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466" r:id="rId3"/>
    <p:sldId id="467" r:id="rId4"/>
    <p:sldId id="468" r:id="rId5"/>
    <p:sldId id="454" r:id="rId6"/>
    <p:sldId id="453" r:id="rId7"/>
    <p:sldId id="353" r:id="rId8"/>
    <p:sldId id="354" r:id="rId9"/>
    <p:sldId id="355" r:id="rId10"/>
    <p:sldId id="257" r:id="rId11"/>
    <p:sldId id="262" r:id="rId12"/>
    <p:sldId id="325" r:id="rId13"/>
    <p:sldId id="326" r:id="rId14"/>
    <p:sldId id="438" r:id="rId15"/>
    <p:sldId id="439" r:id="rId16"/>
    <p:sldId id="440" r:id="rId17"/>
    <p:sldId id="441" r:id="rId18"/>
    <p:sldId id="258" r:id="rId19"/>
    <p:sldId id="361" r:id="rId20"/>
    <p:sldId id="362" r:id="rId21"/>
    <p:sldId id="259" r:id="rId22"/>
    <p:sldId id="406" r:id="rId23"/>
    <p:sldId id="260" r:id="rId24"/>
    <p:sldId id="363" r:id="rId25"/>
    <p:sldId id="367" r:id="rId26"/>
    <p:sldId id="360" r:id="rId27"/>
    <p:sldId id="365" r:id="rId28"/>
    <p:sldId id="359" r:id="rId29"/>
    <p:sldId id="364" r:id="rId30"/>
    <p:sldId id="261" r:id="rId31"/>
    <p:sldId id="327" r:id="rId32"/>
    <p:sldId id="263" r:id="rId33"/>
    <p:sldId id="328" r:id="rId34"/>
    <p:sldId id="265" r:id="rId35"/>
    <p:sldId id="266" r:id="rId36"/>
    <p:sldId id="356" r:id="rId37"/>
    <p:sldId id="330" r:id="rId38"/>
    <p:sldId id="461" r:id="rId39"/>
    <p:sldId id="462" r:id="rId40"/>
    <p:sldId id="348" r:id="rId41"/>
    <p:sldId id="276" r:id="rId42"/>
    <p:sldId id="331" r:id="rId43"/>
    <p:sldId id="347" r:id="rId44"/>
    <p:sldId id="349" r:id="rId45"/>
    <p:sldId id="339" r:id="rId46"/>
    <p:sldId id="403" r:id="rId47"/>
    <p:sldId id="342" r:id="rId48"/>
    <p:sldId id="344" r:id="rId49"/>
    <p:sldId id="268" r:id="rId50"/>
    <p:sldId id="368" r:id="rId51"/>
    <p:sldId id="305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9" autoAdjust="0"/>
    <p:restoredTop sz="95332" autoAdjust="0"/>
  </p:normalViewPr>
  <p:slideViewPr>
    <p:cSldViewPr snapToGrid="0">
      <p:cViewPr>
        <p:scale>
          <a:sx n="81" d="100"/>
          <a:sy n="81" d="100"/>
        </p:scale>
        <p:origin x="245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8FB50-49A5-482B-8EE1-E87FF4D6513E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547C-FA1E-4704-A8B7-B08338664C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41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547C-FA1E-4704-A8B7-B08338664CA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30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547C-FA1E-4704-A8B7-B08338664CA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56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73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65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8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22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44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55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3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39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08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1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D98F-3BE8-4A90-90BD-BDFE63E3BDA4}" type="datetimeFigureOut">
              <a:rPr lang="cs-CZ" smtClean="0"/>
              <a:t>29.06.2022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98DB-4761-49DB-8413-A9AFA9042C0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510.png"/><Relationship Id="rId18" Type="http://schemas.openxmlformats.org/officeDocument/2006/relationships/image" Target="../media/image17.png"/><Relationship Id="rId26" Type="http://schemas.openxmlformats.org/officeDocument/2006/relationships/image" Target="../media/image55.png"/><Relationship Id="rId3" Type="http://schemas.openxmlformats.org/officeDocument/2006/relationships/image" Target="../media/image911.png"/><Relationship Id="rId21" Type="http://schemas.openxmlformats.org/officeDocument/2006/relationships/image" Target="../media/image20.png"/><Relationship Id="rId7" Type="http://schemas.openxmlformats.org/officeDocument/2006/relationships/image" Target="../media/image1210.png"/><Relationship Id="rId12" Type="http://schemas.openxmlformats.org/officeDocument/2006/relationships/image" Target="../media/image1410.png"/><Relationship Id="rId17" Type="http://schemas.openxmlformats.org/officeDocument/2006/relationships/image" Target="../media/image1610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2" Type="http://schemas.openxmlformats.org/officeDocument/2006/relationships/image" Target="../media/image810.png"/><Relationship Id="rId16" Type="http://schemas.openxmlformats.org/officeDocument/2006/relationships/image" Target="../media/image45.png"/><Relationship Id="rId20" Type="http://schemas.openxmlformats.org/officeDocument/2006/relationships/image" Target="../media/image1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1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18.png"/><Relationship Id="rId31" Type="http://schemas.openxmlformats.org/officeDocument/2006/relationships/image" Target="../media/image60.png"/><Relationship Id="rId4" Type="http://schemas.openxmlformats.org/officeDocument/2006/relationships/image" Target="../media/image1012.png"/><Relationship Id="rId9" Type="http://schemas.openxmlformats.org/officeDocument/2006/relationships/image" Target="../media/image1310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png"/><Relationship Id="rId18" Type="http://schemas.openxmlformats.org/officeDocument/2006/relationships/image" Target="../media/image7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17" Type="http://schemas.openxmlformats.org/officeDocument/2006/relationships/image" Target="../media/image50.png"/><Relationship Id="rId2" Type="http://schemas.openxmlformats.org/officeDocument/2006/relationships/image" Target="../media/image28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31.png"/><Relationship Id="rId15" Type="http://schemas.openxmlformats.org/officeDocument/2006/relationships/image" Target="../media/image48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0.png"/><Relationship Id="rId4" Type="http://schemas.openxmlformats.org/officeDocument/2006/relationships/image" Target="../media/image20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860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2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0.png"/><Relationship Id="rId4" Type="http://schemas.openxmlformats.org/officeDocument/2006/relationships/image" Target="../media/image11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370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360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380.png"/><Relationship Id="rId4" Type="http://schemas.openxmlformats.org/officeDocument/2006/relationships/image" Target="../media/image134.png"/><Relationship Id="rId9" Type="http://schemas.openxmlformats.org/officeDocument/2006/relationships/image" Target="../media/image113.png"/><Relationship Id="rId14" Type="http://schemas.openxmlformats.org/officeDocument/2006/relationships/image" Target="../media/image1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3" Type="http://schemas.openxmlformats.org/officeDocument/2006/relationships/image" Target="../media/image1611.png"/><Relationship Id="rId7" Type="http://schemas.openxmlformats.org/officeDocument/2006/relationships/image" Target="../media/image165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630.png"/><Relationship Id="rId4" Type="http://schemas.openxmlformats.org/officeDocument/2006/relationships/image" Target="../media/image16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13" Type="http://schemas.openxmlformats.org/officeDocument/2006/relationships/image" Target="../media/image187.png"/><Relationship Id="rId3" Type="http://schemas.openxmlformats.org/officeDocument/2006/relationships/image" Target="../media/image1770.png"/><Relationship Id="rId7" Type="http://schemas.openxmlformats.org/officeDocument/2006/relationships/image" Target="../media/image1811.png"/><Relationship Id="rId12" Type="http://schemas.openxmlformats.org/officeDocument/2006/relationships/image" Target="../media/image186.png"/><Relationship Id="rId2" Type="http://schemas.openxmlformats.org/officeDocument/2006/relationships/image" Target="../media/image1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0.png"/><Relationship Id="rId11" Type="http://schemas.openxmlformats.org/officeDocument/2006/relationships/image" Target="../media/image185.png"/><Relationship Id="rId5" Type="http://schemas.openxmlformats.org/officeDocument/2006/relationships/image" Target="../media/image1790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Relationship Id="rId14" Type="http://schemas.openxmlformats.org/officeDocument/2006/relationships/image" Target="../media/image1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6199" y="11795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sz="6700" dirty="0" smtClean="0"/>
              <a:t>Praktikum školských pokusů 1</a:t>
            </a:r>
            <a:r>
              <a:rPr lang="cs-CZ" dirty="0" smtClean="0"/>
              <a:t>, Elektřina</a:t>
            </a: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85" y="5327072"/>
            <a:ext cx="5864629" cy="8520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97400" y="3893094"/>
            <a:ext cx="236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Podzimní semestr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Přímá spojnice 22"/>
          <p:cNvCxnSpPr/>
          <p:nvPr/>
        </p:nvCxnSpPr>
        <p:spPr>
          <a:xfrm flipH="1">
            <a:off x="7866486" y="4484494"/>
            <a:ext cx="4863" cy="1254985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Skupina 60"/>
          <p:cNvGrpSpPr/>
          <p:nvPr/>
        </p:nvGrpSpPr>
        <p:grpSpPr>
          <a:xfrm>
            <a:off x="6746905" y="3688867"/>
            <a:ext cx="2457484" cy="1587781"/>
            <a:chOff x="2725240" y="4423402"/>
            <a:chExt cx="2457484" cy="1581478"/>
          </a:xfrm>
        </p:grpSpPr>
        <p:sp>
          <p:nvSpPr>
            <p:cNvPr id="42" name="Kosoúhelník 41"/>
            <p:cNvSpPr/>
            <p:nvPr/>
          </p:nvSpPr>
          <p:spPr>
            <a:xfrm rot="949525" flipH="1">
              <a:off x="2725240" y="4423402"/>
              <a:ext cx="2196074" cy="1344748"/>
            </a:xfrm>
            <a:custGeom>
              <a:avLst/>
              <a:gdLst>
                <a:gd name="connsiteX0" fmla="*/ 0 w 1490856"/>
                <a:gd name="connsiteY0" fmla="*/ 797044 h 797044"/>
                <a:gd name="connsiteX1" fmla="*/ 199261 w 1490856"/>
                <a:gd name="connsiteY1" fmla="*/ 0 h 797044"/>
                <a:gd name="connsiteX2" fmla="*/ 1490856 w 1490856"/>
                <a:gd name="connsiteY2" fmla="*/ 0 h 797044"/>
                <a:gd name="connsiteX3" fmla="*/ 1291595 w 1490856"/>
                <a:gd name="connsiteY3" fmla="*/ 797044 h 797044"/>
                <a:gd name="connsiteX4" fmla="*/ 0 w 1490856"/>
                <a:gd name="connsiteY4" fmla="*/ 797044 h 797044"/>
                <a:gd name="connsiteX0" fmla="*/ 0 w 1855084"/>
                <a:gd name="connsiteY0" fmla="*/ 1092076 h 1092076"/>
                <a:gd name="connsiteX1" fmla="*/ 199261 w 1855084"/>
                <a:gd name="connsiteY1" fmla="*/ 295032 h 1092076"/>
                <a:gd name="connsiteX2" fmla="*/ 1855084 w 1855084"/>
                <a:gd name="connsiteY2" fmla="*/ 0 h 1092076"/>
                <a:gd name="connsiteX3" fmla="*/ 1291595 w 1855084"/>
                <a:gd name="connsiteY3" fmla="*/ 1092076 h 1092076"/>
                <a:gd name="connsiteX4" fmla="*/ 0 w 1855084"/>
                <a:gd name="connsiteY4" fmla="*/ 1092076 h 1092076"/>
                <a:gd name="connsiteX0" fmla="*/ 93456 w 1948540"/>
                <a:gd name="connsiteY0" fmla="*/ 1092076 h 1092076"/>
                <a:gd name="connsiteX1" fmla="*/ 0 w 1948540"/>
                <a:gd name="connsiteY1" fmla="*/ 465507 h 1092076"/>
                <a:gd name="connsiteX2" fmla="*/ 1948540 w 1948540"/>
                <a:gd name="connsiteY2" fmla="*/ 0 h 1092076"/>
                <a:gd name="connsiteX3" fmla="*/ 1385051 w 1948540"/>
                <a:gd name="connsiteY3" fmla="*/ 1092076 h 1092076"/>
                <a:gd name="connsiteX4" fmla="*/ 93456 w 1948540"/>
                <a:gd name="connsiteY4" fmla="*/ 1092076 h 1092076"/>
                <a:gd name="connsiteX0" fmla="*/ 93456 w 1948540"/>
                <a:gd name="connsiteY0" fmla="*/ 1092076 h 1092076"/>
                <a:gd name="connsiteX1" fmla="*/ 0 w 1948540"/>
                <a:gd name="connsiteY1" fmla="*/ 465507 h 1092076"/>
                <a:gd name="connsiteX2" fmla="*/ 1948540 w 1948540"/>
                <a:gd name="connsiteY2" fmla="*/ 0 h 1092076"/>
                <a:gd name="connsiteX3" fmla="*/ 1718274 w 1948540"/>
                <a:gd name="connsiteY3" fmla="*/ 842565 h 1092076"/>
                <a:gd name="connsiteX4" fmla="*/ 93456 w 1948540"/>
                <a:gd name="connsiteY4" fmla="*/ 1092076 h 1092076"/>
                <a:gd name="connsiteX0" fmla="*/ 0 w 2217070"/>
                <a:gd name="connsiteY0" fmla="*/ 1315330 h 1315330"/>
                <a:gd name="connsiteX1" fmla="*/ 268530 w 2217070"/>
                <a:gd name="connsiteY1" fmla="*/ 465507 h 1315330"/>
                <a:gd name="connsiteX2" fmla="*/ 2217070 w 2217070"/>
                <a:gd name="connsiteY2" fmla="*/ 0 h 1315330"/>
                <a:gd name="connsiteX3" fmla="*/ 1986804 w 2217070"/>
                <a:gd name="connsiteY3" fmla="*/ 842565 h 1315330"/>
                <a:gd name="connsiteX4" fmla="*/ 0 w 2217070"/>
                <a:gd name="connsiteY4" fmla="*/ 1315330 h 1315330"/>
                <a:gd name="connsiteX0" fmla="*/ 0 w 2211190"/>
                <a:gd name="connsiteY0" fmla="*/ 1346330 h 1346330"/>
                <a:gd name="connsiteX1" fmla="*/ 262650 w 2211190"/>
                <a:gd name="connsiteY1" fmla="*/ 465507 h 1346330"/>
                <a:gd name="connsiteX2" fmla="*/ 2211190 w 2211190"/>
                <a:gd name="connsiteY2" fmla="*/ 0 h 1346330"/>
                <a:gd name="connsiteX3" fmla="*/ 1980924 w 2211190"/>
                <a:gd name="connsiteY3" fmla="*/ 842565 h 1346330"/>
                <a:gd name="connsiteX4" fmla="*/ 0 w 2211190"/>
                <a:gd name="connsiteY4" fmla="*/ 1346330 h 1346330"/>
                <a:gd name="connsiteX0" fmla="*/ 0 w 2211190"/>
                <a:gd name="connsiteY0" fmla="*/ 1346330 h 1346330"/>
                <a:gd name="connsiteX1" fmla="*/ 249118 w 2211190"/>
                <a:gd name="connsiteY1" fmla="*/ 482206 h 1346330"/>
                <a:gd name="connsiteX2" fmla="*/ 2211190 w 2211190"/>
                <a:gd name="connsiteY2" fmla="*/ 0 h 1346330"/>
                <a:gd name="connsiteX3" fmla="*/ 1980924 w 2211190"/>
                <a:gd name="connsiteY3" fmla="*/ 842565 h 1346330"/>
                <a:gd name="connsiteX4" fmla="*/ 0 w 2211190"/>
                <a:gd name="connsiteY4" fmla="*/ 1346330 h 1346330"/>
                <a:gd name="connsiteX0" fmla="*/ 0 w 2211190"/>
                <a:gd name="connsiteY0" fmla="*/ 1346330 h 1346330"/>
                <a:gd name="connsiteX1" fmla="*/ 249118 w 2211190"/>
                <a:gd name="connsiteY1" fmla="*/ 482206 h 1346330"/>
                <a:gd name="connsiteX2" fmla="*/ 2211190 w 2211190"/>
                <a:gd name="connsiteY2" fmla="*/ 0 h 1346330"/>
                <a:gd name="connsiteX3" fmla="*/ 1972008 w 2211190"/>
                <a:gd name="connsiteY3" fmla="*/ 842971 h 1346330"/>
                <a:gd name="connsiteX4" fmla="*/ 0 w 2211190"/>
                <a:gd name="connsiteY4" fmla="*/ 1346330 h 1346330"/>
                <a:gd name="connsiteX0" fmla="*/ 0 w 2208111"/>
                <a:gd name="connsiteY0" fmla="*/ 1335469 h 1335469"/>
                <a:gd name="connsiteX1" fmla="*/ 246039 w 2208111"/>
                <a:gd name="connsiteY1" fmla="*/ 482206 h 1335469"/>
                <a:gd name="connsiteX2" fmla="*/ 2208111 w 2208111"/>
                <a:gd name="connsiteY2" fmla="*/ 0 h 1335469"/>
                <a:gd name="connsiteX3" fmla="*/ 1968929 w 2208111"/>
                <a:gd name="connsiteY3" fmla="*/ 842971 h 1335469"/>
                <a:gd name="connsiteX4" fmla="*/ 0 w 2208111"/>
                <a:gd name="connsiteY4" fmla="*/ 1335469 h 1335469"/>
                <a:gd name="connsiteX0" fmla="*/ 0 w 2198426"/>
                <a:gd name="connsiteY0" fmla="*/ 1332348 h 1332348"/>
                <a:gd name="connsiteX1" fmla="*/ 236354 w 2198426"/>
                <a:gd name="connsiteY1" fmla="*/ 482206 h 1332348"/>
                <a:gd name="connsiteX2" fmla="*/ 2198426 w 2198426"/>
                <a:gd name="connsiteY2" fmla="*/ 0 h 1332348"/>
                <a:gd name="connsiteX3" fmla="*/ 1959244 w 2198426"/>
                <a:gd name="connsiteY3" fmla="*/ 842971 h 1332348"/>
                <a:gd name="connsiteX4" fmla="*/ 0 w 2198426"/>
                <a:gd name="connsiteY4" fmla="*/ 1332348 h 1332348"/>
                <a:gd name="connsiteX0" fmla="*/ 0 w 2196074"/>
                <a:gd name="connsiteY0" fmla="*/ 1344748 h 1344748"/>
                <a:gd name="connsiteX1" fmla="*/ 236354 w 2196074"/>
                <a:gd name="connsiteY1" fmla="*/ 494606 h 1344748"/>
                <a:gd name="connsiteX2" fmla="*/ 2196074 w 2196074"/>
                <a:gd name="connsiteY2" fmla="*/ 0 h 1344748"/>
                <a:gd name="connsiteX3" fmla="*/ 1959244 w 2196074"/>
                <a:gd name="connsiteY3" fmla="*/ 855371 h 1344748"/>
                <a:gd name="connsiteX4" fmla="*/ 0 w 2196074"/>
                <a:gd name="connsiteY4" fmla="*/ 1344748 h 134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74" h="1344748">
                  <a:moveTo>
                    <a:pt x="0" y="1344748"/>
                  </a:moveTo>
                  <a:lnTo>
                    <a:pt x="236354" y="494606"/>
                  </a:lnTo>
                  <a:lnTo>
                    <a:pt x="2196074" y="0"/>
                  </a:lnTo>
                  <a:lnTo>
                    <a:pt x="1959244" y="855371"/>
                  </a:lnTo>
                  <a:lnTo>
                    <a:pt x="0" y="1344748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6" name="Kosoúhelník 55"/>
            <p:cNvSpPr/>
            <p:nvPr/>
          </p:nvSpPr>
          <p:spPr>
            <a:xfrm rot="2223921">
              <a:off x="2849534" y="4451671"/>
              <a:ext cx="2099749" cy="355911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933" h="355911">
                  <a:moveTo>
                    <a:pt x="0" y="355911"/>
                  </a:moveTo>
                  <a:lnTo>
                    <a:pt x="101754" y="257949"/>
                  </a:lnTo>
                  <a:lnTo>
                    <a:pt x="2113933" y="0"/>
                  </a:lnTo>
                  <a:lnTo>
                    <a:pt x="2009382" y="103619"/>
                  </a:lnTo>
                  <a:lnTo>
                    <a:pt x="0" y="355911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Kosoúhelník 55"/>
            <p:cNvSpPr/>
            <p:nvPr/>
          </p:nvSpPr>
          <p:spPr>
            <a:xfrm rot="2223921">
              <a:off x="2985591" y="4429146"/>
              <a:ext cx="2099749" cy="355911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933" h="355911">
                  <a:moveTo>
                    <a:pt x="0" y="355911"/>
                  </a:moveTo>
                  <a:lnTo>
                    <a:pt x="101754" y="257949"/>
                  </a:lnTo>
                  <a:lnTo>
                    <a:pt x="2113933" y="0"/>
                  </a:lnTo>
                  <a:lnTo>
                    <a:pt x="2009382" y="103619"/>
                  </a:lnTo>
                  <a:lnTo>
                    <a:pt x="0" y="35591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Kosoúhelník 55"/>
            <p:cNvSpPr/>
            <p:nvPr/>
          </p:nvSpPr>
          <p:spPr>
            <a:xfrm rot="19969581">
              <a:off x="4507275" y="5170138"/>
              <a:ext cx="536464" cy="834742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3569550"/>
                <a:gd name="connsiteY0" fmla="*/ 387240 h 387240"/>
                <a:gd name="connsiteX1" fmla="*/ 101754 w 3569550"/>
                <a:gd name="connsiteY1" fmla="*/ 289278 h 387240"/>
                <a:gd name="connsiteX2" fmla="*/ 2113933 w 3569550"/>
                <a:gd name="connsiteY2" fmla="*/ 31329 h 387240"/>
                <a:gd name="connsiteX3" fmla="*/ 3569552 w 3569550"/>
                <a:gd name="connsiteY3" fmla="*/ 0 h 387240"/>
                <a:gd name="connsiteX4" fmla="*/ 0 w 3569550"/>
                <a:gd name="connsiteY4" fmla="*/ 387240 h 387240"/>
                <a:gd name="connsiteX0" fmla="*/ 0 w 3569550"/>
                <a:gd name="connsiteY0" fmla="*/ 408867 h 408867"/>
                <a:gd name="connsiteX1" fmla="*/ 101754 w 3569550"/>
                <a:gd name="connsiteY1" fmla="*/ 310905 h 408867"/>
                <a:gd name="connsiteX2" fmla="*/ 2459761 w 3569550"/>
                <a:gd name="connsiteY2" fmla="*/ 0 h 408867"/>
                <a:gd name="connsiteX3" fmla="*/ 3569552 w 3569550"/>
                <a:gd name="connsiteY3" fmla="*/ 21627 h 408867"/>
                <a:gd name="connsiteX4" fmla="*/ 0 w 3569550"/>
                <a:gd name="connsiteY4" fmla="*/ 408867 h 408867"/>
                <a:gd name="connsiteX0" fmla="*/ 0 w 3537841"/>
                <a:gd name="connsiteY0" fmla="*/ 408867 h 408867"/>
                <a:gd name="connsiteX1" fmla="*/ 101754 w 3537841"/>
                <a:gd name="connsiteY1" fmla="*/ 310905 h 408867"/>
                <a:gd name="connsiteX2" fmla="*/ 2459761 w 3537841"/>
                <a:gd name="connsiteY2" fmla="*/ 0 h 408867"/>
                <a:gd name="connsiteX3" fmla="*/ 3537844 w 3537841"/>
                <a:gd name="connsiteY3" fmla="*/ 22279 h 408867"/>
                <a:gd name="connsiteX4" fmla="*/ 0 w 3537841"/>
                <a:gd name="connsiteY4" fmla="*/ 408867 h 408867"/>
                <a:gd name="connsiteX0" fmla="*/ 938691 w 4476532"/>
                <a:gd name="connsiteY0" fmla="*/ 408867 h 423986"/>
                <a:gd name="connsiteX1" fmla="*/ 3 w 4476532"/>
                <a:gd name="connsiteY1" fmla="*/ 423986 h 423986"/>
                <a:gd name="connsiteX2" fmla="*/ 3398452 w 4476532"/>
                <a:gd name="connsiteY2" fmla="*/ 0 h 423986"/>
                <a:gd name="connsiteX3" fmla="*/ 4476535 w 4476532"/>
                <a:gd name="connsiteY3" fmla="*/ 22279 h 423986"/>
                <a:gd name="connsiteX4" fmla="*/ 938691 w 4476532"/>
                <a:gd name="connsiteY4" fmla="*/ 408867 h 423986"/>
                <a:gd name="connsiteX0" fmla="*/ 1069557 w 4476532"/>
                <a:gd name="connsiteY0" fmla="*/ 445314 h 445314"/>
                <a:gd name="connsiteX1" fmla="*/ 3 w 4476532"/>
                <a:gd name="connsiteY1" fmla="*/ 423986 h 445314"/>
                <a:gd name="connsiteX2" fmla="*/ 3398452 w 4476532"/>
                <a:gd name="connsiteY2" fmla="*/ 0 h 445314"/>
                <a:gd name="connsiteX3" fmla="*/ 4476535 w 4476532"/>
                <a:gd name="connsiteY3" fmla="*/ 22279 h 445314"/>
                <a:gd name="connsiteX4" fmla="*/ 1069557 w 4476532"/>
                <a:gd name="connsiteY4" fmla="*/ 445314 h 445314"/>
                <a:gd name="connsiteX0" fmla="*/ 1016902 w 4476532"/>
                <a:gd name="connsiteY0" fmla="*/ 445278 h 445278"/>
                <a:gd name="connsiteX1" fmla="*/ 3 w 4476532"/>
                <a:gd name="connsiteY1" fmla="*/ 423986 h 445278"/>
                <a:gd name="connsiteX2" fmla="*/ 3398452 w 4476532"/>
                <a:gd name="connsiteY2" fmla="*/ 0 h 445278"/>
                <a:gd name="connsiteX3" fmla="*/ 4476535 w 4476532"/>
                <a:gd name="connsiteY3" fmla="*/ 22279 h 445278"/>
                <a:gd name="connsiteX4" fmla="*/ 1016902 w 4476532"/>
                <a:gd name="connsiteY4" fmla="*/ 445278 h 4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532" h="445278">
                  <a:moveTo>
                    <a:pt x="1016902" y="445278"/>
                  </a:moveTo>
                  <a:lnTo>
                    <a:pt x="3" y="423986"/>
                  </a:lnTo>
                  <a:lnTo>
                    <a:pt x="3398452" y="0"/>
                  </a:lnTo>
                  <a:lnTo>
                    <a:pt x="4476535" y="22279"/>
                  </a:lnTo>
                  <a:lnTo>
                    <a:pt x="1016902" y="445278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Kosoúhelník 55"/>
            <p:cNvSpPr/>
            <p:nvPr/>
          </p:nvSpPr>
          <p:spPr>
            <a:xfrm rot="19969581">
              <a:off x="4646260" y="5147885"/>
              <a:ext cx="536464" cy="834742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3569550"/>
                <a:gd name="connsiteY0" fmla="*/ 387240 h 387240"/>
                <a:gd name="connsiteX1" fmla="*/ 101754 w 3569550"/>
                <a:gd name="connsiteY1" fmla="*/ 289278 h 387240"/>
                <a:gd name="connsiteX2" fmla="*/ 2113933 w 3569550"/>
                <a:gd name="connsiteY2" fmla="*/ 31329 h 387240"/>
                <a:gd name="connsiteX3" fmla="*/ 3569552 w 3569550"/>
                <a:gd name="connsiteY3" fmla="*/ 0 h 387240"/>
                <a:gd name="connsiteX4" fmla="*/ 0 w 3569550"/>
                <a:gd name="connsiteY4" fmla="*/ 387240 h 387240"/>
                <a:gd name="connsiteX0" fmla="*/ 0 w 3569550"/>
                <a:gd name="connsiteY0" fmla="*/ 408867 h 408867"/>
                <a:gd name="connsiteX1" fmla="*/ 101754 w 3569550"/>
                <a:gd name="connsiteY1" fmla="*/ 310905 h 408867"/>
                <a:gd name="connsiteX2" fmla="*/ 2459761 w 3569550"/>
                <a:gd name="connsiteY2" fmla="*/ 0 h 408867"/>
                <a:gd name="connsiteX3" fmla="*/ 3569552 w 3569550"/>
                <a:gd name="connsiteY3" fmla="*/ 21627 h 408867"/>
                <a:gd name="connsiteX4" fmla="*/ 0 w 3569550"/>
                <a:gd name="connsiteY4" fmla="*/ 408867 h 408867"/>
                <a:gd name="connsiteX0" fmla="*/ 0 w 3537841"/>
                <a:gd name="connsiteY0" fmla="*/ 408867 h 408867"/>
                <a:gd name="connsiteX1" fmla="*/ 101754 w 3537841"/>
                <a:gd name="connsiteY1" fmla="*/ 310905 h 408867"/>
                <a:gd name="connsiteX2" fmla="*/ 2459761 w 3537841"/>
                <a:gd name="connsiteY2" fmla="*/ 0 h 408867"/>
                <a:gd name="connsiteX3" fmla="*/ 3537844 w 3537841"/>
                <a:gd name="connsiteY3" fmla="*/ 22279 h 408867"/>
                <a:gd name="connsiteX4" fmla="*/ 0 w 3537841"/>
                <a:gd name="connsiteY4" fmla="*/ 408867 h 408867"/>
                <a:gd name="connsiteX0" fmla="*/ 938691 w 4476532"/>
                <a:gd name="connsiteY0" fmla="*/ 408867 h 423986"/>
                <a:gd name="connsiteX1" fmla="*/ 3 w 4476532"/>
                <a:gd name="connsiteY1" fmla="*/ 423986 h 423986"/>
                <a:gd name="connsiteX2" fmla="*/ 3398452 w 4476532"/>
                <a:gd name="connsiteY2" fmla="*/ 0 h 423986"/>
                <a:gd name="connsiteX3" fmla="*/ 4476535 w 4476532"/>
                <a:gd name="connsiteY3" fmla="*/ 22279 h 423986"/>
                <a:gd name="connsiteX4" fmla="*/ 938691 w 4476532"/>
                <a:gd name="connsiteY4" fmla="*/ 408867 h 423986"/>
                <a:gd name="connsiteX0" fmla="*/ 1069557 w 4476532"/>
                <a:gd name="connsiteY0" fmla="*/ 445314 h 445314"/>
                <a:gd name="connsiteX1" fmla="*/ 3 w 4476532"/>
                <a:gd name="connsiteY1" fmla="*/ 423986 h 445314"/>
                <a:gd name="connsiteX2" fmla="*/ 3398452 w 4476532"/>
                <a:gd name="connsiteY2" fmla="*/ 0 h 445314"/>
                <a:gd name="connsiteX3" fmla="*/ 4476535 w 4476532"/>
                <a:gd name="connsiteY3" fmla="*/ 22279 h 445314"/>
                <a:gd name="connsiteX4" fmla="*/ 1069557 w 4476532"/>
                <a:gd name="connsiteY4" fmla="*/ 445314 h 445314"/>
                <a:gd name="connsiteX0" fmla="*/ 1016902 w 4476532"/>
                <a:gd name="connsiteY0" fmla="*/ 445278 h 445278"/>
                <a:gd name="connsiteX1" fmla="*/ 3 w 4476532"/>
                <a:gd name="connsiteY1" fmla="*/ 423986 h 445278"/>
                <a:gd name="connsiteX2" fmla="*/ 3398452 w 4476532"/>
                <a:gd name="connsiteY2" fmla="*/ 0 h 445278"/>
                <a:gd name="connsiteX3" fmla="*/ 4476535 w 4476532"/>
                <a:gd name="connsiteY3" fmla="*/ 22279 h 445278"/>
                <a:gd name="connsiteX4" fmla="*/ 1016902 w 4476532"/>
                <a:gd name="connsiteY4" fmla="*/ 445278 h 4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532" h="445278">
                  <a:moveTo>
                    <a:pt x="1016902" y="445278"/>
                  </a:moveTo>
                  <a:lnTo>
                    <a:pt x="3" y="423986"/>
                  </a:lnTo>
                  <a:lnTo>
                    <a:pt x="3398452" y="0"/>
                  </a:lnTo>
                  <a:lnTo>
                    <a:pt x="4476535" y="22279"/>
                  </a:lnTo>
                  <a:lnTo>
                    <a:pt x="1016902" y="445278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21" name="Přímá spojnice 20"/>
          <p:cNvCxnSpPr/>
          <p:nvPr/>
        </p:nvCxnSpPr>
        <p:spPr>
          <a:xfrm>
            <a:off x="7838041" y="3258618"/>
            <a:ext cx="0" cy="551365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8902696" y="4778917"/>
            <a:ext cx="1147372" cy="69193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5788620" y="2981736"/>
            <a:ext cx="1147372" cy="69193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/>
          <p:nvPr/>
        </p:nvCxnSpPr>
        <p:spPr>
          <a:xfrm flipV="1">
            <a:off x="6183153" y="4285773"/>
            <a:ext cx="1639093" cy="25090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8605465" y="3878869"/>
            <a:ext cx="1639093" cy="25090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ál 94"/>
          <p:cNvSpPr/>
          <p:nvPr/>
        </p:nvSpPr>
        <p:spPr>
          <a:xfrm>
            <a:off x="6073454" y="5434291"/>
            <a:ext cx="702457" cy="69534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6" name="Ovál 95"/>
          <p:cNvSpPr/>
          <p:nvPr/>
        </p:nvSpPr>
        <p:spPr>
          <a:xfrm>
            <a:off x="6574905" y="5439892"/>
            <a:ext cx="702457" cy="69534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9" name="TextovéPole 108"/>
          <p:cNvSpPr txBox="1"/>
          <p:nvPr/>
        </p:nvSpPr>
        <p:spPr>
          <a:xfrm>
            <a:off x="7793458" y="4370705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</a:t>
            </a:r>
            <a:endParaRPr lang="cs-CZ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8618150" y="482989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115" name="TextovéPole 114"/>
          <p:cNvSpPr txBox="1"/>
          <p:nvPr/>
        </p:nvSpPr>
        <p:spPr>
          <a:xfrm>
            <a:off x="8794258" y="48202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5714558" y="673453"/>
            <a:ext cx="4319081" cy="4105074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7857776" y="857102"/>
            <a:ext cx="2" cy="195525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5461632" y="2412797"/>
            <a:ext cx="4824919" cy="78202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5479598" y="1448875"/>
            <a:ext cx="5208833" cy="3041428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hnutý pruh 37"/>
          <p:cNvSpPr/>
          <p:nvPr/>
        </p:nvSpPr>
        <p:spPr>
          <a:xfrm rot="21239527">
            <a:off x="9675573" y="2348955"/>
            <a:ext cx="350196" cy="340468"/>
          </a:xfrm>
          <a:prstGeom prst="blockArc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Ohnutý pruh 39"/>
          <p:cNvSpPr/>
          <p:nvPr/>
        </p:nvSpPr>
        <p:spPr>
          <a:xfrm rot="21239527">
            <a:off x="5567887" y="3006580"/>
            <a:ext cx="350196" cy="341825"/>
          </a:xfrm>
          <a:prstGeom prst="blockArc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4" name="Přímá spojnice 83"/>
          <p:cNvCxnSpPr/>
          <p:nvPr/>
        </p:nvCxnSpPr>
        <p:spPr>
          <a:xfrm>
            <a:off x="9949494" y="2466309"/>
            <a:ext cx="924722" cy="65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4686861" y="3166335"/>
            <a:ext cx="924722" cy="65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 flipV="1">
            <a:off x="10874216" y="2439658"/>
            <a:ext cx="0" cy="3337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H="1">
            <a:off x="7281411" y="5772982"/>
            <a:ext cx="3592805" cy="3238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 flipH="1" flipV="1">
            <a:off x="4666103" y="5772982"/>
            <a:ext cx="1407351" cy="426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Kříž 102"/>
          <p:cNvSpPr/>
          <p:nvPr/>
        </p:nvSpPr>
        <p:spPr>
          <a:xfrm>
            <a:off x="4890766" y="3230199"/>
            <a:ext cx="768726" cy="769543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5" name="Obdélník 104"/>
          <p:cNvSpPr/>
          <p:nvPr/>
        </p:nvSpPr>
        <p:spPr>
          <a:xfrm>
            <a:off x="10099170" y="2653313"/>
            <a:ext cx="651753" cy="107004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6" name="Přímá spojnice 105"/>
          <p:cNvCxnSpPr/>
          <p:nvPr/>
        </p:nvCxnSpPr>
        <p:spPr>
          <a:xfrm flipH="1">
            <a:off x="7847174" y="2890010"/>
            <a:ext cx="609" cy="1184686"/>
          </a:xfrm>
          <a:prstGeom prst="line">
            <a:avLst/>
          </a:prstGeom>
          <a:ln w="285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ovéPole 107"/>
          <p:cNvSpPr txBox="1"/>
          <p:nvPr/>
        </p:nvSpPr>
        <p:spPr>
          <a:xfrm>
            <a:off x="5940949" y="6379478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sp>
        <p:nvSpPr>
          <p:cNvPr id="110" name="TextovéPole 109"/>
          <p:cNvSpPr txBox="1"/>
          <p:nvPr/>
        </p:nvSpPr>
        <p:spPr>
          <a:xfrm>
            <a:off x="6147606" y="1117320"/>
            <a:ext cx="145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Petriho miska</a:t>
            </a:r>
            <a:endParaRPr lang="cs-CZ" dirty="0"/>
          </a:p>
        </p:txBody>
      </p:sp>
      <p:sp>
        <p:nvSpPr>
          <p:cNvPr id="113" name="TextovéPole 112"/>
          <p:cNvSpPr txBox="1"/>
          <p:nvPr/>
        </p:nvSpPr>
        <p:spPr>
          <a:xfrm>
            <a:off x="7889564" y="2092402"/>
            <a:ext cx="130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Roztok NaCl</a:t>
            </a:r>
            <a:endParaRPr lang="cs-CZ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4735648" y="262129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Grafitová elektroda</a:t>
            </a:r>
            <a:endParaRPr lang="cs-CZ" dirty="0"/>
          </a:p>
        </p:txBody>
      </p:sp>
      <p:sp>
        <p:nvSpPr>
          <p:cNvPr id="117" name="TextovéPole 116"/>
          <p:cNvSpPr txBox="1"/>
          <p:nvPr/>
        </p:nvSpPr>
        <p:spPr>
          <a:xfrm>
            <a:off x="9692004" y="181818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Grafitová elektroda</a:t>
            </a:r>
            <a:endParaRPr lang="cs-CZ" dirty="0"/>
          </a:p>
        </p:txBody>
      </p:sp>
      <p:sp>
        <p:nvSpPr>
          <p:cNvPr id="3" name="Volný tvar 2"/>
          <p:cNvSpPr/>
          <p:nvPr/>
        </p:nvSpPr>
        <p:spPr>
          <a:xfrm>
            <a:off x="7111698" y="4128856"/>
            <a:ext cx="678730" cy="166530"/>
          </a:xfrm>
          <a:custGeom>
            <a:avLst/>
            <a:gdLst>
              <a:gd name="connsiteX0" fmla="*/ 1552106 w 1552106"/>
              <a:gd name="connsiteY0" fmla="*/ 1413407 h 1438292"/>
              <a:gd name="connsiteX1" fmla="*/ 1053342 w 1552106"/>
              <a:gd name="connsiteY1" fmla="*/ 1413407 h 1438292"/>
              <a:gd name="connsiteX2" fmla="*/ 619233 w 1552106"/>
              <a:gd name="connsiteY2" fmla="*/ 1154789 h 1438292"/>
              <a:gd name="connsiteX3" fmla="*/ 65051 w 1552106"/>
              <a:gd name="connsiteY3" fmla="*/ 434353 h 1438292"/>
              <a:gd name="connsiteX4" fmla="*/ 9633 w 1552106"/>
              <a:gd name="connsiteY4" fmla="*/ 55662 h 1438292"/>
              <a:gd name="connsiteX5" fmla="*/ 397 w 1552106"/>
              <a:gd name="connsiteY5" fmla="*/ 9480 h 1438292"/>
              <a:gd name="connsiteX0" fmla="*/ 1559993 w 1559993"/>
              <a:gd name="connsiteY0" fmla="*/ 1428548 h 1453433"/>
              <a:gd name="connsiteX1" fmla="*/ 1061229 w 1559993"/>
              <a:gd name="connsiteY1" fmla="*/ 1428548 h 1453433"/>
              <a:gd name="connsiteX2" fmla="*/ 627120 w 1559993"/>
              <a:gd name="connsiteY2" fmla="*/ 1169930 h 1453433"/>
              <a:gd name="connsiteX3" fmla="*/ 203124 w 1559993"/>
              <a:gd name="connsiteY3" fmla="*/ 712965 h 1453433"/>
              <a:gd name="connsiteX4" fmla="*/ 17520 w 1559993"/>
              <a:gd name="connsiteY4" fmla="*/ 70803 h 1453433"/>
              <a:gd name="connsiteX5" fmla="*/ 8284 w 1559993"/>
              <a:gd name="connsiteY5" fmla="*/ 24621 h 1453433"/>
              <a:gd name="connsiteX0" fmla="*/ 1559993 w 1559993"/>
              <a:gd name="connsiteY0" fmla="*/ 1428548 h 1454528"/>
              <a:gd name="connsiteX1" fmla="*/ 1061229 w 1559993"/>
              <a:gd name="connsiteY1" fmla="*/ 1428548 h 1454528"/>
              <a:gd name="connsiteX2" fmla="*/ 552728 w 1559993"/>
              <a:gd name="connsiteY2" fmla="*/ 1154431 h 1454528"/>
              <a:gd name="connsiteX3" fmla="*/ 203124 w 1559993"/>
              <a:gd name="connsiteY3" fmla="*/ 712965 h 1454528"/>
              <a:gd name="connsiteX4" fmla="*/ 17520 w 1559993"/>
              <a:gd name="connsiteY4" fmla="*/ 70803 h 1454528"/>
              <a:gd name="connsiteX5" fmla="*/ 8284 w 1559993"/>
              <a:gd name="connsiteY5" fmla="*/ 24621 h 1454528"/>
              <a:gd name="connsiteX0" fmla="*/ 1559993 w 1559993"/>
              <a:gd name="connsiteY0" fmla="*/ 1428548 h 1444704"/>
              <a:gd name="connsiteX1" fmla="*/ 1036432 w 1559993"/>
              <a:gd name="connsiteY1" fmla="*/ 1409950 h 1444704"/>
              <a:gd name="connsiteX2" fmla="*/ 552728 w 1559993"/>
              <a:gd name="connsiteY2" fmla="*/ 1154431 h 1444704"/>
              <a:gd name="connsiteX3" fmla="*/ 203124 w 1559993"/>
              <a:gd name="connsiteY3" fmla="*/ 712965 h 1444704"/>
              <a:gd name="connsiteX4" fmla="*/ 17520 w 1559993"/>
              <a:gd name="connsiteY4" fmla="*/ 70803 h 1444704"/>
              <a:gd name="connsiteX5" fmla="*/ 8284 w 1559993"/>
              <a:gd name="connsiteY5" fmla="*/ 24621 h 1444704"/>
              <a:gd name="connsiteX0" fmla="*/ 1578591 w 1578591"/>
              <a:gd name="connsiteY0" fmla="*/ 1428548 h 1444704"/>
              <a:gd name="connsiteX1" fmla="*/ 1036432 w 1578591"/>
              <a:gd name="connsiteY1" fmla="*/ 1409950 h 1444704"/>
              <a:gd name="connsiteX2" fmla="*/ 552728 w 1578591"/>
              <a:gd name="connsiteY2" fmla="*/ 1154431 h 1444704"/>
              <a:gd name="connsiteX3" fmla="*/ 203124 w 1578591"/>
              <a:gd name="connsiteY3" fmla="*/ 712965 h 1444704"/>
              <a:gd name="connsiteX4" fmla="*/ 17520 w 1578591"/>
              <a:gd name="connsiteY4" fmla="*/ 70803 h 1444704"/>
              <a:gd name="connsiteX5" fmla="*/ 8284 w 1578591"/>
              <a:gd name="connsiteY5" fmla="*/ 24621 h 1444704"/>
              <a:gd name="connsiteX0" fmla="*/ 1578591 w 1578591"/>
              <a:gd name="connsiteY0" fmla="*/ 1428548 h 1455181"/>
              <a:gd name="connsiteX1" fmla="*/ 1036432 w 1578591"/>
              <a:gd name="connsiteY1" fmla="*/ 1409950 h 1455181"/>
              <a:gd name="connsiteX2" fmla="*/ 552728 w 1578591"/>
              <a:gd name="connsiteY2" fmla="*/ 1154431 h 1455181"/>
              <a:gd name="connsiteX3" fmla="*/ 203124 w 1578591"/>
              <a:gd name="connsiteY3" fmla="*/ 712965 h 1455181"/>
              <a:gd name="connsiteX4" fmla="*/ 17520 w 1578591"/>
              <a:gd name="connsiteY4" fmla="*/ 70803 h 1455181"/>
              <a:gd name="connsiteX5" fmla="*/ 8284 w 1578591"/>
              <a:gd name="connsiteY5" fmla="*/ 24621 h 1455181"/>
              <a:gd name="connsiteX0" fmla="*/ 1578591 w 1578591"/>
              <a:gd name="connsiteY0" fmla="*/ 1428548 h 1457513"/>
              <a:gd name="connsiteX1" fmla="*/ 1027133 w 1578591"/>
              <a:gd name="connsiteY1" fmla="*/ 1416150 h 1457513"/>
              <a:gd name="connsiteX2" fmla="*/ 552728 w 1578591"/>
              <a:gd name="connsiteY2" fmla="*/ 1154431 h 1457513"/>
              <a:gd name="connsiteX3" fmla="*/ 203124 w 1578591"/>
              <a:gd name="connsiteY3" fmla="*/ 712965 h 1457513"/>
              <a:gd name="connsiteX4" fmla="*/ 17520 w 1578591"/>
              <a:gd name="connsiteY4" fmla="*/ 70803 h 1457513"/>
              <a:gd name="connsiteX5" fmla="*/ 8284 w 1578591"/>
              <a:gd name="connsiteY5" fmla="*/ 24621 h 1457513"/>
              <a:gd name="connsiteX0" fmla="*/ 1578591 w 1578591"/>
              <a:gd name="connsiteY0" fmla="*/ 1428548 h 1458176"/>
              <a:gd name="connsiteX1" fmla="*/ 1027133 w 1578591"/>
              <a:gd name="connsiteY1" fmla="*/ 1416150 h 1458176"/>
              <a:gd name="connsiteX2" fmla="*/ 521732 w 1578591"/>
              <a:gd name="connsiteY2" fmla="*/ 1142033 h 1458176"/>
              <a:gd name="connsiteX3" fmla="*/ 203124 w 1578591"/>
              <a:gd name="connsiteY3" fmla="*/ 712965 h 1458176"/>
              <a:gd name="connsiteX4" fmla="*/ 17520 w 1578591"/>
              <a:gd name="connsiteY4" fmla="*/ 70803 h 1458176"/>
              <a:gd name="connsiteX5" fmla="*/ 8284 w 1578591"/>
              <a:gd name="connsiteY5" fmla="*/ 24621 h 1458176"/>
              <a:gd name="connsiteX0" fmla="*/ 1578591 w 1578591"/>
              <a:gd name="connsiteY0" fmla="*/ 1428548 h 1458176"/>
              <a:gd name="connsiteX1" fmla="*/ 1027133 w 1578591"/>
              <a:gd name="connsiteY1" fmla="*/ 1416150 h 1458176"/>
              <a:gd name="connsiteX2" fmla="*/ 521732 w 1578591"/>
              <a:gd name="connsiteY2" fmla="*/ 1142033 h 1458176"/>
              <a:gd name="connsiteX3" fmla="*/ 203124 w 1578591"/>
              <a:gd name="connsiteY3" fmla="*/ 712965 h 1458176"/>
              <a:gd name="connsiteX4" fmla="*/ 17520 w 1578591"/>
              <a:gd name="connsiteY4" fmla="*/ 70803 h 1458176"/>
              <a:gd name="connsiteX5" fmla="*/ 8284 w 1578591"/>
              <a:gd name="connsiteY5" fmla="*/ 24621 h 1458176"/>
              <a:gd name="connsiteX0" fmla="*/ 1578591 w 1578591"/>
              <a:gd name="connsiteY0" fmla="*/ 1428548 h 1458176"/>
              <a:gd name="connsiteX1" fmla="*/ 1027133 w 1578591"/>
              <a:gd name="connsiteY1" fmla="*/ 1416150 h 1458176"/>
              <a:gd name="connsiteX2" fmla="*/ 521732 w 1578591"/>
              <a:gd name="connsiteY2" fmla="*/ 1142033 h 1458176"/>
              <a:gd name="connsiteX3" fmla="*/ 203124 w 1578591"/>
              <a:gd name="connsiteY3" fmla="*/ 712965 h 1458176"/>
              <a:gd name="connsiteX4" fmla="*/ 17520 w 1578591"/>
              <a:gd name="connsiteY4" fmla="*/ 70803 h 1458176"/>
              <a:gd name="connsiteX5" fmla="*/ 8284 w 1578591"/>
              <a:gd name="connsiteY5" fmla="*/ 24621 h 1458176"/>
              <a:gd name="connsiteX0" fmla="*/ 1578591 w 1578591"/>
              <a:gd name="connsiteY0" fmla="*/ 1428548 h 1458176"/>
              <a:gd name="connsiteX1" fmla="*/ 1027133 w 1578591"/>
              <a:gd name="connsiteY1" fmla="*/ 1416150 h 1458176"/>
              <a:gd name="connsiteX2" fmla="*/ 521732 w 1578591"/>
              <a:gd name="connsiteY2" fmla="*/ 1142033 h 1458176"/>
              <a:gd name="connsiteX3" fmla="*/ 203124 w 1578591"/>
              <a:gd name="connsiteY3" fmla="*/ 712965 h 1458176"/>
              <a:gd name="connsiteX4" fmla="*/ 17520 w 1578591"/>
              <a:gd name="connsiteY4" fmla="*/ 70803 h 1458176"/>
              <a:gd name="connsiteX5" fmla="*/ 8284 w 1578591"/>
              <a:gd name="connsiteY5" fmla="*/ 24621 h 1458176"/>
              <a:gd name="connsiteX0" fmla="*/ 1578591 w 1578591"/>
              <a:gd name="connsiteY0" fmla="*/ 1428548 h 1458176"/>
              <a:gd name="connsiteX1" fmla="*/ 1027133 w 1578591"/>
              <a:gd name="connsiteY1" fmla="*/ 1416150 h 1458176"/>
              <a:gd name="connsiteX2" fmla="*/ 521732 w 1578591"/>
              <a:gd name="connsiteY2" fmla="*/ 1142033 h 1458176"/>
              <a:gd name="connsiteX3" fmla="*/ 203124 w 1578591"/>
              <a:gd name="connsiteY3" fmla="*/ 712965 h 1458176"/>
              <a:gd name="connsiteX4" fmla="*/ 17520 w 1578591"/>
              <a:gd name="connsiteY4" fmla="*/ 70803 h 1458176"/>
              <a:gd name="connsiteX5" fmla="*/ 8284 w 1578591"/>
              <a:gd name="connsiteY5" fmla="*/ 24621 h 1458176"/>
              <a:gd name="connsiteX0" fmla="*/ 1561071 w 1561071"/>
              <a:gd name="connsiteY0" fmla="*/ 1357745 h 1387373"/>
              <a:gd name="connsiteX1" fmla="*/ 1009613 w 1561071"/>
              <a:gd name="connsiteY1" fmla="*/ 1345347 h 1387373"/>
              <a:gd name="connsiteX2" fmla="*/ 504212 w 1561071"/>
              <a:gd name="connsiteY2" fmla="*/ 1071230 h 1387373"/>
              <a:gd name="connsiteX3" fmla="*/ 185604 w 1561071"/>
              <a:gd name="connsiteY3" fmla="*/ 642162 h 1387373"/>
              <a:gd name="connsiteX4" fmla="*/ 0 w 1561071"/>
              <a:gd name="connsiteY4" fmla="*/ 0 h 1387373"/>
              <a:gd name="connsiteX0" fmla="*/ 1561071 w 1561071"/>
              <a:gd name="connsiteY0" fmla="*/ 1345347 h 1374975"/>
              <a:gd name="connsiteX1" fmla="*/ 1009613 w 1561071"/>
              <a:gd name="connsiteY1" fmla="*/ 1332949 h 1374975"/>
              <a:gd name="connsiteX2" fmla="*/ 504212 w 1561071"/>
              <a:gd name="connsiteY2" fmla="*/ 1058832 h 1374975"/>
              <a:gd name="connsiteX3" fmla="*/ 185604 w 1561071"/>
              <a:gd name="connsiteY3" fmla="*/ 629764 h 1374975"/>
              <a:gd name="connsiteX4" fmla="*/ 0 w 1561071"/>
              <a:gd name="connsiteY4" fmla="*/ 0 h 1374975"/>
              <a:gd name="connsiteX0" fmla="*/ 1561071 w 1561071"/>
              <a:gd name="connsiteY0" fmla="*/ 1345347 h 1374975"/>
              <a:gd name="connsiteX1" fmla="*/ 1009613 w 1561071"/>
              <a:gd name="connsiteY1" fmla="*/ 1332949 h 1374975"/>
              <a:gd name="connsiteX2" fmla="*/ 504212 w 1561071"/>
              <a:gd name="connsiteY2" fmla="*/ 1058832 h 1374975"/>
              <a:gd name="connsiteX3" fmla="*/ 185604 w 1561071"/>
              <a:gd name="connsiteY3" fmla="*/ 629764 h 1374975"/>
              <a:gd name="connsiteX4" fmla="*/ 0 w 1561071"/>
              <a:gd name="connsiteY4" fmla="*/ 0 h 1374975"/>
              <a:gd name="connsiteX0" fmla="*/ 1561071 w 1561071"/>
              <a:gd name="connsiteY0" fmla="*/ 1345347 h 1374975"/>
              <a:gd name="connsiteX1" fmla="*/ 1009613 w 1561071"/>
              <a:gd name="connsiteY1" fmla="*/ 1332949 h 1374975"/>
              <a:gd name="connsiteX2" fmla="*/ 504212 w 1561071"/>
              <a:gd name="connsiteY2" fmla="*/ 1058832 h 1374975"/>
              <a:gd name="connsiteX3" fmla="*/ 201102 w 1561071"/>
              <a:gd name="connsiteY3" fmla="*/ 629764 h 1374975"/>
              <a:gd name="connsiteX4" fmla="*/ 0 w 1561071"/>
              <a:gd name="connsiteY4" fmla="*/ 0 h 1374975"/>
              <a:gd name="connsiteX0" fmla="*/ 1585868 w 1585868"/>
              <a:gd name="connsiteY0" fmla="*/ 1345347 h 1374975"/>
              <a:gd name="connsiteX1" fmla="*/ 1034410 w 1585868"/>
              <a:gd name="connsiteY1" fmla="*/ 1332949 h 1374975"/>
              <a:gd name="connsiteX2" fmla="*/ 529009 w 1585868"/>
              <a:gd name="connsiteY2" fmla="*/ 1058832 h 1374975"/>
              <a:gd name="connsiteX3" fmla="*/ 225899 w 1585868"/>
              <a:gd name="connsiteY3" fmla="*/ 629764 h 1374975"/>
              <a:gd name="connsiteX4" fmla="*/ 0 w 1585868"/>
              <a:gd name="connsiteY4" fmla="*/ 0 h 1374975"/>
              <a:gd name="connsiteX0" fmla="*/ 1585868 w 1585868"/>
              <a:gd name="connsiteY0" fmla="*/ 1345347 h 1374975"/>
              <a:gd name="connsiteX1" fmla="*/ 1034410 w 1585868"/>
              <a:gd name="connsiteY1" fmla="*/ 1332949 h 1374975"/>
              <a:gd name="connsiteX2" fmla="*/ 529009 w 1585868"/>
              <a:gd name="connsiteY2" fmla="*/ 1058832 h 1374975"/>
              <a:gd name="connsiteX3" fmla="*/ 225899 w 1585868"/>
              <a:gd name="connsiteY3" fmla="*/ 629764 h 1374975"/>
              <a:gd name="connsiteX4" fmla="*/ 0 w 1585868"/>
              <a:gd name="connsiteY4" fmla="*/ 0 h 1374975"/>
              <a:gd name="connsiteX0" fmla="*/ 1567270 w 1567270"/>
              <a:gd name="connsiteY0" fmla="*/ 1345347 h 1374975"/>
              <a:gd name="connsiteX1" fmla="*/ 1015812 w 1567270"/>
              <a:gd name="connsiteY1" fmla="*/ 1332949 h 1374975"/>
              <a:gd name="connsiteX2" fmla="*/ 510411 w 1567270"/>
              <a:gd name="connsiteY2" fmla="*/ 1058832 h 1374975"/>
              <a:gd name="connsiteX3" fmla="*/ 207301 w 1567270"/>
              <a:gd name="connsiteY3" fmla="*/ 629764 h 1374975"/>
              <a:gd name="connsiteX4" fmla="*/ 0 w 1567270"/>
              <a:gd name="connsiteY4" fmla="*/ 0 h 1374975"/>
              <a:gd name="connsiteX0" fmla="*/ 1567270 w 1567270"/>
              <a:gd name="connsiteY0" fmla="*/ 1345347 h 1374975"/>
              <a:gd name="connsiteX1" fmla="*/ 1015812 w 1567270"/>
              <a:gd name="connsiteY1" fmla="*/ 1332949 h 1374975"/>
              <a:gd name="connsiteX2" fmla="*/ 510411 w 1567270"/>
              <a:gd name="connsiteY2" fmla="*/ 1058832 h 1374975"/>
              <a:gd name="connsiteX3" fmla="*/ 207301 w 1567270"/>
              <a:gd name="connsiteY3" fmla="*/ 629764 h 1374975"/>
              <a:gd name="connsiteX4" fmla="*/ 0 w 1567270"/>
              <a:gd name="connsiteY4" fmla="*/ 0 h 1374975"/>
              <a:gd name="connsiteX0" fmla="*/ 1567270 w 1567270"/>
              <a:gd name="connsiteY0" fmla="*/ 1345347 h 1368542"/>
              <a:gd name="connsiteX1" fmla="*/ 1015812 w 1567270"/>
              <a:gd name="connsiteY1" fmla="*/ 1332949 h 1368542"/>
              <a:gd name="connsiteX2" fmla="*/ 613349 w 1567270"/>
              <a:gd name="connsiteY2" fmla="*/ 1192236 h 1368542"/>
              <a:gd name="connsiteX3" fmla="*/ 207301 w 1567270"/>
              <a:gd name="connsiteY3" fmla="*/ 629764 h 1368542"/>
              <a:gd name="connsiteX4" fmla="*/ 0 w 1567270"/>
              <a:gd name="connsiteY4" fmla="*/ 0 h 1368542"/>
              <a:gd name="connsiteX0" fmla="*/ 1567270 w 1567270"/>
              <a:gd name="connsiteY0" fmla="*/ 1345347 h 1408462"/>
              <a:gd name="connsiteX1" fmla="*/ 1189517 w 1567270"/>
              <a:gd name="connsiteY1" fmla="*/ 1399644 h 1408462"/>
              <a:gd name="connsiteX2" fmla="*/ 613349 w 1567270"/>
              <a:gd name="connsiteY2" fmla="*/ 1192236 h 1408462"/>
              <a:gd name="connsiteX3" fmla="*/ 207301 w 1567270"/>
              <a:gd name="connsiteY3" fmla="*/ 629764 h 1408462"/>
              <a:gd name="connsiteX4" fmla="*/ 0 w 1567270"/>
              <a:gd name="connsiteY4" fmla="*/ 0 h 1408462"/>
              <a:gd name="connsiteX0" fmla="*/ 1567270 w 1567270"/>
              <a:gd name="connsiteY0" fmla="*/ 1345347 h 1557635"/>
              <a:gd name="connsiteX1" fmla="*/ 1189517 w 1567270"/>
              <a:gd name="connsiteY1" fmla="*/ 1555276 h 1557635"/>
              <a:gd name="connsiteX2" fmla="*/ 613349 w 1567270"/>
              <a:gd name="connsiteY2" fmla="*/ 1192236 h 1557635"/>
              <a:gd name="connsiteX3" fmla="*/ 207301 w 1567270"/>
              <a:gd name="connsiteY3" fmla="*/ 629764 h 1557635"/>
              <a:gd name="connsiteX4" fmla="*/ 0 w 1567270"/>
              <a:gd name="connsiteY4" fmla="*/ 0 h 1557635"/>
              <a:gd name="connsiteX0" fmla="*/ 1567270 w 1567270"/>
              <a:gd name="connsiteY0" fmla="*/ 1345347 h 1555276"/>
              <a:gd name="connsiteX1" fmla="*/ 1189517 w 1567270"/>
              <a:gd name="connsiteY1" fmla="*/ 1555276 h 1555276"/>
              <a:gd name="connsiteX2" fmla="*/ 742020 w 1567270"/>
              <a:gd name="connsiteY2" fmla="*/ 1347868 h 1555276"/>
              <a:gd name="connsiteX3" fmla="*/ 207301 w 1567270"/>
              <a:gd name="connsiteY3" fmla="*/ 629764 h 1555276"/>
              <a:gd name="connsiteX4" fmla="*/ 0 w 1567270"/>
              <a:gd name="connsiteY4" fmla="*/ 0 h 1555276"/>
              <a:gd name="connsiteX0" fmla="*/ 1567270 w 1567270"/>
              <a:gd name="connsiteY0" fmla="*/ 1345347 h 1510812"/>
              <a:gd name="connsiteX1" fmla="*/ 1163782 w 1567270"/>
              <a:gd name="connsiteY1" fmla="*/ 1510803 h 1510812"/>
              <a:gd name="connsiteX2" fmla="*/ 742020 w 1567270"/>
              <a:gd name="connsiteY2" fmla="*/ 1347868 h 1510812"/>
              <a:gd name="connsiteX3" fmla="*/ 207301 w 1567270"/>
              <a:gd name="connsiteY3" fmla="*/ 629764 h 1510812"/>
              <a:gd name="connsiteX4" fmla="*/ 0 w 1567270"/>
              <a:gd name="connsiteY4" fmla="*/ 0 h 1510812"/>
              <a:gd name="connsiteX0" fmla="*/ 1567270 w 1567270"/>
              <a:gd name="connsiteY0" fmla="*/ 1345347 h 1510803"/>
              <a:gd name="connsiteX1" fmla="*/ 1163782 w 1567270"/>
              <a:gd name="connsiteY1" fmla="*/ 1510803 h 1510803"/>
              <a:gd name="connsiteX2" fmla="*/ 742020 w 1567270"/>
              <a:gd name="connsiteY2" fmla="*/ 1347868 h 1510803"/>
              <a:gd name="connsiteX3" fmla="*/ 335971 w 1567270"/>
              <a:gd name="connsiteY3" fmla="*/ 874330 h 1510803"/>
              <a:gd name="connsiteX4" fmla="*/ 0 w 1567270"/>
              <a:gd name="connsiteY4" fmla="*/ 0 h 1510803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3348 w 1438598"/>
              <a:gd name="connsiteY2" fmla="*/ 1103300 h 1266235"/>
              <a:gd name="connsiteX3" fmla="*/ 207299 w 1438598"/>
              <a:gd name="connsiteY3" fmla="*/ 629762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3348 w 1438598"/>
              <a:gd name="connsiteY2" fmla="*/ 1103300 h 1266235"/>
              <a:gd name="connsiteX3" fmla="*/ 252336 w 1438598"/>
              <a:gd name="connsiteY3" fmla="*/ 696466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9782 w 1438598"/>
              <a:gd name="connsiteY2" fmla="*/ 1103300 h 1266235"/>
              <a:gd name="connsiteX3" fmla="*/ 252336 w 1438598"/>
              <a:gd name="connsiteY3" fmla="*/ 696466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9782 w 1438598"/>
              <a:gd name="connsiteY2" fmla="*/ 1103300 h 1266235"/>
              <a:gd name="connsiteX3" fmla="*/ 252336 w 1438598"/>
              <a:gd name="connsiteY3" fmla="*/ 696466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9782 w 1438598"/>
              <a:gd name="connsiteY2" fmla="*/ 1103300 h 1266235"/>
              <a:gd name="connsiteX3" fmla="*/ 252336 w 1438598"/>
              <a:gd name="connsiteY3" fmla="*/ 696466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9782 w 1438598"/>
              <a:gd name="connsiteY2" fmla="*/ 1103300 h 1266235"/>
              <a:gd name="connsiteX3" fmla="*/ 252336 w 1438598"/>
              <a:gd name="connsiteY3" fmla="*/ 696466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9782 w 1438598"/>
              <a:gd name="connsiteY2" fmla="*/ 1103300 h 1266235"/>
              <a:gd name="connsiteX3" fmla="*/ 252336 w 1438598"/>
              <a:gd name="connsiteY3" fmla="*/ 696466 h 1266235"/>
              <a:gd name="connsiteX4" fmla="*/ 0 w 1438598"/>
              <a:gd name="connsiteY4" fmla="*/ 0 h 1266235"/>
              <a:gd name="connsiteX0" fmla="*/ 1438598 w 1438598"/>
              <a:gd name="connsiteY0" fmla="*/ 1100779 h 1266235"/>
              <a:gd name="connsiteX1" fmla="*/ 1035110 w 1438598"/>
              <a:gd name="connsiteY1" fmla="*/ 1266235 h 1266235"/>
              <a:gd name="connsiteX2" fmla="*/ 619782 w 1438598"/>
              <a:gd name="connsiteY2" fmla="*/ 1103300 h 1266235"/>
              <a:gd name="connsiteX3" fmla="*/ 303805 w 1438598"/>
              <a:gd name="connsiteY3" fmla="*/ 740939 h 1266235"/>
              <a:gd name="connsiteX4" fmla="*/ 0 w 1438598"/>
              <a:gd name="connsiteY4" fmla="*/ 0 h 1266235"/>
              <a:gd name="connsiteX0" fmla="*/ 1438598 w 1438598"/>
              <a:gd name="connsiteY0" fmla="*/ 1100779 h 1269195"/>
              <a:gd name="connsiteX1" fmla="*/ 1035110 w 1438598"/>
              <a:gd name="connsiteY1" fmla="*/ 1266235 h 1269195"/>
              <a:gd name="connsiteX2" fmla="*/ 645516 w 1438598"/>
              <a:gd name="connsiteY2" fmla="*/ 1170004 h 1269195"/>
              <a:gd name="connsiteX3" fmla="*/ 303805 w 1438598"/>
              <a:gd name="connsiteY3" fmla="*/ 740939 h 1269195"/>
              <a:gd name="connsiteX4" fmla="*/ 0 w 1438598"/>
              <a:gd name="connsiteY4" fmla="*/ 0 h 1269195"/>
              <a:gd name="connsiteX0" fmla="*/ 1438598 w 1438598"/>
              <a:gd name="connsiteY0" fmla="*/ 1100779 h 1268124"/>
              <a:gd name="connsiteX1" fmla="*/ 1035110 w 1438598"/>
              <a:gd name="connsiteY1" fmla="*/ 1266235 h 1268124"/>
              <a:gd name="connsiteX2" fmla="*/ 645516 w 1438598"/>
              <a:gd name="connsiteY2" fmla="*/ 1170004 h 1268124"/>
              <a:gd name="connsiteX3" fmla="*/ 303805 w 1438598"/>
              <a:gd name="connsiteY3" fmla="*/ 740939 h 1268124"/>
              <a:gd name="connsiteX4" fmla="*/ 0 w 1438598"/>
              <a:gd name="connsiteY4" fmla="*/ 0 h 1268124"/>
              <a:gd name="connsiteX0" fmla="*/ 1438598 w 1438598"/>
              <a:gd name="connsiteY0" fmla="*/ 1100779 h 1269487"/>
              <a:gd name="connsiteX1" fmla="*/ 1035110 w 1438598"/>
              <a:gd name="connsiteY1" fmla="*/ 1266235 h 1269487"/>
              <a:gd name="connsiteX2" fmla="*/ 645516 w 1438598"/>
              <a:gd name="connsiteY2" fmla="*/ 1170004 h 1269487"/>
              <a:gd name="connsiteX3" fmla="*/ 331100 w 1438598"/>
              <a:gd name="connsiteY3" fmla="*/ 717348 h 1269487"/>
              <a:gd name="connsiteX4" fmla="*/ 0 w 1438598"/>
              <a:gd name="connsiteY4" fmla="*/ 0 h 1269487"/>
              <a:gd name="connsiteX0" fmla="*/ 1438598 w 1438598"/>
              <a:gd name="connsiteY0" fmla="*/ 1100779 h 1266402"/>
              <a:gd name="connsiteX1" fmla="*/ 1035110 w 1438598"/>
              <a:gd name="connsiteY1" fmla="*/ 1266235 h 1266402"/>
              <a:gd name="connsiteX2" fmla="*/ 665988 w 1438598"/>
              <a:gd name="connsiteY2" fmla="*/ 1122823 h 1266402"/>
              <a:gd name="connsiteX3" fmla="*/ 331100 w 1438598"/>
              <a:gd name="connsiteY3" fmla="*/ 717348 h 1266402"/>
              <a:gd name="connsiteX4" fmla="*/ 0 w 1438598"/>
              <a:gd name="connsiteY4" fmla="*/ 0 h 1266402"/>
              <a:gd name="connsiteX0" fmla="*/ 1438598 w 1438598"/>
              <a:gd name="connsiteY0" fmla="*/ 1100779 h 1266336"/>
              <a:gd name="connsiteX1" fmla="*/ 1035110 w 1438598"/>
              <a:gd name="connsiteY1" fmla="*/ 1266235 h 1266336"/>
              <a:gd name="connsiteX2" fmla="*/ 665988 w 1438598"/>
              <a:gd name="connsiteY2" fmla="*/ 1075644 h 1266336"/>
              <a:gd name="connsiteX3" fmla="*/ 331100 w 1438598"/>
              <a:gd name="connsiteY3" fmla="*/ 717348 h 1266336"/>
              <a:gd name="connsiteX4" fmla="*/ 0 w 1438598"/>
              <a:gd name="connsiteY4" fmla="*/ 0 h 1266336"/>
              <a:gd name="connsiteX0" fmla="*/ 1438598 w 1438598"/>
              <a:gd name="connsiteY0" fmla="*/ 1100779 h 1195697"/>
              <a:gd name="connsiteX1" fmla="*/ 1069234 w 1438598"/>
              <a:gd name="connsiteY1" fmla="*/ 1195462 h 1195697"/>
              <a:gd name="connsiteX2" fmla="*/ 665988 w 1438598"/>
              <a:gd name="connsiteY2" fmla="*/ 1075644 h 1195697"/>
              <a:gd name="connsiteX3" fmla="*/ 331100 w 1438598"/>
              <a:gd name="connsiteY3" fmla="*/ 717348 h 1195697"/>
              <a:gd name="connsiteX4" fmla="*/ 0 w 1438598"/>
              <a:gd name="connsiteY4" fmla="*/ 0 h 1195697"/>
              <a:gd name="connsiteX0" fmla="*/ 1438598 w 1438598"/>
              <a:gd name="connsiteY0" fmla="*/ 1100779 h 1204482"/>
              <a:gd name="connsiteX1" fmla="*/ 1069234 w 1438598"/>
              <a:gd name="connsiteY1" fmla="*/ 1195462 h 1204482"/>
              <a:gd name="connsiteX2" fmla="*/ 665988 w 1438598"/>
              <a:gd name="connsiteY2" fmla="*/ 1075644 h 1204482"/>
              <a:gd name="connsiteX3" fmla="*/ 331100 w 1438598"/>
              <a:gd name="connsiteY3" fmla="*/ 717348 h 1204482"/>
              <a:gd name="connsiteX4" fmla="*/ 0 w 1438598"/>
              <a:gd name="connsiteY4" fmla="*/ 0 h 1204482"/>
              <a:gd name="connsiteX0" fmla="*/ 1438598 w 1438598"/>
              <a:gd name="connsiteY0" fmla="*/ 1100779 h 1220162"/>
              <a:gd name="connsiteX1" fmla="*/ 1069234 w 1438598"/>
              <a:gd name="connsiteY1" fmla="*/ 1195462 h 1220162"/>
              <a:gd name="connsiteX2" fmla="*/ 665988 w 1438598"/>
              <a:gd name="connsiteY2" fmla="*/ 1075644 h 1220162"/>
              <a:gd name="connsiteX3" fmla="*/ 331100 w 1438598"/>
              <a:gd name="connsiteY3" fmla="*/ 717348 h 1220162"/>
              <a:gd name="connsiteX4" fmla="*/ 0 w 1438598"/>
              <a:gd name="connsiteY4" fmla="*/ 0 h 122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598" h="1220162">
                <a:moveTo>
                  <a:pt x="1438598" y="1100779"/>
                </a:moveTo>
                <a:cubicBezTo>
                  <a:pt x="1190037" y="1288669"/>
                  <a:pt x="1198002" y="1199651"/>
                  <a:pt x="1069234" y="1195462"/>
                </a:cubicBezTo>
                <a:cubicBezTo>
                  <a:pt x="940466" y="1191273"/>
                  <a:pt x="789010" y="1155330"/>
                  <a:pt x="665988" y="1075644"/>
                </a:cubicBezTo>
                <a:cubicBezTo>
                  <a:pt x="542966" y="995958"/>
                  <a:pt x="442098" y="896622"/>
                  <a:pt x="331100" y="717348"/>
                </a:cubicBezTo>
                <a:cubicBezTo>
                  <a:pt x="220102" y="538074"/>
                  <a:pt x="82067" y="303803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6633371" y="3001648"/>
            <a:ext cx="225414" cy="875759"/>
          </a:xfrm>
          <a:custGeom>
            <a:avLst/>
            <a:gdLst>
              <a:gd name="connsiteX0" fmla="*/ 262359 w 262359"/>
              <a:gd name="connsiteY0" fmla="*/ 1547150 h 1547150"/>
              <a:gd name="connsiteX1" fmla="*/ 169762 w 262359"/>
              <a:gd name="connsiteY1" fmla="*/ 1165185 h 1547150"/>
              <a:gd name="connsiteX2" fmla="*/ 42440 w 262359"/>
              <a:gd name="connsiteY2" fmla="*/ 246927 h 1547150"/>
              <a:gd name="connsiteX3" fmla="*/ 0 w 262359"/>
              <a:gd name="connsiteY3" fmla="*/ 0 h 1547150"/>
              <a:gd name="connsiteX0" fmla="*/ 343519 w 343519"/>
              <a:gd name="connsiteY0" fmla="*/ 2391212 h 2391212"/>
              <a:gd name="connsiteX1" fmla="*/ 250922 w 343519"/>
              <a:gd name="connsiteY1" fmla="*/ 2009247 h 2391212"/>
              <a:gd name="connsiteX2" fmla="*/ 123600 w 343519"/>
              <a:gd name="connsiteY2" fmla="*/ 1090989 h 2391212"/>
              <a:gd name="connsiteX3" fmla="*/ 0 w 343519"/>
              <a:gd name="connsiteY3" fmla="*/ 0 h 2391212"/>
              <a:gd name="connsiteX0" fmla="*/ 522071 w 522071"/>
              <a:gd name="connsiteY0" fmla="*/ 2488603 h 2488603"/>
              <a:gd name="connsiteX1" fmla="*/ 429474 w 522071"/>
              <a:gd name="connsiteY1" fmla="*/ 2106638 h 2488603"/>
              <a:gd name="connsiteX2" fmla="*/ 302152 w 522071"/>
              <a:gd name="connsiteY2" fmla="*/ 1188380 h 2488603"/>
              <a:gd name="connsiteX3" fmla="*/ 0 w 522071"/>
              <a:gd name="connsiteY3" fmla="*/ 0 h 2488603"/>
              <a:gd name="connsiteX0" fmla="*/ 522071 w 522071"/>
              <a:gd name="connsiteY0" fmla="*/ 2488603 h 2488603"/>
              <a:gd name="connsiteX1" fmla="*/ 429474 w 522071"/>
              <a:gd name="connsiteY1" fmla="*/ 2106638 h 2488603"/>
              <a:gd name="connsiteX2" fmla="*/ 204760 w 522071"/>
              <a:gd name="connsiteY2" fmla="*/ 1237076 h 2488603"/>
              <a:gd name="connsiteX3" fmla="*/ 0 w 522071"/>
              <a:gd name="connsiteY3" fmla="*/ 0 h 2488603"/>
              <a:gd name="connsiteX0" fmla="*/ 522071 w 522071"/>
              <a:gd name="connsiteY0" fmla="*/ 2488603 h 2488603"/>
              <a:gd name="connsiteX1" fmla="*/ 359135 w 522071"/>
              <a:gd name="connsiteY1" fmla="*/ 2133691 h 2488603"/>
              <a:gd name="connsiteX2" fmla="*/ 204760 w 522071"/>
              <a:gd name="connsiteY2" fmla="*/ 1237076 h 2488603"/>
              <a:gd name="connsiteX3" fmla="*/ 0 w 522071"/>
              <a:gd name="connsiteY3" fmla="*/ 0 h 2488603"/>
              <a:gd name="connsiteX0" fmla="*/ 462554 w 462554"/>
              <a:gd name="connsiteY0" fmla="*/ 2488603 h 2488603"/>
              <a:gd name="connsiteX1" fmla="*/ 359135 w 462554"/>
              <a:gd name="connsiteY1" fmla="*/ 2133691 h 2488603"/>
              <a:gd name="connsiteX2" fmla="*/ 204760 w 462554"/>
              <a:gd name="connsiteY2" fmla="*/ 1237076 h 2488603"/>
              <a:gd name="connsiteX3" fmla="*/ 0 w 462554"/>
              <a:gd name="connsiteY3" fmla="*/ 0 h 2488603"/>
              <a:gd name="connsiteX0" fmla="*/ 262344 w 262344"/>
              <a:gd name="connsiteY0" fmla="*/ 2261355 h 2261355"/>
              <a:gd name="connsiteX1" fmla="*/ 158925 w 262344"/>
              <a:gd name="connsiteY1" fmla="*/ 1906443 h 2261355"/>
              <a:gd name="connsiteX2" fmla="*/ 4550 w 262344"/>
              <a:gd name="connsiteY2" fmla="*/ 1009828 h 2261355"/>
              <a:gd name="connsiteX3" fmla="*/ 37859 w 262344"/>
              <a:gd name="connsiteY3" fmla="*/ 0 h 2261355"/>
              <a:gd name="connsiteX0" fmla="*/ 224982 w 224982"/>
              <a:gd name="connsiteY0" fmla="*/ 2261355 h 2261355"/>
              <a:gd name="connsiteX1" fmla="*/ 121563 w 224982"/>
              <a:gd name="connsiteY1" fmla="*/ 1906443 h 2261355"/>
              <a:gd name="connsiteX2" fmla="*/ 15884 w 224982"/>
              <a:gd name="connsiteY2" fmla="*/ 1015239 h 2261355"/>
              <a:gd name="connsiteX3" fmla="*/ 497 w 224982"/>
              <a:gd name="connsiteY3" fmla="*/ 0 h 2261355"/>
              <a:gd name="connsiteX0" fmla="*/ 224563 w 224563"/>
              <a:gd name="connsiteY0" fmla="*/ 2261355 h 2261355"/>
              <a:gd name="connsiteX1" fmla="*/ 104912 w 224563"/>
              <a:gd name="connsiteY1" fmla="*/ 1922675 h 2261355"/>
              <a:gd name="connsiteX2" fmla="*/ 15465 w 224563"/>
              <a:gd name="connsiteY2" fmla="*/ 1015239 h 2261355"/>
              <a:gd name="connsiteX3" fmla="*/ 78 w 224563"/>
              <a:gd name="connsiteY3" fmla="*/ 0 h 2261355"/>
              <a:gd name="connsiteX0" fmla="*/ 197510 w 197510"/>
              <a:gd name="connsiteY0" fmla="*/ 2261355 h 2261355"/>
              <a:gd name="connsiteX1" fmla="*/ 104912 w 197510"/>
              <a:gd name="connsiteY1" fmla="*/ 1922675 h 2261355"/>
              <a:gd name="connsiteX2" fmla="*/ 15465 w 197510"/>
              <a:gd name="connsiteY2" fmla="*/ 1015239 h 2261355"/>
              <a:gd name="connsiteX3" fmla="*/ 78 w 197510"/>
              <a:gd name="connsiteY3" fmla="*/ 0 h 2261355"/>
              <a:gd name="connsiteX0" fmla="*/ 197432 w 197432"/>
              <a:gd name="connsiteY0" fmla="*/ 2261355 h 2261355"/>
              <a:gd name="connsiteX1" fmla="*/ 25654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25654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25654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38425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38425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38425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38425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97432 w 197432"/>
              <a:gd name="connsiteY0" fmla="*/ 2261355 h 2261355"/>
              <a:gd name="connsiteX1" fmla="*/ 38425 w 197432"/>
              <a:gd name="connsiteY1" fmla="*/ 1639160 h 2261355"/>
              <a:gd name="connsiteX2" fmla="*/ 15387 w 197432"/>
              <a:gd name="connsiteY2" fmla="*/ 1015239 h 2261355"/>
              <a:gd name="connsiteX3" fmla="*/ 0 w 197432"/>
              <a:gd name="connsiteY3" fmla="*/ 0 h 2261355"/>
              <a:gd name="connsiteX0" fmla="*/ 182045 w 182045"/>
              <a:gd name="connsiteY0" fmla="*/ 1246116 h 1246116"/>
              <a:gd name="connsiteX1" fmla="*/ 23038 w 182045"/>
              <a:gd name="connsiteY1" fmla="*/ 623921 h 1246116"/>
              <a:gd name="connsiteX2" fmla="*/ 0 w 182045"/>
              <a:gd name="connsiteY2" fmla="*/ 0 h 1246116"/>
              <a:gd name="connsiteX0" fmla="*/ 167562 w 167562"/>
              <a:gd name="connsiteY0" fmla="*/ 868096 h 868096"/>
              <a:gd name="connsiteX1" fmla="*/ 8555 w 167562"/>
              <a:gd name="connsiteY1" fmla="*/ 245901 h 868096"/>
              <a:gd name="connsiteX2" fmla="*/ 16168 w 167562"/>
              <a:gd name="connsiteY2" fmla="*/ 0 h 868096"/>
              <a:gd name="connsiteX0" fmla="*/ 153799 w 153799"/>
              <a:gd name="connsiteY0" fmla="*/ 868096 h 868096"/>
              <a:gd name="connsiteX1" fmla="*/ 12671 w 153799"/>
              <a:gd name="connsiteY1" fmla="*/ 475778 h 868096"/>
              <a:gd name="connsiteX2" fmla="*/ 2405 w 153799"/>
              <a:gd name="connsiteY2" fmla="*/ 0 h 868096"/>
              <a:gd name="connsiteX0" fmla="*/ 151394 w 151394"/>
              <a:gd name="connsiteY0" fmla="*/ 868096 h 868096"/>
              <a:gd name="connsiteX1" fmla="*/ 10266 w 151394"/>
              <a:gd name="connsiteY1" fmla="*/ 475778 h 868096"/>
              <a:gd name="connsiteX2" fmla="*/ 0 w 151394"/>
              <a:gd name="connsiteY2" fmla="*/ 0 h 868096"/>
              <a:gd name="connsiteX0" fmla="*/ 153798 w 153798"/>
              <a:gd name="connsiteY0" fmla="*/ 875759 h 875759"/>
              <a:gd name="connsiteX1" fmla="*/ 12670 w 153798"/>
              <a:gd name="connsiteY1" fmla="*/ 483441 h 875759"/>
              <a:gd name="connsiteX2" fmla="*/ 2404 w 153798"/>
              <a:gd name="connsiteY2" fmla="*/ 0 h 875759"/>
              <a:gd name="connsiteX0" fmla="*/ 161194 w 161194"/>
              <a:gd name="connsiteY0" fmla="*/ 875759 h 875759"/>
              <a:gd name="connsiteX1" fmla="*/ 20066 w 161194"/>
              <a:gd name="connsiteY1" fmla="*/ 483441 h 875759"/>
              <a:gd name="connsiteX2" fmla="*/ 9800 w 161194"/>
              <a:gd name="connsiteY2" fmla="*/ 0 h 875759"/>
              <a:gd name="connsiteX0" fmla="*/ 156270 w 156270"/>
              <a:gd name="connsiteY0" fmla="*/ 875759 h 875759"/>
              <a:gd name="connsiteX1" fmla="*/ 28827 w 156270"/>
              <a:gd name="connsiteY1" fmla="*/ 556770 h 875759"/>
              <a:gd name="connsiteX2" fmla="*/ 15142 w 156270"/>
              <a:gd name="connsiteY2" fmla="*/ 483441 h 875759"/>
              <a:gd name="connsiteX3" fmla="*/ 4876 w 156270"/>
              <a:gd name="connsiteY3" fmla="*/ 0 h 875759"/>
              <a:gd name="connsiteX0" fmla="*/ 154477 w 154477"/>
              <a:gd name="connsiteY0" fmla="*/ 875759 h 875759"/>
              <a:gd name="connsiteX1" fmla="*/ 27034 w 154477"/>
              <a:gd name="connsiteY1" fmla="*/ 556770 h 875759"/>
              <a:gd name="connsiteX2" fmla="*/ 31228 w 154477"/>
              <a:gd name="connsiteY2" fmla="*/ 524308 h 875759"/>
              <a:gd name="connsiteX3" fmla="*/ 3083 w 154477"/>
              <a:gd name="connsiteY3" fmla="*/ 0 h 875759"/>
              <a:gd name="connsiteX0" fmla="*/ 151394 w 151394"/>
              <a:gd name="connsiteY0" fmla="*/ 875759 h 875759"/>
              <a:gd name="connsiteX1" fmla="*/ 23951 w 151394"/>
              <a:gd name="connsiteY1" fmla="*/ 556770 h 875759"/>
              <a:gd name="connsiteX2" fmla="*/ 0 w 151394"/>
              <a:gd name="connsiteY2" fmla="*/ 0 h 875759"/>
              <a:gd name="connsiteX0" fmla="*/ 157037 w 157037"/>
              <a:gd name="connsiteY0" fmla="*/ 875759 h 875759"/>
              <a:gd name="connsiteX1" fmla="*/ 11715 w 157037"/>
              <a:gd name="connsiteY1" fmla="*/ 464819 h 875759"/>
              <a:gd name="connsiteX2" fmla="*/ 5643 w 157037"/>
              <a:gd name="connsiteY2" fmla="*/ 0 h 875759"/>
              <a:gd name="connsiteX0" fmla="*/ 154778 w 154778"/>
              <a:gd name="connsiteY0" fmla="*/ 875759 h 875759"/>
              <a:gd name="connsiteX1" fmla="*/ 9456 w 154778"/>
              <a:gd name="connsiteY1" fmla="*/ 464819 h 875759"/>
              <a:gd name="connsiteX2" fmla="*/ 3384 w 154778"/>
              <a:gd name="connsiteY2" fmla="*/ 0 h 875759"/>
              <a:gd name="connsiteX0" fmla="*/ 154778 w 154778"/>
              <a:gd name="connsiteY0" fmla="*/ 875759 h 875759"/>
              <a:gd name="connsiteX1" fmla="*/ 9456 w 154778"/>
              <a:gd name="connsiteY1" fmla="*/ 464819 h 875759"/>
              <a:gd name="connsiteX2" fmla="*/ 3384 w 154778"/>
              <a:gd name="connsiteY2" fmla="*/ 0 h 875759"/>
              <a:gd name="connsiteX0" fmla="*/ 160807 w 160807"/>
              <a:gd name="connsiteY0" fmla="*/ 875759 h 875759"/>
              <a:gd name="connsiteX1" fmla="*/ 15485 w 160807"/>
              <a:gd name="connsiteY1" fmla="*/ 464819 h 875759"/>
              <a:gd name="connsiteX2" fmla="*/ 9413 w 160807"/>
              <a:gd name="connsiteY2" fmla="*/ 0 h 875759"/>
              <a:gd name="connsiteX0" fmla="*/ 162899 w 162899"/>
              <a:gd name="connsiteY0" fmla="*/ 875759 h 875759"/>
              <a:gd name="connsiteX1" fmla="*/ 17577 w 162899"/>
              <a:gd name="connsiteY1" fmla="*/ 464819 h 875759"/>
              <a:gd name="connsiteX2" fmla="*/ 11505 w 162899"/>
              <a:gd name="connsiteY2" fmla="*/ 0 h 875759"/>
              <a:gd name="connsiteX0" fmla="*/ 162678 w 162678"/>
              <a:gd name="connsiteY0" fmla="*/ 875759 h 875759"/>
              <a:gd name="connsiteX1" fmla="*/ 17356 w 162678"/>
              <a:gd name="connsiteY1" fmla="*/ 464819 h 875759"/>
              <a:gd name="connsiteX2" fmla="*/ 2030 w 162678"/>
              <a:gd name="connsiteY2" fmla="*/ 326893 h 875759"/>
              <a:gd name="connsiteX3" fmla="*/ 11284 w 162678"/>
              <a:gd name="connsiteY3" fmla="*/ 0 h 875759"/>
              <a:gd name="connsiteX0" fmla="*/ 158006 w 158006"/>
              <a:gd name="connsiteY0" fmla="*/ 875759 h 875759"/>
              <a:gd name="connsiteX1" fmla="*/ 12684 w 158006"/>
              <a:gd name="connsiteY1" fmla="*/ 464819 h 875759"/>
              <a:gd name="connsiteX2" fmla="*/ 6612 w 158006"/>
              <a:gd name="connsiteY2" fmla="*/ 0 h 875759"/>
              <a:gd name="connsiteX0" fmla="*/ 154696 w 154696"/>
              <a:gd name="connsiteY0" fmla="*/ 875759 h 875759"/>
              <a:gd name="connsiteX1" fmla="*/ 9374 w 154696"/>
              <a:gd name="connsiteY1" fmla="*/ 464819 h 875759"/>
              <a:gd name="connsiteX2" fmla="*/ 3302 w 154696"/>
              <a:gd name="connsiteY2" fmla="*/ 0 h 875759"/>
              <a:gd name="connsiteX0" fmla="*/ 154696 w 154696"/>
              <a:gd name="connsiteY0" fmla="*/ 875759 h 875759"/>
              <a:gd name="connsiteX1" fmla="*/ 9374 w 154696"/>
              <a:gd name="connsiteY1" fmla="*/ 464819 h 875759"/>
              <a:gd name="connsiteX2" fmla="*/ 3302 w 154696"/>
              <a:gd name="connsiteY2" fmla="*/ 0 h 875759"/>
              <a:gd name="connsiteX0" fmla="*/ 151453 w 151453"/>
              <a:gd name="connsiteY0" fmla="*/ 875759 h 875759"/>
              <a:gd name="connsiteX1" fmla="*/ 12762 w 151453"/>
              <a:gd name="connsiteY1" fmla="*/ 464819 h 875759"/>
              <a:gd name="connsiteX2" fmla="*/ 59 w 151453"/>
              <a:gd name="connsiteY2" fmla="*/ 0 h 875759"/>
              <a:gd name="connsiteX0" fmla="*/ 152956 w 152956"/>
              <a:gd name="connsiteY0" fmla="*/ 875759 h 875759"/>
              <a:gd name="connsiteX1" fmla="*/ 14265 w 152956"/>
              <a:gd name="connsiteY1" fmla="*/ 464819 h 875759"/>
              <a:gd name="connsiteX2" fmla="*/ 1562 w 152956"/>
              <a:gd name="connsiteY2" fmla="*/ 0 h 875759"/>
              <a:gd name="connsiteX0" fmla="*/ 154750 w 154750"/>
              <a:gd name="connsiteY0" fmla="*/ 875759 h 875759"/>
              <a:gd name="connsiteX1" fmla="*/ 16059 w 154750"/>
              <a:gd name="connsiteY1" fmla="*/ 464819 h 875759"/>
              <a:gd name="connsiteX2" fmla="*/ 3356 w 154750"/>
              <a:gd name="connsiteY2" fmla="*/ 0 h 87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750" h="875759">
                <a:moveTo>
                  <a:pt x="154750" y="875759"/>
                </a:moveTo>
                <a:cubicBezTo>
                  <a:pt x="72210" y="732772"/>
                  <a:pt x="36521" y="612073"/>
                  <a:pt x="16059" y="464819"/>
                </a:cubicBezTo>
                <a:cubicBezTo>
                  <a:pt x="-6271" y="304124"/>
                  <a:pt x="200" y="138693"/>
                  <a:pt x="335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louk 13"/>
          <p:cNvSpPr/>
          <p:nvPr/>
        </p:nvSpPr>
        <p:spPr>
          <a:xfrm>
            <a:off x="6633450" y="289001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louk 14"/>
          <p:cNvSpPr/>
          <p:nvPr/>
        </p:nvSpPr>
        <p:spPr>
          <a:xfrm>
            <a:off x="6633450" y="285816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6641218" y="1868335"/>
            <a:ext cx="2371979" cy="1122969"/>
          </a:xfrm>
          <a:custGeom>
            <a:avLst/>
            <a:gdLst>
              <a:gd name="connsiteX0" fmla="*/ 0 w 2527754"/>
              <a:gd name="connsiteY0" fmla="*/ 1154300 h 1154300"/>
              <a:gd name="connsiteX1" fmla="*/ 68893 w 2527754"/>
              <a:gd name="connsiteY1" fmla="*/ 784782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27754"/>
              <a:gd name="connsiteY0" fmla="*/ 1154300 h 1154300"/>
              <a:gd name="connsiteX1" fmla="*/ 88958 w 2527754"/>
              <a:gd name="connsiteY1" fmla="*/ 733185 h 1154300"/>
              <a:gd name="connsiteX2" fmla="*/ 350728 w 2527754"/>
              <a:gd name="connsiteY2" fmla="*/ 333845 h 1154300"/>
              <a:gd name="connsiteX3" fmla="*/ 832980 w 2527754"/>
              <a:gd name="connsiteY3" fmla="*/ 58272 h 1154300"/>
              <a:gd name="connsiteX4" fmla="*/ 1578279 w 2527754"/>
              <a:gd name="connsiteY4" fmla="*/ 14431 h 1154300"/>
              <a:gd name="connsiteX5" fmla="*/ 2098109 w 2527754"/>
              <a:gd name="connsiteY5" fmla="*/ 246163 h 1154300"/>
              <a:gd name="connsiteX6" fmla="*/ 2361156 w 2527754"/>
              <a:gd name="connsiteY6" fmla="*/ 515472 h 1154300"/>
              <a:gd name="connsiteX7" fmla="*/ 2517731 w 2527754"/>
              <a:gd name="connsiteY7" fmla="*/ 847412 h 1154300"/>
              <a:gd name="connsiteX8" fmla="*/ 2498942 w 2527754"/>
              <a:gd name="connsiteY8" fmla="*/ 953883 h 1154300"/>
              <a:gd name="connsiteX0" fmla="*/ 0 w 2547241"/>
              <a:gd name="connsiteY0" fmla="*/ 1154300 h 1154300"/>
              <a:gd name="connsiteX1" fmla="*/ 88958 w 2547241"/>
              <a:gd name="connsiteY1" fmla="*/ 733185 h 1154300"/>
              <a:gd name="connsiteX2" fmla="*/ 350728 w 2547241"/>
              <a:gd name="connsiteY2" fmla="*/ 333845 h 1154300"/>
              <a:gd name="connsiteX3" fmla="*/ 832980 w 2547241"/>
              <a:gd name="connsiteY3" fmla="*/ 58272 h 1154300"/>
              <a:gd name="connsiteX4" fmla="*/ 1578279 w 2547241"/>
              <a:gd name="connsiteY4" fmla="*/ 14431 h 1154300"/>
              <a:gd name="connsiteX5" fmla="*/ 2098109 w 2547241"/>
              <a:gd name="connsiteY5" fmla="*/ 246163 h 1154300"/>
              <a:gd name="connsiteX6" fmla="*/ 2361156 w 2547241"/>
              <a:gd name="connsiteY6" fmla="*/ 515472 h 1154300"/>
              <a:gd name="connsiteX7" fmla="*/ 2517731 w 2547241"/>
              <a:gd name="connsiteY7" fmla="*/ 847412 h 1154300"/>
              <a:gd name="connsiteX8" fmla="*/ 2536206 w 2547241"/>
              <a:gd name="connsiteY8" fmla="*/ 985414 h 1154300"/>
              <a:gd name="connsiteX0" fmla="*/ 0 w 2517731"/>
              <a:gd name="connsiteY0" fmla="*/ 1154300 h 1154300"/>
              <a:gd name="connsiteX1" fmla="*/ 88958 w 2517731"/>
              <a:gd name="connsiteY1" fmla="*/ 733185 h 1154300"/>
              <a:gd name="connsiteX2" fmla="*/ 350728 w 2517731"/>
              <a:gd name="connsiteY2" fmla="*/ 333845 h 1154300"/>
              <a:gd name="connsiteX3" fmla="*/ 832980 w 2517731"/>
              <a:gd name="connsiteY3" fmla="*/ 58272 h 1154300"/>
              <a:gd name="connsiteX4" fmla="*/ 1578279 w 2517731"/>
              <a:gd name="connsiteY4" fmla="*/ 14431 h 1154300"/>
              <a:gd name="connsiteX5" fmla="*/ 2098109 w 2517731"/>
              <a:gd name="connsiteY5" fmla="*/ 246163 h 1154300"/>
              <a:gd name="connsiteX6" fmla="*/ 2361156 w 2517731"/>
              <a:gd name="connsiteY6" fmla="*/ 515472 h 1154300"/>
              <a:gd name="connsiteX7" fmla="*/ 2517731 w 2517731"/>
              <a:gd name="connsiteY7" fmla="*/ 847412 h 1154300"/>
              <a:gd name="connsiteX0" fmla="*/ 0 w 2480467"/>
              <a:gd name="connsiteY0" fmla="*/ 1154300 h 1154300"/>
              <a:gd name="connsiteX1" fmla="*/ 88958 w 2480467"/>
              <a:gd name="connsiteY1" fmla="*/ 733185 h 1154300"/>
              <a:gd name="connsiteX2" fmla="*/ 350728 w 2480467"/>
              <a:gd name="connsiteY2" fmla="*/ 333845 h 1154300"/>
              <a:gd name="connsiteX3" fmla="*/ 832980 w 2480467"/>
              <a:gd name="connsiteY3" fmla="*/ 58272 h 1154300"/>
              <a:gd name="connsiteX4" fmla="*/ 1578279 w 2480467"/>
              <a:gd name="connsiteY4" fmla="*/ 14431 h 1154300"/>
              <a:gd name="connsiteX5" fmla="*/ 2098109 w 2480467"/>
              <a:gd name="connsiteY5" fmla="*/ 246163 h 1154300"/>
              <a:gd name="connsiteX6" fmla="*/ 2361156 w 2480467"/>
              <a:gd name="connsiteY6" fmla="*/ 515472 h 1154300"/>
              <a:gd name="connsiteX7" fmla="*/ 2480467 w 2480467"/>
              <a:gd name="connsiteY7" fmla="*/ 755686 h 1154300"/>
              <a:gd name="connsiteX0" fmla="*/ 0 w 2480467"/>
              <a:gd name="connsiteY0" fmla="*/ 1154300 h 1154300"/>
              <a:gd name="connsiteX1" fmla="*/ 88958 w 2480467"/>
              <a:gd name="connsiteY1" fmla="*/ 733185 h 1154300"/>
              <a:gd name="connsiteX2" fmla="*/ 350728 w 2480467"/>
              <a:gd name="connsiteY2" fmla="*/ 333845 h 1154300"/>
              <a:gd name="connsiteX3" fmla="*/ 832980 w 2480467"/>
              <a:gd name="connsiteY3" fmla="*/ 58272 h 1154300"/>
              <a:gd name="connsiteX4" fmla="*/ 1578279 w 2480467"/>
              <a:gd name="connsiteY4" fmla="*/ 14431 h 1154300"/>
              <a:gd name="connsiteX5" fmla="*/ 2098109 w 2480467"/>
              <a:gd name="connsiteY5" fmla="*/ 246163 h 1154300"/>
              <a:gd name="connsiteX6" fmla="*/ 2361156 w 2480467"/>
              <a:gd name="connsiteY6" fmla="*/ 515472 h 1154300"/>
              <a:gd name="connsiteX7" fmla="*/ 2480467 w 2480467"/>
              <a:gd name="connsiteY7" fmla="*/ 755686 h 1154300"/>
              <a:gd name="connsiteX0" fmla="*/ 0 w 2480467"/>
              <a:gd name="connsiteY0" fmla="*/ 1153453 h 1153453"/>
              <a:gd name="connsiteX1" fmla="*/ 88958 w 2480467"/>
              <a:gd name="connsiteY1" fmla="*/ 732338 h 1153453"/>
              <a:gd name="connsiteX2" fmla="*/ 350728 w 2480467"/>
              <a:gd name="connsiteY2" fmla="*/ 332998 h 1153453"/>
              <a:gd name="connsiteX3" fmla="*/ 832980 w 2480467"/>
              <a:gd name="connsiteY3" fmla="*/ 57425 h 1153453"/>
              <a:gd name="connsiteX4" fmla="*/ 1578279 w 2480467"/>
              <a:gd name="connsiteY4" fmla="*/ 13584 h 1153453"/>
              <a:gd name="connsiteX5" fmla="*/ 2098109 w 2480467"/>
              <a:gd name="connsiteY5" fmla="*/ 233850 h 1153453"/>
              <a:gd name="connsiteX6" fmla="*/ 2361156 w 2480467"/>
              <a:gd name="connsiteY6" fmla="*/ 514625 h 1153453"/>
              <a:gd name="connsiteX7" fmla="*/ 2480467 w 2480467"/>
              <a:gd name="connsiteY7" fmla="*/ 754839 h 1153453"/>
              <a:gd name="connsiteX0" fmla="*/ 0 w 2480467"/>
              <a:gd name="connsiteY0" fmla="*/ 1153453 h 1153453"/>
              <a:gd name="connsiteX1" fmla="*/ 88958 w 2480467"/>
              <a:gd name="connsiteY1" fmla="*/ 732338 h 1153453"/>
              <a:gd name="connsiteX2" fmla="*/ 350728 w 2480467"/>
              <a:gd name="connsiteY2" fmla="*/ 332998 h 1153453"/>
              <a:gd name="connsiteX3" fmla="*/ 832980 w 2480467"/>
              <a:gd name="connsiteY3" fmla="*/ 57425 h 1153453"/>
              <a:gd name="connsiteX4" fmla="*/ 1578279 w 2480467"/>
              <a:gd name="connsiteY4" fmla="*/ 13584 h 1153453"/>
              <a:gd name="connsiteX5" fmla="*/ 2098109 w 2480467"/>
              <a:gd name="connsiteY5" fmla="*/ 233850 h 1153453"/>
              <a:gd name="connsiteX6" fmla="*/ 2361156 w 2480467"/>
              <a:gd name="connsiteY6" fmla="*/ 511758 h 1153453"/>
              <a:gd name="connsiteX7" fmla="*/ 2480467 w 2480467"/>
              <a:gd name="connsiteY7" fmla="*/ 754839 h 1153453"/>
              <a:gd name="connsiteX0" fmla="*/ 0 w 2480467"/>
              <a:gd name="connsiteY0" fmla="*/ 1151180 h 1151180"/>
              <a:gd name="connsiteX1" fmla="*/ 88958 w 2480467"/>
              <a:gd name="connsiteY1" fmla="*/ 730065 h 1151180"/>
              <a:gd name="connsiteX2" fmla="*/ 350728 w 2480467"/>
              <a:gd name="connsiteY2" fmla="*/ 330725 h 1151180"/>
              <a:gd name="connsiteX3" fmla="*/ 832980 w 2480467"/>
              <a:gd name="connsiteY3" fmla="*/ 55152 h 1151180"/>
              <a:gd name="connsiteX4" fmla="*/ 1598345 w 2480467"/>
              <a:gd name="connsiteY4" fmla="*/ 14177 h 1151180"/>
              <a:gd name="connsiteX5" fmla="*/ 2098109 w 2480467"/>
              <a:gd name="connsiteY5" fmla="*/ 231577 h 1151180"/>
              <a:gd name="connsiteX6" fmla="*/ 2361156 w 2480467"/>
              <a:gd name="connsiteY6" fmla="*/ 509485 h 1151180"/>
              <a:gd name="connsiteX7" fmla="*/ 2480467 w 2480467"/>
              <a:gd name="connsiteY7" fmla="*/ 752566 h 1151180"/>
              <a:gd name="connsiteX0" fmla="*/ 0 w 2480467"/>
              <a:gd name="connsiteY0" fmla="*/ 1150118 h 1150118"/>
              <a:gd name="connsiteX1" fmla="*/ 88958 w 2480467"/>
              <a:gd name="connsiteY1" fmla="*/ 729003 h 1150118"/>
              <a:gd name="connsiteX2" fmla="*/ 350728 w 2480467"/>
              <a:gd name="connsiteY2" fmla="*/ 329663 h 1150118"/>
              <a:gd name="connsiteX3" fmla="*/ 832980 w 2480467"/>
              <a:gd name="connsiteY3" fmla="*/ 54090 h 1150118"/>
              <a:gd name="connsiteX4" fmla="*/ 1598345 w 2480467"/>
              <a:gd name="connsiteY4" fmla="*/ 13115 h 1150118"/>
              <a:gd name="connsiteX5" fmla="*/ 2092376 w 2480467"/>
              <a:gd name="connsiteY5" fmla="*/ 216182 h 1150118"/>
              <a:gd name="connsiteX6" fmla="*/ 2361156 w 2480467"/>
              <a:gd name="connsiteY6" fmla="*/ 508423 h 1150118"/>
              <a:gd name="connsiteX7" fmla="*/ 2480467 w 2480467"/>
              <a:gd name="connsiteY7" fmla="*/ 751504 h 1150118"/>
              <a:gd name="connsiteX0" fmla="*/ 0 w 2480467"/>
              <a:gd name="connsiteY0" fmla="*/ 1151073 h 1151073"/>
              <a:gd name="connsiteX1" fmla="*/ 88958 w 2480467"/>
              <a:gd name="connsiteY1" fmla="*/ 729958 h 1151073"/>
              <a:gd name="connsiteX2" fmla="*/ 350728 w 2480467"/>
              <a:gd name="connsiteY2" fmla="*/ 330618 h 1151073"/>
              <a:gd name="connsiteX3" fmla="*/ 861645 w 2480467"/>
              <a:gd name="connsiteY3" fmla="*/ 52179 h 1151073"/>
              <a:gd name="connsiteX4" fmla="*/ 1598345 w 2480467"/>
              <a:gd name="connsiteY4" fmla="*/ 14070 h 1151073"/>
              <a:gd name="connsiteX5" fmla="*/ 2092376 w 2480467"/>
              <a:gd name="connsiteY5" fmla="*/ 217137 h 1151073"/>
              <a:gd name="connsiteX6" fmla="*/ 2361156 w 2480467"/>
              <a:gd name="connsiteY6" fmla="*/ 509378 h 1151073"/>
              <a:gd name="connsiteX7" fmla="*/ 2480467 w 2480467"/>
              <a:gd name="connsiteY7" fmla="*/ 752459 h 1151073"/>
              <a:gd name="connsiteX0" fmla="*/ 0 w 2480467"/>
              <a:gd name="connsiteY0" fmla="*/ 1150642 h 1150642"/>
              <a:gd name="connsiteX1" fmla="*/ 88958 w 2480467"/>
              <a:gd name="connsiteY1" fmla="*/ 729527 h 1150642"/>
              <a:gd name="connsiteX2" fmla="*/ 382259 w 2480467"/>
              <a:gd name="connsiteY2" fmla="*/ 318721 h 1150642"/>
              <a:gd name="connsiteX3" fmla="*/ 861645 w 2480467"/>
              <a:gd name="connsiteY3" fmla="*/ 51748 h 1150642"/>
              <a:gd name="connsiteX4" fmla="*/ 1598345 w 2480467"/>
              <a:gd name="connsiteY4" fmla="*/ 13639 h 1150642"/>
              <a:gd name="connsiteX5" fmla="*/ 2092376 w 2480467"/>
              <a:gd name="connsiteY5" fmla="*/ 216706 h 1150642"/>
              <a:gd name="connsiteX6" fmla="*/ 2361156 w 2480467"/>
              <a:gd name="connsiteY6" fmla="*/ 508947 h 1150642"/>
              <a:gd name="connsiteX7" fmla="*/ 2480467 w 2480467"/>
              <a:gd name="connsiteY7" fmla="*/ 752028 h 1150642"/>
              <a:gd name="connsiteX0" fmla="*/ 0 w 2480467"/>
              <a:gd name="connsiteY0" fmla="*/ 1150642 h 1150642"/>
              <a:gd name="connsiteX1" fmla="*/ 111890 w 2480467"/>
              <a:gd name="connsiteY1" fmla="*/ 709461 h 1150642"/>
              <a:gd name="connsiteX2" fmla="*/ 382259 w 2480467"/>
              <a:gd name="connsiteY2" fmla="*/ 318721 h 1150642"/>
              <a:gd name="connsiteX3" fmla="*/ 861645 w 2480467"/>
              <a:gd name="connsiteY3" fmla="*/ 51748 h 1150642"/>
              <a:gd name="connsiteX4" fmla="*/ 1598345 w 2480467"/>
              <a:gd name="connsiteY4" fmla="*/ 13639 h 1150642"/>
              <a:gd name="connsiteX5" fmla="*/ 2092376 w 2480467"/>
              <a:gd name="connsiteY5" fmla="*/ 216706 h 1150642"/>
              <a:gd name="connsiteX6" fmla="*/ 2361156 w 2480467"/>
              <a:gd name="connsiteY6" fmla="*/ 508947 h 1150642"/>
              <a:gd name="connsiteX7" fmla="*/ 2480467 w 2480467"/>
              <a:gd name="connsiteY7" fmla="*/ 752028 h 1150642"/>
              <a:gd name="connsiteX0" fmla="*/ 0 w 2480467"/>
              <a:gd name="connsiteY0" fmla="*/ 1148971 h 1148971"/>
              <a:gd name="connsiteX1" fmla="*/ 111890 w 2480467"/>
              <a:gd name="connsiteY1" fmla="*/ 707790 h 1148971"/>
              <a:gd name="connsiteX2" fmla="*/ 442455 w 2480467"/>
              <a:gd name="connsiteY2" fmla="*/ 268320 h 1148971"/>
              <a:gd name="connsiteX3" fmla="*/ 861645 w 2480467"/>
              <a:gd name="connsiteY3" fmla="*/ 50077 h 1148971"/>
              <a:gd name="connsiteX4" fmla="*/ 1598345 w 2480467"/>
              <a:gd name="connsiteY4" fmla="*/ 11968 h 1148971"/>
              <a:gd name="connsiteX5" fmla="*/ 2092376 w 2480467"/>
              <a:gd name="connsiteY5" fmla="*/ 215035 h 1148971"/>
              <a:gd name="connsiteX6" fmla="*/ 2361156 w 2480467"/>
              <a:gd name="connsiteY6" fmla="*/ 507276 h 1148971"/>
              <a:gd name="connsiteX7" fmla="*/ 2480467 w 2480467"/>
              <a:gd name="connsiteY7" fmla="*/ 750357 h 1148971"/>
              <a:gd name="connsiteX0" fmla="*/ 0 w 2480467"/>
              <a:gd name="connsiteY0" fmla="*/ 1157634 h 1157634"/>
              <a:gd name="connsiteX1" fmla="*/ 111890 w 2480467"/>
              <a:gd name="connsiteY1" fmla="*/ 716453 h 1157634"/>
              <a:gd name="connsiteX2" fmla="*/ 442455 w 2480467"/>
              <a:gd name="connsiteY2" fmla="*/ 276983 h 1157634"/>
              <a:gd name="connsiteX3" fmla="*/ 959104 w 2480467"/>
              <a:gd name="connsiteY3" fmla="*/ 35808 h 1157634"/>
              <a:gd name="connsiteX4" fmla="*/ 1598345 w 2480467"/>
              <a:gd name="connsiteY4" fmla="*/ 20631 h 1157634"/>
              <a:gd name="connsiteX5" fmla="*/ 2092376 w 2480467"/>
              <a:gd name="connsiteY5" fmla="*/ 223698 h 1157634"/>
              <a:gd name="connsiteX6" fmla="*/ 2361156 w 2480467"/>
              <a:gd name="connsiteY6" fmla="*/ 515939 h 1157634"/>
              <a:gd name="connsiteX7" fmla="*/ 2480467 w 2480467"/>
              <a:gd name="connsiteY7" fmla="*/ 759020 h 1157634"/>
              <a:gd name="connsiteX0" fmla="*/ 0 w 2480467"/>
              <a:gd name="connsiteY0" fmla="*/ 1155018 h 1155018"/>
              <a:gd name="connsiteX1" fmla="*/ 111890 w 2480467"/>
              <a:gd name="connsiteY1" fmla="*/ 713837 h 1155018"/>
              <a:gd name="connsiteX2" fmla="*/ 442455 w 2480467"/>
              <a:gd name="connsiteY2" fmla="*/ 274367 h 1155018"/>
              <a:gd name="connsiteX3" fmla="*/ 959104 w 2480467"/>
              <a:gd name="connsiteY3" fmla="*/ 33192 h 1155018"/>
              <a:gd name="connsiteX4" fmla="*/ 1598345 w 2480467"/>
              <a:gd name="connsiteY4" fmla="*/ 18015 h 1155018"/>
              <a:gd name="connsiteX5" fmla="*/ 2092376 w 2480467"/>
              <a:gd name="connsiteY5" fmla="*/ 221082 h 1155018"/>
              <a:gd name="connsiteX6" fmla="*/ 2361156 w 2480467"/>
              <a:gd name="connsiteY6" fmla="*/ 513323 h 1155018"/>
              <a:gd name="connsiteX7" fmla="*/ 2480467 w 2480467"/>
              <a:gd name="connsiteY7" fmla="*/ 756404 h 1155018"/>
              <a:gd name="connsiteX0" fmla="*/ 0 w 2480467"/>
              <a:gd name="connsiteY0" fmla="*/ 1157420 h 1157420"/>
              <a:gd name="connsiteX1" fmla="*/ 111890 w 2480467"/>
              <a:gd name="connsiteY1" fmla="*/ 716239 h 1157420"/>
              <a:gd name="connsiteX2" fmla="*/ 442455 w 2480467"/>
              <a:gd name="connsiteY2" fmla="*/ 276769 h 1157420"/>
              <a:gd name="connsiteX3" fmla="*/ 959104 w 2480467"/>
              <a:gd name="connsiteY3" fmla="*/ 35594 h 1157420"/>
              <a:gd name="connsiteX4" fmla="*/ 1598345 w 2480467"/>
              <a:gd name="connsiteY4" fmla="*/ 20417 h 1157420"/>
              <a:gd name="connsiteX5" fmla="*/ 2092376 w 2480467"/>
              <a:gd name="connsiteY5" fmla="*/ 223484 h 1157420"/>
              <a:gd name="connsiteX6" fmla="*/ 2361156 w 2480467"/>
              <a:gd name="connsiteY6" fmla="*/ 515725 h 1157420"/>
              <a:gd name="connsiteX7" fmla="*/ 2480467 w 2480467"/>
              <a:gd name="connsiteY7" fmla="*/ 758806 h 1157420"/>
              <a:gd name="connsiteX0" fmla="*/ 0 w 2480467"/>
              <a:gd name="connsiteY0" fmla="*/ 1160463 h 1160463"/>
              <a:gd name="connsiteX1" fmla="*/ 111890 w 2480467"/>
              <a:gd name="connsiteY1" fmla="*/ 719282 h 1160463"/>
              <a:gd name="connsiteX2" fmla="*/ 442455 w 2480467"/>
              <a:gd name="connsiteY2" fmla="*/ 279812 h 1160463"/>
              <a:gd name="connsiteX3" fmla="*/ 976302 w 2480467"/>
              <a:gd name="connsiteY3" fmla="*/ 27171 h 1160463"/>
              <a:gd name="connsiteX4" fmla="*/ 1598345 w 2480467"/>
              <a:gd name="connsiteY4" fmla="*/ 23460 h 1160463"/>
              <a:gd name="connsiteX5" fmla="*/ 2092376 w 2480467"/>
              <a:gd name="connsiteY5" fmla="*/ 226527 h 1160463"/>
              <a:gd name="connsiteX6" fmla="*/ 2361156 w 2480467"/>
              <a:gd name="connsiteY6" fmla="*/ 518768 h 1160463"/>
              <a:gd name="connsiteX7" fmla="*/ 2480467 w 2480467"/>
              <a:gd name="connsiteY7" fmla="*/ 761849 h 1160463"/>
              <a:gd name="connsiteX0" fmla="*/ 0 w 2480467"/>
              <a:gd name="connsiteY0" fmla="*/ 1160463 h 1160463"/>
              <a:gd name="connsiteX1" fmla="*/ 111890 w 2480467"/>
              <a:gd name="connsiteY1" fmla="*/ 719282 h 1160463"/>
              <a:gd name="connsiteX2" fmla="*/ 442455 w 2480467"/>
              <a:gd name="connsiteY2" fmla="*/ 279812 h 1160463"/>
              <a:gd name="connsiteX3" fmla="*/ 976302 w 2480467"/>
              <a:gd name="connsiteY3" fmla="*/ 27171 h 1160463"/>
              <a:gd name="connsiteX4" fmla="*/ 1598345 w 2480467"/>
              <a:gd name="connsiteY4" fmla="*/ 23460 h 1160463"/>
              <a:gd name="connsiteX5" fmla="*/ 2092376 w 2480467"/>
              <a:gd name="connsiteY5" fmla="*/ 226527 h 1160463"/>
              <a:gd name="connsiteX6" fmla="*/ 2361156 w 2480467"/>
              <a:gd name="connsiteY6" fmla="*/ 518768 h 1160463"/>
              <a:gd name="connsiteX7" fmla="*/ 2480467 w 2480467"/>
              <a:gd name="connsiteY7" fmla="*/ 761849 h 1160463"/>
              <a:gd name="connsiteX0" fmla="*/ 0 w 2480467"/>
              <a:gd name="connsiteY0" fmla="*/ 1160463 h 1160463"/>
              <a:gd name="connsiteX1" fmla="*/ 111890 w 2480467"/>
              <a:gd name="connsiteY1" fmla="*/ 719282 h 1160463"/>
              <a:gd name="connsiteX2" fmla="*/ 442455 w 2480467"/>
              <a:gd name="connsiteY2" fmla="*/ 279812 h 1160463"/>
              <a:gd name="connsiteX3" fmla="*/ 976302 w 2480467"/>
              <a:gd name="connsiteY3" fmla="*/ 27171 h 1160463"/>
              <a:gd name="connsiteX4" fmla="*/ 1598345 w 2480467"/>
              <a:gd name="connsiteY4" fmla="*/ 23460 h 1160463"/>
              <a:gd name="connsiteX5" fmla="*/ 2092376 w 2480467"/>
              <a:gd name="connsiteY5" fmla="*/ 226527 h 1160463"/>
              <a:gd name="connsiteX6" fmla="*/ 2369755 w 2480467"/>
              <a:gd name="connsiteY6" fmla="*/ 515901 h 1160463"/>
              <a:gd name="connsiteX7" fmla="*/ 2480467 w 2480467"/>
              <a:gd name="connsiteY7" fmla="*/ 761849 h 1160463"/>
              <a:gd name="connsiteX0" fmla="*/ 0 w 2480467"/>
              <a:gd name="connsiteY0" fmla="*/ 1160463 h 1160463"/>
              <a:gd name="connsiteX1" fmla="*/ 111890 w 2480467"/>
              <a:gd name="connsiteY1" fmla="*/ 719282 h 1160463"/>
              <a:gd name="connsiteX2" fmla="*/ 442455 w 2480467"/>
              <a:gd name="connsiteY2" fmla="*/ 279812 h 1160463"/>
              <a:gd name="connsiteX3" fmla="*/ 976302 w 2480467"/>
              <a:gd name="connsiteY3" fmla="*/ 27171 h 1160463"/>
              <a:gd name="connsiteX4" fmla="*/ 1598345 w 2480467"/>
              <a:gd name="connsiteY4" fmla="*/ 23460 h 1160463"/>
              <a:gd name="connsiteX5" fmla="*/ 2092376 w 2480467"/>
              <a:gd name="connsiteY5" fmla="*/ 226527 h 1160463"/>
              <a:gd name="connsiteX6" fmla="*/ 2369755 w 2480467"/>
              <a:gd name="connsiteY6" fmla="*/ 515901 h 1160463"/>
              <a:gd name="connsiteX7" fmla="*/ 2480467 w 2480467"/>
              <a:gd name="connsiteY7" fmla="*/ 761849 h 1160463"/>
              <a:gd name="connsiteX0" fmla="*/ 0 w 2480467"/>
              <a:gd name="connsiteY0" fmla="*/ 1160463 h 1160463"/>
              <a:gd name="connsiteX1" fmla="*/ 111890 w 2480467"/>
              <a:gd name="connsiteY1" fmla="*/ 719282 h 1160463"/>
              <a:gd name="connsiteX2" fmla="*/ 442455 w 2480467"/>
              <a:gd name="connsiteY2" fmla="*/ 279812 h 1160463"/>
              <a:gd name="connsiteX3" fmla="*/ 976302 w 2480467"/>
              <a:gd name="connsiteY3" fmla="*/ 27171 h 1160463"/>
              <a:gd name="connsiteX4" fmla="*/ 1598345 w 2480467"/>
              <a:gd name="connsiteY4" fmla="*/ 23460 h 1160463"/>
              <a:gd name="connsiteX5" fmla="*/ 2092376 w 2480467"/>
              <a:gd name="connsiteY5" fmla="*/ 226527 h 1160463"/>
              <a:gd name="connsiteX6" fmla="*/ 2369755 w 2480467"/>
              <a:gd name="connsiteY6" fmla="*/ 515901 h 1160463"/>
              <a:gd name="connsiteX7" fmla="*/ 2480467 w 2480467"/>
              <a:gd name="connsiteY7" fmla="*/ 761849 h 1160463"/>
              <a:gd name="connsiteX0" fmla="*/ 0 w 2480467"/>
              <a:gd name="connsiteY0" fmla="*/ 1160090 h 1160090"/>
              <a:gd name="connsiteX1" fmla="*/ 111890 w 2480467"/>
              <a:gd name="connsiteY1" fmla="*/ 718909 h 1160090"/>
              <a:gd name="connsiteX2" fmla="*/ 442455 w 2480467"/>
              <a:gd name="connsiteY2" fmla="*/ 279439 h 1160090"/>
              <a:gd name="connsiteX3" fmla="*/ 976302 w 2480467"/>
              <a:gd name="connsiteY3" fmla="*/ 26798 h 1160090"/>
              <a:gd name="connsiteX4" fmla="*/ 1598345 w 2480467"/>
              <a:gd name="connsiteY4" fmla="*/ 23087 h 1160090"/>
              <a:gd name="connsiteX5" fmla="*/ 2092376 w 2480467"/>
              <a:gd name="connsiteY5" fmla="*/ 220421 h 1160090"/>
              <a:gd name="connsiteX6" fmla="*/ 2369755 w 2480467"/>
              <a:gd name="connsiteY6" fmla="*/ 515528 h 1160090"/>
              <a:gd name="connsiteX7" fmla="*/ 2480467 w 2480467"/>
              <a:gd name="connsiteY7" fmla="*/ 761476 h 1160090"/>
              <a:gd name="connsiteX0" fmla="*/ 0 w 2480467"/>
              <a:gd name="connsiteY0" fmla="*/ 1155858 h 1155858"/>
              <a:gd name="connsiteX1" fmla="*/ 111890 w 2480467"/>
              <a:gd name="connsiteY1" fmla="*/ 714677 h 1155858"/>
              <a:gd name="connsiteX2" fmla="*/ 442455 w 2480467"/>
              <a:gd name="connsiteY2" fmla="*/ 275207 h 1155858"/>
              <a:gd name="connsiteX3" fmla="*/ 967702 w 2480467"/>
              <a:gd name="connsiteY3" fmla="*/ 31166 h 1155858"/>
              <a:gd name="connsiteX4" fmla="*/ 1598345 w 2480467"/>
              <a:gd name="connsiteY4" fmla="*/ 18855 h 1155858"/>
              <a:gd name="connsiteX5" fmla="*/ 2092376 w 2480467"/>
              <a:gd name="connsiteY5" fmla="*/ 216189 h 1155858"/>
              <a:gd name="connsiteX6" fmla="*/ 2369755 w 2480467"/>
              <a:gd name="connsiteY6" fmla="*/ 511296 h 1155858"/>
              <a:gd name="connsiteX7" fmla="*/ 2480467 w 2480467"/>
              <a:gd name="connsiteY7" fmla="*/ 757244 h 1155858"/>
              <a:gd name="connsiteX0" fmla="*/ 0 w 2480467"/>
              <a:gd name="connsiteY0" fmla="*/ 1159241 h 1159241"/>
              <a:gd name="connsiteX1" fmla="*/ 111890 w 2480467"/>
              <a:gd name="connsiteY1" fmla="*/ 718060 h 1159241"/>
              <a:gd name="connsiteX2" fmla="*/ 449462 w 2480467"/>
              <a:gd name="connsiteY2" fmla="*/ 289100 h 1159241"/>
              <a:gd name="connsiteX3" fmla="*/ 967702 w 2480467"/>
              <a:gd name="connsiteY3" fmla="*/ 34549 h 1159241"/>
              <a:gd name="connsiteX4" fmla="*/ 1598345 w 2480467"/>
              <a:gd name="connsiteY4" fmla="*/ 22238 h 1159241"/>
              <a:gd name="connsiteX5" fmla="*/ 2092376 w 2480467"/>
              <a:gd name="connsiteY5" fmla="*/ 219572 h 1159241"/>
              <a:gd name="connsiteX6" fmla="*/ 2369755 w 2480467"/>
              <a:gd name="connsiteY6" fmla="*/ 514679 h 1159241"/>
              <a:gd name="connsiteX7" fmla="*/ 2480467 w 2480467"/>
              <a:gd name="connsiteY7" fmla="*/ 760627 h 1159241"/>
              <a:gd name="connsiteX0" fmla="*/ 0 w 2480467"/>
              <a:gd name="connsiteY0" fmla="*/ 1155870 h 1155870"/>
              <a:gd name="connsiteX1" fmla="*/ 111890 w 2480467"/>
              <a:gd name="connsiteY1" fmla="*/ 714689 h 1155870"/>
              <a:gd name="connsiteX2" fmla="*/ 449462 w 2480467"/>
              <a:gd name="connsiteY2" fmla="*/ 285729 h 1155870"/>
              <a:gd name="connsiteX3" fmla="*/ 978213 w 2480467"/>
              <a:gd name="connsiteY3" fmla="*/ 38185 h 1155870"/>
              <a:gd name="connsiteX4" fmla="*/ 1598345 w 2480467"/>
              <a:gd name="connsiteY4" fmla="*/ 18867 h 1155870"/>
              <a:gd name="connsiteX5" fmla="*/ 2092376 w 2480467"/>
              <a:gd name="connsiteY5" fmla="*/ 216201 h 1155870"/>
              <a:gd name="connsiteX6" fmla="*/ 2369755 w 2480467"/>
              <a:gd name="connsiteY6" fmla="*/ 511308 h 1155870"/>
              <a:gd name="connsiteX7" fmla="*/ 2480467 w 2480467"/>
              <a:gd name="connsiteY7" fmla="*/ 757256 h 1155870"/>
              <a:gd name="connsiteX0" fmla="*/ 0 w 2480467"/>
              <a:gd name="connsiteY0" fmla="*/ 1156049 h 1156049"/>
              <a:gd name="connsiteX1" fmla="*/ 111890 w 2480467"/>
              <a:gd name="connsiteY1" fmla="*/ 714868 h 1156049"/>
              <a:gd name="connsiteX2" fmla="*/ 470483 w 2480467"/>
              <a:gd name="connsiteY2" fmla="*/ 289411 h 1156049"/>
              <a:gd name="connsiteX3" fmla="*/ 978213 w 2480467"/>
              <a:gd name="connsiteY3" fmla="*/ 38364 h 1156049"/>
              <a:gd name="connsiteX4" fmla="*/ 1598345 w 2480467"/>
              <a:gd name="connsiteY4" fmla="*/ 19046 h 1156049"/>
              <a:gd name="connsiteX5" fmla="*/ 2092376 w 2480467"/>
              <a:gd name="connsiteY5" fmla="*/ 216380 h 1156049"/>
              <a:gd name="connsiteX6" fmla="*/ 2369755 w 2480467"/>
              <a:gd name="connsiteY6" fmla="*/ 511487 h 1156049"/>
              <a:gd name="connsiteX7" fmla="*/ 2480467 w 2480467"/>
              <a:gd name="connsiteY7" fmla="*/ 757435 h 1156049"/>
              <a:gd name="connsiteX0" fmla="*/ 0 w 2480467"/>
              <a:gd name="connsiteY0" fmla="*/ 1156049 h 1156049"/>
              <a:gd name="connsiteX1" fmla="*/ 136414 w 2480467"/>
              <a:gd name="connsiteY1" fmla="*/ 714868 h 1156049"/>
              <a:gd name="connsiteX2" fmla="*/ 470483 w 2480467"/>
              <a:gd name="connsiteY2" fmla="*/ 289411 h 1156049"/>
              <a:gd name="connsiteX3" fmla="*/ 978213 w 2480467"/>
              <a:gd name="connsiteY3" fmla="*/ 38364 h 1156049"/>
              <a:gd name="connsiteX4" fmla="*/ 1598345 w 2480467"/>
              <a:gd name="connsiteY4" fmla="*/ 19046 h 1156049"/>
              <a:gd name="connsiteX5" fmla="*/ 2092376 w 2480467"/>
              <a:gd name="connsiteY5" fmla="*/ 216380 h 1156049"/>
              <a:gd name="connsiteX6" fmla="*/ 2369755 w 2480467"/>
              <a:gd name="connsiteY6" fmla="*/ 511487 h 1156049"/>
              <a:gd name="connsiteX7" fmla="*/ 2480467 w 2480467"/>
              <a:gd name="connsiteY7" fmla="*/ 757435 h 1156049"/>
              <a:gd name="connsiteX0" fmla="*/ 0 w 2480467"/>
              <a:gd name="connsiteY0" fmla="*/ 1160913 h 1160913"/>
              <a:gd name="connsiteX1" fmla="*/ 136414 w 2480467"/>
              <a:gd name="connsiteY1" fmla="*/ 719732 h 1160913"/>
              <a:gd name="connsiteX2" fmla="*/ 470483 w 2480467"/>
              <a:gd name="connsiteY2" fmla="*/ 294275 h 1160913"/>
              <a:gd name="connsiteX3" fmla="*/ 978213 w 2480467"/>
              <a:gd name="connsiteY3" fmla="*/ 43228 h 1160913"/>
              <a:gd name="connsiteX4" fmla="*/ 1619365 w 2480467"/>
              <a:gd name="connsiteY4" fmla="*/ 16903 h 1160913"/>
              <a:gd name="connsiteX5" fmla="*/ 2092376 w 2480467"/>
              <a:gd name="connsiteY5" fmla="*/ 221244 h 1160913"/>
              <a:gd name="connsiteX6" fmla="*/ 2369755 w 2480467"/>
              <a:gd name="connsiteY6" fmla="*/ 516351 h 1160913"/>
              <a:gd name="connsiteX7" fmla="*/ 2480467 w 2480467"/>
              <a:gd name="connsiteY7" fmla="*/ 762299 h 1160913"/>
              <a:gd name="connsiteX0" fmla="*/ 0 w 2480467"/>
              <a:gd name="connsiteY0" fmla="*/ 1160148 h 1160148"/>
              <a:gd name="connsiteX1" fmla="*/ 136414 w 2480467"/>
              <a:gd name="connsiteY1" fmla="*/ 718967 h 1160148"/>
              <a:gd name="connsiteX2" fmla="*/ 470483 w 2480467"/>
              <a:gd name="connsiteY2" fmla="*/ 293510 h 1160148"/>
              <a:gd name="connsiteX3" fmla="*/ 978213 w 2480467"/>
              <a:gd name="connsiteY3" fmla="*/ 42463 h 1160148"/>
              <a:gd name="connsiteX4" fmla="*/ 1619365 w 2480467"/>
              <a:gd name="connsiteY4" fmla="*/ 16138 h 1160148"/>
              <a:gd name="connsiteX5" fmla="*/ 2095880 w 2480467"/>
              <a:gd name="connsiteY5" fmla="*/ 209969 h 1160148"/>
              <a:gd name="connsiteX6" fmla="*/ 2369755 w 2480467"/>
              <a:gd name="connsiteY6" fmla="*/ 515586 h 1160148"/>
              <a:gd name="connsiteX7" fmla="*/ 2480467 w 2480467"/>
              <a:gd name="connsiteY7" fmla="*/ 761534 h 1160148"/>
              <a:gd name="connsiteX0" fmla="*/ 0 w 2480467"/>
              <a:gd name="connsiteY0" fmla="*/ 1160148 h 1160148"/>
              <a:gd name="connsiteX1" fmla="*/ 136414 w 2480467"/>
              <a:gd name="connsiteY1" fmla="*/ 718967 h 1160148"/>
              <a:gd name="connsiteX2" fmla="*/ 470483 w 2480467"/>
              <a:gd name="connsiteY2" fmla="*/ 293510 h 1160148"/>
              <a:gd name="connsiteX3" fmla="*/ 978213 w 2480467"/>
              <a:gd name="connsiteY3" fmla="*/ 42463 h 1160148"/>
              <a:gd name="connsiteX4" fmla="*/ 1612358 w 2480467"/>
              <a:gd name="connsiteY4" fmla="*/ 16138 h 1160148"/>
              <a:gd name="connsiteX5" fmla="*/ 2095880 w 2480467"/>
              <a:gd name="connsiteY5" fmla="*/ 209969 h 1160148"/>
              <a:gd name="connsiteX6" fmla="*/ 2369755 w 2480467"/>
              <a:gd name="connsiteY6" fmla="*/ 515586 h 1160148"/>
              <a:gd name="connsiteX7" fmla="*/ 2480467 w 2480467"/>
              <a:gd name="connsiteY7" fmla="*/ 761534 h 1160148"/>
              <a:gd name="connsiteX0" fmla="*/ 0 w 2480467"/>
              <a:gd name="connsiteY0" fmla="*/ 1160148 h 1160148"/>
              <a:gd name="connsiteX1" fmla="*/ 136414 w 2480467"/>
              <a:gd name="connsiteY1" fmla="*/ 718967 h 1160148"/>
              <a:gd name="connsiteX2" fmla="*/ 470483 w 2480467"/>
              <a:gd name="connsiteY2" fmla="*/ 293510 h 1160148"/>
              <a:gd name="connsiteX3" fmla="*/ 978213 w 2480467"/>
              <a:gd name="connsiteY3" fmla="*/ 42463 h 1160148"/>
              <a:gd name="connsiteX4" fmla="*/ 1612358 w 2480467"/>
              <a:gd name="connsiteY4" fmla="*/ 16138 h 1160148"/>
              <a:gd name="connsiteX5" fmla="*/ 2095880 w 2480467"/>
              <a:gd name="connsiteY5" fmla="*/ 209969 h 1160148"/>
              <a:gd name="connsiteX6" fmla="*/ 2383768 w 2480467"/>
              <a:gd name="connsiteY6" fmla="*/ 505075 h 1160148"/>
              <a:gd name="connsiteX7" fmla="*/ 2480467 w 2480467"/>
              <a:gd name="connsiteY7" fmla="*/ 761534 h 1160148"/>
              <a:gd name="connsiteX0" fmla="*/ 0 w 2480467"/>
              <a:gd name="connsiteY0" fmla="*/ 1160148 h 1160148"/>
              <a:gd name="connsiteX1" fmla="*/ 136414 w 2480467"/>
              <a:gd name="connsiteY1" fmla="*/ 718967 h 1160148"/>
              <a:gd name="connsiteX2" fmla="*/ 470483 w 2480467"/>
              <a:gd name="connsiteY2" fmla="*/ 293510 h 1160148"/>
              <a:gd name="connsiteX3" fmla="*/ 978213 w 2480467"/>
              <a:gd name="connsiteY3" fmla="*/ 42463 h 1160148"/>
              <a:gd name="connsiteX4" fmla="*/ 1612358 w 2480467"/>
              <a:gd name="connsiteY4" fmla="*/ 16138 h 1160148"/>
              <a:gd name="connsiteX5" fmla="*/ 2095880 w 2480467"/>
              <a:gd name="connsiteY5" fmla="*/ 209969 h 1160148"/>
              <a:gd name="connsiteX6" fmla="*/ 2362747 w 2480467"/>
              <a:gd name="connsiteY6" fmla="*/ 501571 h 1160148"/>
              <a:gd name="connsiteX7" fmla="*/ 2480467 w 2480467"/>
              <a:gd name="connsiteY7" fmla="*/ 761534 h 1160148"/>
              <a:gd name="connsiteX0" fmla="*/ 0 w 2480467"/>
              <a:gd name="connsiteY0" fmla="*/ 1162409 h 1162409"/>
              <a:gd name="connsiteX1" fmla="*/ 136414 w 2480467"/>
              <a:gd name="connsiteY1" fmla="*/ 721228 h 1162409"/>
              <a:gd name="connsiteX2" fmla="*/ 470483 w 2480467"/>
              <a:gd name="connsiteY2" fmla="*/ 295771 h 1162409"/>
              <a:gd name="connsiteX3" fmla="*/ 978213 w 2480467"/>
              <a:gd name="connsiteY3" fmla="*/ 44724 h 1162409"/>
              <a:gd name="connsiteX4" fmla="*/ 1612358 w 2480467"/>
              <a:gd name="connsiteY4" fmla="*/ 18399 h 1162409"/>
              <a:gd name="connsiteX5" fmla="*/ 2033887 w 2480467"/>
              <a:gd name="connsiteY5" fmla="*/ 243227 h 1162409"/>
              <a:gd name="connsiteX6" fmla="*/ 2362747 w 2480467"/>
              <a:gd name="connsiteY6" fmla="*/ 503832 h 1162409"/>
              <a:gd name="connsiteX7" fmla="*/ 2480467 w 2480467"/>
              <a:gd name="connsiteY7" fmla="*/ 763795 h 1162409"/>
              <a:gd name="connsiteX0" fmla="*/ 0 w 2480467"/>
              <a:gd name="connsiteY0" fmla="*/ 1162409 h 1162409"/>
              <a:gd name="connsiteX1" fmla="*/ 136414 w 2480467"/>
              <a:gd name="connsiteY1" fmla="*/ 721228 h 1162409"/>
              <a:gd name="connsiteX2" fmla="*/ 470483 w 2480467"/>
              <a:gd name="connsiteY2" fmla="*/ 295771 h 1162409"/>
              <a:gd name="connsiteX3" fmla="*/ 978213 w 2480467"/>
              <a:gd name="connsiteY3" fmla="*/ 44724 h 1162409"/>
              <a:gd name="connsiteX4" fmla="*/ 1612358 w 2480467"/>
              <a:gd name="connsiteY4" fmla="*/ 18399 h 1162409"/>
              <a:gd name="connsiteX5" fmla="*/ 2033887 w 2480467"/>
              <a:gd name="connsiteY5" fmla="*/ 243227 h 1162409"/>
              <a:gd name="connsiteX6" fmla="*/ 2308503 w 2480467"/>
              <a:gd name="connsiteY6" fmla="*/ 519330 h 1162409"/>
              <a:gd name="connsiteX7" fmla="*/ 2480467 w 2480467"/>
              <a:gd name="connsiteY7" fmla="*/ 763795 h 1162409"/>
              <a:gd name="connsiteX0" fmla="*/ 0 w 2402976"/>
              <a:gd name="connsiteY0" fmla="*/ 1162409 h 1162409"/>
              <a:gd name="connsiteX1" fmla="*/ 136414 w 2402976"/>
              <a:gd name="connsiteY1" fmla="*/ 721228 h 1162409"/>
              <a:gd name="connsiteX2" fmla="*/ 470483 w 2402976"/>
              <a:gd name="connsiteY2" fmla="*/ 295771 h 1162409"/>
              <a:gd name="connsiteX3" fmla="*/ 978213 w 2402976"/>
              <a:gd name="connsiteY3" fmla="*/ 44724 h 1162409"/>
              <a:gd name="connsiteX4" fmla="*/ 1612358 w 2402976"/>
              <a:gd name="connsiteY4" fmla="*/ 18399 h 1162409"/>
              <a:gd name="connsiteX5" fmla="*/ 2033887 w 2402976"/>
              <a:gd name="connsiteY5" fmla="*/ 243227 h 1162409"/>
              <a:gd name="connsiteX6" fmla="*/ 2308503 w 2402976"/>
              <a:gd name="connsiteY6" fmla="*/ 519330 h 1162409"/>
              <a:gd name="connsiteX7" fmla="*/ 2402976 w 2402976"/>
              <a:gd name="connsiteY7" fmla="*/ 787042 h 1162409"/>
              <a:gd name="connsiteX0" fmla="*/ 0 w 2402976"/>
              <a:gd name="connsiteY0" fmla="*/ 1162409 h 1162409"/>
              <a:gd name="connsiteX1" fmla="*/ 136414 w 2402976"/>
              <a:gd name="connsiteY1" fmla="*/ 721228 h 1162409"/>
              <a:gd name="connsiteX2" fmla="*/ 470483 w 2402976"/>
              <a:gd name="connsiteY2" fmla="*/ 295771 h 1162409"/>
              <a:gd name="connsiteX3" fmla="*/ 978213 w 2402976"/>
              <a:gd name="connsiteY3" fmla="*/ 44724 h 1162409"/>
              <a:gd name="connsiteX4" fmla="*/ 1612358 w 2402976"/>
              <a:gd name="connsiteY4" fmla="*/ 18399 h 1162409"/>
              <a:gd name="connsiteX5" fmla="*/ 2033887 w 2402976"/>
              <a:gd name="connsiteY5" fmla="*/ 243227 h 1162409"/>
              <a:gd name="connsiteX6" fmla="*/ 2269757 w 2402976"/>
              <a:gd name="connsiteY6" fmla="*/ 503832 h 1162409"/>
              <a:gd name="connsiteX7" fmla="*/ 2402976 w 2402976"/>
              <a:gd name="connsiteY7" fmla="*/ 787042 h 1162409"/>
              <a:gd name="connsiteX0" fmla="*/ 0 w 2402976"/>
              <a:gd name="connsiteY0" fmla="*/ 1143527 h 1143527"/>
              <a:gd name="connsiteX1" fmla="*/ 136414 w 2402976"/>
              <a:gd name="connsiteY1" fmla="*/ 702346 h 1143527"/>
              <a:gd name="connsiteX2" fmla="*/ 470483 w 2402976"/>
              <a:gd name="connsiteY2" fmla="*/ 276889 h 1143527"/>
              <a:gd name="connsiteX3" fmla="*/ 978213 w 2402976"/>
              <a:gd name="connsiteY3" fmla="*/ 25842 h 1143527"/>
              <a:gd name="connsiteX4" fmla="*/ 1635605 w 2402976"/>
              <a:gd name="connsiteY4" fmla="*/ 30514 h 1143527"/>
              <a:gd name="connsiteX5" fmla="*/ 2033887 w 2402976"/>
              <a:gd name="connsiteY5" fmla="*/ 224345 h 1143527"/>
              <a:gd name="connsiteX6" fmla="*/ 2269757 w 2402976"/>
              <a:gd name="connsiteY6" fmla="*/ 484950 h 1143527"/>
              <a:gd name="connsiteX7" fmla="*/ 2402976 w 2402976"/>
              <a:gd name="connsiteY7" fmla="*/ 768160 h 1143527"/>
              <a:gd name="connsiteX0" fmla="*/ 0 w 2402976"/>
              <a:gd name="connsiteY0" fmla="*/ 1153829 h 1153829"/>
              <a:gd name="connsiteX1" fmla="*/ 136414 w 2402976"/>
              <a:gd name="connsiteY1" fmla="*/ 712648 h 1153829"/>
              <a:gd name="connsiteX2" fmla="*/ 470483 w 2402976"/>
              <a:gd name="connsiteY2" fmla="*/ 287191 h 1153829"/>
              <a:gd name="connsiteX3" fmla="*/ 978213 w 2402976"/>
              <a:gd name="connsiteY3" fmla="*/ 36144 h 1153829"/>
              <a:gd name="connsiteX4" fmla="*/ 1635605 w 2402976"/>
              <a:gd name="connsiteY4" fmla="*/ 40816 h 1153829"/>
              <a:gd name="connsiteX5" fmla="*/ 2033887 w 2402976"/>
              <a:gd name="connsiteY5" fmla="*/ 234647 h 1153829"/>
              <a:gd name="connsiteX6" fmla="*/ 2269757 w 2402976"/>
              <a:gd name="connsiteY6" fmla="*/ 495252 h 1153829"/>
              <a:gd name="connsiteX7" fmla="*/ 2402976 w 2402976"/>
              <a:gd name="connsiteY7" fmla="*/ 778462 h 1153829"/>
              <a:gd name="connsiteX0" fmla="*/ 0 w 2371979"/>
              <a:gd name="connsiteY0" fmla="*/ 1153829 h 1153829"/>
              <a:gd name="connsiteX1" fmla="*/ 136414 w 2371979"/>
              <a:gd name="connsiteY1" fmla="*/ 712648 h 1153829"/>
              <a:gd name="connsiteX2" fmla="*/ 470483 w 2371979"/>
              <a:gd name="connsiteY2" fmla="*/ 287191 h 1153829"/>
              <a:gd name="connsiteX3" fmla="*/ 978213 w 2371979"/>
              <a:gd name="connsiteY3" fmla="*/ 36144 h 1153829"/>
              <a:gd name="connsiteX4" fmla="*/ 1635605 w 2371979"/>
              <a:gd name="connsiteY4" fmla="*/ 40816 h 1153829"/>
              <a:gd name="connsiteX5" fmla="*/ 2033887 w 2371979"/>
              <a:gd name="connsiteY5" fmla="*/ 234647 h 1153829"/>
              <a:gd name="connsiteX6" fmla="*/ 2269757 w 2371979"/>
              <a:gd name="connsiteY6" fmla="*/ 495252 h 1153829"/>
              <a:gd name="connsiteX7" fmla="*/ 2371979 w 2371979"/>
              <a:gd name="connsiteY7" fmla="*/ 778462 h 1153829"/>
              <a:gd name="connsiteX0" fmla="*/ 0 w 2371979"/>
              <a:gd name="connsiteY0" fmla="*/ 1144386 h 1144386"/>
              <a:gd name="connsiteX1" fmla="*/ 136414 w 2371979"/>
              <a:gd name="connsiteY1" fmla="*/ 703205 h 1144386"/>
              <a:gd name="connsiteX2" fmla="*/ 470483 w 2371979"/>
              <a:gd name="connsiteY2" fmla="*/ 277748 h 1144386"/>
              <a:gd name="connsiteX3" fmla="*/ 978213 w 2371979"/>
              <a:gd name="connsiteY3" fmla="*/ 26701 h 1144386"/>
              <a:gd name="connsiteX4" fmla="*/ 1635605 w 2371979"/>
              <a:gd name="connsiteY4" fmla="*/ 31373 h 1144386"/>
              <a:gd name="connsiteX5" fmla="*/ 1995141 w 2371979"/>
              <a:gd name="connsiteY5" fmla="*/ 240703 h 1144386"/>
              <a:gd name="connsiteX6" fmla="*/ 2269757 w 2371979"/>
              <a:gd name="connsiteY6" fmla="*/ 485809 h 1144386"/>
              <a:gd name="connsiteX7" fmla="*/ 2371979 w 2371979"/>
              <a:gd name="connsiteY7" fmla="*/ 769019 h 1144386"/>
              <a:gd name="connsiteX0" fmla="*/ 0 w 2371979"/>
              <a:gd name="connsiteY0" fmla="*/ 1137628 h 1137628"/>
              <a:gd name="connsiteX1" fmla="*/ 136414 w 2371979"/>
              <a:gd name="connsiteY1" fmla="*/ 696447 h 1137628"/>
              <a:gd name="connsiteX2" fmla="*/ 470483 w 2371979"/>
              <a:gd name="connsiteY2" fmla="*/ 270990 h 1137628"/>
              <a:gd name="connsiteX3" fmla="*/ 978213 w 2371979"/>
              <a:gd name="connsiteY3" fmla="*/ 19943 h 1137628"/>
              <a:gd name="connsiteX4" fmla="*/ 1604609 w 2371979"/>
              <a:gd name="connsiteY4" fmla="*/ 40113 h 1137628"/>
              <a:gd name="connsiteX5" fmla="*/ 1995141 w 2371979"/>
              <a:gd name="connsiteY5" fmla="*/ 233945 h 1137628"/>
              <a:gd name="connsiteX6" fmla="*/ 2269757 w 2371979"/>
              <a:gd name="connsiteY6" fmla="*/ 479051 h 1137628"/>
              <a:gd name="connsiteX7" fmla="*/ 2371979 w 2371979"/>
              <a:gd name="connsiteY7" fmla="*/ 762261 h 1137628"/>
              <a:gd name="connsiteX0" fmla="*/ 0 w 2371979"/>
              <a:gd name="connsiteY0" fmla="*/ 1137628 h 1137628"/>
              <a:gd name="connsiteX1" fmla="*/ 136414 w 2371979"/>
              <a:gd name="connsiteY1" fmla="*/ 696447 h 1137628"/>
              <a:gd name="connsiteX2" fmla="*/ 470483 w 2371979"/>
              <a:gd name="connsiteY2" fmla="*/ 270990 h 1137628"/>
              <a:gd name="connsiteX3" fmla="*/ 978213 w 2371979"/>
              <a:gd name="connsiteY3" fmla="*/ 19943 h 1137628"/>
              <a:gd name="connsiteX4" fmla="*/ 1604609 w 2371979"/>
              <a:gd name="connsiteY4" fmla="*/ 40113 h 1137628"/>
              <a:gd name="connsiteX5" fmla="*/ 1995141 w 2371979"/>
              <a:gd name="connsiteY5" fmla="*/ 233945 h 1137628"/>
              <a:gd name="connsiteX6" fmla="*/ 2223262 w 2371979"/>
              <a:gd name="connsiteY6" fmla="*/ 471302 h 1137628"/>
              <a:gd name="connsiteX7" fmla="*/ 2371979 w 2371979"/>
              <a:gd name="connsiteY7" fmla="*/ 762261 h 1137628"/>
              <a:gd name="connsiteX0" fmla="*/ 0 w 2371979"/>
              <a:gd name="connsiteY0" fmla="*/ 1130787 h 1130787"/>
              <a:gd name="connsiteX1" fmla="*/ 136414 w 2371979"/>
              <a:gd name="connsiteY1" fmla="*/ 689606 h 1130787"/>
              <a:gd name="connsiteX2" fmla="*/ 470483 w 2371979"/>
              <a:gd name="connsiteY2" fmla="*/ 264149 h 1130787"/>
              <a:gd name="connsiteX3" fmla="*/ 997531 w 2371979"/>
              <a:gd name="connsiteY3" fmla="*/ 22761 h 1130787"/>
              <a:gd name="connsiteX4" fmla="*/ 1604609 w 2371979"/>
              <a:gd name="connsiteY4" fmla="*/ 33272 h 1130787"/>
              <a:gd name="connsiteX5" fmla="*/ 1995141 w 2371979"/>
              <a:gd name="connsiteY5" fmla="*/ 227104 h 1130787"/>
              <a:gd name="connsiteX6" fmla="*/ 2223262 w 2371979"/>
              <a:gd name="connsiteY6" fmla="*/ 464461 h 1130787"/>
              <a:gd name="connsiteX7" fmla="*/ 2371979 w 2371979"/>
              <a:gd name="connsiteY7" fmla="*/ 755420 h 1130787"/>
              <a:gd name="connsiteX0" fmla="*/ 0 w 2371979"/>
              <a:gd name="connsiteY0" fmla="*/ 1130464 h 1130464"/>
              <a:gd name="connsiteX1" fmla="*/ 136414 w 2371979"/>
              <a:gd name="connsiteY1" fmla="*/ 689283 h 1130464"/>
              <a:gd name="connsiteX2" fmla="*/ 470483 w 2371979"/>
              <a:gd name="connsiteY2" fmla="*/ 263826 h 1130464"/>
              <a:gd name="connsiteX3" fmla="*/ 997531 w 2371979"/>
              <a:gd name="connsiteY3" fmla="*/ 22438 h 1130464"/>
              <a:gd name="connsiteX4" fmla="*/ 1604609 w 2371979"/>
              <a:gd name="connsiteY4" fmla="*/ 32949 h 1130464"/>
              <a:gd name="connsiteX5" fmla="*/ 2004800 w 2371979"/>
              <a:gd name="connsiteY5" fmla="*/ 220341 h 1130464"/>
              <a:gd name="connsiteX6" fmla="*/ 2223262 w 2371979"/>
              <a:gd name="connsiteY6" fmla="*/ 464138 h 1130464"/>
              <a:gd name="connsiteX7" fmla="*/ 2371979 w 2371979"/>
              <a:gd name="connsiteY7" fmla="*/ 755097 h 1130464"/>
              <a:gd name="connsiteX0" fmla="*/ 0 w 2371979"/>
              <a:gd name="connsiteY0" fmla="*/ 1130464 h 1130464"/>
              <a:gd name="connsiteX1" fmla="*/ 136414 w 2371979"/>
              <a:gd name="connsiteY1" fmla="*/ 689283 h 1130464"/>
              <a:gd name="connsiteX2" fmla="*/ 470483 w 2371979"/>
              <a:gd name="connsiteY2" fmla="*/ 263826 h 1130464"/>
              <a:gd name="connsiteX3" fmla="*/ 997531 w 2371979"/>
              <a:gd name="connsiteY3" fmla="*/ 22438 h 1130464"/>
              <a:gd name="connsiteX4" fmla="*/ 1588511 w 2371979"/>
              <a:gd name="connsiteY4" fmla="*/ 32949 h 1130464"/>
              <a:gd name="connsiteX5" fmla="*/ 2004800 w 2371979"/>
              <a:gd name="connsiteY5" fmla="*/ 220341 h 1130464"/>
              <a:gd name="connsiteX6" fmla="*/ 2223262 w 2371979"/>
              <a:gd name="connsiteY6" fmla="*/ 464138 h 1130464"/>
              <a:gd name="connsiteX7" fmla="*/ 2371979 w 2371979"/>
              <a:gd name="connsiteY7" fmla="*/ 755097 h 1130464"/>
              <a:gd name="connsiteX0" fmla="*/ 0 w 2371979"/>
              <a:gd name="connsiteY0" fmla="*/ 1131927 h 1131927"/>
              <a:gd name="connsiteX1" fmla="*/ 136414 w 2371979"/>
              <a:gd name="connsiteY1" fmla="*/ 690746 h 1131927"/>
              <a:gd name="connsiteX2" fmla="*/ 470483 w 2371979"/>
              <a:gd name="connsiteY2" fmla="*/ 265289 h 1131927"/>
              <a:gd name="connsiteX3" fmla="*/ 997531 w 2371979"/>
              <a:gd name="connsiteY3" fmla="*/ 23901 h 1131927"/>
              <a:gd name="connsiteX4" fmla="*/ 1588511 w 2371979"/>
              <a:gd name="connsiteY4" fmla="*/ 34412 h 1131927"/>
              <a:gd name="connsiteX5" fmla="*/ 2004800 w 2371979"/>
              <a:gd name="connsiteY5" fmla="*/ 221804 h 1131927"/>
              <a:gd name="connsiteX6" fmla="*/ 2223262 w 2371979"/>
              <a:gd name="connsiteY6" fmla="*/ 465601 h 1131927"/>
              <a:gd name="connsiteX7" fmla="*/ 2371979 w 2371979"/>
              <a:gd name="connsiteY7" fmla="*/ 756560 h 1131927"/>
              <a:gd name="connsiteX0" fmla="*/ 0 w 2371979"/>
              <a:gd name="connsiteY0" fmla="*/ 1131927 h 1131927"/>
              <a:gd name="connsiteX1" fmla="*/ 136414 w 2371979"/>
              <a:gd name="connsiteY1" fmla="*/ 690746 h 1131927"/>
              <a:gd name="connsiteX2" fmla="*/ 470483 w 2371979"/>
              <a:gd name="connsiteY2" fmla="*/ 265289 h 1131927"/>
              <a:gd name="connsiteX3" fmla="*/ 997531 w 2371979"/>
              <a:gd name="connsiteY3" fmla="*/ 23901 h 1131927"/>
              <a:gd name="connsiteX4" fmla="*/ 1588511 w 2371979"/>
              <a:gd name="connsiteY4" fmla="*/ 34412 h 1131927"/>
              <a:gd name="connsiteX5" fmla="*/ 2004800 w 2371979"/>
              <a:gd name="connsiteY5" fmla="*/ 221804 h 1131927"/>
              <a:gd name="connsiteX6" fmla="*/ 2223262 w 2371979"/>
              <a:gd name="connsiteY6" fmla="*/ 465601 h 1131927"/>
              <a:gd name="connsiteX7" fmla="*/ 2371979 w 2371979"/>
              <a:gd name="connsiteY7" fmla="*/ 756560 h 1131927"/>
              <a:gd name="connsiteX0" fmla="*/ 0 w 2371979"/>
              <a:gd name="connsiteY0" fmla="*/ 1131927 h 1131927"/>
              <a:gd name="connsiteX1" fmla="*/ 136414 w 2371979"/>
              <a:gd name="connsiteY1" fmla="*/ 690746 h 1131927"/>
              <a:gd name="connsiteX2" fmla="*/ 470483 w 2371979"/>
              <a:gd name="connsiteY2" fmla="*/ 265289 h 1131927"/>
              <a:gd name="connsiteX3" fmla="*/ 997531 w 2371979"/>
              <a:gd name="connsiteY3" fmla="*/ 23901 h 1131927"/>
              <a:gd name="connsiteX4" fmla="*/ 1588511 w 2371979"/>
              <a:gd name="connsiteY4" fmla="*/ 34412 h 1131927"/>
              <a:gd name="connsiteX5" fmla="*/ 2004800 w 2371979"/>
              <a:gd name="connsiteY5" fmla="*/ 221804 h 1131927"/>
              <a:gd name="connsiteX6" fmla="*/ 2232921 w 2371979"/>
              <a:gd name="connsiteY6" fmla="*/ 459162 h 1131927"/>
              <a:gd name="connsiteX7" fmla="*/ 2371979 w 2371979"/>
              <a:gd name="connsiteY7" fmla="*/ 756560 h 1131927"/>
              <a:gd name="connsiteX0" fmla="*/ 0 w 2371979"/>
              <a:gd name="connsiteY0" fmla="*/ 1131927 h 1131927"/>
              <a:gd name="connsiteX1" fmla="*/ 136414 w 2371979"/>
              <a:gd name="connsiteY1" fmla="*/ 690746 h 1131927"/>
              <a:gd name="connsiteX2" fmla="*/ 470483 w 2371979"/>
              <a:gd name="connsiteY2" fmla="*/ 265289 h 1131927"/>
              <a:gd name="connsiteX3" fmla="*/ 997531 w 2371979"/>
              <a:gd name="connsiteY3" fmla="*/ 23901 h 1131927"/>
              <a:gd name="connsiteX4" fmla="*/ 1588511 w 2371979"/>
              <a:gd name="connsiteY4" fmla="*/ 34412 h 1131927"/>
              <a:gd name="connsiteX5" fmla="*/ 2004800 w 2371979"/>
              <a:gd name="connsiteY5" fmla="*/ 221804 h 1131927"/>
              <a:gd name="connsiteX6" fmla="*/ 2232921 w 2371979"/>
              <a:gd name="connsiteY6" fmla="*/ 459162 h 1131927"/>
              <a:gd name="connsiteX7" fmla="*/ 2371979 w 2371979"/>
              <a:gd name="connsiteY7" fmla="*/ 756560 h 1131927"/>
              <a:gd name="connsiteX0" fmla="*/ 0 w 2371979"/>
              <a:gd name="connsiteY0" fmla="*/ 1131927 h 1131927"/>
              <a:gd name="connsiteX1" fmla="*/ 136414 w 2371979"/>
              <a:gd name="connsiteY1" fmla="*/ 690746 h 1131927"/>
              <a:gd name="connsiteX2" fmla="*/ 470483 w 2371979"/>
              <a:gd name="connsiteY2" fmla="*/ 265289 h 1131927"/>
              <a:gd name="connsiteX3" fmla="*/ 997531 w 2371979"/>
              <a:gd name="connsiteY3" fmla="*/ 23901 h 1131927"/>
              <a:gd name="connsiteX4" fmla="*/ 1588511 w 2371979"/>
              <a:gd name="connsiteY4" fmla="*/ 34412 h 1131927"/>
              <a:gd name="connsiteX5" fmla="*/ 2004800 w 2371979"/>
              <a:gd name="connsiteY5" fmla="*/ 221804 h 1131927"/>
              <a:gd name="connsiteX6" fmla="*/ 2232921 w 2371979"/>
              <a:gd name="connsiteY6" fmla="*/ 459162 h 1131927"/>
              <a:gd name="connsiteX7" fmla="*/ 2371979 w 2371979"/>
              <a:gd name="connsiteY7" fmla="*/ 756560 h 1131927"/>
              <a:gd name="connsiteX0" fmla="*/ 0 w 2371979"/>
              <a:gd name="connsiteY0" fmla="*/ 1130305 h 1130305"/>
              <a:gd name="connsiteX1" fmla="*/ 136414 w 2371979"/>
              <a:gd name="connsiteY1" fmla="*/ 689124 h 1130305"/>
              <a:gd name="connsiteX2" fmla="*/ 470483 w 2371979"/>
              <a:gd name="connsiteY2" fmla="*/ 263667 h 1130305"/>
              <a:gd name="connsiteX3" fmla="*/ 997531 w 2371979"/>
              <a:gd name="connsiteY3" fmla="*/ 22279 h 1130305"/>
              <a:gd name="connsiteX4" fmla="*/ 1588511 w 2371979"/>
              <a:gd name="connsiteY4" fmla="*/ 32790 h 1130305"/>
              <a:gd name="connsiteX5" fmla="*/ 2004800 w 2371979"/>
              <a:gd name="connsiteY5" fmla="*/ 216962 h 1130305"/>
              <a:gd name="connsiteX6" fmla="*/ 2232921 w 2371979"/>
              <a:gd name="connsiteY6" fmla="*/ 457540 h 1130305"/>
              <a:gd name="connsiteX7" fmla="*/ 2371979 w 2371979"/>
              <a:gd name="connsiteY7" fmla="*/ 754938 h 1130305"/>
              <a:gd name="connsiteX0" fmla="*/ 0 w 2371979"/>
              <a:gd name="connsiteY0" fmla="*/ 1130305 h 1130305"/>
              <a:gd name="connsiteX1" fmla="*/ 136414 w 2371979"/>
              <a:gd name="connsiteY1" fmla="*/ 689124 h 1130305"/>
              <a:gd name="connsiteX2" fmla="*/ 470483 w 2371979"/>
              <a:gd name="connsiteY2" fmla="*/ 263667 h 1130305"/>
              <a:gd name="connsiteX3" fmla="*/ 997531 w 2371979"/>
              <a:gd name="connsiteY3" fmla="*/ 22279 h 1130305"/>
              <a:gd name="connsiteX4" fmla="*/ 1588511 w 2371979"/>
              <a:gd name="connsiteY4" fmla="*/ 32790 h 1130305"/>
              <a:gd name="connsiteX5" fmla="*/ 2004800 w 2371979"/>
              <a:gd name="connsiteY5" fmla="*/ 216962 h 1130305"/>
              <a:gd name="connsiteX6" fmla="*/ 2232921 w 2371979"/>
              <a:gd name="connsiteY6" fmla="*/ 457540 h 1130305"/>
              <a:gd name="connsiteX7" fmla="*/ 2371979 w 2371979"/>
              <a:gd name="connsiteY7" fmla="*/ 754938 h 1130305"/>
              <a:gd name="connsiteX0" fmla="*/ 0 w 2371979"/>
              <a:gd name="connsiteY0" fmla="*/ 1130305 h 1130305"/>
              <a:gd name="connsiteX1" fmla="*/ 136414 w 2371979"/>
              <a:gd name="connsiteY1" fmla="*/ 689124 h 1130305"/>
              <a:gd name="connsiteX2" fmla="*/ 470483 w 2371979"/>
              <a:gd name="connsiteY2" fmla="*/ 263667 h 1130305"/>
              <a:gd name="connsiteX3" fmla="*/ 997531 w 2371979"/>
              <a:gd name="connsiteY3" fmla="*/ 22279 h 1130305"/>
              <a:gd name="connsiteX4" fmla="*/ 1588511 w 2371979"/>
              <a:gd name="connsiteY4" fmla="*/ 32790 h 1130305"/>
              <a:gd name="connsiteX5" fmla="*/ 2004800 w 2371979"/>
              <a:gd name="connsiteY5" fmla="*/ 216962 h 1130305"/>
              <a:gd name="connsiteX6" fmla="*/ 2232921 w 2371979"/>
              <a:gd name="connsiteY6" fmla="*/ 457540 h 1130305"/>
              <a:gd name="connsiteX7" fmla="*/ 2371979 w 2371979"/>
              <a:gd name="connsiteY7" fmla="*/ 754938 h 1130305"/>
              <a:gd name="connsiteX0" fmla="*/ 0 w 2371979"/>
              <a:gd name="connsiteY0" fmla="*/ 1130305 h 1130305"/>
              <a:gd name="connsiteX1" fmla="*/ 136414 w 2371979"/>
              <a:gd name="connsiteY1" fmla="*/ 689124 h 1130305"/>
              <a:gd name="connsiteX2" fmla="*/ 470483 w 2371979"/>
              <a:gd name="connsiteY2" fmla="*/ 263667 h 1130305"/>
              <a:gd name="connsiteX3" fmla="*/ 997531 w 2371979"/>
              <a:gd name="connsiteY3" fmla="*/ 22279 h 1130305"/>
              <a:gd name="connsiteX4" fmla="*/ 1588511 w 2371979"/>
              <a:gd name="connsiteY4" fmla="*/ 32790 h 1130305"/>
              <a:gd name="connsiteX5" fmla="*/ 2004800 w 2371979"/>
              <a:gd name="connsiteY5" fmla="*/ 216962 h 1130305"/>
              <a:gd name="connsiteX6" fmla="*/ 2239360 w 2371979"/>
              <a:gd name="connsiteY6" fmla="*/ 457540 h 1130305"/>
              <a:gd name="connsiteX7" fmla="*/ 2371979 w 2371979"/>
              <a:gd name="connsiteY7" fmla="*/ 754938 h 1130305"/>
              <a:gd name="connsiteX0" fmla="*/ 0 w 2371979"/>
              <a:gd name="connsiteY0" fmla="*/ 1122140 h 1122140"/>
              <a:gd name="connsiteX1" fmla="*/ 136414 w 2371979"/>
              <a:gd name="connsiteY1" fmla="*/ 680959 h 1122140"/>
              <a:gd name="connsiteX2" fmla="*/ 470483 w 2371979"/>
              <a:gd name="connsiteY2" fmla="*/ 255502 h 1122140"/>
              <a:gd name="connsiteX3" fmla="*/ 991092 w 2371979"/>
              <a:gd name="connsiteY3" fmla="*/ 26993 h 1122140"/>
              <a:gd name="connsiteX4" fmla="*/ 1588511 w 2371979"/>
              <a:gd name="connsiteY4" fmla="*/ 24625 h 1122140"/>
              <a:gd name="connsiteX5" fmla="*/ 2004800 w 2371979"/>
              <a:gd name="connsiteY5" fmla="*/ 208797 h 1122140"/>
              <a:gd name="connsiteX6" fmla="*/ 2239360 w 2371979"/>
              <a:gd name="connsiteY6" fmla="*/ 449375 h 1122140"/>
              <a:gd name="connsiteX7" fmla="*/ 2371979 w 2371979"/>
              <a:gd name="connsiteY7" fmla="*/ 746773 h 1122140"/>
              <a:gd name="connsiteX0" fmla="*/ 0 w 2371979"/>
              <a:gd name="connsiteY0" fmla="*/ 1122969 h 1122969"/>
              <a:gd name="connsiteX1" fmla="*/ 136414 w 2371979"/>
              <a:gd name="connsiteY1" fmla="*/ 681788 h 1122969"/>
              <a:gd name="connsiteX2" fmla="*/ 476922 w 2371979"/>
              <a:gd name="connsiteY2" fmla="*/ 269210 h 1122969"/>
              <a:gd name="connsiteX3" fmla="*/ 991092 w 2371979"/>
              <a:gd name="connsiteY3" fmla="*/ 27822 h 1122969"/>
              <a:gd name="connsiteX4" fmla="*/ 1588511 w 2371979"/>
              <a:gd name="connsiteY4" fmla="*/ 25454 h 1122969"/>
              <a:gd name="connsiteX5" fmla="*/ 2004800 w 2371979"/>
              <a:gd name="connsiteY5" fmla="*/ 209626 h 1122969"/>
              <a:gd name="connsiteX6" fmla="*/ 2239360 w 2371979"/>
              <a:gd name="connsiteY6" fmla="*/ 450204 h 1122969"/>
              <a:gd name="connsiteX7" fmla="*/ 2371979 w 2371979"/>
              <a:gd name="connsiteY7" fmla="*/ 747602 h 1122969"/>
              <a:gd name="connsiteX0" fmla="*/ 0 w 2371979"/>
              <a:gd name="connsiteY0" fmla="*/ 1122969 h 1122969"/>
              <a:gd name="connsiteX1" fmla="*/ 136414 w 2371979"/>
              <a:gd name="connsiteY1" fmla="*/ 681788 h 1122969"/>
              <a:gd name="connsiteX2" fmla="*/ 476922 w 2371979"/>
              <a:gd name="connsiteY2" fmla="*/ 269210 h 1122969"/>
              <a:gd name="connsiteX3" fmla="*/ 991092 w 2371979"/>
              <a:gd name="connsiteY3" fmla="*/ 27822 h 1122969"/>
              <a:gd name="connsiteX4" fmla="*/ 1572412 w 2371979"/>
              <a:gd name="connsiteY4" fmla="*/ 25454 h 1122969"/>
              <a:gd name="connsiteX5" fmla="*/ 2004800 w 2371979"/>
              <a:gd name="connsiteY5" fmla="*/ 209626 h 1122969"/>
              <a:gd name="connsiteX6" fmla="*/ 2239360 w 2371979"/>
              <a:gd name="connsiteY6" fmla="*/ 450204 h 1122969"/>
              <a:gd name="connsiteX7" fmla="*/ 2371979 w 2371979"/>
              <a:gd name="connsiteY7" fmla="*/ 747602 h 112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1979" h="1122969">
                <a:moveTo>
                  <a:pt x="0" y="1122969"/>
                </a:moveTo>
                <a:cubicBezTo>
                  <a:pt x="5219" y="1006581"/>
                  <a:pt x="56927" y="824081"/>
                  <a:pt x="136414" y="681788"/>
                </a:cubicBezTo>
                <a:cubicBezTo>
                  <a:pt x="215901" y="539495"/>
                  <a:pt x="334476" y="378204"/>
                  <a:pt x="476922" y="269210"/>
                </a:cubicBezTo>
                <a:cubicBezTo>
                  <a:pt x="619368" y="160216"/>
                  <a:pt x="808510" y="68448"/>
                  <a:pt x="991092" y="27822"/>
                </a:cubicBezTo>
                <a:cubicBezTo>
                  <a:pt x="1173674" y="-12804"/>
                  <a:pt x="1403461" y="-4847"/>
                  <a:pt x="1572412" y="25454"/>
                </a:cubicBezTo>
                <a:cubicBezTo>
                  <a:pt x="1741363" y="55755"/>
                  <a:pt x="1893642" y="138834"/>
                  <a:pt x="2004800" y="209626"/>
                </a:cubicBezTo>
                <a:cubicBezTo>
                  <a:pt x="2115958" y="280418"/>
                  <a:pt x="2178164" y="360541"/>
                  <a:pt x="2239360" y="450204"/>
                </a:cubicBezTo>
                <a:cubicBezTo>
                  <a:pt x="2300557" y="539867"/>
                  <a:pt x="2322739" y="563259"/>
                  <a:pt x="2371979" y="74760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8577598" y="2628576"/>
            <a:ext cx="501732" cy="1485145"/>
          </a:xfrm>
          <a:custGeom>
            <a:avLst/>
            <a:gdLst>
              <a:gd name="connsiteX0" fmla="*/ 459931 w 479327"/>
              <a:gd name="connsiteY0" fmla="*/ 0 h 1492467"/>
              <a:gd name="connsiteX1" fmla="*/ 479250 w 479327"/>
              <a:gd name="connsiteY1" fmla="*/ 235040 h 1492467"/>
              <a:gd name="connsiteX2" fmla="*/ 453492 w 479327"/>
              <a:gd name="connsiteY2" fmla="*/ 540913 h 1492467"/>
              <a:gd name="connsiteX3" fmla="*/ 340802 w 479327"/>
              <a:gd name="connsiteY3" fmla="*/ 856445 h 1492467"/>
              <a:gd name="connsiteX4" fmla="*/ 340802 w 479327"/>
              <a:gd name="connsiteY4" fmla="*/ 956257 h 1492467"/>
              <a:gd name="connsiteX5" fmla="*/ 228111 w 479327"/>
              <a:gd name="connsiteY5" fmla="*/ 1213834 h 1492467"/>
              <a:gd name="connsiteX6" fmla="*/ 154058 w 479327"/>
              <a:gd name="connsiteY6" fmla="*/ 1294327 h 1492467"/>
              <a:gd name="connsiteX7" fmla="*/ 86444 w 479327"/>
              <a:gd name="connsiteY7" fmla="*/ 1435995 h 1492467"/>
              <a:gd name="connsiteX8" fmla="*/ 2731 w 479327"/>
              <a:gd name="connsiteY8" fmla="*/ 1487510 h 1492467"/>
              <a:gd name="connsiteX9" fmla="*/ 28489 w 479327"/>
              <a:gd name="connsiteY9" fmla="*/ 1487510 h 1492467"/>
              <a:gd name="connsiteX0" fmla="*/ 459931 w 479327"/>
              <a:gd name="connsiteY0" fmla="*/ 0 h 1492467"/>
              <a:gd name="connsiteX1" fmla="*/ 479250 w 479327"/>
              <a:gd name="connsiteY1" fmla="*/ 235040 h 1492467"/>
              <a:gd name="connsiteX2" fmla="*/ 453492 w 479327"/>
              <a:gd name="connsiteY2" fmla="*/ 540913 h 1492467"/>
              <a:gd name="connsiteX3" fmla="*/ 340802 w 479327"/>
              <a:gd name="connsiteY3" fmla="*/ 956257 h 1492467"/>
              <a:gd name="connsiteX4" fmla="*/ 228111 w 479327"/>
              <a:gd name="connsiteY4" fmla="*/ 1213834 h 1492467"/>
              <a:gd name="connsiteX5" fmla="*/ 154058 w 479327"/>
              <a:gd name="connsiteY5" fmla="*/ 1294327 h 1492467"/>
              <a:gd name="connsiteX6" fmla="*/ 86444 w 479327"/>
              <a:gd name="connsiteY6" fmla="*/ 1435995 h 1492467"/>
              <a:gd name="connsiteX7" fmla="*/ 2731 w 479327"/>
              <a:gd name="connsiteY7" fmla="*/ 1487510 h 1492467"/>
              <a:gd name="connsiteX8" fmla="*/ 28489 w 479327"/>
              <a:gd name="connsiteY8" fmla="*/ 1487510 h 1492467"/>
              <a:gd name="connsiteX0" fmla="*/ 459931 w 481923"/>
              <a:gd name="connsiteY0" fmla="*/ 0 h 1492467"/>
              <a:gd name="connsiteX1" fmla="*/ 479250 w 481923"/>
              <a:gd name="connsiteY1" fmla="*/ 235040 h 1492467"/>
              <a:gd name="connsiteX2" fmla="*/ 466371 w 481923"/>
              <a:gd name="connsiteY2" fmla="*/ 540913 h 1492467"/>
              <a:gd name="connsiteX3" fmla="*/ 340802 w 481923"/>
              <a:gd name="connsiteY3" fmla="*/ 956257 h 1492467"/>
              <a:gd name="connsiteX4" fmla="*/ 228111 w 481923"/>
              <a:gd name="connsiteY4" fmla="*/ 1213834 h 1492467"/>
              <a:gd name="connsiteX5" fmla="*/ 154058 w 481923"/>
              <a:gd name="connsiteY5" fmla="*/ 1294327 h 1492467"/>
              <a:gd name="connsiteX6" fmla="*/ 86444 w 481923"/>
              <a:gd name="connsiteY6" fmla="*/ 1435995 h 1492467"/>
              <a:gd name="connsiteX7" fmla="*/ 2731 w 481923"/>
              <a:gd name="connsiteY7" fmla="*/ 1487510 h 1492467"/>
              <a:gd name="connsiteX8" fmla="*/ 28489 w 481923"/>
              <a:gd name="connsiteY8" fmla="*/ 1487510 h 1492467"/>
              <a:gd name="connsiteX0" fmla="*/ 459931 w 479888"/>
              <a:gd name="connsiteY0" fmla="*/ 0 h 1492467"/>
              <a:gd name="connsiteX1" fmla="*/ 479250 w 479888"/>
              <a:gd name="connsiteY1" fmla="*/ 235040 h 1492467"/>
              <a:gd name="connsiteX2" fmla="*/ 466371 w 479888"/>
              <a:gd name="connsiteY2" fmla="*/ 540913 h 1492467"/>
              <a:gd name="connsiteX3" fmla="*/ 385878 w 479888"/>
              <a:gd name="connsiteY3" fmla="*/ 953038 h 1492467"/>
              <a:gd name="connsiteX4" fmla="*/ 228111 w 479888"/>
              <a:gd name="connsiteY4" fmla="*/ 1213834 h 1492467"/>
              <a:gd name="connsiteX5" fmla="*/ 154058 w 479888"/>
              <a:gd name="connsiteY5" fmla="*/ 1294327 h 1492467"/>
              <a:gd name="connsiteX6" fmla="*/ 86444 w 479888"/>
              <a:gd name="connsiteY6" fmla="*/ 1435995 h 1492467"/>
              <a:gd name="connsiteX7" fmla="*/ 2731 w 479888"/>
              <a:gd name="connsiteY7" fmla="*/ 1487510 h 1492467"/>
              <a:gd name="connsiteX8" fmla="*/ 28489 w 479888"/>
              <a:gd name="connsiteY8" fmla="*/ 1487510 h 1492467"/>
              <a:gd name="connsiteX0" fmla="*/ 459931 w 484676"/>
              <a:gd name="connsiteY0" fmla="*/ 0 h 1492467"/>
              <a:gd name="connsiteX1" fmla="*/ 479250 w 484676"/>
              <a:gd name="connsiteY1" fmla="*/ 235040 h 1492467"/>
              <a:gd name="connsiteX2" fmla="*/ 476030 w 484676"/>
              <a:gd name="connsiteY2" fmla="*/ 585989 h 1492467"/>
              <a:gd name="connsiteX3" fmla="*/ 385878 w 484676"/>
              <a:gd name="connsiteY3" fmla="*/ 953038 h 1492467"/>
              <a:gd name="connsiteX4" fmla="*/ 228111 w 484676"/>
              <a:gd name="connsiteY4" fmla="*/ 1213834 h 1492467"/>
              <a:gd name="connsiteX5" fmla="*/ 154058 w 484676"/>
              <a:gd name="connsiteY5" fmla="*/ 1294327 h 1492467"/>
              <a:gd name="connsiteX6" fmla="*/ 86444 w 484676"/>
              <a:gd name="connsiteY6" fmla="*/ 1435995 h 1492467"/>
              <a:gd name="connsiteX7" fmla="*/ 2731 w 484676"/>
              <a:gd name="connsiteY7" fmla="*/ 1487510 h 1492467"/>
              <a:gd name="connsiteX8" fmla="*/ 28489 w 484676"/>
              <a:gd name="connsiteY8" fmla="*/ 1487510 h 1492467"/>
              <a:gd name="connsiteX0" fmla="*/ 459931 w 499150"/>
              <a:gd name="connsiteY0" fmla="*/ 0 h 1492467"/>
              <a:gd name="connsiteX1" fmla="*/ 498569 w 499150"/>
              <a:gd name="connsiteY1" fmla="*/ 235040 h 1492467"/>
              <a:gd name="connsiteX2" fmla="*/ 476030 w 499150"/>
              <a:gd name="connsiteY2" fmla="*/ 585989 h 1492467"/>
              <a:gd name="connsiteX3" fmla="*/ 385878 w 499150"/>
              <a:gd name="connsiteY3" fmla="*/ 953038 h 1492467"/>
              <a:gd name="connsiteX4" fmla="*/ 228111 w 499150"/>
              <a:gd name="connsiteY4" fmla="*/ 1213834 h 1492467"/>
              <a:gd name="connsiteX5" fmla="*/ 154058 w 499150"/>
              <a:gd name="connsiteY5" fmla="*/ 1294327 h 1492467"/>
              <a:gd name="connsiteX6" fmla="*/ 86444 w 499150"/>
              <a:gd name="connsiteY6" fmla="*/ 1435995 h 1492467"/>
              <a:gd name="connsiteX7" fmla="*/ 2731 w 499150"/>
              <a:gd name="connsiteY7" fmla="*/ 1487510 h 1492467"/>
              <a:gd name="connsiteX8" fmla="*/ 28489 w 499150"/>
              <a:gd name="connsiteY8" fmla="*/ 1487510 h 1492467"/>
              <a:gd name="connsiteX0" fmla="*/ 459931 w 502248"/>
              <a:gd name="connsiteY0" fmla="*/ 0 h 1492467"/>
              <a:gd name="connsiteX1" fmla="*/ 501789 w 502248"/>
              <a:gd name="connsiteY1" fmla="*/ 209282 h 1492467"/>
              <a:gd name="connsiteX2" fmla="*/ 476030 w 502248"/>
              <a:gd name="connsiteY2" fmla="*/ 585989 h 1492467"/>
              <a:gd name="connsiteX3" fmla="*/ 385878 w 502248"/>
              <a:gd name="connsiteY3" fmla="*/ 953038 h 1492467"/>
              <a:gd name="connsiteX4" fmla="*/ 228111 w 502248"/>
              <a:gd name="connsiteY4" fmla="*/ 1213834 h 1492467"/>
              <a:gd name="connsiteX5" fmla="*/ 154058 w 502248"/>
              <a:gd name="connsiteY5" fmla="*/ 1294327 h 1492467"/>
              <a:gd name="connsiteX6" fmla="*/ 86444 w 502248"/>
              <a:gd name="connsiteY6" fmla="*/ 1435995 h 1492467"/>
              <a:gd name="connsiteX7" fmla="*/ 2731 w 502248"/>
              <a:gd name="connsiteY7" fmla="*/ 1487510 h 1492467"/>
              <a:gd name="connsiteX8" fmla="*/ 28489 w 502248"/>
              <a:gd name="connsiteY8" fmla="*/ 1487510 h 1492467"/>
              <a:gd name="connsiteX0" fmla="*/ 459931 w 508404"/>
              <a:gd name="connsiteY0" fmla="*/ 0 h 1492467"/>
              <a:gd name="connsiteX1" fmla="*/ 501789 w 508404"/>
              <a:gd name="connsiteY1" fmla="*/ 209282 h 1492467"/>
              <a:gd name="connsiteX2" fmla="*/ 476030 w 508404"/>
              <a:gd name="connsiteY2" fmla="*/ 585989 h 1492467"/>
              <a:gd name="connsiteX3" fmla="*/ 385878 w 508404"/>
              <a:gd name="connsiteY3" fmla="*/ 953038 h 1492467"/>
              <a:gd name="connsiteX4" fmla="*/ 228111 w 508404"/>
              <a:gd name="connsiteY4" fmla="*/ 1213834 h 1492467"/>
              <a:gd name="connsiteX5" fmla="*/ 154058 w 508404"/>
              <a:gd name="connsiteY5" fmla="*/ 1294327 h 1492467"/>
              <a:gd name="connsiteX6" fmla="*/ 86444 w 508404"/>
              <a:gd name="connsiteY6" fmla="*/ 1435995 h 1492467"/>
              <a:gd name="connsiteX7" fmla="*/ 2731 w 508404"/>
              <a:gd name="connsiteY7" fmla="*/ 1487510 h 1492467"/>
              <a:gd name="connsiteX8" fmla="*/ 28489 w 508404"/>
              <a:gd name="connsiteY8" fmla="*/ 1487510 h 1492467"/>
              <a:gd name="connsiteX0" fmla="*/ 459931 w 508404"/>
              <a:gd name="connsiteY0" fmla="*/ 0 h 1492467"/>
              <a:gd name="connsiteX1" fmla="*/ 501789 w 508404"/>
              <a:gd name="connsiteY1" fmla="*/ 209282 h 1492467"/>
              <a:gd name="connsiteX2" fmla="*/ 476030 w 508404"/>
              <a:gd name="connsiteY2" fmla="*/ 585989 h 1492467"/>
              <a:gd name="connsiteX3" fmla="*/ 385878 w 508404"/>
              <a:gd name="connsiteY3" fmla="*/ 953038 h 1492467"/>
              <a:gd name="connsiteX4" fmla="*/ 228111 w 508404"/>
              <a:gd name="connsiteY4" fmla="*/ 1213834 h 1492467"/>
              <a:gd name="connsiteX5" fmla="*/ 154058 w 508404"/>
              <a:gd name="connsiteY5" fmla="*/ 1294327 h 1492467"/>
              <a:gd name="connsiteX6" fmla="*/ 86444 w 508404"/>
              <a:gd name="connsiteY6" fmla="*/ 1435995 h 1492467"/>
              <a:gd name="connsiteX7" fmla="*/ 2731 w 508404"/>
              <a:gd name="connsiteY7" fmla="*/ 1487510 h 1492467"/>
              <a:gd name="connsiteX8" fmla="*/ 28489 w 508404"/>
              <a:gd name="connsiteY8" fmla="*/ 1487510 h 1492467"/>
              <a:gd name="connsiteX0" fmla="*/ 459931 w 508404"/>
              <a:gd name="connsiteY0" fmla="*/ 0 h 1492467"/>
              <a:gd name="connsiteX1" fmla="*/ 501789 w 508404"/>
              <a:gd name="connsiteY1" fmla="*/ 209282 h 1492467"/>
              <a:gd name="connsiteX2" fmla="*/ 476030 w 508404"/>
              <a:gd name="connsiteY2" fmla="*/ 585989 h 1492467"/>
              <a:gd name="connsiteX3" fmla="*/ 385878 w 508404"/>
              <a:gd name="connsiteY3" fmla="*/ 953038 h 1492467"/>
              <a:gd name="connsiteX4" fmla="*/ 228111 w 508404"/>
              <a:gd name="connsiteY4" fmla="*/ 1213834 h 1492467"/>
              <a:gd name="connsiteX5" fmla="*/ 154058 w 508404"/>
              <a:gd name="connsiteY5" fmla="*/ 1294327 h 1492467"/>
              <a:gd name="connsiteX6" fmla="*/ 86444 w 508404"/>
              <a:gd name="connsiteY6" fmla="*/ 1435995 h 1492467"/>
              <a:gd name="connsiteX7" fmla="*/ 2731 w 508404"/>
              <a:gd name="connsiteY7" fmla="*/ 1487510 h 1492467"/>
              <a:gd name="connsiteX8" fmla="*/ 28489 w 508404"/>
              <a:gd name="connsiteY8" fmla="*/ 1487510 h 1492467"/>
              <a:gd name="connsiteX0" fmla="*/ 459931 w 508404"/>
              <a:gd name="connsiteY0" fmla="*/ 0 h 1492467"/>
              <a:gd name="connsiteX1" fmla="*/ 501789 w 508404"/>
              <a:gd name="connsiteY1" fmla="*/ 209282 h 1492467"/>
              <a:gd name="connsiteX2" fmla="*/ 476030 w 508404"/>
              <a:gd name="connsiteY2" fmla="*/ 585989 h 1492467"/>
              <a:gd name="connsiteX3" fmla="*/ 385878 w 508404"/>
              <a:gd name="connsiteY3" fmla="*/ 953038 h 1492467"/>
              <a:gd name="connsiteX4" fmla="*/ 228111 w 508404"/>
              <a:gd name="connsiteY4" fmla="*/ 1213834 h 1492467"/>
              <a:gd name="connsiteX5" fmla="*/ 154058 w 508404"/>
              <a:gd name="connsiteY5" fmla="*/ 1294327 h 1492467"/>
              <a:gd name="connsiteX6" fmla="*/ 86444 w 508404"/>
              <a:gd name="connsiteY6" fmla="*/ 1435995 h 1492467"/>
              <a:gd name="connsiteX7" fmla="*/ 2731 w 508404"/>
              <a:gd name="connsiteY7" fmla="*/ 1487510 h 1492467"/>
              <a:gd name="connsiteX8" fmla="*/ 28489 w 508404"/>
              <a:gd name="connsiteY8" fmla="*/ 1487510 h 1492467"/>
              <a:gd name="connsiteX0" fmla="*/ 459931 w 508404"/>
              <a:gd name="connsiteY0" fmla="*/ 0 h 1492467"/>
              <a:gd name="connsiteX1" fmla="*/ 501789 w 508404"/>
              <a:gd name="connsiteY1" fmla="*/ 209282 h 1492467"/>
              <a:gd name="connsiteX2" fmla="*/ 476030 w 508404"/>
              <a:gd name="connsiteY2" fmla="*/ 585989 h 1492467"/>
              <a:gd name="connsiteX3" fmla="*/ 385878 w 508404"/>
              <a:gd name="connsiteY3" fmla="*/ 953038 h 1492467"/>
              <a:gd name="connsiteX4" fmla="*/ 228111 w 508404"/>
              <a:gd name="connsiteY4" fmla="*/ 1213834 h 1492467"/>
              <a:gd name="connsiteX5" fmla="*/ 154058 w 508404"/>
              <a:gd name="connsiteY5" fmla="*/ 1294327 h 1492467"/>
              <a:gd name="connsiteX6" fmla="*/ 86444 w 508404"/>
              <a:gd name="connsiteY6" fmla="*/ 1435995 h 1492467"/>
              <a:gd name="connsiteX7" fmla="*/ 2731 w 508404"/>
              <a:gd name="connsiteY7" fmla="*/ 1487510 h 1492467"/>
              <a:gd name="connsiteX8" fmla="*/ 28489 w 508404"/>
              <a:gd name="connsiteY8" fmla="*/ 1487510 h 1492467"/>
              <a:gd name="connsiteX0" fmla="*/ 459931 w 509981"/>
              <a:gd name="connsiteY0" fmla="*/ 0 h 1492467"/>
              <a:gd name="connsiteX1" fmla="*/ 501789 w 509981"/>
              <a:gd name="connsiteY1" fmla="*/ 209282 h 1492467"/>
              <a:gd name="connsiteX2" fmla="*/ 498568 w 509981"/>
              <a:gd name="connsiteY2" fmla="*/ 595649 h 1492467"/>
              <a:gd name="connsiteX3" fmla="*/ 385878 w 509981"/>
              <a:gd name="connsiteY3" fmla="*/ 953038 h 1492467"/>
              <a:gd name="connsiteX4" fmla="*/ 228111 w 509981"/>
              <a:gd name="connsiteY4" fmla="*/ 1213834 h 1492467"/>
              <a:gd name="connsiteX5" fmla="*/ 154058 w 509981"/>
              <a:gd name="connsiteY5" fmla="*/ 1294327 h 1492467"/>
              <a:gd name="connsiteX6" fmla="*/ 86444 w 509981"/>
              <a:gd name="connsiteY6" fmla="*/ 1435995 h 1492467"/>
              <a:gd name="connsiteX7" fmla="*/ 2731 w 509981"/>
              <a:gd name="connsiteY7" fmla="*/ 1487510 h 1492467"/>
              <a:gd name="connsiteX8" fmla="*/ 28489 w 509981"/>
              <a:gd name="connsiteY8" fmla="*/ 1487510 h 1492467"/>
              <a:gd name="connsiteX0" fmla="*/ 459931 w 509981"/>
              <a:gd name="connsiteY0" fmla="*/ 0 h 1492467"/>
              <a:gd name="connsiteX1" fmla="*/ 501789 w 509981"/>
              <a:gd name="connsiteY1" fmla="*/ 202843 h 1492467"/>
              <a:gd name="connsiteX2" fmla="*/ 498568 w 509981"/>
              <a:gd name="connsiteY2" fmla="*/ 595649 h 1492467"/>
              <a:gd name="connsiteX3" fmla="*/ 385878 w 509981"/>
              <a:gd name="connsiteY3" fmla="*/ 953038 h 1492467"/>
              <a:gd name="connsiteX4" fmla="*/ 228111 w 509981"/>
              <a:gd name="connsiteY4" fmla="*/ 1213834 h 1492467"/>
              <a:gd name="connsiteX5" fmla="*/ 154058 w 509981"/>
              <a:gd name="connsiteY5" fmla="*/ 1294327 h 1492467"/>
              <a:gd name="connsiteX6" fmla="*/ 86444 w 509981"/>
              <a:gd name="connsiteY6" fmla="*/ 1435995 h 1492467"/>
              <a:gd name="connsiteX7" fmla="*/ 2731 w 509981"/>
              <a:gd name="connsiteY7" fmla="*/ 1487510 h 1492467"/>
              <a:gd name="connsiteX8" fmla="*/ 28489 w 509981"/>
              <a:gd name="connsiteY8" fmla="*/ 1487510 h 1492467"/>
              <a:gd name="connsiteX0" fmla="*/ 459931 w 510963"/>
              <a:gd name="connsiteY0" fmla="*/ 0 h 1492467"/>
              <a:gd name="connsiteX1" fmla="*/ 501789 w 510963"/>
              <a:gd name="connsiteY1" fmla="*/ 202843 h 1492467"/>
              <a:gd name="connsiteX2" fmla="*/ 498568 w 510963"/>
              <a:gd name="connsiteY2" fmla="*/ 595649 h 1492467"/>
              <a:gd name="connsiteX3" fmla="*/ 385878 w 510963"/>
              <a:gd name="connsiteY3" fmla="*/ 953038 h 1492467"/>
              <a:gd name="connsiteX4" fmla="*/ 228111 w 510963"/>
              <a:gd name="connsiteY4" fmla="*/ 1213834 h 1492467"/>
              <a:gd name="connsiteX5" fmla="*/ 154058 w 510963"/>
              <a:gd name="connsiteY5" fmla="*/ 1294327 h 1492467"/>
              <a:gd name="connsiteX6" fmla="*/ 86444 w 510963"/>
              <a:gd name="connsiteY6" fmla="*/ 1435995 h 1492467"/>
              <a:gd name="connsiteX7" fmla="*/ 2731 w 510963"/>
              <a:gd name="connsiteY7" fmla="*/ 1487510 h 1492467"/>
              <a:gd name="connsiteX8" fmla="*/ 28489 w 510963"/>
              <a:gd name="connsiteY8" fmla="*/ 1487510 h 1492467"/>
              <a:gd name="connsiteX0" fmla="*/ 459931 w 510963"/>
              <a:gd name="connsiteY0" fmla="*/ 0 h 1492467"/>
              <a:gd name="connsiteX1" fmla="*/ 501789 w 510963"/>
              <a:gd name="connsiteY1" fmla="*/ 202843 h 1492467"/>
              <a:gd name="connsiteX2" fmla="*/ 498568 w 510963"/>
              <a:gd name="connsiteY2" fmla="*/ 595649 h 1492467"/>
              <a:gd name="connsiteX3" fmla="*/ 385878 w 510963"/>
              <a:gd name="connsiteY3" fmla="*/ 953038 h 1492467"/>
              <a:gd name="connsiteX4" fmla="*/ 228111 w 510963"/>
              <a:gd name="connsiteY4" fmla="*/ 1213834 h 1492467"/>
              <a:gd name="connsiteX5" fmla="*/ 154058 w 510963"/>
              <a:gd name="connsiteY5" fmla="*/ 1294327 h 1492467"/>
              <a:gd name="connsiteX6" fmla="*/ 86444 w 510963"/>
              <a:gd name="connsiteY6" fmla="*/ 1435995 h 1492467"/>
              <a:gd name="connsiteX7" fmla="*/ 2731 w 510963"/>
              <a:gd name="connsiteY7" fmla="*/ 1487510 h 1492467"/>
              <a:gd name="connsiteX8" fmla="*/ 28489 w 510963"/>
              <a:gd name="connsiteY8" fmla="*/ 1487510 h 1492467"/>
              <a:gd name="connsiteX0" fmla="*/ 459931 w 512143"/>
              <a:gd name="connsiteY0" fmla="*/ 0 h 1492467"/>
              <a:gd name="connsiteX1" fmla="*/ 501789 w 512143"/>
              <a:gd name="connsiteY1" fmla="*/ 202843 h 1492467"/>
              <a:gd name="connsiteX2" fmla="*/ 501788 w 512143"/>
              <a:gd name="connsiteY2" fmla="*/ 553793 h 1492467"/>
              <a:gd name="connsiteX3" fmla="*/ 385878 w 512143"/>
              <a:gd name="connsiteY3" fmla="*/ 953038 h 1492467"/>
              <a:gd name="connsiteX4" fmla="*/ 228111 w 512143"/>
              <a:gd name="connsiteY4" fmla="*/ 1213834 h 1492467"/>
              <a:gd name="connsiteX5" fmla="*/ 154058 w 512143"/>
              <a:gd name="connsiteY5" fmla="*/ 1294327 h 1492467"/>
              <a:gd name="connsiteX6" fmla="*/ 86444 w 512143"/>
              <a:gd name="connsiteY6" fmla="*/ 1435995 h 1492467"/>
              <a:gd name="connsiteX7" fmla="*/ 2731 w 512143"/>
              <a:gd name="connsiteY7" fmla="*/ 1487510 h 1492467"/>
              <a:gd name="connsiteX8" fmla="*/ 28489 w 512143"/>
              <a:gd name="connsiteY8" fmla="*/ 1487510 h 1492467"/>
              <a:gd name="connsiteX0" fmla="*/ 459931 w 511217"/>
              <a:gd name="connsiteY0" fmla="*/ 0 h 1492467"/>
              <a:gd name="connsiteX1" fmla="*/ 501789 w 511217"/>
              <a:gd name="connsiteY1" fmla="*/ 202843 h 1492467"/>
              <a:gd name="connsiteX2" fmla="*/ 501788 w 511217"/>
              <a:gd name="connsiteY2" fmla="*/ 553793 h 1492467"/>
              <a:gd name="connsiteX3" fmla="*/ 398757 w 511217"/>
              <a:gd name="connsiteY3" fmla="*/ 920840 h 1492467"/>
              <a:gd name="connsiteX4" fmla="*/ 228111 w 511217"/>
              <a:gd name="connsiteY4" fmla="*/ 1213834 h 1492467"/>
              <a:gd name="connsiteX5" fmla="*/ 154058 w 511217"/>
              <a:gd name="connsiteY5" fmla="*/ 1294327 h 1492467"/>
              <a:gd name="connsiteX6" fmla="*/ 86444 w 511217"/>
              <a:gd name="connsiteY6" fmla="*/ 1435995 h 1492467"/>
              <a:gd name="connsiteX7" fmla="*/ 2731 w 511217"/>
              <a:gd name="connsiteY7" fmla="*/ 1487510 h 1492467"/>
              <a:gd name="connsiteX8" fmla="*/ 28489 w 511217"/>
              <a:gd name="connsiteY8" fmla="*/ 1487510 h 1492467"/>
              <a:gd name="connsiteX0" fmla="*/ 459931 w 511217"/>
              <a:gd name="connsiteY0" fmla="*/ 0 h 1492467"/>
              <a:gd name="connsiteX1" fmla="*/ 501789 w 511217"/>
              <a:gd name="connsiteY1" fmla="*/ 202843 h 1492467"/>
              <a:gd name="connsiteX2" fmla="*/ 501788 w 511217"/>
              <a:gd name="connsiteY2" fmla="*/ 553793 h 1492467"/>
              <a:gd name="connsiteX3" fmla="*/ 398757 w 511217"/>
              <a:gd name="connsiteY3" fmla="*/ 920840 h 1492467"/>
              <a:gd name="connsiteX4" fmla="*/ 282846 w 511217"/>
              <a:gd name="connsiteY4" fmla="*/ 1139781 h 1492467"/>
              <a:gd name="connsiteX5" fmla="*/ 154058 w 511217"/>
              <a:gd name="connsiteY5" fmla="*/ 1294327 h 1492467"/>
              <a:gd name="connsiteX6" fmla="*/ 86444 w 511217"/>
              <a:gd name="connsiteY6" fmla="*/ 1435995 h 1492467"/>
              <a:gd name="connsiteX7" fmla="*/ 2731 w 511217"/>
              <a:gd name="connsiteY7" fmla="*/ 1487510 h 1492467"/>
              <a:gd name="connsiteX8" fmla="*/ 28489 w 511217"/>
              <a:gd name="connsiteY8" fmla="*/ 1487510 h 1492467"/>
              <a:gd name="connsiteX0" fmla="*/ 459931 w 511217"/>
              <a:gd name="connsiteY0" fmla="*/ 0 h 1492467"/>
              <a:gd name="connsiteX1" fmla="*/ 501789 w 511217"/>
              <a:gd name="connsiteY1" fmla="*/ 202843 h 1492467"/>
              <a:gd name="connsiteX2" fmla="*/ 501788 w 511217"/>
              <a:gd name="connsiteY2" fmla="*/ 553793 h 1492467"/>
              <a:gd name="connsiteX3" fmla="*/ 398757 w 511217"/>
              <a:gd name="connsiteY3" fmla="*/ 920840 h 1492467"/>
              <a:gd name="connsiteX4" fmla="*/ 282846 w 511217"/>
              <a:gd name="connsiteY4" fmla="*/ 1139781 h 1492467"/>
              <a:gd name="connsiteX5" fmla="*/ 189475 w 511217"/>
              <a:gd name="connsiteY5" fmla="*/ 1249251 h 1492467"/>
              <a:gd name="connsiteX6" fmla="*/ 86444 w 511217"/>
              <a:gd name="connsiteY6" fmla="*/ 1435995 h 1492467"/>
              <a:gd name="connsiteX7" fmla="*/ 2731 w 511217"/>
              <a:gd name="connsiteY7" fmla="*/ 1487510 h 1492467"/>
              <a:gd name="connsiteX8" fmla="*/ 28489 w 511217"/>
              <a:gd name="connsiteY8" fmla="*/ 1487510 h 1492467"/>
              <a:gd name="connsiteX0" fmla="*/ 461616 w 512902"/>
              <a:gd name="connsiteY0" fmla="*/ 0 h 1495013"/>
              <a:gd name="connsiteX1" fmla="*/ 503474 w 512902"/>
              <a:gd name="connsiteY1" fmla="*/ 202843 h 1495013"/>
              <a:gd name="connsiteX2" fmla="*/ 503473 w 512902"/>
              <a:gd name="connsiteY2" fmla="*/ 553793 h 1495013"/>
              <a:gd name="connsiteX3" fmla="*/ 400442 w 512902"/>
              <a:gd name="connsiteY3" fmla="*/ 920840 h 1495013"/>
              <a:gd name="connsiteX4" fmla="*/ 284531 w 512902"/>
              <a:gd name="connsiteY4" fmla="*/ 1139781 h 1495013"/>
              <a:gd name="connsiteX5" fmla="*/ 191160 w 512902"/>
              <a:gd name="connsiteY5" fmla="*/ 1249251 h 1495013"/>
              <a:gd name="connsiteX6" fmla="*/ 113887 w 512902"/>
              <a:gd name="connsiteY6" fmla="*/ 1400578 h 1495013"/>
              <a:gd name="connsiteX7" fmla="*/ 4416 w 512902"/>
              <a:gd name="connsiteY7" fmla="*/ 1487510 h 1495013"/>
              <a:gd name="connsiteX8" fmla="*/ 30174 w 512902"/>
              <a:gd name="connsiteY8" fmla="*/ 1487510 h 1495013"/>
              <a:gd name="connsiteX0" fmla="*/ 459371 w 510657"/>
              <a:gd name="connsiteY0" fmla="*/ 0 h 1490782"/>
              <a:gd name="connsiteX1" fmla="*/ 501229 w 510657"/>
              <a:gd name="connsiteY1" fmla="*/ 202843 h 1490782"/>
              <a:gd name="connsiteX2" fmla="*/ 501228 w 510657"/>
              <a:gd name="connsiteY2" fmla="*/ 553793 h 1490782"/>
              <a:gd name="connsiteX3" fmla="*/ 398197 w 510657"/>
              <a:gd name="connsiteY3" fmla="*/ 920840 h 1490782"/>
              <a:gd name="connsiteX4" fmla="*/ 282286 w 510657"/>
              <a:gd name="connsiteY4" fmla="*/ 1139781 h 1490782"/>
              <a:gd name="connsiteX5" fmla="*/ 188915 w 510657"/>
              <a:gd name="connsiteY5" fmla="*/ 1249251 h 1490782"/>
              <a:gd name="connsiteX6" fmla="*/ 111642 w 510657"/>
              <a:gd name="connsiteY6" fmla="*/ 1400578 h 1490782"/>
              <a:gd name="connsiteX7" fmla="*/ 2171 w 510657"/>
              <a:gd name="connsiteY7" fmla="*/ 1487510 h 1490782"/>
              <a:gd name="connsiteX8" fmla="*/ 44028 w 510657"/>
              <a:gd name="connsiteY8" fmla="*/ 1471412 h 1490782"/>
              <a:gd name="connsiteX0" fmla="*/ 441628 w 492914"/>
              <a:gd name="connsiteY0" fmla="*/ 0 h 1485145"/>
              <a:gd name="connsiteX1" fmla="*/ 483486 w 492914"/>
              <a:gd name="connsiteY1" fmla="*/ 202843 h 1485145"/>
              <a:gd name="connsiteX2" fmla="*/ 483485 w 492914"/>
              <a:gd name="connsiteY2" fmla="*/ 553793 h 1485145"/>
              <a:gd name="connsiteX3" fmla="*/ 380454 w 492914"/>
              <a:gd name="connsiteY3" fmla="*/ 920840 h 1485145"/>
              <a:gd name="connsiteX4" fmla="*/ 264543 w 492914"/>
              <a:gd name="connsiteY4" fmla="*/ 1139781 h 1485145"/>
              <a:gd name="connsiteX5" fmla="*/ 171172 w 492914"/>
              <a:gd name="connsiteY5" fmla="*/ 1249251 h 1485145"/>
              <a:gd name="connsiteX6" fmla="*/ 93899 w 492914"/>
              <a:gd name="connsiteY6" fmla="*/ 1400578 h 1485145"/>
              <a:gd name="connsiteX7" fmla="*/ 3746 w 492914"/>
              <a:gd name="connsiteY7" fmla="*/ 1481070 h 1485145"/>
              <a:gd name="connsiteX8" fmla="*/ 26285 w 492914"/>
              <a:gd name="connsiteY8" fmla="*/ 1471412 h 1485145"/>
              <a:gd name="connsiteX0" fmla="*/ 441628 w 492914"/>
              <a:gd name="connsiteY0" fmla="*/ 0 h 1485145"/>
              <a:gd name="connsiteX1" fmla="*/ 483486 w 492914"/>
              <a:gd name="connsiteY1" fmla="*/ 202843 h 1485145"/>
              <a:gd name="connsiteX2" fmla="*/ 483485 w 492914"/>
              <a:gd name="connsiteY2" fmla="*/ 505497 h 1485145"/>
              <a:gd name="connsiteX3" fmla="*/ 380454 w 492914"/>
              <a:gd name="connsiteY3" fmla="*/ 920840 h 1485145"/>
              <a:gd name="connsiteX4" fmla="*/ 264543 w 492914"/>
              <a:gd name="connsiteY4" fmla="*/ 1139781 h 1485145"/>
              <a:gd name="connsiteX5" fmla="*/ 171172 w 492914"/>
              <a:gd name="connsiteY5" fmla="*/ 1249251 h 1485145"/>
              <a:gd name="connsiteX6" fmla="*/ 93899 w 492914"/>
              <a:gd name="connsiteY6" fmla="*/ 1400578 h 1485145"/>
              <a:gd name="connsiteX7" fmla="*/ 3746 w 492914"/>
              <a:gd name="connsiteY7" fmla="*/ 1481070 h 1485145"/>
              <a:gd name="connsiteX8" fmla="*/ 26285 w 492914"/>
              <a:gd name="connsiteY8" fmla="*/ 1471412 h 1485145"/>
              <a:gd name="connsiteX0" fmla="*/ 441628 w 497676"/>
              <a:gd name="connsiteY0" fmla="*/ 0 h 1485145"/>
              <a:gd name="connsiteX1" fmla="*/ 483486 w 497676"/>
              <a:gd name="connsiteY1" fmla="*/ 202843 h 1485145"/>
              <a:gd name="connsiteX2" fmla="*/ 489924 w 497676"/>
              <a:gd name="connsiteY2" fmla="*/ 515156 h 1485145"/>
              <a:gd name="connsiteX3" fmla="*/ 380454 w 497676"/>
              <a:gd name="connsiteY3" fmla="*/ 920840 h 1485145"/>
              <a:gd name="connsiteX4" fmla="*/ 264543 w 497676"/>
              <a:gd name="connsiteY4" fmla="*/ 1139781 h 1485145"/>
              <a:gd name="connsiteX5" fmla="*/ 171172 w 497676"/>
              <a:gd name="connsiteY5" fmla="*/ 1249251 h 1485145"/>
              <a:gd name="connsiteX6" fmla="*/ 93899 w 497676"/>
              <a:gd name="connsiteY6" fmla="*/ 1400578 h 1485145"/>
              <a:gd name="connsiteX7" fmla="*/ 3746 w 497676"/>
              <a:gd name="connsiteY7" fmla="*/ 1481070 h 1485145"/>
              <a:gd name="connsiteX8" fmla="*/ 26285 w 497676"/>
              <a:gd name="connsiteY8" fmla="*/ 1471412 h 1485145"/>
              <a:gd name="connsiteX0" fmla="*/ 441628 w 498299"/>
              <a:gd name="connsiteY0" fmla="*/ 0 h 1485145"/>
              <a:gd name="connsiteX1" fmla="*/ 483486 w 498299"/>
              <a:gd name="connsiteY1" fmla="*/ 202843 h 1485145"/>
              <a:gd name="connsiteX2" fmla="*/ 489924 w 498299"/>
              <a:gd name="connsiteY2" fmla="*/ 515156 h 1485145"/>
              <a:gd name="connsiteX3" fmla="*/ 380454 w 498299"/>
              <a:gd name="connsiteY3" fmla="*/ 920840 h 1485145"/>
              <a:gd name="connsiteX4" fmla="*/ 264543 w 498299"/>
              <a:gd name="connsiteY4" fmla="*/ 1139781 h 1485145"/>
              <a:gd name="connsiteX5" fmla="*/ 171172 w 498299"/>
              <a:gd name="connsiteY5" fmla="*/ 1249251 h 1485145"/>
              <a:gd name="connsiteX6" fmla="*/ 93899 w 498299"/>
              <a:gd name="connsiteY6" fmla="*/ 1400578 h 1485145"/>
              <a:gd name="connsiteX7" fmla="*/ 3746 w 498299"/>
              <a:gd name="connsiteY7" fmla="*/ 1481070 h 1485145"/>
              <a:gd name="connsiteX8" fmla="*/ 26285 w 498299"/>
              <a:gd name="connsiteY8" fmla="*/ 1471412 h 1485145"/>
              <a:gd name="connsiteX0" fmla="*/ 441628 w 498299"/>
              <a:gd name="connsiteY0" fmla="*/ 0 h 1485145"/>
              <a:gd name="connsiteX1" fmla="*/ 483486 w 498299"/>
              <a:gd name="connsiteY1" fmla="*/ 202843 h 1485145"/>
              <a:gd name="connsiteX2" fmla="*/ 489924 w 498299"/>
              <a:gd name="connsiteY2" fmla="*/ 515156 h 1485145"/>
              <a:gd name="connsiteX3" fmla="*/ 380454 w 498299"/>
              <a:gd name="connsiteY3" fmla="*/ 920840 h 1485145"/>
              <a:gd name="connsiteX4" fmla="*/ 264543 w 498299"/>
              <a:gd name="connsiteY4" fmla="*/ 1139781 h 1485145"/>
              <a:gd name="connsiteX5" fmla="*/ 171172 w 498299"/>
              <a:gd name="connsiteY5" fmla="*/ 1249251 h 1485145"/>
              <a:gd name="connsiteX6" fmla="*/ 93899 w 498299"/>
              <a:gd name="connsiteY6" fmla="*/ 1400578 h 1485145"/>
              <a:gd name="connsiteX7" fmla="*/ 3746 w 498299"/>
              <a:gd name="connsiteY7" fmla="*/ 1481070 h 1485145"/>
              <a:gd name="connsiteX8" fmla="*/ 26285 w 498299"/>
              <a:gd name="connsiteY8" fmla="*/ 1471412 h 1485145"/>
              <a:gd name="connsiteX0" fmla="*/ 441628 w 496722"/>
              <a:gd name="connsiteY0" fmla="*/ 0 h 1485145"/>
              <a:gd name="connsiteX1" fmla="*/ 483486 w 496722"/>
              <a:gd name="connsiteY1" fmla="*/ 202843 h 1485145"/>
              <a:gd name="connsiteX2" fmla="*/ 489924 w 496722"/>
              <a:gd name="connsiteY2" fmla="*/ 515156 h 1485145"/>
              <a:gd name="connsiteX3" fmla="*/ 393333 w 496722"/>
              <a:gd name="connsiteY3" fmla="*/ 914401 h 1485145"/>
              <a:gd name="connsiteX4" fmla="*/ 264543 w 496722"/>
              <a:gd name="connsiteY4" fmla="*/ 1139781 h 1485145"/>
              <a:gd name="connsiteX5" fmla="*/ 171172 w 496722"/>
              <a:gd name="connsiteY5" fmla="*/ 1249251 h 1485145"/>
              <a:gd name="connsiteX6" fmla="*/ 93899 w 496722"/>
              <a:gd name="connsiteY6" fmla="*/ 1400578 h 1485145"/>
              <a:gd name="connsiteX7" fmla="*/ 3746 w 496722"/>
              <a:gd name="connsiteY7" fmla="*/ 1481070 h 1485145"/>
              <a:gd name="connsiteX8" fmla="*/ 26285 w 496722"/>
              <a:gd name="connsiteY8" fmla="*/ 1471412 h 1485145"/>
              <a:gd name="connsiteX0" fmla="*/ 441628 w 499307"/>
              <a:gd name="connsiteY0" fmla="*/ 0 h 1485145"/>
              <a:gd name="connsiteX1" fmla="*/ 483486 w 499307"/>
              <a:gd name="connsiteY1" fmla="*/ 202843 h 1485145"/>
              <a:gd name="connsiteX2" fmla="*/ 493144 w 499307"/>
              <a:gd name="connsiteY2" fmla="*/ 557012 h 1485145"/>
              <a:gd name="connsiteX3" fmla="*/ 393333 w 499307"/>
              <a:gd name="connsiteY3" fmla="*/ 914401 h 1485145"/>
              <a:gd name="connsiteX4" fmla="*/ 264543 w 499307"/>
              <a:gd name="connsiteY4" fmla="*/ 1139781 h 1485145"/>
              <a:gd name="connsiteX5" fmla="*/ 171172 w 499307"/>
              <a:gd name="connsiteY5" fmla="*/ 1249251 h 1485145"/>
              <a:gd name="connsiteX6" fmla="*/ 93899 w 499307"/>
              <a:gd name="connsiteY6" fmla="*/ 1400578 h 1485145"/>
              <a:gd name="connsiteX7" fmla="*/ 3746 w 499307"/>
              <a:gd name="connsiteY7" fmla="*/ 1481070 h 1485145"/>
              <a:gd name="connsiteX8" fmla="*/ 26285 w 499307"/>
              <a:gd name="connsiteY8" fmla="*/ 1471412 h 1485145"/>
              <a:gd name="connsiteX0" fmla="*/ 441628 w 489944"/>
              <a:gd name="connsiteY0" fmla="*/ 0 h 1485145"/>
              <a:gd name="connsiteX1" fmla="*/ 483486 w 489944"/>
              <a:gd name="connsiteY1" fmla="*/ 202843 h 1485145"/>
              <a:gd name="connsiteX2" fmla="*/ 480265 w 489944"/>
              <a:gd name="connsiteY2" fmla="*/ 560232 h 1485145"/>
              <a:gd name="connsiteX3" fmla="*/ 393333 w 489944"/>
              <a:gd name="connsiteY3" fmla="*/ 914401 h 1485145"/>
              <a:gd name="connsiteX4" fmla="*/ 264543 w 489944"/>
              <a:gd name="connsiteY4" fmla="*/ 1139781 h 1485145"/>
              <a:gd name="connsiteX5" fmla="*/ 171172 w 489944"/>
              <a:gd name="connsiteY5" fmla="*/ 1249251 h 1485145"/>
              <a:gd name="connsiteX6" fmla="*/ 93899 w 489944"/>
              <a:gd name="connsiteY6" fmla="*/ 1400578 h 1485145"/>
              <a:gd name="connsiteX7" fmla="*/ 3746 w 489944"/>
              <a:gd name="connsiteY7" fmla="*/ 1481070 h 1485145"/>
              <a:gd name="connsiteX8" fmla="*/ 26285 w 489944"/>
              <a:gd name="connsiteY8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264543 w 496366"/>
              <a:gd name="connsiteY4" fmla="*/ 1139781 h 1485145"/>
              <a:gd name="connsiteX5" fmla="*/ 171172 w 496366"/>
              <a:gd name="connsiteY5" fmla="*/ 1249251 h 1485145"/>
              <a:gd name="connsiteX6" fmla="*/ 93899 w 496366"/>
              <a:gd name="connsiteY6" fmla="*/ 1400578 h 1485145"/>
              <a:gd name="connsiteX7" fmla="*/ 3746 w 496366"/>
              <a:gd name="connsiteY7" fmla="*/ 1481070 h 1485145"/>
              <a:gd name="connsiteX8" fmla="*/ 26285 w 496366"/>
              <a:gd name="connsiteY8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264543 w 496366"/>
              <a:gd name="connsiteY4" fmla="*/ 1139781 h 1485145"/>
              <a:gd name="connsiteX5" fmla="*/ 171172 w 496366"/>
              <a:gd name="connsiteY5" fmla="*/ 1249251 h 1485145"/>
              <a:gd name="connsiteX6" fmla="*/ 93899 w 496366"/>
              <a:gd name="connsiteY6" fmla="*/ 1400578 h 1485145"/>
              <a:gd name="connsiteX7" fmla="*/ 3746 w 496366"/>
              <a:gd name="connsiteY7" fmla="*/ 1481070 h 1485145"/>
              <a:gd name="connsiteX8" fmla="*/ 26285 w 496366"/>
              <a:gd name="connsiteY8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264543 w 496366"/>
              <a:gd name="connsiteY4" fmla="*/ 1139781 h 1485145"/>
              <a:gd name="connsiteX5" fmla="*/ 171172 w 496366"/>
              <a:gd name="connsiteY5" fmla="*/ 1249251 h 1485145"/>
              <a:gd name="connsiteX6" fmla="*/ 93899 w 496366"/>
              <a:gd name="connsiteY6" fmla="*/ 1400578 h 1485145"/>
              <a:gd name="connsiteX7" fmla="*/ 3746 w 496366"/>
              <a:gd name="connsiteY7" fmla="*/ 1481070 h 1485145"/>
              <a:gd name="connsiteX8" fmla="*/ 26285 w 496366"/>
              <a:gd name="connsiteY8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277422 w 496366"/>
              <a:gd name="connsiteY4" fmla="*/ 1120462 h 1485145"/>
              <a:gd name="connsiteX5" fmla="*/ 171172 w 496366"/>
              <a:gd name="connsiteY5" fmla="*/ 1249251 h 1485145"/>
              <a:gd name="connsiteX6" fmla="*/ 93899 w 496366"/>
              <a:gd name="connsiteY6" fmla="*/ 1400578 h 1485145"/>
              <a:gd name="connsiteX7" fmla="*/ 3746 w 496366"/>
              <a:gd name="connsiteY7" fmla="*/ 1481070 h 1485145"/>
              <a:gd name="connsiteX8" fmla="*/ 26285 w 496366"/>
              <a:gd name="connsiteY8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171172 w 496366"/>
              <a:gd name="connsiteY4" fmla="*/ 1249251 h 1485145"/>
              <a:gd name="connsiteX5" fmla="*/ 93899 w 496366"/>
              <a:gd name="connsiteY5" fmla="*/ 1400578 h 1485145"/>
              <a:gd name="connsiteX6" fmla="*/ 3746 w 496366"/>
              <a:gd name="connsiteY6" fmla="*/ 1481070 h 1485145"/>
              <a:gd name="connsiteX7" fmla="*/ 26285 w 496366"/>
              <a:gd name="connsiteY7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180831 w 496366"/>
              <a:gd name="connsiteY4" fmla="*/ 1249251 h 1485145"/>
              <a:gd name="connsiteX5" fmla="*/ 93899 w 496366"/>
              <a:gd name="connsiteY5" fmla="*/ 1400578 h 1485145"/>
              <a:gd name="connsiteX6" fmla="*/ 3746 w 496366"/>
              <a:gd name="connsiteY6" fmla="*/ 1481070 h 1485145"/>
              <a:gd name="connsiteX7" fmla="*/ 26285 w 496366"/>
              <a:gd name="connsiteY7" fmla="*/ 1471412 h 1485145"/>
              <a:gd name="connsiteX0" fmla="*/ 441628 w 496366"/>
              <a:gd name="connsiteY0" fmla="*/ 0 h 1485145"/>
              <a:gd name="connsiteX1" fmla="*/ 493145 w 496366"/>
              <a:gd name="connsiteY1" fmla="*/ 222161 h 1485145"/>
              <a:gd name="connsiteX2" fmla="*/ 480265 w 496366"/>
              <a:gd name="connsiteY2" fmla="*/ 560232 h 1485145"/>
              <a:gd name="connsiteX3" fmla="*/ 393333 w 496366"/>
              <a:gd name="connsiteY3" fmla="*/ 914401 h 1485145"/>
              <a:gd name="connsiteX4" fmla="*/ 193709 w 496366"/>
              <a:gd name="connsiteY4" fmla="*/ 1249251 h 1485145"/>
              <a:gd name="connsiteX5" fmla="*/ 93899 w 496366"/>
              <a:gd name="connsiteY5" fmla="*/ 1400578 h 1485145"/>
              <a:gd name="connsiteX6" fmla="*/ 3746 w 496366"/>
              <a:gd name="connsiteY6" fmla="*/ 1481070 h 1485145"/>
              <a:gd name="connsiteX7" fmla="*/ 26285 w 496366"/>
              <a:gd name="connsiteY7" fmla="*/ 1471412 h 1485145"/>
              <a:gd name="connsiteX0" fmla="*/ 441628 w 496605"/>
              <a:gd name="connsiteY0" fmla="*/ 0 h 1485145"/>
              <a:gd name="connsiteX1" fmla="*/ 493145 w 496605"/>
              <a:gd name="connsiteY1" fmla="*/ 222161 h 1485145"/>
              <a:gd name="connsiteX2" fmla="*/ 480265 w 496605"/>
              <a:gd name="connsiteY2" fmla="*/ 560232 h 1485145"/>
              <a:gd name="connsiteX3" fmla="*/ 386893 w 496605"/>
              <a:gd name="connsiteY3" fmla="*/ 914401 h 1485145"/>
              <a:gd name="connsiteX4" fmla="*/ 193709 w 496605"/>
              <a:gd name="connsiteY4" fmla="*/ 1249251 h 1485145"/>
              <a:gd name="connsiteX5" fmla="*/ 93899 w 496605"/>
              <a:gd name="connsiteY5" fmla="*/ 1400578 h 1485145"/>
              <a:gd name="connsiteX6" fmla="*/ 3746 w 496605"/>
              <a:gd name="connsiteY6" fmla="*/ 1481070 h 1485145"/>
              <a:gd name="connsiteX7" fmla="*/ 26285 w 496605"/>
              <a:gd name="connsiteY7" fmla="*/ 1471412 h 1485145"/>
              <a:gd name="connsiteX0" fmla="*/ 441628 w 496605"/>
              <a:gd name="connsiteY0" fmla="*/ 0 h 1485145"/>
              <a:gd name="connsiteX1" fmla="*/ 493145 w 496605"/>
              <a:gd name="connsiteY1" fmla="*/ 222161 h 1485145"/>
              <a:gd name="connsiteX2" fmla="*/ 480265 w 496605"/>
              <a:gd name="connsiteY2" fmla="*/ 560232 h 1485145"/>
              <a:gd name="connsiteX3" fmla="*/ 386893 w 496605"/>
              <a:gd name="connsiteY3" fmla="*/ 914401 h 1485145"/>
              <a:gd name="connsiteX4" fmla="*/ 225906 w 496605"/>
              <a:gd name="connsiteY4" fmla="*/ 1255690 h 1485145"/>
              <a:gd name="connsiteX5" fmla="*/ 93899 w 496605"/>
              <a:gd name="connsiteY5" fmla="*/ 1400578 h 1485145"/>
              <a:gd name="connsiteX6" fmla="*/ 3746 w 496605"/>
              <a:gd name="connsiteY6" fmla="*/ 1481070 h 1485145"/>
              <a:gd name="connsiteX7" fmla="*/ 26285 w 496605"/>
              <a:gd name="connsiteY7" fmla="*/ 1471412 h 1485145"/>
              <a:gd name="connsiteX0" fmla="*/ 441628 w 496042"/>
              <a:gd name="connsiteY0" fmla="*/ 0 h 1485145"/>
              <a:gd name="connsiteX1" fmla="*/ 493145 w 496042"/>
              <a:gd name="connsiteY1" fmla="*/ 222161 h 1485145"/>
              <a:gd name="connsiteX2" fmla="*/ 480265 w 496042"/>
              <a:gd name="connsiteY2" fmla="*/ 560232 h 1485145"/>
              <a:gd name="connsiteX3" fmla="*/ 402991 w 496042"/>
              <a:gd name="connsiteY3" fmla="*/ 914401 h 1485145"/>
              <a:gd name="connsiteX4" fmla="*/ 225906 w 496042"/>
              <a:gd name="connsiteY4" fmla="*/ 1255690 h 1485145"/>
              <a:gd name="connsiteX5" fmla="*/ 93899 w 496042"/>
              <a:gd name="connsiteY5" fmla="*/ 1400578 h 1485145"/>
              <a:gd name="connsiteX6" fmla="*/ 3746 w 496042"/>
              <a:gd name="connsiteY6" fmla="*/ 1481070 h 1485145"/>
              <a:gd name="connsiteX7" fmla="*/ 26285 w 496042"/>
              <a:gd name="connsiteY7" fmla="*/ 1471412 h 1485145"/>
              <a:gd name="connsiteX0" fmla="*/ 441628 w 493524"/>
              <a:gd name="connsiteY0" fmla="*/ 0 h 1485145"/>
              <a:gd name="connsiteX1" fmla="*/ 489925 w 493524"/>
              <a:gd name="connsiteY1" fmla="*/ 238260 h 1485145"/>
              <a:gd name="connsiteX2" fmla="*/ 480265 w 493524"/>
              <a:gd name="connsiteY2" fmla="*/ 560232 h 1485145"/>
              <a:gd name="connsiteX3" fmla="*/ 402991 w 493524"/>
              <a:gd name="connsiteY3" fmla="*/ 914401 h 1485145"/>
              <a:gd name="connsiteX4" fmla="*/ 225906 w 493524"/>
              <a:gd name="connsiteY4" fmla="*/ 1255690 h 1485145"/>
              <a:gd name="connsiteX5" fmla="*/ 93899 w 493524"/>
              <a:gd name="connsiteY5" fmla="*/ 1400578 h 1485145"/>
              <a:gd name="connsiteX6" fmla="*/ 3746 w 493524"/>
              <a:gd name="connsiteY6" fmla="*/ 1481070 h 1485145"/>
              <a:gd name="connsiteX7" fmla="*/ 26285 w 493524"/>
              <a:gd name="connsiteY7" fmla="*/ 1471412 h 1485145"/>
              <a:gd name="connsiteX0" fmla="*/ 441628 w 501601"/>
              <a:gd name="connsiteY0" fmla="*/ 0 h 1485145"/>
              <a:gd name="connsiteX1" fmla="*/ 499585 w 501601"/>
              <a:gd name="connsiteY1" fmla="*/ 231820 h 1485145"/>
              <a:gd name="connsiteX2" fmla="*/ 480265 w 501601"/>
              <a:gd name="connsiteY2" fmla="*/ 560232 h 1485145"/>
              <a:gd name="connsiteX3" fmla="*/ 402991 w 501601"/>
              <a:gd name="connsiteY3" fmla="*/ 914401 h 1485145"/>
              <a:gd name="connsiteX4" fmla="*/ 225906 w 501601"/>
              <a:gd name="connsiteY4" fmla="*/ 1255690 h 1485145"/>
              <a:gd name="connsiteX5" fmla="*/ 93899 w 501601"/>
              <a:gd name="connsiteY5" fmla="*/ 1400578 h 1485145"/>
              <a:gd name="connsiteX6" fmla="*/ 3746 w 501601"/>
              <a:gd name="connsiteY6" fmla="*/ 1481070 h 1485145"/>
              <a:gd name="connsiteX7" fmla="*/ 26285 w 501601"/>
              <a:gd name="connsiteY7" fmla="*/ 1471412 h 1485145"/>
              <a:gd name="connsiteX0" fmla="*/ 441628 w 491268"/>
              <a:gd name="connsiteY0" fmla="*/ 0 h 1485145"/>
              <a:gd name="connsiteX1" fmla="*/ 486707 w 491268"/>
              <a:gd name="connsiteY1" fmla="*/ 235040 h 1485145"/>
              <a:gd name="connsiteX2" fmla="*/ 480265 w 491268"/>
              <a:gd name="connsiteY2" fmla="*/ 560232 h 1485145"/>
              <a:gd name="connsiteX3" fmla="*/ 402991 w 491268"/>
              <a:gd name="connsiteY3" fmla="*/ 914401 h 1485145"/>
              <a:gd name="connsiteX4" fmla="*/ 225906 w 491268"/>
              <a:gd name="connsiteY4" fmla="*/ 1255690 h 1485145"/>
              <a:gd name="connsiteX5" fmla="*/ 93899 w 491268"/>
              <a:gd name="connsiteY5" fmla="*/ 1400578 h 1485145"/>
              <a:gd name="connsiteX6" fmla="*/ 3746 w 491268"/>
              <a:gd name="connsiteY6" fmla="*/ 1481070 h 1485145"/>
              <a:gd name="connsiteX7" fmla="*/ 26285 w 491268"/>
              <a:gd name="connsiteY7" fmla="*/ 1471412 h 1485145"/>
              <a:gd name="connsiteX0" fmla="*/ 441628 w 493525"/>
              <a:gd name="connsiteY0" fmla="*/ 0 h 1485145"/>
              <a:gd name="connsiteX1" fmla="*/ 489926 w 493525"/>
              <a:gd name="connsiteY1" fmla="*/ 238260 h 1485145"/>
              <a:gd name="connsiteX2" fmla="*/ 480265 w 493525"/>
              <a:gd name="connsiteY2" fmla="*/ 560232 h 1485145"/>
              <a:gd name="connsiteX3" fmla="*/ 402991 w 493525"/>
              <a:gd name="connsiteY3" fmla="*/ 914401 h 1485145"/>
              <a:gd name="connsiteX4" fmla="*/ 225906 w 493525"/>
              <a:gd name="connsiteY4" fmla="*/ 1255690 h 1485145"/>
              <a:gd name="connsiteX5" fmla="*/ 93899 w 493525"/>
              <a:gd name="connsiteY5" fmla="*/ 1400578 h 1485145"/>
              <a:gd name="connsiteX6" fmla="*/ 3746 w 493525"/>
              <a:gd name="connsiteY6" fmla="*/ 1481070 h 1485145"/>
              <a:gd name="connsiteX7" fmla="*/ 26285 w 493525"/>
              <a:gd name="connsiteY7" fmla="*/ 1471412 h 1485145"/>
              <a:gd name="connsiteX0" fmla="*/ 441628 w 496566"/>
              <a:gd name="connsiteY0" fmla="*/ 0 h 1485145"/>
              <a:gd name="connsiteX1" fmla="*/ 489926 w 496566"/>
              <a:gd name="connsiteY1" fmla="*/ 238260 h 1485145"/>
              <a:gd name="connsiteX2" fmla="*/ 486704 w 496566"/>
              <a:gd name="connsiteY2" fmla="*/ 560232 h 1485145"/>
              <a:gd name="connsiteX3" fmla="*/ 402991 w 496566"/>
              <a:gd name="connsiteY3" fmla="*/ 914401 h 1485145"/>
              <a:gd name="connsiteX4" fmla="*/ 225906 w 496566"/>
              <a:gd name="connsiteY4" fmla="*/ 1255690 h 1485145"/>
              <a:gd name="connsiteX5" fmla="*/ 93899 w 496566"/>
              <a:gd name="connsiteY5" fmla="*/ 1400578 h 1485145"/>
              <a:gd name="connsiteX6" fmla="*/ 3746 w 496566"/>
              <a:gd name="connsiteY6" fmla="*/ 1481070 h 1485145"/>
              <a:gd name="connsiteX7" fmla="*/ 26285 w 496566"/>
              <a:gd name="connsiteY7" fmla="*/ 1471412 h 1485145"/>
              <a:gd name="connsiteX0" fmla="*/ 441628 w 495394"/>
              <a:gd name="connsiteY0" fmla="*/ 0 h 1485145"/>
              <a:gd name="connsiteX1" fmla="*/ 489926 w 495394"/>
              <a:gd name="connsiteY1" fmla="*/ 238260 h 1485145"/>
              <a:gd name="connsiteX2" fmla="*/ 486704 w 495394"/>
              <a:gd name="connsiteY2" fmla="*/ 560232 h 1485145"/>
              <a:gd name="connsiteX3" fmla="*/ 422309 w 495394"/>
              <a:gd name="connsiteY3" fmla="*/ 914401 h 1485145"/>
              <a:gd name="connsiteX4" fmla="*/ 225906 w 495394"/>
              <a:gd name="connsiteY4" fmla="*/ 1255690 h 1485145"/>
              <a:gd name="connsiteX5" fmla="*/ 93899 w 495394"/>
              <a:gd name="connsiteY5" fmla="*/ 1400578 h 1485145"/>
              <a:gd name="connsiteX6" fmla="*/ 3746 w 495394"/>
              <a:gd name="connsiteY6" fmla="*/ 1481070 h 1485145"/>
              <a:gd name="connsiteX7" fmla="*/ 26285 w 495394"/>
              <a:gd name="connsiteY7" fmla="*/ 1471412 h 1485145"/>
              <a:gd name="connsiteX0" fmla="*/ 441628 w 501731"/>
              <a:gd name="connsiteY0" fmla="*/ 0 h 1485145"/>
              <a:gd name="connsiteX1" fmla="*/ 489926 w 501731"/>
              <a:gd name="connsiteY1" fmla="*/ 238260 h 1485145"/>
              <a:gd name="connsiteX2" fmla="*/ 496363 w 501731"/>
              <a:gd name="connsiteY2" fmla="*/ 563451 h 1485145"/>
              <a:gd name="connsiteX3" fmla="*/ 422309 w 501731"/>
              <a:gd name="connsiteY3" fmla="*/ 914401 h 1485145"/>
              <a:gd name="connsiteX4" fmla="*/ 225906 w 501731"/>
              <a:gd name="connsiteY4" fmla="*/ 1255690 h 1485145"/>
              <a:gd name="connsiteX5" fmla="*/ 93899 w 501731"/>
              <a:gd name="connsiteY5" fmla="*/ 1400578 h 1485145"/>
              <a:gd name="connsiteX6" fmla="*/ 3746 w 501731"/>
              <a:gd name="connsiteY6" fmla="*/ 1481070 h 1485145"/>
              <a:gd name="connsiteX7" fmla="*/ 26285 w 501731"/>
              <a:gd name="connsiteY7" fmla="*/ 1471412 h 1485145"/>
              <a:gd name="connsiteX0" fmla="*/ 441628 w 501732"/>
              <a:gd name="connsiteY0" fmla="*/ 0 h 1485145"/>
              <a:gd name="connsiteX1" fmla="*/ 489926 w 501732"/>
              <a:gd name="connsiteY1" fmla="*/ 247920 h 1485145"/>
              <a:gd name="connsiteX2" fmla="*/ 496363 w 501732"/>
              <a:gd name="connsiteY2" fmla="*/ 563451 h 1485145"/>
              <a:gd name="connsiteX3" fmla="*/ 422309 w 501732"/>
              <a:gd name="connsiteY3" fmla="*/ 914401 h 1485145"/>
              <a:gd name="connsiteX4" fmla="*/ 225906 w 501732"/>
              <a:gd name="connsiteY4" fmla="*/ 1255690 h 1485145"/>
              <a:gd name="connsiteX5" fmla="*/ 93899 w 501732"/>
              <a:gd name="connsiteY5" fmla="*/ 1400578 h 1485145"/>
              <a:gd name="connsiteX6" fmla="*/ 3746 w 501732"/>
              <a:gd name="connsiteY6" fmla="*/ 1481070 h 1485145"/>
              <a:gd name="connsiteX7" fmla="*/ 26285 w 501732"/>
              <a:gd name="connsiteY7" fmla="*/ 1471412 h 148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732" h="1485145">
                <a:moveTo>
                  <a:pt x="441628" y="0"/>
                </a:moveTo>
                <a:cubicBezTo>
                  <a:pt x="471143" y="91763"/>
                  <a:pt x="480804" y="154012"/>
                  <a:pt x="489926" y="247920"/>
                </a:cubicBezTo>
                <a:cubicBezTo>
                  <a:pt x="499049" y="341829"/>
                  <a:pt x="507633" y="452371"/>
                  <a:pt x="496363" y="563451"/>
                </a:cubicBezTo>
                <a:cubicBezTo>
                  <a:pt x="485094" y="674531"/>
                  <a:pt x="467385" y="799028"/>
                  <a:pt x="422309" y="914401"/>
                </a:cubicBezTo>
                <a:cubicBezTo>
                  <a:pt x="377233" y="1029774"/>
                  <a:pt x="280641" y="1174661"/>
                  <a:pt x="225906" y="1255690"/>
                </a:cubicBezTo>
                <a:cubicBezTo>
                  <a:pt x="171171" y="1336719"/>
                  <a:pt x="130926" y="1363015"/>
                  <a:pt x="93899" y="1400578"/>
                </a:cubicBezTo>
                <a:cubicBezTo>
                  <a:pt x="56872" y="1438141"/>
                  <a:pt x="15015" y="1469264"/>
                  <a:pt x="3746" y="1481070"/>
                </a:cubicBezTo>
                <a:cubicBezTo>
                  <a:pt x="-7523" y="1492876"/>
                  <a:pt x="8576" y="1475705"/>
                  <a:pt x="26285" y="14714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 flipV="1">
            <a:off x="5977816" y="5283364"/>
            <a:ext cx="1289819" cy="102703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Čárový bublinový popisek 3 35"/>
          <p:cNvSpPr/>
          <p:nvPr/>
        </p:nvSpPr>
        <p:spPr>
          <a:xfrm>
            <a:off x="8311471" y="996932"/>
            <a:ext cx="3711504" cy="438618"/>
          </a:xfrm>
          <a:prstGeom prst="borderCallout3">
            <a:avLst>
              <a:gd name="adj1" fmla="val 216970"/>
              <a:gd name="adj2" fmla="val 2136"/>
              <a:gd name="adj3" fmla="val 149580"/>
              <a:gd name="adj4" fmla="val -8373"/>
              <a:gd name="adj5" fmla="val 90804"/>
              <a:gd name="adj6" fmla="val -9003"/>
              <a:gd name="adj7" fmla="val 53400"/>
              <a:gd name="adj8" fmla="val -43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8311471" y="1014914"/>
            <a:ext cx="392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Magnetická indukční čára-schematicky</a:t>
            </a:r>
            <a:endParaRPr lang="cs-CZ" dirty="0"/>
          </a:p>
        </p:txBody>
      </p:sp>
      <p:cxnSp>
        <p:nvCxnSpPr>
          <p:cNvPr id="72" name="Přímá spojnice 71"/>
          <p:cNvCxnSpPr>
            <a:endCxn id="73" idx="4"/>
          </p:cNvCxnSpPr>
          <p:nvPr/>
        </p:nvCxnSpPr>
        <p:spPr>
          <a:xfrm flipV="1">
            <a:off x="4704761" y="4727696"/>
            <a:ext cx="10734" cy="104528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ál 72"/>
          <p:cNvSpPr/>
          <p:nvPr/>
        </p:nvSpPr>
        <p:spPr>
          <a:xfrm>
            <a:off x="4364266" y="4035115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4" name="Přímá spojnice 73"/>
          <p:cNvCxnSpPr>
            <a:stCxn id="73" idx="0"/>
          </p:cNvCxnSpPr>
          <p:nvPr/>
        </p:nvCxnSpPr>
        <p:spPr>
          <a:xfrm flipH="1" flipV="1">
            <a:off x="4714321" y="3152423"/>
            <a:ext cx="1174" cy="8826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4545903" y="418603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79185" y="123267"/>
            <a:ext cx="836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4. Pohyb elektrolytu protékaného proudem v magnetickém poli 1.</a:t>
            </a:r>
            <a:endParaRPr lang="cs-CZ" sz="2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247516" y="1204255"/>
            <a:ext cx="402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Nalejte do misky roztok 10N NaCi.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Zapojte elektrický obvod dle obrázku.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Umístěte permanentní magnet pod misku postupně oběma zakreslenými způsoby.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Posypte hladinu malým množstvím krupice.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Postupně zvyšujte elektrický proud dokud se nedá roztok do pohybu.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Pohyb lze kvalitativně vysvětlit objemovou hustotou magnetické složky Lorentzovy síly.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986865" y="4888626"/>
                <a:ext cx="144116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65" y="4888626"/>
                <a:ext cx="1441164" cy="310598"/>
              </a:xfrm>
              <a:prstGeom prst="rect">
                <a:avLst/>
              </a:prstGeom>
              <a:blipFill>
                <a:blip r:embed="rId3"/>
                <a:stretch>
                  <a:fillRect l="-3814" t="-45098" r="-3814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842211" y="5943600"/>
                <a:ext cx="438908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je proudová hustota,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/>
                  <a:t> magnetická indukce</a:t>
                </a:r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1" y="5943600"/>
                <a:ext cx="4389087" cy="402931"/>
              </a:xfrm>
              <a:prstGeom prst="rect">
                <a:avLst/>
              </a:prstGeom>
              <a:blipFill>
                <a:blip r:embed="rId4"/>
                <a:stretch>
                  <a:fillRect l="-278" t="-12121" r="-417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2525950" y="1218007"/>
            <a:ext cx="8456133" cy="5502192"/>
            <a:chOff x="3429592" y="1390129"/>
            <a:chExt cx="8456133" cy="5502192"/>
          </a:xfrm>
        </p:grpSpPr>
        <p:sp>
          <p:nvSpPr>
            <p:cNvPr id="2" name="Ovál 1"/>
            <p:cNvSpPr/>
            <p:nvPr/>
          </p:nvSpPr>
          <p:spPr>
            <a:xfrm>
              <a:off x="5344047" y="1619917"/>
              <a:ext cx="3982831" cy="39974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4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" name="Vývojový diagram: sumační spojení 2"/>
            <p:cNvSpPr/>
            <p:nvPr/>
          </p:nvSpPr>
          <p:spPr>
            <a:xfrm>
              <a:off x="7619335" y="1434181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6748259" y="205185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4" name="Ovál 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" name="Ovál 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748259" y="1425584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14" name="Ovál 1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6742059" y="310823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17" name="Ovál 1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6742059" y="261094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20" name="Ovál 19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6742059" y="4102815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23" name="Ovál 22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6742059" y="3605525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26" name="Ovál 25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6725235" y="5340392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29" name="Ovál 2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0" name="Ovál 2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6748259" y="472237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32" name="Ovál 3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3" name="Ovál 3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6203773" y="205185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35" name="Ovál 3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6203773" y="1425584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39" name="Ovál 3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0" name="Ovál 3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6197573" y="310823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42" name="Ovál 4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44" name="Skupina 43"/>
            <p:cNvGrpSpPr/>
            <p:nvPr/>
          </p:nvGrpSpPr>
          <p:grpSpPr>
            <a:xfrm>
              <a:off x="6197573" y="261094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45" name="Ovál 4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6" name="Ovál 4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47" name="Skupina 46"/>
            <p:cNvGrpSpPr/>
            <p:nvPr/>
          </p:nvGrpSpPr>
          <p:grpSpPr>
            <a:xfrm>
              <a:off x="6197573" y="4102815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48" name="Ovál 47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9" name="Ovál 48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50" name="Skupina 49"/>
            <p:cNvGrpSpPr/>
            <p:nvPr/>
          </p:nvGrpSpPr>
          <p:grpSpPr>
            <a:xfrm>
              <a:off x="6197573" y="3605525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51" name="Ovál 50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2" name="Ovál 51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6180749" y="5340392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54" name="Ovál 5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5" name="Ovál 5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6203773" y="4722376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57" name="Ovál 5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8" name="Ovál 5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59" name="Skupina 58"/>
            <p:cNvGrpSpPr/>
            <p:nvPr/>
          </p:nvGrpSpPr>
          <p:grpSpPr>
            <a:xfrm>
              <a:off x="5628825" y="2042757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60" name="Ovál 59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1" name="Ovál 6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5628825" y="1416485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64" name="Ovál 6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5622625" y="3099137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67" name="Ovál 6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5622625" y="2601847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70" name="Ovál 69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5622625" y="4093717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73" name="Ovál 72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4" name="Ovál 73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5622625" y="3596427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76" name="Ovál 75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7" name="Ovál 76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78" name="Skupina 77"/>
            <p:cNvGrpSpPr/>
            <p:nvPr/>
          </p:nvGrpSpPr>
          <p:grpSpPr>
            <a:xfrm>
              <a:off x="5605801" y="5331294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79" name="Ovál 7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0" name="Ovál 7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5628825" y="4713277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82" name="Ovál 8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4926840" y="2016401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85" name="Ovál 8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6" name="Ovál 8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4926840" y="1390129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89" name="Ovál 8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0" name="Ovál 8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1" name="Skupina 90"/>
            <p:cNvGrpSpPr/>
            <p:nvPr/>
          </p:nvGrpSpPr>
          <p:grpSpPr>
            <a:xfrm>
              <a:off x="4920640" y="3072781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92" name="Ovál 9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3" name="Ovál 9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4920640" y="2575491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95" name="Ovál 9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6" name="Ovál 9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7" name="Skupina 96"/>
            <p:cNvGrpSpPr/>
            <p:nvPr/>
          </p:nvGrpSpPr>
          <p:grpSpPr>
            <a:xfrm>
              <a:off x="4920640" y="4067361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98" name="Ovál 97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0" name="Skupina 99"/>
            <p:cNvGrpSpPr/>
            <p:nvPr/>
          </p:nvGrpSpPr>
          <p:grpSpPr>
            <a:xfrm>
              <a:off x="4920640" y="3570071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101" name="Ovál 100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3" name="Skupina 102"/>
            <p:cNvGrpSpPr/>
            <p:nvPr/>
          </p:nvGrpSpPr>
          <p:grpSpPr>
            <a:xfrm>
              <a:off x="4903816" y="5304938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104" name="Ovál 10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6" name="Skupina 105"/>
            <p:cNvGrpSpPr/>
            <p:nvPr/>
          </p:nvGrpSpPr>
          <p:grpSpPr>
            <a:xfrm>
              <a:off x="4926840" y="4686921"/>
              <a:ext cx="329844" cy="343307"/>
              <a:chOff x="3992880" y="465908"/>
              <a:chExt cx="426720" cy="444137"/>
            </a:xfrm>
            <a:noFill/>
          </p:grpSpPr>
          <p:sp>
            <p:nvSpPr>
              <p:cNvPr id="107" name="Ovál 10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34" name="Vývojový diagram: sumační spojení 133"/>
            <p:cNvSpPr/>
            <p:nvPr/>
          </p:nvSpPr>
          <p:spPr>
            <a:xfrm>
              <a:off x="7619335" y="2063091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5" name="Vývojový diagram: sumační spojení 134"/>
            <p:cNvSpPr/>
            <p:nvPr/>
          </p:nvSpPr>
          <p:spPr>
            <a:xfrm>
              <a:off x="7622165" y="2614603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6" name="Vývojový diagram: sumační spojení 135"/>
            <p:cNvSpPr/>
            <p:nvPr/>
          </p:nvSpPr>
          <p:spPr>
            <a:xfrm>
              <a:off x="7619335" y="3112915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7" name="Vývojový diagram: sumační spojení 136"/>
            <p:cNvSpPr/>
            <p:nvPr/>
          </p:nvSpPr>
          <p:spPr>
            <a:xfrm>
              <a:off x="7619335" y="3625236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8" name="Vývojový diagram: sumační spojení 137"/>
            <p:cNvSpPr/>
            <p:nvPr/>
          </p:nvSpPr>
          <p:spPr>
            <a:xfrm>
              <a:off x="7619335" y="4125164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9" name="Vývojový diagram: sumační spojení 138"/>
            <p:cNvSpPr/>
            <p:nvPr/>
          </p:nvSpPr>
          <p:spPr>
            <a:xfrm>
              <a:off x="7634566" y="4737146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0" name="Vývojový diagram: sumační spojení 139"/>
            <p:cNvSpPr/>
            <p:nvPr/>
          </p:nvSpPr>
          <p:spPr>
            <a:xfrm>
              <a:off x="7608711" y="5356185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1" name="Vývojový diagram: sumační spojení 140"/>
            <p:cNvSpPr/>
            <p:nvPr/>
          </p:nvSpPr>
          <p:spPr>
            <a:xfrm>
              <a:off x="8165055" y="1412738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3" name="Vývojový diagram: sumační spojení 142"/>
            <p:cNvSpPr/>
            <p:nvPr/>
          </p:nvSpPr>
          <p:spPr>
            <a:xfrm>
              <a:off x="8165055" y="2041648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4" name="Vývojový diagram: sumační spojení 143"/>
            <p:cNvSpPr/>
            <p:nvPr/>
          </p:nvSpPr>
          <p:spPr>
            <a:xfrm>
              <a:off x="8167886" y="2593159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5" name="Vývojový diagram: sumační spojení 144"/>
            <p:cNvSpPr/>
            <p:nvPr/>
          </p:nvSpPr>
          <p:spPr>
            <a:xfrm>
              <a:off x="8165055" y="3091472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6" name="Vývojový diagram: sumační spojení 145"/>
            <p:cNvSpPr/>
            <p:nvPr/>
          </p:nvSpPr>
          <p:spPr>
            <a:xfrm>
              <a:off x="8165055" y="3603792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7" name="Vývojový diagram: sumační spojení 146"/>
            <p:cNvSpPr/>
            <p:nvPr/>
          </p:nvSpPr>
          <p:spPr>
            <a:xfrm>
              <a:off x="8170698" y="4126421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8" name="Vývojový diagram: sumační spojení 147"/>
            <p:cNvSpPr/>
            <p:nvPr/>
          </p:nvSpPr>
          <p:spPr>
            <a:xfrm>
              <a:off x="8180286" y="4715703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9" name="Vývojový diagram: sumační spojení 148"/>
            <p:cNvSpPr/>
            <p:nvPr/>
          </p:nvSpPr>
          <p:spPr>
            <a:xfrm>
              <a:off x="8154431" y="5334742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0" name="Vývojový diagram: sumační spojení 149"/>
            <p:cNvSpPr/>
            <p:nvPr/>
          </p:nvSpPr>
          <p:spPr>
            <a:xfrm>
              <a:off x="8776952" y="1394809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2" name="Vývojový diagram: sumační spojení 151"/>
            <p:cNvSpPr/>
            <p:nvPr/>
          </p:nvSpPr>
          <p:spPr>
            <a:xfrm>
              <a:off x="8776952" y="2023718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3" name="Vývojový diagram: sumační spojení 152"/>
            <p:cNvSpPr/>
            <p:nvPr/>
          </p:nvSpPr>
          <p:spPr>
            <a:xfrm>
              <a:off x="8779782" y="2575230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4" name="Vývojový diagram: sumační spojení 153"/>
            <p:cNvSpPr/>
            <p:nvPr/>
          </p:nvSpPr>
          <p:spPr>
            <a:xfrm>
              <a:off x="8776952" y="3073543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5" name="Vývojový diagram: sumační spojení 154"/>
            <p:cNvSpPr/>
            <p:nvPr/>
          </p:nvSpPr>
          <p:spPr>
            <a:xfrm>
              <a:off x="8776952" y="3585863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6" name="Vývojový diagram: sumační spojení 155"/>
            <p:cNvSpPr/>
            <p:nvPr/>
          </p:nvSpPr>
          <p:spPr>
            <a:xfrm>
              <a:off x="8782595" y="4108492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7" name="Vývojový diagram: sumační spojení 156"/>
            <p:cNvSpPr/>
            <p:nvPr/>
          </p:nvSpPr>
          <p:spPr>
            <a:xfrm>
              <a:off x="8792183" y="4697774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8" name="Vývojový diagram: sumační spojení 157"/>
            <p:cNvSpPr/>
            <p:nvPr/>
          </p:nvSpPr>
          <p:spPr>
            <a:xfrm>
              <a:off x="8766328" y="5316813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9" name="Vývojový diagram: sumační spojení 158"/>
            <p:cNvSpPr/>
            <p:nvPr/>
          </p:nvSpPr>
          <p:spPr>
            <a:xfrm>
              <a:off x="9472629" y="1421861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1" name="Vývojový diagram: sumační spojení 160"/>
            <p:cNvSpPr/>
            <p:nvPr/>
          </p:nvSpPr>
          <p:spPr>
            <a:xfrm>
              <a:off x="9472629" y="2050771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2" name="Vývojový diagram: sumační spojení 161"/>
            <p:cNvSpPr/>
            <p:nvPr/>
          </p:nvSpPr>
          <p:spPr>
            <a:xfrm>
              <a:off x="9475460" y="2602283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3" name="Vývojový diagram: sumační spojení 162"/>
            <p:cNvSpPr/>
            <p:nvPr/>
          </p:nvSpPr>
          <p:spPr>
            <a:xfrm>
              <a:off x="9472629" y="3100595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4" name="Vývojový diagram: sumační spojení 163"/>
            <p:cNvSpPr/>
            <p:nvPr/>
          </p:nvSpPr>
          <p:spPr>
            <a:xfrm>
              <a:off x="9472629" y="3612916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5" name="Vývojový diagram: sumační spojení 164"/>
            <p:cNvSpPr/>
            <p:nvPr/>
          </p:nvSpPr>
          <p:spPr>
            <a:xfrm>
              <a:off x="9478273" y="4135545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6" name="Vývojový diagram: sumační spojení 165"/>
            <p:cNvSpPr/>
            <p:nvPr/>
          </p:nvSpPr>
          <p:spPr>
            <a:xfrm>
              <a:off x="9487860" y="4724826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7" name="Vývojový diagram: sumační spojení 166"/>
            <p:cNvSpPr/>
            <p:nvPr/>
          </p:nvSpPr>
          <p:spPr>
            <a:xfrm>
              <a:off x="9462005" y="5343865"/>
              <a:ext cx="329844" cy="34330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7" name="Ovál 176"/>
            <p:cNvSpPr/>
            <p:nvPr/>
          </p:nvSpPr>
          <p:spPr>
            <a:xfrm>
              <a:off x="5349124" y="3379726"/>
              <a:ext cx="109948" cy="34432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8" name="Ovál 177"/>
            <p:cNvSpPr/>
            <p:nvPr/>
          </p:nvSpPr>
          <p:spPr>
            <a:xfrm>
              <a:off x="9207652" y="3379726"/>
              <a:ext cx="109948" cy="34432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9" name="Kříž 178"/>
            <p:cNvSpPr/>
            <p:nvPr/>
          </p:nvSpPr>
          <p:spPr>
            <a:xfrm>
              <a:off x="4274567" y="2918538"/>
              <a:ext cx="594207" cy="594838"/>
            </a:xfrm>
            <a:prstGeom prst="plus">
              <a:avLst>
                <a:gd name="adj" fmla="val 41615"/>
              </a:avLst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0" name="Obdélník 179"/>
            <p:cNvSpPr/>
            <p:nvPr/>
          </p:nvSpPr>
          <p:spPr>
            <a:xfrm>
              <a:off x="9947309" y="3169795"/>
              <a:ext cx="503789" cy="82711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82" name="Přímá spojnice 181"/>
            <p:cNvCxnSpPr/>
            <p:nvPr/>
          </p:nvCxnSpPr>
          <p:spPr>
            <a:xfrm flipH="1">
              <a:off x="9207652" y="3538884"/>
              <a:ext cx="1623946" cy="339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Přímá spojnice 182"/>
            <p:cNvCxnSpPr/>
            <p:nvPr/>
          </p:nvCxnSpPr>
          <p:spPr>
            <a:xfrm flipH="1" flipV="1">
              <a:off x="3702651" y="3554180"/>
              <a:ext cx="1669891" cy="7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Přímá spojnice 186"/>
            <p:cNvCxnSpPr>
              <a:endCxn id="195" idx="4"/>
            </p:cNvCxnSpPr>
            <p:nvPr/>
          </p:nvCxnSpPr>
          <p:spPr>
            <a:xfrm flipH="1" flipV="1">
              <a:off x="3701084" y="5108578"/>
              <a:ext cx="3635" cy="112326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Přímá spojnice 187"/>
            <p:cNvCxnSpPr/>
            <p:nvPr/>
          </p:nvCxnSpPr>
          <p:spPr>
            <a:xfrm flipH="1" flipV="1">
              <a:off x="10862328" y="3522332"/>
              <a:ext cx="9279" cy="272174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Přímá spojnice 188"/>
            <p:cNvCxnSpPr/>
            <p:nvPr/>
          </p:nvCxnSpPr>
          <p:spPr>
            <a:xfrm flipH="1" flipV="1">
              <a:off x="6870983" y="6234710"/>
              <a:ext cx="4020039" cy="1919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ál 189"/>
            <p:cNvSpPr/>
            <p:nvPr/>
          </p:nvSpPr>
          <p:spPr>
            <a:xfrm>
              <a:off x="5940391" y="5954079"/>
              <a:ext cx="542982" cy="535348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1" name="Ovál 190"/>
            <p:cNvSpPr/>
            <p:nvPr/>
          </p:nvSpPr>
          <p:spPr>
            <a:xfrm>
              <a:off x="6328001" y="5958409"/>
              <a:ext cx="542982" cy="535348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92" name="Přímá spojnice 191"/>
            <p:cNvCxnSpPr/>
            <p:nvPr/>
          </p:nvCxnSpPr>
          <p:spPr>
            <a:xfrm flipH="1" flipV="1">
              <a:off x="3702651" y="6231840"/>
              <a:ext cx="2218351" cy="12239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Přímá spojnice 198"/>
            <p:cNvCxnSpPr/>
            <p:nvPr/>
          </p:nvCxnSpPr>
          <p:spPr>
            <a:xfrm>
              <a:off x="7337602" y="1405271"/>
              <a:ext cx="7853" cy="4387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8073565" y="5758062"/>
              <a:ext cx="2570700" cy="28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Směr pohybu krupicových zrníček</a:t>
              </a:r>
              <a:endParaRPr lang="cs-CZ" dirty="0"/>
            </a:p>
          </p:txBody>
        </p:sp>
        <p:sp>
          <p:nvSpPr>
            <p:cNvPr id="11" name="Čárový bublinový popisek 3 (s ohraničením a zvýrazněním) 10"/>
            <p:cNvSpPr/>
            <p:nvPr/>
          </p:nvSpPr>
          <p:spPr>
            <a:xfrm>
              <a:off x="7904018" y="5714254"/>
              <a:ext cx="3423783" cy="414961"/>
            </a:xfrm>
            <a:prstGeom prst="accentBorderCallout3">
              <a:avLst>
                <a:gd name="adj1" fmla="val 20778"/>
                <a:gd name="adj2" fmla="val -4078"/>
                <a:gd name="adj3" fmla="val 61333"/>
                <a:gd name="adj4" fmla="val -11757"/>
                <a:gd name="adj5" fmla="val 27663"/>
                <a:gd name="adj6" fmla="val -27423"/>
                <a:gd name="adj7" fmla="val -175188"/>
                <a:gd name="adj8" fmla="val -4994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4" name="TextovéPole 183"/>
            <p:cNvSpPr txBox="1"/>
            <p:nvPr/>
          </p:nvSpPr>
          <p:spPr>
            <a:xfrm>
              <a:off x="5178279" y="6606836"/>
              <a:ext cx="2288189" cy="28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Regulovatelný proudový zdroj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123832" y="1923835"/>
              <a:ext cx="197706" cy="329247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5" name="Obdélník 184"/>
            <p:cNvSpPr/>
            <p:nvPr/>
          </p:nvSpPr>
          <p:spPr>
            <a:xfrm>
              <a:off x="7362084" y="1923835"/>
              <a:ext cx="201410" cy="3292470"/>
            </a:xfrm>
            <a:prstGeom prst="rect">
              <a:avLst/>
            </a:prstGeom>
            <a:solidFill>
              <a:srgbClr val="00B050">
                <a:alpha val="5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hnutý pruh 11"/>
            <p:cNvSpPr/>
            <p:nvPr/>
          </p:nvSpPr>
          <p:spPr>
            <a:xfrm rot="16200000">
              <a:off x="5411961" y="1841148"/>
              <a:ext cx="3726203" cy="3510780"/>
            </a:xfrm>
            <a:prstGeom prst="blockArc">
              <a:avLst>
                <a:gd name="adj1" fmla="val 11915242"/>
                <a:gd name="adj2" fmla="val 2986586"/>
                <a:gd name="adj3" fmla="val 2847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7" name="Šipka doprava 36"/>
            <p:cNvSpPr/>
            <p:nvPr/>
          </p:nvSpPr>
          <p:spPr>
            <a:xfrm rot="1042453">
              <a:off x="6690919" y="5217481"/>
              <a:ext cx="524752" cy="330852"/>
            </a:xfrm>
            <a:prstGeom prst="rightArrow">
              <a:avLst>
                <a:gd name="adj1" fmla="val 29338"/>
                <a:gd name="adj2" fmla="val 67775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62" name="Obdélník 61"/>
            <p:cNvSpPr/>
            <p:nvPr/>
          </p:nvSpPr>
          <p:spPr>
            <a:xfrm rot="1341769">
              <a:off x="6645560" y="5261237"/>
              <a:ext cx="125744" cy="8739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93" name="Čárový bublinový popisek 3 (s ohraničením a zvýrazněním) 192"/>
            <p:cNvSpPr/>
            <p:nvPr/>
          </p:nvSpPr>
          <p:spPr>
            <a:xfrm>
              <a:off x="9315025" y="1529529"/>
              <a:ext cx="2570700" cy="414961"/>
            </a:xfrm>
            <a:prstGeom prst="accentBorderCallout3">
              <a:avLst>
                <a:gd name="adj1" fmla="val 52103"/>
                <a:gd name="adj2" fmla="val -5342"/>
                <a:gd name="adj3" fmla="val 10429"/>
                <a:gd name="adj4" fmla="val -14602"/>
                <a:gd name="adj5" fmla="val -34461"/>
                <a:gd name="adj6" fmla="val -101623"/>
                <a:gd name="adj7" fmla="val 17098"/>
                <a:gd name="adj8" fmla="val -13647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9436031" y="1579452"/>
              <a:ext cx="1982483" cy="28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Magnetické indukční čáry</a:t>
              </a:r>
              <a:endParaRPr lang="cs-CZ" dirty="0"/>
            </a:p>
          </p:txBody>
        </p:sp>
        <p:cxnSp>
          <p:nvCxnSpPr>
            <p:cNvPr id="194" name="Přímá spojnice se šipkou 193"/>
            <p:cNvCxnSpPr/>
            <p:nvPr/>
          </p:nvCxnSpPr>
          <p:spPr>
            <a:xfrm flipH="1" flipV="1">
              <a:off x="5834113" y="5805969"/>
              <a:ext cx="996999" cy="79387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ál 194"/>
            <p:cNvSpPr/>
            <p:nvPr/>
          </p:nvSpPr>
          <p:spPr>
            <a:xfrm>
              <a:off x="3429592" y="4573230"/>
              <a:ext cx="542982" cy="535348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96" name="Přímá spojnice 195"/>
            <p:cNvCxnSpPr/>
            <p:nvPr/>
          </p:nvCxnSpPr>
          <p:spPr>
            <a:xfrm flipV="1">
              <a:off x="3704013" y="3542064"/>
              <a:ext cx="0" cy="104724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ovéPole 196"/>
            <p:cNvSpPr txBox="1"/>
            <p:nvPr/>
          </p:nvSpPr>
          <p:spPr>
            <a:xfrm>
              <a:off x="3580438" y="4677512"/>
              <a:ext cx="245587" cy="28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169" name="TextovéPole 168"/>
            <p:cNvSpPr txBox="1"/>
            <p:nvPr/>
          </p:nvSpPr>
          <p:spPr>
            <a:xfrm>
              <a:off x="7127743" y="3442444"/>
              <a:ext cx="255392" cy="28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181" name="TextovéPole 180"/>
            <p:cNvSpPr txBox="1"/>
            <p:nvPr/>
          </p:nvSpPr>
          <p:spPr>
            <a:xfrm>
              <a:off x="7322909" y="3438569"/>
              <a:ext cx="224522" cy="28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</a:t>
              </a:r>
              <a:endParaRPr lang="cs-CZ" dirty="0"/>
            </a:p>
          </p:txBody>
        </p:sp>
      </p:grpSp>
      <p:sp>
        <p:nvSpPr>
          <p:cNvPr id="171" name="TextovéPole 170"/>
          <p:cNvSpPr txBox="1"/>
          <p:nvPr/>
        </p:nvSpPr>
        <p:spPr>
          <a:xfrm>
            <a:off x="279185" y="123267"/>
            <a:ext cx="836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4. Pohyb elektrolytu protékaného proudem v magnetickém poli 2.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7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2295591" y="1091425"/>
            <a:ext cx="9521203" cy="5336848"/>
            <a:chOff x="2050697" y="705931"/>
            <a:chExt cx="10741019" cy="6020577"/>
          </a:xfrm>
        </p:grpSpPr>
        <p:grpSp>
          <p:nvGrpSpPr>
            <p:cNvPr id="76" name="Skupina 75"/>
            <p:cNvGrpSpPr/>
            <p:nvPr/>
          </p:nvGrpSpPr>
          <p:grpSpPr>
            <a:xfrm>
              <a:off x="5262846" y="3676854"/>
              <a:ext cx="2657691" cy="1398815"/>
              <a:chOff x="918184" y="746020"/>
              <a:chExt cx="2657691" cy="1398815"/>
            </a:xfrm>
          </p:grpSpPr>
          <p:sp>
            <p:nvSpPr>
              <p:cNvPr id="2" name="Vývojový diagram: údaje 1"/>
              <p:cNvSpPr/>
              <p:nvPr/>
            </p:nvSpPr>
            <p:spPr>
              <a:xfrm rot="18188435" flipH="1">
                <a:off x="1895612" y="-150605"/>
                <a:ext cx="702835" cy="265769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5354 w 10000"/>
                  <a:gd name="connsiteY3" fmla="*/ 885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4969 w 10000"/>
                  <a:gd name="connsiteY3" fmla="*/ 8964 h 10000"/>
                  <a:gd name="connsiteX4" fmla="*/ 0 w 10000"/>
                  <a:gd name="connsiteY4" fmla="*/ 10000 h 10000"/>
                  <a:gd name="connsiteX0" fmla="*/ 0 w 7167"/>
                  <a:gd name="connsiteY0" fmla="*/ 10969 h 10969"/>
                  <a:gd name="connsiteX1" fmla="*/ 2000 w 7167"/>
                  <a:gd name="connsiteY1" fmla="*/ 969 h 10969"/>
                  <a:gd name="connsiteX2" fmla="*/ 7167 w 7167"/>
                  <a:gd name="connsiteY2" fmla="*/ 0 h 10969"/>
                  <a:gd name="connsiteX3" fmla="*/ 4969 w 7167"/>
                  <a:gd name="connsiteY3" fmla="*/ 9933 h 10969"/>
                  <a:gd name="connsiteX4" fmla="*/ 0 w 7167"/>
                  <a:gd name="connsiteY4" fmla="*/ 10969 h 10969"/>
                  <a:gd name="connsiteX0" fmla="*/ 0 w 10000"/>
                  <a:gd name="connsiteY0" fmla="*/ 10000 h 10000"/>
                  <a:gd name="connsiteX1" fmla="*/ 3594 w 10000"/>
                  <a:gd name="connsiteY1" fmla="*/ 1581 h 10000"/>
                  <a:gd name="connsiteX2" fmla="*/ 10000 w 10000"/>
                  <a:gd name="connsiteY2" fmla="*/ 0 h 10000"/>
                  <a:gd name="connsiteX3" fmla="*/ 6933 w 10000"/>
                  <a:gd name="connsiteY3" fmla="*/ 9056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2737 w 10000"/>
                  <a:gd name="connsiteY1" fmla="*/ 1064 h 10000"/>
                  <a:gd name="connsiteX2" fmla="*/ 10000 w 10000"/>
                  <a:gd name="connsiteY2" fmla="*/ 0 h 10000"/>
                  <a:gd name="connsiteX3" fmla="*/ 6933 w 10000"/>
                  <a:gd name="connsiteY3" fmla="*/ 9056 h 10000"/>
                  <a:gd name="connsiteX4" fmla="*/ 0 w 10000"/>
                  <a:gd name="connsiteY4" fmla="*/ 10000 h 10000"/>
                  <a:gd name="connsiteX0" fmla="*/ 8743 w 18743"/>
                  <a:gd name="connsiteY0" fmla="*/ 10000 h 10000"/>
                  <a:gd name="connsiteX1" fmla="*/ 0 w 18743"/>
                  <a:gd name="connsiteY1" fmla="*/ 2493 h 10000"/>
                  <a:gd name="connsiteX2" fmla="*/ 18743 w 18743"/>
                  <a:gd name="connsiteY2" fmla="*/ 0 h 10000"/>
                  <a:gd name="connsiteX3" fmla="*/ 15676 w 18743"/>
                  <a:gd name="connsiteY3" fmla="*/ 9056 h 10000"/>
                  <a:gd name="connsiteX4" fmla="*/ 8743 w 18743"/>
                  <a:gd name="connsiteY4" fmla="*/ 10000 h 10000"/>
                  <a:gd name="connsiteX0" fmla="*/ 0 w 24244"/>
                  <a:gd name="connsiteY0" fmla="*/ 10940 h 10940"/>
                  <a:gd name="connsiteX1" fmla="*/ 5501 w 24244"/>
                  <a:gd name="connsiteY1" fmla="*/ 2493 h 10940"/>
                  <a:gd name="connsiteX2" fmla="*/ 24244 w 24244"/>
                  <a:gd name="connsiteY2" fmla="*/ 0 h 10940"/>
                  <a:gd name="connsiteX3" fmla="*/ 21177 w 24244"/>
                  <a:gd name="connsiteY3" fmla="*/ 9056 h 10940"/>
                  <a:gd name="connsiteX4" fmla="*/ 0 w 24244"/>
                  <a:gd name="connsiteY4" fmla="*/ 10940 h 10940"/>
                  <a:gd name="connsiteX0" fmla="*/ 0 w 22497"/>
                  <a:gd name="connsiteY0" fmla="*/ 10601 h 10601"/>
                  <a:gd name="connsiteX1" fmla="*/ 3754 w 22497"/>
                  <a:gd name="connsiteY1" fmla="*/ 2493 h 10601"/>
                  <a:gd name="connsiteX2" fmla="*/ 22497 w 22497"/>
                  <a:gd name="connsiteY2" fmla="*/ 0 h 10601"/>
                  <a:gd name="connsiteX3" fmla="*/ 19430 w 22497"/>
                  <a:gd name="connsiteY3" fmla="*/ 9056 h 10601"/>
                  <a:gd name="connsiteX4" fmla="*/ 0 w 22497"/>
                  <a:gd name="connsiteY4" fmla="*/ 10601 h 10601"/>
                  <a:gd name="connsiteX0" fmla="*/ 0 w 21614"/>
                  <a:gd name="connsiteY0" fmla="*/ 11454 h 11454"/>
                  <a:gd name="connsiteX1" fmla="*/ 2871 w 21614"/>
                  <a:gd name="connsiteY1" fmla="*/ 2493 h 11454"/>
                  <a:gd name="connsiteX2" fmla="*/ 21614 w 21614"/>
                  <a:gd name="connsiteY2" fmla="*/ 0 h 11454"/>
                  <a:gd name="connsiteX3" fmla="*/ 18547 w 21614"/>
                  <a:gd name="connsiteY3" fmla="*/ 9056 h 11454"/>
                  <a:gd name="connsiteX4" fmla="*/ 0 w 21614"/>
                  <a:gd name="connsiteY4" fmla="*/ 11454 h 11454"/>
                  <a:gd name="connsiteX0" fmla="*/ 0 w 24364"/>
                  <a:gd name="connsiteY0" fmla="*/ 12044 h 12044"/>
                  <a:gd name="connsiteX1" fmla="*/ 5621 w 24364"/>
                  <a:gd name="connsiteY1" fmla="*/ 2493 h 12044"/>
                  <a:gd name="connsiteX2" fmla="*/ 24364 w 24364"/>
                  <a:gd name="connsiteY2" fmla="*/ 0 h 12044"/>
                  <a:gd name="connsiteX3" fmla="*/ 21297 w 24364"/>
                  <a:gd name="connsiteY3" fmla="*/ 9056 h 12044"/>
                  <a:gd name="connsiteX4" fmla="*/ 0 w 24364"/>
                  <a:gd name="connsiteY4" fmla="*/ 12044 h 12044"/>
                  <a:gd name="connsiteX0" fmla="*/ 0 w 24364"/>
                  <a:gd name="connsiteY0" fmla="*/ 12044 h 12044"/>
                  <a:gd name="connsiteX1" fmla="*/ 4680 w 24364"/>
                  <a:gd name="connsiteY1" fmla="*/ 2675 h 12044"/>
                  <a:gd name="connsiteX2" fmla="*/ 24364 w 24364"/>
                  <a:gd name="connsiteY2" fmla="*/ 0 h 12044"/>
                  <a:gd name="connsiteX3" fmla="*/ 21297 w 24364"/>
                  <a:gd name="connsiteY3" fmla="*/ 9056 h 12044"/>
                  <a:gd name="connsiteX4" fmla="*/ 0 w 24364"/>
                  <a:gd name="connsiteY4" fmla="*/ 12044 h 12044"/>
                  <a:gd name="connsiteX0" fmla="*/ 0 w 23898"/>
                  <a:gd name="connsiteY0" fmla="*/ 11897 h 11897"/>
                  <a:gd name="connsiteX1" fmla="*/ 4214 w 23898"/>
                  <a:gd name="connsiteY1" fmla="*/ 2675 h 11897"/>
                  <a:gd name="connsiteX2" fmla="*/ 23898 w 23898"/>
                  <a:gd name="connsiteY2" fmla="*/ 0 h 11897"/>
                  <a:gd name="connsiteX3" fmla="*/ 20831 w 23898"/>
                  <a:gd name="connsiteY3" fmla="*/ 9056 h 11897"/>
                  <a:gd name="connsiteX4" fmla="*/ 0 w 23898"/>
                  <a:gd name="connsiteY4" fmla="*/ 11897 h 11897"/>
                  <a:gd name="connsiteX0" fmla="*/ 0 w 23898"/>
                  <a:gd name="connsiteY0" fmla="*/ 11897 h 11897"/>
                  <a:gd name="connsiteX1" fmla="*/ 2530 w 23898"/>
                  <a:gd name="connsiteY1" fmla="*/ 2944 h 11897"/>
                  <a:gd name="connsiteX2" fmla="*/ 23898 w 23898"/>
                  <a:gd name="connsiteY2" fmla="*/ 0 h 11897"/>
                  <a:gd name="connsiteX3" fmla="*/ 20831 w 23898"/>
                  <a:gd name="connsiteY3" fmla="*/ 9056 h 11897"/>
                  <a:gd name="connsiteX4" fmla="*/ 0 w 23898"/>
                  <a:gd name="connsiteY4" fmla="*/ 11897 h 11897"/>
                  <a:gd name="connsiteX0" fmla="*/ 0 w 25725"/>
                  <a:gd name="connsiteY0" fmla="*/ 12080 h 12080"/>
                  <a:gd name="connsiteX1" fmla="*/ 4357 w 25725"/>
                  <a:gd name="connsiteY1" fmla="*/ 2944 h 12080"/>
                  <a:gd name="connsiteX2" fmla="*/ 25725 w 25725"/>
                  <a:gd name="connsiteY2" fmla="*/ 0 h 12080"/>
                  <a:gd name="connsiteX3" fmla="*/ 22658 w 25725"/>
                  <a:gd name="connsiteY3" fmla="*/ 9056 h 12080"/>
                  <a:gd name="connsiteX4" fmla="*/ 0 w 25725"/>
                  <a:gd name="connsiteY4" fmla="*/ 12080 h 12080"/>
                  <a:gd name="connsiteX0" fmla="*/ 0 w 25313"/>
                  <a:gd name="connsiteY0" fmla="*/ 12114 h 12114"/>
                  <a:gd name="connsiteX1" fmla="*/ 3945 w 25313"/>
                  <a:gd name="connsiteY1" fmla="*/ 2944 h 12114"/>
                  <a:gd name="connsiteX2" fmla="*/ 25313 w 25313"/>
                  <a:gd name="connsiteY2" fmla="*/ 0 h 12114"/>
                  <a:gd name="connsiteX3" fmla="*/ 22246 w 25313"/>
                  <a:gd name="connsiteY3" fmla="*/ 9056 h 12114"/>
                  <a:gd name="connsiteX4" fmla="*/ 0 w 25313"/>
                  <a:gd name="connsiteY4" fmla="*/ 12114 h 1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13" h="12114">
                    <a:moveTo>
                      <a:pt x="0" y="12114"/>
                    </a:moveTo>
                    <a:lnTo>
                      <a:pt x="3945" y="2944"/>
                    </a:lnTo>
                    <a:lnTo>
                      <a:pt x="25313" y="0"/>
                    </a:lnTo>
                    <a:lnTo>
                      <a:pt x="22246" y="9056"/>
                    </a:lnTo>
                    <a:lnTo>
                      <a:pt x="0" y="12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4" name="Přímá spojnice 23"/>
              <p:cNvCxnSpPr>
                <a:stCxn id="2" idx="2"/>
              </p:cNvCxnSpPr>
              <p:nvPr/>
            </p:nvCxnSpPr>
            <p:spPr>
              <a:xfrm flipH="1">
                <a:off x="941009" y="746020"/>
                <a:ext cx="1218" cy="183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 flipV="1">
                <a:off x="2632863" y="1803406"/>
                <a:ext cx="908369" cy="1565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>
                <a:stCxn id="2" idx="3"/>
              </p:cNvCxnSpPr>
              <p:nvPr/>
            </p:nvCxnSpPr>
            <p:spPr>
              <a:xfrm flipH="1">
                <a:off x="2650458" y="1760886"/>
                <a:ext cx="1932" cy="1966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/>
              <p:nvPr/>
            </p:nvCxnSpPr>
            <p:spPr>
              <a:xfrm>
                <a:off x="930409" y="931713"/>
                <a:ext cx="1711381" cy="1028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/>
              <p:cNvCxnSpPr>
                <a:stCxn id="2" idx="0"/>
              </p:cNvCxnSpPr>
              <p:nvPr/>
            </p:nvCxnSpPr>
            <p:spPr>
              <a:xfrm>
                <a:off x="3551832" y="1610461"/>
                <a:ext cx="0" cy="1905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Volný tvar 72"/>
              <p:cNvSpPr/>
              <p:nvPr/>
            </p:nvSpPr>
            <p:spPr>
              <a:xfrm>
                <a:off x="2638379" y="1614492"/>
                <a:ext cx="901243" cy="339838"/>
              </a:xfrm>
              <a:custGeom>
                <a:avLst/>
                <a:gdLst>
                  <a:gd name="connsiteX0" fmla="*/ 0 w 901243"/>
                  <a:gd name="connsiteY0" fmla="*/ 151303 h 338788"/>
                  <a:gd name="connsiteX1" fmla="*/ 0 w 901243"/>
                  <a:gd name="connsiteY1" fmla="*/ 338788 h 338788"/>
                  <a:gd name="connsiteX2" fmla="*/ 897954 w 901243"/>
                  <a:gd name="connsiteY2" fmla="*/ 187485 h 338788"/>
                  <a:gd name="connsiteX3" fmla="*/ 901243 w 901243"/>
                  <a:gd name="connsiteY3" fmla="*/ 0 h 338788"/>
                  <a:gd name="connsiteX4" fmla="*/ 0 w 901243"/>
                  <a:gd name="connsiteY4" fmla="*/ 151303 h 338788"/>
                  <a:gd name="connsiteX0" fmla="*/ 0 w 901243"/>
                  <a:gd name="connsiteY0" fmla="*/ 151303 h 338788"/>
                  <a:gd name="connsiteX1" fmla="*/ 0 w 901243"/>
                  <a:gd name="connsiteY1" fmla="*/ 338788 h 338788"/>
                  <a:gd name="connsiteX2" fmla="*/ 897954 w 901243"/>
                  <a:gd name="connsiteY2" fmla="*/ 184206 h 338788"/>
                  <a:gd name="connsiteX3" fmla="*/ 901243 w 901243"/>
                  <a:gd name="connsiteY3" fmla="*/ 0 h 338788"/>
                  <a:gd name="connsiteX4" fmla="*/ 0 w 901243"/>
                  <a:gd name="connsiteY4" fmla="*/ 151303 h 338788"/>
                  <a:gd name="connsiteX0" fmla="*/ 0 w 901243"/>
                  <a:gd name="connsiteY0" fmla="*/ 151303 h 338788"/>
                  <a:gd name="connsiteX1" fmla="*/ 0 w 901243"/>
                  <a:gd name="connsiteY1" fmla="*/ 338788 h 338788"/>
                  <a:gd name="connsiteX2" fmla="*/ 891375 w 901243"/>
                  <a:gd name="connsiteY2" fmla="*/ 180927 h 338788"/>
                  <a:gd name="connsiteX3" fmla="*/ 901243 w 901243"/>
                  <a:gd name="connsiteY3" fmla="*/ 0 h 338788"/>
                  <a:gd name="connsiteX4" fmla="*/ 0 w 901243"/>
                  <a:gd name="connsiteY4" fmla="*/ 151303 h 338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1243" h="338788">
                    <a:moveTo>
                      <a:pt x="0" y="151303"/>
                    </a:moveTo>
                    <a:lnTo>
                      <a:pt x="0" y="338788"/>
                    </a:lnTo>
                    <a:lnTo>
                      <a:pt x="891375" y="180927"/>
                    </a:lnTo>
                    <a:cubicBezTo>
                      <a:pt x="892471" y="118432"/>
                      <a:pt x="900147" y="62495"/>
                      <a:pt x="901243" y="0"/>
                    </a:cubicBezTo>
                    <a:lnTo>
                      <a:pt x="0" y="15130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4" name="Volný tvar 73"/>
              <p:cNvSpPr/>
              <p:nvPr/>
            </p:nvSpPr>
            <p:spPr>
              <a:xfrm>
                <a:off x="931402" y="756457"/>
                <a:ext cx="1710388" cy="1187404"/>
              </a:xfrm>
              <a:custGeom>
                <a:avLst/>
                <a:gdLst>
                  <a:gd name="connsiteX0" fmla="*/ 0 w 1716967"/>
                  <a:gd name="connsiteY0" fmla="*/ 0 h 1197271"/>
                  <a:gd name="connsiteX1" fmla="*/ 3289 w 1716967"/>
                  <a:gd name="connsiteY1" fmla="*/ 184195 h 1197271"/>
                  <a:gd name="connsiteX2" fmla="*/ 1710388 w 1716967"/>
                  <a:gd name="connsiteY2" fmla="*/ 1197271 h 1197271"/>
                  <a:gd name="connsiteX3" fmla="*/ 1716967 w 1716967"/>
                  <a:gd name="connsiteY3" fmla="*/ 1019654 h 1197271"/>
                  <a:gd name="connsiteX4" fmla="*/ 0 w 1716967"/>
                  <a:gd name="connsiteY4" fmla="*/ 0 h 1197271"/>
                  <a:gd name="connsiteX0" fmla="*/ 0 w 1716967"/>
                  <a:gd name="connsiteY0" fmla="*/ 0 h 1187404"/>
                  <a:gd name="connsiteX1" fmla="*/ 3289 w 1716967"/>
                  <a:gd name="connsiteY1" fmla="*/ 174328 h 1187404"/>
                  <a:gd name="connsiteX2" fmla="*/ 1710388 w 1716967"/>
                  <a:gd name="connsiteY2" fmla="*/ 1187404 h 1187404"/>
                  <a:gd name="connsiteX3" fmla="*/ 1716967 w 1716967"/>
                  <a:gd name="connsiteY3" fmla="*/ 1009787 h 1187404"/>
                  <a:gd name="connsiteX4" fmla="*/ 0 w 1716967"/>
                  <a:gd name="connsiteY4" fmla="*/ 0 h 1187404"/>
                  <a:gd name="connsiteX0" fmla="*/ 3436 w 1713824"/>
                  <a:gd name="connsiteY0" fmla="*/ 0 h 1184115"/>
                  <a:gd name="connsiteX1" fmla="*/ 146 w 1713824"/>
                  <a:gd name="connsiteY1" fmla="*/ 171039 h 1184115"/>
                  <a:gd name="connsiteX2" fmla="*/ 1707245 w 1713824"/>
                  <a:gd name="connsiteY2" fmla="*/ 1184115 h 1184115"/>
                  <a:gd name="connsiteX3" fmla="*/ 1713824 w 1713824"/>
                  <a:gd name="connsiteY3" fmla="*/ 1006498 h 1184115"/>
                  <a:gd name="connsiteX4" fmla="*/ 3436 w 1713824"/>
                  <a:gd name="connsiteY4" fmla="*/ 0 h 1184115"/>
                  <a:gd name="connsiteX0" fmla="*/ 0 w 1710388"/>
                  <a:gd name="connsiteY0" fmla="*/ 0 h 1184115"/>
                  <a:gd name="connsiteX1" fmla="*/ 3289 w 1710388"/>
                  <a:gd name="connsiteY1" fmla="*/ 171039 h 1184115"/>
                  <a:gd name="connsiteX2" fmla="*/ 1703809 w 1710388"/>
                  <a:gd name="connsiteY2" fmla="*/ 1184115 h 1184115"/>
                  <a:gd name="connsiteX3" fmla="*/ 1710388 w 1710388"/>
                  <a:gd name="connsiteY3" fmla="*/ 1006498 h 1184115"/>
                  <a:gd name="connsiteX4" fmla="*/ 0 w 1710388"/>
                  <a:gd name="connsiteY4" fmla="*/ 0 h 1184115"/>
                  <a:gd name="connsiteX0" fmla="*/ 0 w 1710388"/>
                  <a:gd name="connsiteY0" fmla="*/ 0 h 1187404"/>
                  <a:gd name="connsiteX1" fmla="*/ 3289 w 1710388"/>
                  <a:gd name="connsiteY1" fmla="*/ 171039 h 1187404"/>
                  <a:gd name="connsiteX2" fmla="*/ 1693942 w 1710388"/>
                  <a:gd name="connsiteY2" fmla="*/ 1187404 h 1187404"/>
                  <a:gd name="connsiteX3" fmla="*/ 1710388 w 1710388"/>
                  <a:gd name="connsiteY3" fmla="*/ 1006498 h 1187404"/>
                  <a:gd name="connsiteX4" fmla="*/ 0 w 1710388"/>
                  <a:gd name="connsiteY4" fmla="*/ 0 h 118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388" h="1187404">
                    <a:moveTo>
                      <a:pt x="0" y="0"/>
                    </a:moveTo>
                    <a:cubicBezTo>
                      <a:pt x="1096" y="61398"/>
                      <a:pt x="2193" y="109641"/>
                      <a:pt x="3289" y="171039"/>
                    </a:cubicBezTo>
                    <a:lnTo>
                      <a:pt x="1693942" y="1187404"/>
                    </a:lnTo>
                    <a:lnTo>
                      <a:pt x="1710388" y="1006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98" name="Přímá spojnice 97"/>
              <p:cNvCxnSpPr/>
              <p:nvPr/>
            </p:nvCxnSpPr>
            <p:spPr>
              <a:xfrm>
                <a:off x="3541935" y="1799623"/>
                <a:ext cx="0" cy="1905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/>
              <p:cNvCxnSpPr/>
              <p:nvPr/>
            </p:nvCxnSpPr>
            <p:spPr>
              <a:xfrm>
                <a:off x="2632863" y="1954330"/>
                <a:ext cx="0" cy="1905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>
                <a:off x="931905" y="940161"/>
                <a:ext cx="0" cy="1905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Volný tvar 74"/>
              <p:cNvSpPr/>
              <p:nvPr/>
            </p:nvSpPr>
            <p:spPr>
              <a:xfrm>
                <a:off x="931191" y="926767"/>
                <a:ext cx="2608342" cy="1207139"/>
              </a:xfrm>
              <a:custGeom>
                <a:avLst/>
                <a:gdLst>
                  <a:gd name="connsiteX0" fmla="*/ 6578 w 2614920"/>
                  <a:gd name="connsiteY0" fmla="*/ 194063 h 1217007"/>
                  <a:gd name="connsiteX1" fmla="*/ 1707099 w 2614920"/>
                  <a:gd name="connsiteY1" fmla="*/ 1217007 h 1217007"/>
                  <a:gd name="connsiteX2" fmla="*/ 2614920 w 2614920"/>
                  <a:gd name="connsiteY2" fmla="*/ 1062414 h 1217007"/>
                  <a:gd name="connsiteX3" fmla="*/ 2614920 w 2614920"/>
                  <a:gd name="connsiteY3" fmla="*/ 884797 h 1217007"/>
                  <a:gd name="connsiteX4" fmla="*/ 1707099 w 2614920"/>
                  <a:gd name="connsiteY4" fmla="*/ 1032811 h 1217007"/>
                  <a:gd name="connsiteX5" fmla="*/ 1707099 w 2614920"/>
                  <a:gd name="connsiteY5" fmla="*/ 1207139 h 1217007"/>
                  <a:gd name="connsiteX6" fmla="*/ 1707099 w 2614920"/>
                  <a:gd name="connsiteY6" fmla="*/ 1032811 h 1217007"/>
                  <a:gd name="connsiteX7" fmla="*/ 0 w 2614920"/>
                  <a:gd name="connsiteY7" fmla="*/ 0 h 1217007"/>
                  <a:gd name="connsiteX8" fmla="*/ 6578 w 2614920"/>
                  <a:gd name="connsiteY8" fmla="*/ 194063 h 1217007"/>
                  <a:gd name="connsiteX0" fmla="*/ 0 w 2608342"/>
                  <a:gd name="connsiteY0" fmla="*/ 184195 h 1207139"/>
                  <a:gd name="connsiteX1" fmla="*/ 1700521 w 2608342"/>
                  <a:gd name="connsiteY1" fmla="*/ 1207139 h 1207139"/>
                  <a:gd name="connsiteX2" fmla="*/ 2608342 w 2608342"/>
                  <a:gd name="connsiteY2" fmla="*/ 1052546 h 1207139"/>
                  <a:gd name="connsiteX3" fmla="*/ 2608342 w 2608342"/>
                  <a:gd name="connsiteY3" fmla="*/ 874929 h 1207139"/>
                  <a:gd name="connsiteX4" fmla="*/ 1700521 w 2608342"/>
                  <a:gd name="connsiteY4" fmla="*/ 1022943 h 1207139"/>
                  <a:gd name="connsiteX5" fmla="*/ 1700521 w 2608342"/>
                  <a:gd name="connsiteY5" fmla="*/ 1197271 h 1207139"/>
                  <a:gd name="connsiteX6" fmla="*/ 1700521 w 2608342"/>
                  <a:gd name="connsiteY6" fmla="*/ 1022943 h 1207139"/>
                  <a:gd name="connsiteX7" fmla="*/ 6579 w 2608342"/>
                  <a:gd name="connsiteY7" fmla="*/ 0 h 1207139"/>
                  <a:gd name="connsiteX8" fmla="*/ 0 w 2608342"/>
                  <a:gd name="connsiteY8" fmla="*/ 184195 h 120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42" h="1207139">
                    <a:moveTo>
                      <a:pt x="0" y="184195"/>
                    </a:moveTo>
                    <a:lnTo>
                      <a:pt x="1700521" y="1207139"/>
                    </a:lnTo>
                    <a:lnTo>
                      <a:pt x="2608342" y="1052546"/>
                    </a:lnTo>
                    <a:lnTo>
                      <a:pt x="2608342" y="874929"/>
                    </a:lnTo>
                    <a:lnTo>
                      <a:pt x="1700521" y="1022943"/>
                    </a:lnTo>
                    <a:lnTo>
                      <a:pt x="1700521" y="1197271"/>
                    </a:lnTo>
                    <a:lnTo>
                      <a:pt x="1700521" y="1022943"/>
                    </a:lnTo>
                    <a:lnTo>
                      <a:pt x="6579" y="0"/>
                    </a:lnTo>
                    <a:lnTo>
                      <a:pt x="0" y="18419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23" name="Přímá spojnice 22"/>
            <p:cNvCxnSpPr/>
            <p:nvPr/>
          </p:nvCxnSpPr>
          <p:spPr>
            <a:xfrm flipH="1">
              <a:off x="6459950" y="4516972"/>
              <a:ext cx="4863" cy="125498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6431505" y="3291096"/>
              <a:ext cx="0" cy="55136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/>
            <p:nvPr/>
          </p:nvCxnSpPr>
          <p:spPr>
            <a:xfrm>
              <a:off x="7496160" y="4811395"/>
              <a:ext cx="1147372" cy="69193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4382084" y="3014214"/>
              <a:ext cx="1147372" cy="69193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V="1">
              <a:off x="4776617" y="4373695"/>
              <a:ext cx="1354144" cy="195462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/>
            <p:nvPr/>
          </p:nvCxnSpPr>
          <p:spPr>
            <a:xfrm flipV="1">
              <a:off x="7198929" y="3911347"/>
              <a:ext cx="1639093" cy="25090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ál 94"/>
            <p:cNvSpPr/>
            <p:nvPr/>
          </p:nvSpPr>
          <p:spPr>
            <a:xfrm>
              <a:off x="4666918" y="5466769"/>
              <a:ext cx="702457" cy="69534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6" name="Ovál 95"/>
            <p:cNvSpPr/>
            <p:nvPr/>
          </p:nvSpPr>
          <p:spPr>
            <a:xfrm>
              <a:off x="5168369" y="5472370"/>
              <a:ext cx="702457" cy="69534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6640681" y="4234426"/>
              <a:ext cx="90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magnet</a:t>
              </a:r>
              <a:endParaRPr lang="cs-CZ" dirty="0"/>
            </a:p>
          </p:txBody>
        </p:sp>
        <p:sp>
          <p:nvSpPr>
            <p:cNvPr id="114" name="TextovéPole 113"/>
            <p:cNvSpPr txBox="1"/>
            <p:nvPr/>
          </p:nvSpPr>
          <p:spPr>
            <a:xfrm>
              <a:off x="7211661" y="4767581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115" name="TextovéPole 114"/>
            <p:cNvSpPr txBox="1"/>
            <p:nvPr/>
          </p:nvSpPr>
          <p:spPr>
            <a:xfrm>
              <a:off x="7211661" y="453250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</a:t>
              </a:r>
              <a:endParaRPr lang="cs-CZ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4308022" y="705931"/>
              <a:ext cx="4319081" cy="4105074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6451240" y="889580"/>
              <a:ext cx="2" cy="1955259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 flipV="1">
              <a:off x="4055096" y="2445275"/>
              <a:ext cx="4824919" cy="782029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073062" y="1481353"/>
              <a:ext cx="5208833" cy="304142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hnutý pruh 37"/>
            <p:cNvSpPr/>
            <p:nvPr/>
          </p:nvSpPr>
          <p:spPr>
            <a:xfrm rot="21239527">
              <a:off x="8269037" y="2381433"/>
              <a:ext cx="350196" cy="340468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40" name="Ohnutý pruh 39"/>
            <p:cNvSpPr/>
            <p:nvPr/>
          </p:nvSpPr>
          <p:spPr>
            <a:xfrm rot="21239527">
              <a:off x="4161351" y="3039058"/>
              <a:ext cx="350196" cy="341825"/>
            </a:xfrm>
            <a:prstGeom prst="blockArc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Přímá spojnice 83"/>
            <p:cNvCxnSpPr/>
            <p:nvPr/>
          </p:nvCxnSpPr>
          <p:spPr>
            <a:xfrm>
              <a:off x="8542958" y="2498787"/>
              <a:ext cx="924722" cy="659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/>
            <p:cNvCxnSpPr/>
            <p:nvPr/>
          </p:nvCxnSpPr>
          <p:spPr>
            <a:xfrm>
              <a:off x="3278274" y="3212485"/>
              <a:ext cx="924722" cy="659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 flipV="1">
              <a:off x="9467680" y="2472136"/>
              <a:ext cx="0" cy="333758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/>
            <p:cNvCxnSpPr/>
            <p:nvPr/>
          </p:nvCxnSpPr>
          <p:spPr>
            <a:xfrm flipH="1">
              <a:off x="5874875" y="5805460"/>
              <a:ext cx="3592805" cy="32387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 flipH="1" flipV="1">
              <a:off x="3278952" y="5805460"/>
              <a:ext cx="1387967" cy="426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Kříž 102"/>
            <p:cNvSpPr/>
            <p:nvPr/>
          </p:nvSpPr>
          <p:spPr>
            <a:xfrm>
              <a:off x="3484230" y="3262677"/>
              <a:ext cx="768726" cy="769543"/>
            </a:xfrm>
            <a:prstGeom prst="plus">
              <a:avLst>
                <a:gd name="adj" fmla="val 41615"/>
              </a:avLst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5" name="Obdélník 104"/>
            <p:cNvSpPr/>
            <p:nvPr/>
          </p:nvSpPr>
          <p:spPr>
            <a:xfrm>
              <a:off x="8692634" y="2685791"/>
              <a:ext cx="651753" cy="107004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8" name="TextovéPole 107"/>
            <p:cNvSpPr txBox="1"/>
            <p:nvPr/>
          </p:nvSpPr>
          <p:spPr>
            <a:xfrm>
              <a:off x="4432209" y="6357176"/>
              <a:ext cx="15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Proudový zdroj</a:t>
              </a:r>
              <a:endParaRPr lang="cs-CZ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4391811" y="846158"/>
              <a:ext cx="145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Petriho miska</a:t>
              </a:r>
              <a:endParaRPr lang="cs-CZ" dirty="0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6483028" y="2124880"/>
              <a:ext cx="1304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Roztok NaCl</a:t>
              </a:r>
              <a:endParaRPr lang="cs-CZ" dirty="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2050697" y="2675221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Grafitová elektroda</a:t>
              </a:r>
              <a:endParaRPr lang="cs-CZ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8285468" y="1850660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Grafitová elektroda</a:t>
              </a:r>
              <a:endParaRPr lang="cs-CZ" dirty="0"/>
            </a:p>
          </p:txBody>
        </p:sp>
        <p:sp>
          <p:nvSpPr>
            <p:cNvPr id="14" name="Oblouk 13"/>
            <p:cNvSpPr/>
            <p:nvPr/>
          </p:nvSpPr>
          <p:spPr>
            <a:xfrm>
              <a:off x="5226914" y="2922488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blouk 14"/>
            <p:cNvSpPr/>
            <p:nvPr/>
          </p:nvSpPr>
          <p:spPr>
            <a:xfrm>
              <a:off x="5226914" y="2890646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06" name="Přímá spojnice 105"/>
            <p:cNvCxnSpPr/>
            <p:nvPr/>
          </p:nvCxnSpPr>
          <p:spPr>
            <a:xfrm flipH="1">
              <a:off x="6440220" y="2922488"/>
              <a:ext cx="1027" cy="1184686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Volný tvar 3"/>
            <p:cNvSpPr/>
            <p:nvPr/>
          </p:nvSpPr>
          <p:spPr>
            <a:xfrm>
              <a:off x="4659250" y="3055696"/>
              <a:ext cx="102964" cy="2366135"/>
            </a:xfrm>
            <a:custGeom>
              <a:avLst/>
              <a:gdLst>
                <a:gd name="connsiteX0" fmla="*/ 262359 w 262359"/>
                <a:gd name="connsiteY0" fmla="*/ 1547150 h 1547150"/>
                <a:gd name="connsiteX1" fmla="*/ 169762 w 262359"/>
                <a:gd name="connsiteY1" fmla="*/ 1165185 h 1547150"/>
                <a:gd name="connsiteX2" fmla="*/ 42440 w 262359"/>
                <a:gd name="connsiteY2" fmla="*/ 246927 h 1547150"/>
                <a:gd name="connsiteX3" fmla="*/ 0 w 262359"/>
                <a:gd name="connsiteY3" fmla="*/ 0 h 1547150"/>
                <a:gd name="connsiteX0" fmla="*/ 343519 w 343519"/>
                <a:gd name="connsiteY0" fmla="*/ 2391212 h 2391212"/>
                <a:gd name="connsiteX1" fmla="*/ 250922 w 343519"/>
                <a:gd name="connsiteY1" fmla="*/ 2009247 h 2391212"/>
                <a:gd name="connsiteX2" fmla="*/ 123600 w 343519"/>
                <a:gd name="connsiteY2" fmla="*/ 1090989 h 2391212"/>
                <a:gd name="connsiteX3" fmla="*/ 0 w 343519"/>
                <a:gd name="connsiteY3" fmla="*/ 0 h 2391212"/>
                <a:gd name="connsiteX0" fmla="*/ 522071 w 522071"/>
                <a:gd name="connsiteY0" fmla="*/ 2488603 h 2488603"/>
                <a:gd name="connsiteX1" fmla="*/ 429474 w 522071"/>
                <a:gd name="connsiteY1" fmla="*/ 2106638 h 2488603"/>
                <a:gd name="connsiteX2" fmla="*/ 302152 w 522071"/>
                <a:gd name="connsiteY2" fmla="*/ 1188380 h 2488603"/>
                <a:gd name="connsiteX3" fmla="*/ 0 w 522071"/>
                <a:gd name="connsiteY3" fmla="*/ 0 h 2488603"/>
                <a:gd name="connsiteX0" fmla="*/ 522071 w 522071"/>
                <a:gd name="connsiteY0" fmla="*/ 2488603 h 2488603"/>
                <a:gd name="connsiteX1" fmla="*/ 429474 w 522071"/>
                <a:gd name="connsiteY1" fmla="*/ 2106638 h 2488603"/>
                <a:gd name="connsiteX2" fmla="*/ 204760 w 522071"/>
                <a:gd name="connsiteY2" fmla="*/ 1237076 h 2488603"/>
                <a:gd name="connsiteX3" fmla="*/ 0 w 522071"/>
                <a:gd name="connsiteY3" fmla="*/ 0 h 2488603"/>
                <a:gd name="connsiteX0" fmla="*/ 522071 w 522071"/>
                <a:gd name="connsiteY0" fmla="*/ 2488603 h 2488603"/>
                <a:gd name="connsiteX1" fmla="*/ 359135 w 522071"/>
                <a:gd name="connsiteY1" fmla="*/ 2133691 h 2488603"/>
                <a:gd name="connsiteX2" fmla="*/ 204760 w 522071"/>
                <a:gd name="connsiteY2" fmla="*/ 1237076 h 2488603"/>
                <a:gd name="connsiteX3" fmla="*/ 0 w 522071"/>
                <a:gd name="connsiteY3" fmla="*/ 0 h 2488603"/>
                <a:gd name="connsiteX0" fmla="*/ 462554 w 462554"/>
                <a:gd name="connsiteY0" fmla="*/ 2488603 h 2488603"/>
                <a:gd name="connsiteX1" fmla="*/ 359135 w 462554"/>
                <a:gd name="connsiteY1" fmla="*/ 2133691 h 2488603"/>
                <a:gd name="connsiteX2" fmla="*/ 204760 w 462554"/>
                <a:gd name="connsiteY2" fmla="*/ 1237076 h 2488603"/>
                <a:gd name="connsiteX3" fmla="*/ 0 w 462554"/>
                <a:gd name="connsiteY3" fmla="*/ 0 h 2488603"/>
                <a:gd name="connsiteX0" fmla="*/ 262344 w 262344"/>
                <a:gd name="connsiteY0" fmla="*/ 2261355 h 2261355"/>
                <a:gd name="connsiteX1" fmla="*/ 158925 w 262344"/>
                <a:gd name="connsiteY1" fmla="*/ 1906443 h 2261355"/>
                <a:gd name="connsiteX2" fmla="*/ 4550 w 262344"/>
                <a:gd name="connsiteY2" fmla="*/ 1009828 h 2261355"/>
                <a:gd name="connsiteX3" fmla="*/ 37859 w 262344"/>
                <a:gd name="connsiteY3" fmla="*/ 0 h 2261355"/>
                <a:gd name="connsiteX0" fmla="*/ 224982 w 224982"/>
                <a:gd name="connsiteY0" fmla="*/ 2261355 h 2261355"/>
                <a:gd name="connsiteX1" fmla="*/ 121563 w 224982"/>
                <a:gd name="connsiteY1" fmla="*/ 1906443 h 2261355"/>
                <a:gd name="connsiteX2" fmla="*/ 15884 w 224982"/>
                <a:gd name="connsiteY2" fmla="*/ 1015239 h 2261355"/>
                <a:gd name="connsiteX3" fmla="*/ 497 w 224982"/>
                <a:gd name="connsiteY3" fmla="*/ 0 h 2261355"/>
                <a:gd name="connsiteX0" fmla="*/ 224563 w 224563"/>
                <a:gd name="connsiteY0" fmla="*/ 2261355 h 2261355"/>
                <a:gd name="connsiteX1" fmla="*/ 104912 w 224563"/>
                <a:gd name="connsiteY1" fmla="*/ 1922675 h 2261355"/>
                <a:gd name="connsiteX2" fmla="*/ 15465 w 224563"/>
                <a:gd name="connsiteY2" fmla="*/ 1015239 h 2261355"/>
                <a:gd name="connsiteX3" fmla="*/ 78 w 224563"/>
                <a:gd name="connsiteY3" fmla="*/ 0 h 2261355"/>
                <a:gd name="connsiteX0" fmla="*/ 197510 w 197510"/>
                <a:gd name="connsiteY0" fmla="*/ 2261355 h 2261355"/>
                <a:gd name="connsiteX1" fmla="*/ 104912 w 197510"/>
                <a:gd name="connsiteY1" fmla="*/ 1922675 h 2261355"/>
                <a:gd name="connsiteX2" fmla="*/ 15465 w 197510"/>
                <a:gd name="connsiteY2" fmla="*/ 1015239 h 2261355"/>
                <a:gd name="connsiteX3" fmla="*/ 78 w 197510"/>
                <a:gd name="connsiteY3" fmla="*/ 0 h 2261355"/>
                <a:gd name="connsiteX0" fmla="*/ 197432 w 197432"/>
                <a:gd name="connsiteY0" fmla="*/ 2261355 h 2261355"/>
                <a:gd name="connsiteX1" fmla="*/ 25654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25654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25654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82045 w 182045"/>
                <a:gd name="connsiteY0" fmla="*/ 1246116 h 1246116"/>
                <a:gd name="connsiteX1" fmla="*/ 23038 w 182045"/>
                <a:gd name="connsiteY1" fmla="*/ 623921 h 1246116"/>
                <a:gd name="connsiteX2" fmla="*/ 0 w 182045"/>
                <a:gd name="connsiteY2" fmla="*/ 0 h 1246116"/>
                <a:gd name="connsiteX0" fmla="*/ 167562 w 167562"/>
                <a:gd name="connsiteY0" fmla="*/ 868096 h 868096"/>
                <a:gd name="connsiteX1" fmla="*/ 8555 w 167562"/>
                <a:gd name="connsiteY1" fmla="*/ 245901 h 868096"/>
                <a:gd name="connsiteX2" fmla="*/ 16168 w 167562"/>
                <a:gd name="connsiteY2" fmla="*/ 0 h 868096"/>
                <a:gd name="connsiteX0" fmla="*/ 153799 w 153799"/>
                <a:gd name="connsiteY0" fmla="*/ 868096 h 868096"/>
                <a:gd name="connsiteX1" fmla="*/ 12671 w 153799"/>
                <a:gd name="connsiteY1" fmla="*/ 475778 h 868096"/>
                <a:gd name="connsiteX2" fmla="*/ 2405 w 153799"/>
                <a:gd name="connsiteY2" fmla="*/ 0 h 868096"/>
                <a:gd name="connsiteX0" fmla="*/ 151394 w 151394"/>
                <a:gd name="connsiteY0" fmla="*/ 868096 h 868096"/>
                <a:gd name="connsiteX1" fmla="*/ 10266 w 151394"/>
                <a:gd name="connsiteY1" fmla="*/ 475778 h 868096"/>
                <a:gd name="connsiteX2" fmla="*/ 0 w 151394"/>
                <a:gd name="connsiteY2" fmla="*/ 0 h 868096"/>
                <a:gd name="connsiteX0" fmla="*/ 153798 w 153798"/>
                <a:gd name="connsiteY0" fmla="*/ 875759 h 875759"/>
                <a:gd name="connsiteX1" fmla="*/ 12670 w 153798"/>
                <a:gd name="connsiteY1" fmla="*/ 483441 h 875759"/>
                <a:gd name="connsiteX2" fmla="*/ 2404 w 153798"/>
                <a:gd name="connsiteY2" fmla="*/ 0 h 875759"/>
                <a:gd name="connsiteX0" fmla="*/ 161194 w 161194"/>
                <a:gd name="connsiteY0" fmla="*/ 875759 h 875759"/>
                <a:gd name="connsiteX1" fmla="*/ 20066 w 161194"/>
                <a:gd name="connsiteY1" fmla="*/ 483441 h 875759"/>
                <a:gd name="connsiteX2" fmla="*/ 9800 w 161194"/>
                <a:gd name="connsiteY2" fmla="*/ 0 h 875759"/>
                <a:gd name="connsiteX0" fmla="*/ 156270 w 156270"/>
                <a:gd name="connsiteY0" fmla="*/ 875759 h 875759"/>
                <a:gd name="connsiteX1" fmla="*/ 28827 w 156270"/>
                <a:gd name="connsiteY1" fmla="*/ 556770 h 875759"/>
                <a:gd name="connsiteX2" fmla="*/ 15142 w 156270"/>
                <a:gd name="connsiteY2" fmla="*/ 483441 h 875759"/>
                <a:gd name="connsiteX3" fmla="*/ 4876 w 156270"/>
                <a:gd name="connsiteY3" fmla="*/ 0 h 875759"/>
                <a:gd name="connsiteX0" fmla="*/ 154477 w 154477"/>
                <a:gd name="connsiteY0" fmla="*/ 875759 h 875759"/>
                <a:gd name="connsiteX1" fmla="*/ 27034 w 154477"/>
                <a:gd name="connsiteY1" fmla="*/ 556770 h 875759"/>
                <a:gd name="connsiteX2" fmla="*/ 31228 w 154477"/>
                <a:gd name="connsiteY2" fmla="*/ 524308 h 875759"/>
                <a:gd name="connsiteX3" fmla="*/ 3083 w 154477"/>
                <a:gd name="connsiteY3" fmla="*/ 0 h 875759"/>
                <a:gd name="connsiteX0" fmla="*/ 151394 w 151394"/>
                <a:gd name="connsiteY0" fmla="*/ 875759 h 875759"/>
                <a:gd name="connsiteX1" fmla="*/ 23951 w 151394"/>
                <a:gd name="connsiteY1" fmla="*/ 556770 h 875759"/>
                <a:gd name="connsiteX2" fmla="*/ 0 w 151394"/>
                <a:gd name="connsiteY2" fmla="*/ 0 h 875759"/>
                <a:gd name="connsiteX0" fmla="*/ 157037 w 157037"/>
                <a:gd name="connsiteY0" fmla="*/ 875759 h 875759"/>
                <a:gd name="connsiteX1" fmla="*/ 11715 w 157037"/>
                <a:gd name="connsiteY1" fmla="*/ 464819 h 875759"/>
                <a:gd name="connsiteX2" fmla="*/ 5643 w 157037"/>
                <a:gd name="connsiteY2" fmla="*/ 0 h 875759"/>
                <a:gd name="connsiteX0" fmla="*/ 154778 w 154778"/>
                <a:gd name="connsiteY0" fmla="*/ 875759 h 875759"/>
                <a:gd name="connsiteX1" fmla="*/ 9456 w 154778"/>
                <a:gd name="connsiteY1" fmla="*/ 464819 h 875759"/>
                <a:gd name="connsiteX2" fmla="*/ 3384 w 154778"/>
                <a:gd name="connsiteY2" fmla="*/ 0 h 875759"/>
                <a:gd name="connsiteX0" fmla="*/ 154778 w 154778"/>
                <a:gd name="connsiteY0" fmla="*/ 875759 h 875759"/>
                <a:gd name="connsiteX1" fmla="*/ 9456 w 154778"/>
                <a:gd name="connsiteY1" fmla="*/ 464819 h 875759"/>
                <a:gd name="connsiteX2" fmla="*/ 3384 w 154778"/>
                <a:gd name="connsiteY2" fmla="*/ 0 h 875759"/>
                <a:gd name="connsiteX0" fmla="*/ 160807 w 160807"/>
                <a:gd name="connsiteY0" fmla="*/ 875759 h 875759"/>
                <a:gd name="connsiteX1" fmla="*/ 15485 w 160807"/>
                <a:gd name="connsiteY1" fmla="*/ 464819 h 875759"/>
                <a:gd name="connsiteX2" fmla="*/ 9413 w 160807"/>
                <a:gd name="connsiteY2" fmla="*/ 0 h 875759"/>
                <a:gd name="connsiteX0" fmla="*/ 162899 w 162899"/>
                <a:gd name="connsiteY0" fmla="*/ 875759 h 875759"/>
                <a:gd name="connsiteX1" fmla="*/ 17577 w 162899"/>
                <a:gd name="connsiteY1" fmla="*/ 464819 h 875759"/>
                <a:gd name="connsiteX2" fmla="*/ 11505 w 162899"/>
                <a:gd name="connsiteY2" fmla="*/ 0 h 875759"/>
                <a:gd name="connsiteX0" fmla="*/ 162678 w 162678"/>
                <a:gd name="connsiteY0" fmla="*/ 875759 h 875759"/>
                <a:gd name="connsiteX1" fmla="*/ 17356 w 162678"/>
                <a:gd name="connsiteY1" fmla="*/ 464819 h 875759"/>
                <a:gd name="connsiteX2" fmla="*/ 2030 w 162678"/>
                <a:gd name="connsiteY2" fmla="*/ 326893 h 875759"/>
                <a:gd name="connsiteX3" fmla="*/ 11284 w 162678"/>
                <a:gd name="connsiteY3" fmla="*/ 0 h 875759"/>
                <a:gd name="connsiteX0" fmla="*/ 158006 w 158006"/>
                <a:gd name="connsiteY0" fmla="*/ 875759 h 875759"/>
                <a:gd name="connsiteX1" fmla="*/ 12684 w 158006"/>
                <a:gd name="connsiteY1" fmla="*/ 464819 h 875759"/>
                <a:gd name="connsiteX2" fmla="*/ 6612 w 158006"/>
                <a:gd name="connsiteY2" fmla="*/ 0 h 875759"/>
                <a:gd name="connsiteX0" fmla="*/ 154696 w 154696"/>
                <a:gd name="connsiteY0" fmla="*/ 875759 h 875759"/>
                <a:gd name="connsiteX1" fmla="*/ 9374 w 154696"/>
                <a:gd name="connsiteY1" fmla="*/ 464819 h 875759"/>
                <a:gd name="connsiteX2" fmla="*/ 3302 w 154696"/>
                <a:gd name="connsiteY2" fmla="*/ 0 h 875759"/>
                <a:gd name="connsiteX0" fmla="*/ 154696 w 154696"/>
                <a:gd name="connsiteY0" fmla="*/ 875759 h 875759"/>
                <a:gd name="connsiteX1" fmla="*/ 9374 w 154696"/>
                <a:gd name="connsiteY1" fmla="*/ 464819 h 875759"/>
                <a:gd name="connsiteX2" fmla="*/ 3302 w 154696"/>
                <a:gd name="connsiteY2" fmla="*/ 0 h 875759"/>
                <a:gd name="connsiteX0" fmla="*/ 151453 w 151453"/>
                <a:gd name="connsiteY0" fmla="*/ 875759 h 875759"/>
                <a:gd name="connsiteX1" fmla="*/ 12762 w 151453"/>
                <a:gd name="connsiteY1" fmla="*/ 464819 h 875759"/>
                <a:gd name="connsiteX2" fmla="*/ 59 w 151453"/>
                <a:gd name="connsiteY2" fmla="*/ 0 h 875759"/>
                <a:gd name="connsiteX0" fmla="*/ 152956 w 152956"/>
                <a:gd name="connsiteY0" fmla="*/ 875759 h 875759"/>
                <a:gd name="connsiteX1" fmla="*/ 14265 w 152956"/>
                <a:gd name="connsiteY1" fmla="*/ 464819 h 875759"/>
                <a:gd name="connsiteX2" fmla="*/ 1562 w 152956"/>
                <a:gd name="connsiteY2" fmla="*/ 0 h 875759"/>
                <a:gd name="connsiteX0" fmla="*/ 154750 w 154750"/>
                <a:gd name="connsiteY0" fmla="*/ 875759 h 875759"/>
                <a:gd name="connsiteX1" fmla="*/ 16059 w 154750"/>
                <a:gd name="connsiteY1" fmla="*/ 464819 h 875759"/>
                <a:gd name="connsiteX2" fmla="*/ 3356 w 154750"/>
                <a:gd name="connsiteY2" fmla="*/ 0 h 875759"/>
                <a:gd name="connsiteX0" fmla="*/ 138959 w 138959"/>
                <a:gd name="connsiteY0" fmla="*/ 1379164 h 1379164"/>
                <a:gd name="connsiteX1" fmla="*/ 268 w 138959"/>
                <a:gd name="connsiteY1" fmla="*/ 968224 h 1379164"/>
                <a:gd name="connsiteX2" fmla="*/ 101638 w 138959"/>
                <a:gd name="connsiteY2" fmla="*/ 0 h 1379164"/>
                <a:gd name="connsiteX0" fmla="*/ 139878 w 139878"/>
                <a:gd name="connsiteY0" fmla="*/ 1379164 h 1379164"/>
                <a:gd name="connsiteX1" fmla="*/ 1187 w 139878"/>
                <a:gd name="connsiteY1" fmla="*/ 968224 h 1379164"/>
                <a:gd name="connsiteX2" fmla="*/ 74468 w 139878"/>
                <a:gd name="connsiteY2" fmla="*/ 266286 h 1379164"/>
                <a:gd name="connsiteX3" fmla="*/ 102557 w 139878"/>
                <a:gd name="connsiteY3" fmla="*/ 0 h 1379164"/>
                <a:gd name="connsiteX0" fmla="*/ 143907 w 143907"/>
                <a:gd name="connsiteY0" fmla="*/ 1379164 h 1379164"/>
                <a:gd name="connsiteX1" fmla="*/ 5216 w 143907"/>
                <a:gd name="connsiteY1" fmla="*/ 968224 h 1379164"/>
                <a:gd name="connsiteX2" fmla="*/ 36670 w 143907"/>
                <a:gd name="connsiteY2" fmla="*/ 266286 h 1379164"/>
                <a:gd name="connsiteX3" fmla="*/ 106586 w 143907"/>
                <a:gd name="connsiteY3" fmla="*/ 0 h 1379164"/>
                <a:gd name="connsiteX0" fmla="*/ 143907 w 143907"/>
                <a:gd name="connsiteY0" fmla="*/ 1379164 h 1379164"/>
                <a:gd name="connsiteX1" fmla="*/ 5216 w 143907"/>
                <a:gd name="connsiteY1" fmla="*/ 968224 h 1379164"/>
                <a:gd name="connsiteX2" fmla="*/ 36670 w 143907"/>
                <a:gd name="connsiteY2" fmla="*/ 266286 h 1379164"/>
                <a:gd name="connsiteX3" fmla="*/ 106586 w 143907"/>
                <a:gd name="connsiteY3" fmla="*/ 0 h 1379164"/>
                <a:gd name="connsiteX0" fmla="*/ 145894 w 145894"/>
                <a:gd name="connsiteY0" fmla="*/ 1379164 h 1379164"/>
                <a:gd name="connsiteX1" fmla="*/ 7203 w 145894"/>
                <a:gd name="connsiteY1" fmla="*/ 968224 h 1379164"/>
                <a:gd name="connsiteX2" fmla="*/ 38657 w 145894"/>
                <a:gd name="connsiteY2" fmla="*/ 266286 h 1379164"/>
                <a:gd name="connsiteX3" fmla="*/ 108573 w 145894"/>
                <a:gd name="connsiteY3" fmla="*/ 0 h 1379164"/>
                <a:gd name="connsiteX0" fmla="*/ 148522 w 148522"/>
                <a:gd name="connsiteY0" fmla="*/ 1379164 h 1379164"/>
                <a:gd name="connsiteX1" fmla="*/ 9831 w 148522"/>
                <a:gd name="connsiteY1" fmla="*/ 968224 h 1379164"/>
                <a:gd name="connsiteX2" fmla="*/ 14668 w 148522"/>
                <a:gd name="connsiteY2" fmla="*/ 543745 h 1379164"/>
                <a:gd name="connsiteX3" fmla="*/ 41285 w 148522"/>
                <a:gd name="connsiteY3" fmla="*/ 266286 h 1379164"/>
                <a:gd name="connsiteX4" fmla="*/ 111201 w 148522"/>
                <a:gd name="connsiteY4" fmla="*/ 0 h 1379164"/>
                <a:gd name="connsiteX0" fmla="*/ 148522 w 148522"/>
                <a:gd name="connsiteY0" fmla="*/ 1379164 h 1379164"/>
                <a:gd name="connsiteX1" fmla="*/ 9831 w 148522"/>
                <a:gd name="connsiteY1" fmla="*/ 968224 h 1379164"/>
                <a:gd name="connsiteX2" fmla="*/ 14668 w 148522"/>
                <a:gd name="connsiteY2" fmla="*/ 543745 h 1379164"/>
                <a:gd name="connsiteX3" fmla="*/ 41285 w 148522"/>
                <a:gd name="connsiteY3" fmla="*/ 266286 h 1379164"/>
                <a:gd name="connsiteX4" fmla="*/ 111201 w 148522"/>
                <a:gd name="connsiteY4" fmla="*/ 0 h 1379164"/>
                <a:gd name="connsiteX0" fmla="*/ 9831 w 111201"/>
                <a:gd name="connsiteY0" fmla="*/ 968224 h 968224"/>
                <a:gd name="connsiteX1" fmla="*/ 14668 w 111201"/>
                <a:gd name="connsiteY1" fmla="*/ 543745 h 968224"/>
                <a:gd name="connsiteX2" fmla="*/ 41285 w 111201"/>
                <a:gd name="connsiteY2" fmla="*/ 266286 h 968224"/>
                <a:gd name="connsiteX3" fmla="*/ 111201 w 111201"/>
                <a:gd name="connsiteY3" fmla="*/ 0 h 968224"/>
                <a:gd name="connsiteX0" fmla="*/ 23729 w 98482"/>
                <a:gd name="connsiteY0" fmla="*/ 968224 h 968224"/>
                <a:gd name="connsiteX1" fmla="*/ 1949 w 98482"/>
                <a:gd name="connsiteY1" fmla="*/ 543745 h 968224"/>
                <a:gd name="connsiteX2" fmla="*/ 28566 w 98482"/>
                <a:gd name="connsiteY2" fmla="*/ 266286 h 968224"/>
                <a:gd name="connsiteX3" fmla="*/ 98482 w 98482"/>
                <a:gd name="connsiteY3" fmla="*/ 0 h 968224"/>
                <a:gd name="connsiteX0" fmla="*/ 23729 w 98482"/>
                <a:gd name="connsiteY0" fmla="*/ 968224 h 968224"/>
                <a:gd name="connsiteX1" fmla="*/ 1949 w 98482"/>
                <a:gd name="connsiteY1" fmla="*/ 543745 h 968224"/>
                <a:gd name="connsiteX2" fmla="*/ 28566 w 98482"/>
                <a:gd name="connsiteY2" fmla="*/ 266286 h 968224"/>
                <a:gd name="connsiteX3" fmla="*/ 98482 w 98482"/>
                <a:gd name="connsiteY3" fmla="*/ 0 h 968224"/>
                <a:gd name="connsiteX0" fmla="*/ 21939 w 96692"/>
                <a:gd name="connsiteY0" fmla="*/ 968224 h 968224"/>
                <a:gd name="connsiteX1" fmla="*/ 16015 w 96692"/>
                <a:gd name="connsiteY1" fmla="*/ 891026 h 968224"/>
                <a:gd name="connsiteX2" fmla="*/ 159 w 96692"/>
                <a:gd name="connsiteY2" fmla="*/ 543745 h 968224"/>
                <a:gd name="connsiteX3" fmla="*/ 26776 w 96692"/>
                <a:gd name="connsiteY3" fmla="*/ 266286 h 968224"/>
                <a:gd name="connsiteX4" fmla="*/ 96692 w 96692"/>
                <a:gd name="connsiteY4" fmla="*/ 0 h 968224"/>
                <a:gd name="connsiteX0" fmla="*/ 16013 w 96690"/>
                <a:gd name="connsiteY0" fmla="*/ 891026 h 891026"/>
                <a:gd name="connsiteX1" fmla="*/ 157 w 96690"/>
                <a:gd name="connsiteY1" fmla="*/ 543745 h 891026"/>
                <a:gd name="connsiteX2" fmla="*/ 26774 w 96690"/>
                <a:gd name="connsiteY2" fmla="*/ 266286 h 891026"/>
                <a:gd name="connsiteX3" fmla="*/ 96690 w 96690"/>
                <a:gd name="connsiteY3" fmla="*/ 0 h 89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90" h="891026">
                  <a:moveTo>
                    <a:pt x="16013" y="891026"/>
                  </a:moveTo>
                  <a:cubicBezTo>
                    <a:pt x="12383" y="820280"/>
                    <a:pt x="-1636" y="647868"/>
                    <a:pt x="157" y="543745"/>
                  </a:cubicBezTo>
                  <a:cubicBezTo>
                    <a:pt x="1951" y="439622"/>
                    <a:pt x="10685" y="356910"/>
                    <a:pt x="26774" y="266286"/>
                  </a:cubicBezTo>
                  <a:cubicBezTo>
                    <a:pt x="42863" y="175662"/>
                    <a:pt x="42576" y="150123"/>
                    <a:pt x="96690" y="0"/>
                  </a:cubicBezTo>
                </a:path>
              </a:pathLst>
            </a:custGeom>
            <a:noFill/>
            <a:ln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4764264" y="1382965"/>
              <a:ext cx="1548087" cy="1720211"/>
            </a:xfrm>
            <a:custGeom>
              <a:avLst/>
              <a:gdLst>
                <a:gd name="connsiteX0" fmla="*/ 0 w 2527754"/>
                <a:gd name="connsiteY0" fmla="*/ 1154300 h 1154300"/>
                <a:gd name="connsiteX1" fmla="*/ 68893 w 2527754"/>
                <a:gd name="connsiteY1" fmla="*/ 784782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47241"/>
                <a:gd name="connsiteY0" fmla="*/ 1154300 h 1154300"/>
                <a:gd name="connsiteX1" fmla="*/ 88958 w 2547241"/>
                <a:gd name="connsiteY1" fmla="*/ 733185 h 1154300"/>
                <a:gd name="connsiteX2" fmla="*/ 350728 w 2547241"/>
                <a:gd name="connsiteY2" fmla="*/ 333845 h 1154300"/>
                <a:gd name="connsiteX3" fmla="*/ 832980 w 2547241"/>
                <a:gd name="connsiteY3" fmla="*/ 58272 h 1154300"/>
                <a:gd name="connsiteX4" fmla="*/ 1578279 w 2547241"/>
                <a:gd name="connsiteY4" fmla="*/ 14431 h 1154300"/>
                <a:gd name="connsiteX5" fmla="*/ 2098109 w 2547241"/>
                <a:gd name="connsiteY5" fmla="*/ 246163 h 1154300"/>
                <a:gd name="connsiteX6" fmla="*/ 2361156 w 2547241"/>
                <a:gd name="connsiteY6" fmla="*/ 515472 h 1154300"/>
                <a:gd name="connsiteX7" fmla="*/ 2517731 w 2547241"/>
                <a:gd name="connsiteY7" fmla="*/ 847412 h 1154300"/>
                <a:gd name="connsiteX8" fmla="*/ 2536206 w 2547241"/>
                <a:gd name="connsiteY8" fmla="*/ 985414 h 1154300"/>
                <a:gd name="connsiteX0" fmla="*/ 0 w 2517731"/>
                <a:gd name="connsiteY0" fmla="*/ 1154300 h 1154300"/>
                <a:gd name="connsiteX1" fmla="*/ 88958 w 2517731"/>
                <a:gd name="connsiteY1" fmla="*/ 733185 h 1154300"/>
                <a:gd name="connsiteX2" fmla="*/ 350728 w 2517731"/>
                <a:gd name="connsiteY2" fmla="*/ 333845 h 1154300"/>
                <a:gd name="connsiteX3" fmla="*/ 832980 w 2517731"/>
                <a:gd name="connsiteY3" fmla="*/ 58272 h 1154300"/>
                <a:gd name="connsiteX4" fmla="*/ 1578279 w 2517731"/>
                <a:gd name="connsiteY4" fmla="*/ 14431 h 1154300"/>
                <a:gd name="connsiteX5" fmla="*/ 2098109 w 2517731"/>
                <a:gd name="connsiteY5" fmla="*/ 246163 h 1154300"/>
                <a:gd name="connsiteX6" fmla="*/ 2361156 w 2517731"/>
                <a:gd name="connsiteY6" fmla="*/ 515472 h 1154300"/>
                <a:gd name="connsiteX7" fmla="*/ 2517731 w 2517731"/>
                <a:gd name="connsiteY7" fmla="*/ 847412 h 1154300"/>
                <a:gd name="connsiteX0" fmla="*/ 0 w 2480467"/>
                <a:gd name="connsiteY0" fmla="*/ 1154300 h 1154300"/>
                <a:gd name="connsiteX1" fmla="*/ 88958 w 2480467"/>
                <a:gd name="connsiteY1" fmla="*/ 733185 h 1154300"/>
                <a:gd name="connsiteX2" fmla="*/ 350728 w 2480467"/>
                <a:gd name="connsiteY2" fmla="*/ 333845 h 1154300"/>
                <a:gd name="connsiteX3" fmla="*/ 832980 w 2480467"/>
                <a:gd name="connsiteY3" fmla="*/ 58272 h 1154300"/>
                <a:gd name="connsiteX4" fmla="*/ 1578279 w 2480467"/>
                <a:gd name="connsiteY4" fmla="*/ 14431 h 1154300"/>
                <a:gd name="connsiteX5" fmla="*/ 2098109 w 2480467"/>
                <a:gd name="connsiteY5" fmla="*/ 246163 h 1154300"/>
                <a:gd name="connsiteX6" fmla="*/ 2361156 w 2480467"/>
                <a:gd name="connsiteY6" fmla="*/ 515472 h 1154300"/>
                <a:gd name="connsiteX7" fmla="*/ 2480467 w 2480467"/>
                <a:gd name="connsiteY7" fmla="*/ 755686 h 1154300"/>
                <a:gd name="connsiteX0" fmla="*/ 0 w 2480467"/>
                <a:gd name="connsiteY0" fmla="*/ 1154300 h 1154300"/>
                <a:gd name="connsiteX1" fmla="*/ 88958 w 2480467"/>
                <a:gd name="connsiteY1" fmla="*/ 733185 h 1154300"/>
                <a:gd name="connsiteX2" fmla="*/ 350728 w 2480467"/>
                <a:gd name="connsiteY2" fmla="*/ 333845 h 1154300"/>
                <a:gd name="connsiteX3" fmla="*/ 832980 w 2480467"/>
                <a:gd name="connsiteY3" fmla="*/ 58272 h 1154300"/>
                <a:gd name="connsiteX4" fmla="*/ 1578279 w 2480467"/>
                <a:gd name="connsiteY4" fmla="*/ 14431 h 1154300"/>
                <a:gd name="connsiteX5" fmla="*/ 2098109 w 2480467"/>
                <a:gd name="connsiteY5" fmla="*/ 246163 h 1154300"/>
                <a:gd name="connsiteX6" fmla="*/ 2361156 w 2480467"/>
                <a:gd name="connsiteY6" fmla="*/ 515472 h 1154300"/>
                <a:gd name="connsiteX7" fmla="*/ 2480467 w 2480467"/>
                <a:gd name="connsiteY7" fmla="*/ 755686 h 1154300"/>
                <a:gd name="connsiteX0" fmla="*/ 0 w 2480467"/>
                <a:gd name="connsiteY0" fmla="*/ 1153453 h 1153453"/>
                <a:gd name="connsiteX1" fmla="*/ 88958 w 2480467"/>
                <a:gd name="connsiteY1" fmla="*/ 732338 h 1153453"/>
                <a:gd name="connsiteX2" fmla="*/ 350728 w 2480467"/>
                <a:gd name="connsiteY2" fmla="*/ 332998 h 1153453"/>
                <a:gd name="connsiteX3" fmla="*/ 832980 w 2480467"/>
                <a:gd name="connsiteY3" fmla="*/ 57425 h 1153453"/>
                <a:gd name="connsiteX4" fmla="*/ 1578279 w 2480467"/>
                <a:gd name="connsiteY4" fmla="*/ 13584 h 1153453"/>
                <a:gd name="connsiteX5" fmla="*/ 2098109 w 2480467"/>
                <a:gd name="connsiteY5" fmla="*/ 233850 h 1153453"/>
                <a:gd name="connsiteX6" fmla="*/ 2361156 w 2480467"/>
                <a:gd name="connsiteY6" fmla="*/ 514625 h 1153453"/>
                <a:gd name="connsiteX7" fmla="*/ 2480467 w 2480467"/>
                <a:gd name="connsiteY7" fmla="*/ 754839 h 1153453"/>
                <a:gd name="connsiteX0" fmla="*/ 0 w 2480467"/>
                <a:gd name="connsiteY0" fmla="*/ 1153453 h 1153453"/>
                <a:gd name="connsiteX1" fmla="*/ 88958 w 2480467"/>
                <a:gd name="connsiteY1" fmla="*/ 732338 h 1153453"/>
                <a:gd name="connsiteX2" fmla="*/ 350728 w 2480467"/>
                <a:gd name="connsiteY2" fmla="*/ 332998 h 1153453"/>
                <a:gd name="connsiteX3" fmla="*/ 832980 w 2480467"/>
                <a:gd name="connsiteY3" fmla="*/ 57425 h 1153453"/>
                <a:gd name="connsiteX4" fmla="*/ 1578279 w 2480467"/>
                <a:gd name="connsiteY4" fmla="*/ 13584 h 1153453"/>
                <a:gd name="connsiteX5" fmla="*/ 2098109 w 2480467"/>
                <a:gd name="connsiteY5" fmla="*/ 233850 h 1153453"/>
                <a:gd name="connsiteX6" fmla="*/ 2361156 w 2480467"/>
                <a:gd name="connsiteY6" fmla="*/ 511758 h 1153453"/>
                <a:gd name="connsiteX7" fmla="*/ 2480467 w 2480467"/>
                <a:gd name="connsiteY7" fmla="*/ 754839 h 1153453"/>
                <a:gd name="connsiteX0" fmla="*/ 0 w 2480467"/>
                <a:gd name="connsiteY0" fmla="*/ 1151180 h 1151180"/>
                <a:gd name="connsiteX1" fmla="*/ 88958 w 2480467"/>
                <a:gd name="connsiteY1" fmla="*/ 730065 h 1151180"/>
                <a:gd name="connsiteX2" fmla="*/ 350728 w 2480467"/>
                <a:gd name="connsiteY2" fmla="*/ 330725 h 1151180"/>
                <a:gd name="connsiteX3" fmla="*/ 832980 w 2480467"/>
                <a:gd name="connsiteY3" fmla="*/ 55152 h 1151180"/>
                <a:gd name="connsiteX4" fmla="*/ 1598345 w 2480467"/>
                <a:gd name="connsiteY4" fmla="*/ 14177 h 1151180"/>
                <a:gd name="connsiteX5" fmla="*/ 2098109 w 2480467"/>
                <a:gd name="connsiteY5" fmla="*/ 231577 h 1151180"/>
                <a:gd name="connsiteX6" fmla="*/ 2361156 w 2480467"/>
                <a:gd name="connsiteY6" fmla="*/ 509485 h 1151180"/>
                <a:gd name="connsiteX7" fmla="*/ 2480467 w 2480467"/>
                <a:gd name="connsiteY7" fmla="*/ 752566 h 1151180"/>
                <a:gd name="connsiteX0" fmla="*/ 0 w 2480467"/>
                <a:gd name="connsiteY0" fmla="*/ 1150118 h 1150118"/>
                <a:gd name="connsiteX1" fmla="*/ 88958 w 2480467"/>
                <a:gd name="connsiteY1" fmla="*/ 729003 h 1150118"/>
                <a:gd name="connsiteX2" fmla="*/ 350728 w 2480467"/>
                <a:gd name="connsiteY2" fmla="*/ 329663 h 1150118"/>
                <a:gd name="connsiteX3" fmla="*/ 832980 w 2480467"/>
                <a:gd name="connsiteY3" fmla="*/ 54090 h 1150118"/>
                <a:gd name="connsiteX4" fmla="*/ 1598345 w 2480467"/>
                <a:gd name="connsiteY4" fmla="*/ 13115 h 1150118"/>
                <a:gd name="connsiteX5" fmla="*/ 2092376 w 2480467"/>
                <a:gd name="connsiteY5" fmla="*/ 216182 h 1150118"/>
                <a:gd name="connsiteX6" fmla="*/ 2361156 w 2480467"/>
                <a:gd name="connsiteY6" fmla="*/ 508423 h 1150118"/>
                <a:gd name="connsiteX7" fmla="*/ 2480467 w 2480467"/>
                <a:gd name="connsiteY7" fmla="*/ 751504 h 1150118"/>
                <a:gd name="connsiteX0" fmla="*/ 0 w 2480467"/>
                <a:gd name="connsiteY0" fmla="*/ 1151073 h 1151073"/>
                <a:gd name="connsiteX1" fmla="*/ 88958 w 2480467"/>
                <a:gd name="connsiteY1" fmla="*/ 729958 h 1151073"/>
                <a:gd name="connsiteX2" fmla="*/ 350728 w 2480467"/>
                <a:gd name="connsiteY2" fmla="*/ 330618 h 1151073"/>
                <a:gd name="connsiteX3" fmla="*/ 861645 w 2480467"/>
                <a:gd name="connsiteY3" fmla="*/ 52179 h 1151073"/>
                <a:gd name="connsiteX4" fmla="*/ 1598345 w 2480467"/>
                <a:gd name="connsiteY4" fmla="*/ 14070 h 1151073"/>
                <a:gd name="connsiteX5" fmla="*/ 2092376 w 2480467"/>
                <a:gd name="connsiteY5" fmla="*/ 217137 h 1151073"/>
                <a:gd name="connsiteX6" fmla="*/ 2361156 w 2480467"/>
                <a:gd name="connsiteY6" fmla="*/ 509378 h 1151073"/>
                <a:gd name="connsiteX7" fmla="*/ 2480467 w 2480467"/>
                <a:gd name="connsiteY7" fmla="*/ 752459 h 1151073"/>
                <a:gd name="connsiteX0" fmla="*/ 0 w 2480467"/>
                <a:gd name="connsiteY0" fmla="*/ 1150642 h 1150642"/>
                <a:gd name="connsiteX1" fmla="*/ 88958 w 2480467"/>
                <a:gd name="connsiteY1" fmla="*/ 729527 h 1150642"/>
                <a:gd name="connsiteX2" fmla="*/ 382259 w 2480467"/>
                <a:gd name="connsiteY2" fmla="*/ 318721 h 1150642"/>
                <a:gd name="connsiteX3" fmla="*/ 861645 w 2480467"/>
                <a:gd name="connsiteY3" fmla="*/ 51748 h 1150642"/>
                <a:gd name="connsiteX4" fmla="*/ 1598345 w 2480467"/>
                <a:gd name="connsiteY4" fmla="*/ 13639 h 1150642"/>
                <a:gd name="connsiteX5" fmla="*/ 2092376 w 2480467"/>
                <a:gd name="connsiteY5" fmla="*/ 216706 h 1150642"/>
                <a:gd name="connsiteX6" fmla="*/ 2361156 w 2480467"/>
                <a:gd name="connsiteY6" fmla="*/ 508947 h 1150642"/>
                <a:gd name="connsiteX7" fmla="*/ 2480467 w 2480467"/>
                <a:gd name="connsiteY7" fmla="*/ 752028 h 1150642"/>
                <a:gd name="connsiteX0" fmla="*/ 0 w 2480467"/>
                <a:gd name="connsiteY0" fmla="*/ 1150642 h 1150642"/>
                <a:gd name="connsiteX1" fmla="*/ 111890 w 2480467"/>
                <a:gd name="connsiteY1" fmla="*/ 709461 h 1150642"/>
                <a:gd name="connsiteX2" fmla="*/ 382259 w 2480467"/>
                <a:gd name="connsiteY2" fmla="*/ 318721 h 1150642"/>
                <a:gd name="connsiteX3" fmla="*/ 861645 w 2480467"/>
                <a:gd name="connsiteY3" fmla="*/ 51748 h 1150642"/>
                <a:gd name="connsiteX4" fmla="*/ 1598345 w 2480467"/>
                <a:gd name="connsiteY4" fmla="*/ 13639 h 1150642"/>
                <a:gd name="connsiteX5" fmla="*/ 2092376 w 2480467"/>
                <a:gd name="connsiteY5" fmla="*/ 216706 h 1150642"/>
                <a:gd name="connsiteX6" fmla="*/ 2361156 w 2480467"/>
                <a:gd name="connsiteY6" fmla="*/ 508947 h 1150642"/>
                <a:gd name="connsiteX7" fmla="*/ 2480467 w 2480467"/>
                <a:gd name="connsiteY7" fmla="*/ 752028 h 1150642"/>
                <a:gd name="connsiteX0" fmla="*/ 0 w 2480467"/>
                <a:gd name="connsiteY0" fmla="*/ 1148971 h 1148971"/>
                <a:gd name="connsiteX1" fmla="*/ 111890 w 2480467"/>
                <a:gd name="connsiteY1" fmla="*/ 707790 h 1148971"/>
                <a:gd name="connsiteX2" fmla="*/ 442455 w 2480467"/>
                <a:gd name="connsiteY2" fmla="*/ 268320 h 1148971"/>
                <a:gd name="connsiteX3" fmla="*/ 861645 w 2480467"/>
                <a:gd name="connsiteY3" fmla="*/ 50077 h 1148971"/>
                <a:gd name="connsiteX4" fmla="*/ 1598345 w 2480467"/>
                <a:gd name="connsiteY4" fmla="*/ 11968 h 1148971"/>
                <a:gd name="connsiteX5" fmla="*/ 2092376 w 2480467"/>
                <a:gd name="connsiteY5" fmla="*/ 215035 h 1148971"/>
                <a:gd name="connsiteX6" fmla="*/ 2361156 w 2480467"/>
                <a:gd name="connsiteY6" fmla="*/ 507276 h 1148971"/>
                <a:gd name="connsiteX7" fmla="*/ 2480467 w 2480467"/>
                <a:gd name="connsiteY7" fmla="*/ 750357 h 1148971"/>
                <a:gd name="connsiteX0" fmla="*/ 0 w 2480467"/>
                <a:gd name="connsiteY0" fmla="*/ 1157634 h 1157634"/>
                <a:gd name="connsiteX1" fmla="*/ 111890 w 2480467"/>
                <a:gd name="connsiteY1" fmla="*/ 716453 h 1157634"/>
                <a:gd name="connsiteX2" fmla="*/ 442455 w 2480467"/>
                <a:gd name="connsiteY2" fmla="*/ 276983 h 1157634"/>
                <a:gd name="connsiteX3" fmla="*/ 959104 w 2480467"/>
                <a:gd name="connsiteY3" fmla="*/ 35808 h 1157634"/>
                <a:gd name="connsiteX4" fmla="*/ 1598345 w 2480467"/>
                <a:gd name="connsiteY4" fmla="*/ 20631 h 1157634"/>
                <a:gd name="connsiteX5" fmla="*/ 2092376 w 2480467"/>
                <a:gd name="connsiteY5" fmla="*/ 223698 h 1157634"/>
                <a:gd name="connsiteX6" fmla="*/ 2361156 w 2480467"/>
                <a:gd name="connsiteY6" fmla="*/ 515939 h 1157634"/>
                <a:gd name="connsiteX7" fmla="*/ 2480467 w 2480467"/>
                <a:gd name="connsiteY7" fmla="*/ 759020 h 1157634"/>
                <a:gd name="connsiteX0" fmla="*/ 0 w 2480467"/>
                <a:gd name="connsiteY0" fmla="*/ 1155018 h 1155018"/>
                <a:gd name="connsiteX1" fmla="*/ 111890 w 2480467"/>
                <a:gd name="connsiteY1" fmla="*/ 713837 h 1155018"/>
                <a:gd name="connsiteX2" fmla="*/ 442455 w 2480467"/>
                <a:gd name="connsiteY2" fmla="*/ 274367 h 1155018"/>
                <a:gd name="connsiteX3" fmla="*/ 959104 w 2480467"/>
                <a:gd name="connsiteY3" fmla="*/ 33192 h 1155018"/>
                <a:gd name="connsiteX4" fmla="*/ 1598345 w 2480467"/>
                <a:gd name="connsiteY4" fmla="*/ 18015 h 1155018"/>
                <a:gd name="connsiteX5" fmla="*/ 2092376 w 2480467"/>
                <a:gd name="connsiteY5" fmla="*/ 221082 h 1155018"/>
                <a:gd name="connsiteX6" fmla="*/ 2361156 w 2480467"/>
                <a:gd name="connsiteY6" fmla="*/ 513323 h 1155018"/>
                <a:gd name="connsiteX7" fmla="*/ 2480467 w 2480467"/>
                <a:gd name="connsiteY7" fmla="*/ 756404 h 1155018"/>
                <a:gd name="connsiteX0" fmla="*/ 0 w 2480467"/>
                <a:gd name="connsiteY0" fmla="*/ 1157420 h 1157420"/>
                <a:gd name="connsiteX1" fmla="*/ 111890 w 2480467"/>
                <a:gd name="connsiteY1" fmla="*/ 716239 h 1157420"/>
                <a:gd name="connsiteX2" fmla="*/ 442455 w 2480467"/>
                <a:gd name="connsiteY2" fmla="*/ 276769 h 1157420"/>
                <a:gd name="connsiteX3" fmla="*/ 959104 w 2480467"/>
                <a:gd name="connsiteY3" fmla="*/ 35594 h 1157420"/>
                <a:gd name="connsiteX4" fmla="*/ 1598345 w 2480467"/>
                <a:gd name="connsiteY4" fmla="*/ 20417 h 1157420"/>
                <a:gd name="connsiteX5" fmla="*/ 2092376 w 2480467"/>
                <a:gd name="connsiteY5" fmla="*/ 223484 h 1157420"/>
                <a:gd name="connsiteX6" fmla="*/ 2361156 w 2480467"/>
                <a:gd name="connsiteY6" fmla="*/ 515725 h 1157420"/>
                <a:gd name="connsiteX7" fmla="*/ 2480467 w 2480467"/>
                <a:gd name="connsiteY7" fmla="*/ 758806 h 1157420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1156 w 2480467"/>
                <a:gd name="connsiteY6" fmla="*/ 518768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1156 w 2480467"/>
                <a:gd name="connsiteY6" fmla="*/ 518768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9755 w 2480467"/>
                <a:gd name="connsiteY6" fmla="*/ 515901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9755 w 2480467"/>
                <a:gd name="connsiteY6" fmla="*/ 515901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9755 w 2480467"/>
                <a:gd name="connsiteY6" fmla="*/ 515901 h 1160463"/>
                <a:gd name="connsiteX7" fmla="*/ 2480467 w 2480467"/>
                <a:gd name="connsiteY7" fmla="*/ 761849 h 1160463"/>
                <a:gd name="connsiteX0" fmla="*/ 0 w 2480467"/>
                <a:gd name="connsiteY0" fmla="*/ 1160090 h 1160090"/>
                <a:gd name="connsiteX1" fmla="*/ 111890 w 2480467"/>
                <a:gd name="connsiteY1" fmla="*/ 718909 h 1160090"/>
                <a:gd name="connsiteX2" fmla="*/ 442455 w 2480467"/>
                <a:gd name="connsiteY2" fmla="*/ 279439 h 1160090"/>
                <a:gd name="connsiteX3" fmla="*/ 976302 w 2480467"/>
                <a:gd name="connsiteY3" fmla="*/ 26798 h 1160090"/>
                <a:gd name="connsiteX4" fmla="*/ 1598345 w 2480467"/>
                <a:gd name="connsiteY4" fmla="*/ 23087 h 1160090"/>
                <a:gd name="connsiteX5" fmla="*/ 2092376 w 2480467"/>
                <a:gd name="connsiteY5" fmla="*/ 220421 h 1160090"/>
                <a:gd name="connsiteX6" fmla="*/ 2369755 w 2480467"/>
                <a:gd name="connsiteY6" fmla="*/ 515528 h 1160090"/>
                <a:gd name="connsiteX7" fmla="*/ 2480467 w 2480467"/>
                <a:gd name="connsiteY7" fmla="*/ 761476 h 1160090"/>
                <a:gd name="connsiteX0" fmla="*/ 0 w 2480467"/>
                <a:gd name="connsiteY0" fmla="*/ 1155858 h 1155858"/>
                <a:gd name="connsiteX1" fmla="*/ 111890 w 2480467"/>
                <a:gd name="connsiteY1" fmla="*/ 714677 h 1155858"/>
                <a:gd name="connsiteX2" fmla="*/ 442455 w 2480467"/>
                <a:gd name="connsiteY2" fmla="*/ 275207 h 1155858"/>
                <a:gd name="connsiteX3" fmla="*/ 967702 w 2480467"/>
                <a:gd name="connsiteY3" fmla="*/ 31166 h 1155858"/>
                <a:gd name="connsiteX4" fmla="*/ 1598345 w 2480467"/>
                <a:gd name="connsiteY4" fmla="*/ 18855 h 1155858"/>
                <a:gd name="connsiteX5" fmla="*/ 2092376 w 2480467"/>
                <a:gd name="connsiteY5" fmla="*/ 216189 h 1155858"/>
                <a:gd name="connsiteX6" fmla="*/ 2369755 w 2480467"/>
                <a:gd name="connsiteY6" fmla="*/ 511296 h 1155858"/>
                <a:gd name="connsiteX7" fmla="*/ 2480467 w 2480467"/>
                <a:gd name="connsiteY7" fmla="*/ 757244 h 1155858"/>
                <a:gd name="connsiteX0" fmla="*/ 0 w 2480467"/>
                <a:gd name="connsiteY0" fmla="*/ 1159241 h 1159241"/>
                <a:gd name="connsiteX1" fmla="*/ 111890 w 2480467"/>
                <a:gd name="connsiteY1" fmla="*/ 718060 h 1159241"/>
                <a:gd name="connsiteX2" fmla="*/ 449462 w 2480467"/>
                <a:gd name="connsiteY2" fmla="*/ 289100 h 1159241"/>
                <a:gd name="connsiteX3" fmla="*/ 967702 w 2480467"/>
                <a:gd name="connsiteY3" fmla="*/ 34549 h 1159241"/>
                <a:gd name="connsiteX4" fmla="*/ 1598345 w 2480467"/>
                <a:gd name="connsiteY4" fmla="*/ 22238 h 1159241"/>
                <a:gd name="connsiteX5" fmla="*/ 2092376 w 2480467"/>
                <a:gd name="connsiteY5" fmla="*/ 219572 h 1159241"/>
                <a:gd name="connsiteX6" fmla="*/ 2369755 w 2480467"/>
                <a:gd name="connsiteY6" fmla="*/ 514679 h 1159241"/>
                <a:gd name="connsiteX7" fmla="*/ 2480467 w 2480467"/>
                <a:gd name="connsiteY7" fmla="*/ 760627 h 1159241"/>
                <a:gd name="connsiteX0" fmla="*/ 0 w 2480467"/>
                <a:gd name="connsiteY0" fmla="*/ 1155870 h 1155870"/>
                <a:gd name="connsiteX1" fmla="*/ 111890 w 2480467"/>
                <a:gd name="connsiteY1" fmla="*/ 714689 h 1155870"/>
                <a:gd name="connsiteX2" fmla="*/ 449462 w 2480467"/>
                <a:gd name="connsiteY2" fmla="*/ 285729 h 1155870"/>
                <a:gd name="connsiteX3" fmla="*/ 978213 w 2480467"/>
                <a:gd name="connsiteY3" fmla="*/ 38185 h 1155870"/>
                <a:gd name="connsiteX4" fmla="*/ 1598345 w 2480467"/>
                <a:gd name="connsiteY4" fmla="*/ 18867 h 1155870"/>
                <a:gd name="connsiteX5" fmla="*/ 2092376 w 2480467"/>
                <a:gd name="connsiteY5" fmla="*/ 216201 h 1155870"/>
                <a:gd name="connsiteX6" fmla="*/ 2369755 w 2480467"/>
                <a:gd name="connsiteY6" fmla="*/ 511308 h 1155870"/>
                <a:gd name="connsiteX7" fmla="*/ 2480467 w 2480467"/>
                <a:gd name="connsiteY7" fmla="*/ 757256 h 1155870"/>
                <a:gd name="connsiteX0" fmla="*/ 0 w 2480467"/>
                <a:gd name="connsiteY0" fmla="*/ 1156049 h 1156049"/>
                <a:gd name="connsiteX1" fmla="*/ 111890 w 2480467"/>
                <a:gd name="connsiteY1" fmla="*/ 714868 h 1156049"/>
                <a:gd name="connsiteX2" fmla="*/ 470483 w 2480467"/>
                <a:gd name="connsiteY2" fmla="*/ 289411 h 1156049"/>
                <a:gd name="connsiteX3" fmla="*/ 978213 w 2480467"/>
                <a:gd name="connsiteY3" fmla="*/ 38364 h 1156049"/>
                <a:gd name="connsiteX4" fmla="*/ 1598345 w 2480467"/>
                <a:gd name="connsiteY4" fmla="*/ 19046 h 1156049"/>
                <a:gd name="connsiteX5" fmla="*/ 2092376 w 2480467"/>
                <a:gd name="connsiteY5" fmla="*/ 216380 h 1156049"/>
                <a:gd name="connsiteX6" fmla="*/ 2369755 w 2480467"/>
                <a:gd name="connsiteY6" fmla="*/ 511487 h 1156049"/>
                <a:gd name="connsiteX7" fmla="*/ 2480467 w 2480467"/>
                <a:gd name="connsiteY7" fmla="*/ 757435 h 1156049"/>
                <a:gd name="connsiteX0" fmla="*/ 0 w 2480467"/>
                <a:gd name="connsiteY0" fmla="*/ 1156049 h 1156049"/>
                <a:gd name="connsiteX1" fmla="*/ 136414 w 2480467"/>
                <a:gd name="connsiteY1" fmla="*/ 714868 h 1156049"/>
                <a:gd name="connsiteX2" fmla="*/ 470483 w 2480467"/>
                <a:gd name="connsiteY2" fmla="*/ 289411 h 1156049"/>
                <a:gd name="connsiteX3" fmla="*/ 978213 w 2480467"/>
                <a:gd name="connsiteY3" fmla="*/ 38364 h 1156049"/>
                <a:gd name="connsiteX4" fmla="*/ 1598345 w 2480467"/>
                <a:gd name="connsiteY4" fmla="*/ 19046 h 1156049"/>
                <a:gd name="connsiteX5" fmla="*/ 2092376 w 2480467"/>
                <a:gd name="connsiteY5" fmla="*/ 216380 h 1156049"/>
                <a:gd name="connsiteX6" fmla="*/ 2369755 w 2480467"/>
                <a:gd name="connsiteY6" fmla="*/ 511487 h 1156049"/>
                <a:gd name="connsiteX7" fmla="*/ 2480467 w 2480467"/>
                <a:gd name="connsiteY7" fmla="*/ 757435 h 1156049"/>
                <a:gd name="connsiteX0" fmla="*/ 0 w 2480467"/>
                <a:gd name="connsiteY0" fmla="*/ 1160913 h 1160913"/>
                <a:gd name="connsiteX1" fmla="*/ 136414 w 2480467"/>
                <a:gd name="connsiteY1" fmla="*/ 719732 h 1160913"/>
                <a:gd name="connsiteX2" fmla="*/ 470483 w 2480467"/>
                <a:gd name="connsiteY2" fmla="*/ 294275 h 1160913"/>
                <a:gd name="connsiteX3" fmla="*/ 978213 w 2480467"/>
                <a:gd name="connsiteY3" fmla="*/ 43228 h 1160913"/>
                <a:gd name="connsiteX4" fmla="*/ 1619365 w 2480467"/>
                <a:gd name="connsiteY4" fmla="*/ 16903 h 1160913"/>
                <a:gd name="connsiteX5" fmla="*/ 2092376 w 2480467"/>
                <a:gd name="connsiteY5" fmla="*/ 221244 h 1160913"/>
                <a:gd name="connsiteX6" fmla="*/ 2369755 w 2480467"/>
                <a:gd name="connsiteY6" fmla="*/ 516351 h 1160913"/>
                <a:gd name="connsiteX7" fmla="*/ 2480467 w 2480467"/>
                <a:gd name="connsiteY7" fmla="*/ 762299 h 1160913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9365 w 2480467"/>
                <a:gd name="connsiteY4" fmla="*/ 16138 h 1160148"/>
                <a:gd name="connsiteX5" fmla="*/ 2095880 w 2480467"/>
                <a:gd name="connsiteY5" fmla="*/ 209969 h 1160148"/>
                <a:gd name="connsiteX6" fmla="*/ 2369755 w 2480467"/>
                <a:gd name="connsiteY6" fmla="*/ 515586 h 1160148"/>
                <a:gd name="connsiteX7" fmla="*/ 2480467 w 2480467"/>
                <a:gd name="connsiteY7" fmla="*/ 761534 h 1160148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2358 w 2480467"/>
                <a:gd name="connsiteY4" fmla="*/ 16138 h 1160148"/>
                <a:gd name="connsiteX5" fmla="*/ 2095880 w 2480467"/>
                <a:gd name="connsiteY5" fmla="*/ 209969 h 1160148"/>
                <a:gd name="connsiteX6" fmla="*/ 2369755 w 2480467"/>
                <a:gd name="connsiteY6" fmla="*/ 515586 h 1160148"/>
                <a:gd name="connsiteX7" fmla="*/ 2480467 w 2480467"/>
                <a:gd name="connsiteY7" fmla="*/ 761534 h 1160148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2358 w 2480467"/>
                <a:gd name="connsiteY4" fmla="*/ 16138 h 1160148"/>
                <a:gd name="connsiteX5" fmla="*/ 2095880 w 2480467"/>
                <a:gd name="connsiteY5" fmla="*/ 209969 h 1160148"/>
                <a:gd name="connsiteX6" fmla="*/ 2383768 w 2480467"/>
                <a:gd name="connsiteY6" fmla="*/ 505075 h 1160148"/>
                <a:gd name="connsiteX7" fmla="*/ 2480467 w 2480467"/>
                <a:gd name="connsiteY7" fmla="*/ 761534 h 1160148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2358 w 2480467"/>
                <a:gd name="connsiteY4" fmla="*/ 16138 h 1160148"/>
                <a:gd name="connsiteX5" fmla="*/ 2095880 w 2480467"/>
                <a:gd name="connsiteY5" fmla="*/ 209969 h 1160148"/>
                <a:gd name="connsiteX6" fmla="*/ 2362747 w 2480467"/>
                <a:gd name="connsiteY6" fmla="*/ 501571 h 1160148"/>
                <a:gd name="connsiteX7" fmla="*/ 2480467 w 2480467"/>
                <a:gd name="connsiteY7" fmla="*/ 761534 h 1160148"/>
                <a:gd name="connsiteX0" fmla="*/ 0 w 2480467"/>
                <a:gd name="connsiteY0" fmla="*/ 1162409 h 1162409"/>
                <a:gd name="connsiteX1" fmla="*/ 136414 w 2480467"/>
                <a:gd name="connsiteY1" fmla="*/ 721228 h 1162409"/>
                <a:gd name="connsiteX2" fmla="*/ 470483 w 2480467"/>
                <a:gd name="connsiteY2" fmla="*/ 295771 h 1162409"/>
                <a:gd name="connsiteX3" fmla="*/ 978213 w 2480467"/>
                <a:gd name="connsiteY3" fmla="*/ 44724 h 1162409"/>
                <a:gd name="connsiteX4" fmla="*/ 1612358 w 2480467"/>
                <a:gd name="connsiteY4" fmla="*/ 18399 h 1162409"/>
                <a:gd name="connsiteX5" fmla="*/ 2033887 w 2480467"/>
                <a:gd name="connsiteY5" fmla="*/ 243227 h 1162409"/>
                <a:gd name="connsiteX6" fmla="*/ 2362747 w 2480467"/>
                <a:gd name="connsiteY6" fmla="*/ 503832 h 1162409"/>
                <a:gd name="connsiteX7" fmla="*/ 2480467 w 2480467"/>
                <a:gd name="connsiteY7" fmla="*/ 763795 h 1162409"/>
                <a:gd name="connsiteX0" fmla="*/ 0 w 2480467"/>
                <a:gd name="connsiteY0" fmla="*/ 1162409 h 1162409"/>
                <a:gd name="connsiteX1" fmla="*/ 136414 w 2480467"/>
                <a:gd name="connsiteY1" fmla="*/ 721228 h 1162409"/>
                <a:gd name="connsiteX2" fmla="*/ 470483 w 2480467"/>
                <a:gd name="connsiteY2" fmla="*/ 295771 h 1162409"/>
                <a:gd name="connsiteX3" fmla="*/ 978213 w 2480467"/>
                <a:gd name="connsiteY3" fmla="*/ 44724 h 1162409"/>
                <a:gd name="connsiteX4" fmla="*/ 1612358 w 2480467"/>
                <a:gd name="connsiteY4" fmla="*/ 18399 h 1162409"/>
                <a:gd name="connsiteX5" fmla="*/ 2033887 w 2480467"/>
                <a:gd name="connsiteY5" fmla="*/ 243227 h 1162409"/>
                <a:gd name="connsiteX6" fmla="*/ 2308503 w 2480467"/>
                <a:gd name="connsiteY6" fmla="*/ 519330 h 1162409"/>
                <a:gd name="connsiteX7" fmla="*/ 2480467 w 2480467"/>
                <a:gd name="connsiteY7" fmla="*/ 763795 h 1162409"/>
                <a:gd name="connsiteX0" fmla="*/ 0 w 2402976"/>
                <a:gd name="connsiteY0" fmla="*/ 1162409 h 1162409"/>
                <a:gd name="connsiteX1" fmla="*/ 136414 w 2402976"/>
                <a:gd name="connsiteY1" fmla="*/ 721228 h 1162409"/>
                <a:gd name="connsiteX2" fmla="*/ 470483 w 2402976"/>
                <a:gd name="connsiteY2" fmla="*/ 295771 h 1162409"/>
                <a:gd name="connsiteX3" fmla="*/ 978213 w 2402976"/>
                <a:gd name="connsiteY3" fmla="*/ 44724 h 1162409"/>
                <a:gd name="connsiteX4" fmla="*/ 1612358 w 2402976"/>
                <a:gd name="connsiteY4" fmla="*/ 18399 h 1162409"/>
                <a:gd name="connsiteX5" fmla="*/ 2033887 w 2402976"/>
                <a:gd name="connsiteY5" fmla="*/ 243227 h 1162409"/>
                <a:gd name="connsiteX6" fmla="*/ 2308503 w 2402976"/>
                <a:gd name="connsiteY6" fmla="*/ 519330 h 1162409"/>
                <a:gd name="connsiteX7" fmla="*/ 2402976 w 2402976"/>
                <a:gd name="connsiteY7" fmla="*/ 787042 h 1162409"/>
                <a:gd name="connsiteX0" fmla="*/ 0 w 2402976"/>
                <a:gd name="connsiteY0" fmla="*/ 1162409 h 1162409"/>
                <a:gd name="connsiteX1" fmla="*/ 136414 w 2402976"/>
                <a:gd name="connsiteY1" fmla="*/ 721228 h 1162409"/>
                <a:gd name="connsiteX2" fmla="*/ 470483 w 2402976"/>
                <a:gd name="connsiteY2" fmla="*/ 295771 h 1162409"/>
                <a:gd name="connsiteX3" fmla="*/ 978213 w 2402976"/>
                <a:gd name="connsiteY3" fmla="*/ 44724 h 1162409"/>
                <a:gd name="connsiteX4" fmla="*/ 1612358 w 2402976"/>
                <a:gd name="connsiteY4" fmla="*/ 18399 h 1162409"/>
                <a:gd name="connsiteX5" fmla="*/ 2033887 w 2402976"/>
                <a:gd name="connsiteY5" fmla="*/ 243227 h 1162409"/>
                <a:gd name="connsiteX6" fmla="*/ 2269757 w 2402976"/>
                <a:gd name="connsiteY6" fmla="*/ 503832 h 1162409"/>
                <a:gd name="connsiteX7" fmla="*/ 2402976 w 2402976"/>
                <a:gd name="connsiteY7" fmla="*/ 787042 h 1162409"/>
                <a:gd name="connsiteX0" fmla="*/ 0 w 2402976"/>
                <a:gd name="connsiteY0" fmla="*/ 1143527 h 1143527"/>
                <a:gd name="connsiteX1" fmla="*/ 136414 w 2402976"/>
                <a:gd name="connsiteY1" fmla="*/ 702346 h 1143527"/>
                <a:gd name="connsiteX2" fmla="*/ 470483 w 2402976"/>
                <a:gd name="connsiteY2" fmla="*/ 276889 h 1143527"/>
                <a:gd name="connsiteX3" fmla="*/ 978213 w 2402976"/>
                <a:gd name="connsiteY3" fmla="*/ 25842 h 1143527"/>
                <a:gd name="connsiteX4" fmla="*/ 1635605 w 2402976"/>
                <a:gd name="connsiteY4" fmla="*/ 30514 h 1143527"/>
                <a:gd name="connsiteX5" fmla="*/ 2033887 w 2402976"/>
                <a:gd name="connsiteY5" fmla="*/ 224345 h 1143527"/>
                <a:gd name="connsiteX6" fmla="*/ 2269757 w 2402976"/>
                <a:gd name="connsiteY6" fmla="*/ 484950 h 1143527"/>
                <a:gd name="connsiteX7" fmla="*/ 2402976 w 2402976"/>
                <a:gd name="connsiteY7" fmla="*/ 768160 h 1143527"/>
                <a:gd name="connsiteX0" fmla="*/ 0 w 2402976"/>
                <a:gd name="connsiteY0" fmla="*/ 1153829 h 1153829"/>
                <a:gd name="connsiteX1" fmla="*/ 136414 w 2402976"/>
                <a:gd name="connsiteY1" fmla="*/ 712648 h 1153829"/>
                <a:gd name="connsiteX2" fmla="*/ 470483 w 2402976"/>
                <a:gd name="connsiteY2" fmla="*/ 287191 h 1153829"/>
                <a:gd name="connsiteX3" fmla="*/ 978213 w 2402976"/>
                <a:gd name="connsiteY3" fmla="*/ 36144 h 1153829"/>
                <a:gd name="connsiteX4" fmla="*/ 1635605 w 2402976"/>
                <a:gd name="connsiteY4" fmla="*/ 40816 h 1153829"/>
                <a:gd name="connsiteX5" fmla="*/ 2033887 w 2402976"/>
                <a:gd name="connsiteY5" fmla="*/ 234647 h 1153829"/>
                <a:gd name="connsiteX6" fmla="*/ 2269757 w 2402976"/>
                <a:gd name="connsiteY6" fmla="*/ 495252 h 1153829"/>
                <a:gd name="connsiteX7" fmla="*/ 2402976 w 2402976"/>
                <a:gd name="connsiteY7" fmla="*/ 778462 h 1153829"/>
                <a:gd name="connsiteX0" fmla="*/ 0 w 2371979"/>
                <a:gd name="connsiteY0" fmla="*/ 1153829 h 1153829"/>
                <a:gd name="connsiteX1" fmla="*/ 136414 w 2371979"/>
                <a:gd name="connsiteY1" fmla="*/ 712648 h 1153829"/>
                <a:gd name="connsiteX2" fmla="*/ 470483 w 2371979"/>
                <a:gd name="connsiteY2" fmla="*/ 287191 h 1153829"/>
                <a:gd name="connsiteX3" fmla="*/ 978213 w 2371979"/>
                <a:gd name="connsiteY3" fmla="*/ 36144 h 1153829"/>
                <a:gd name="connsiteX4" fmla="*/ 1635605 w 2371979"/>
                <a:gd name="connsiteY4" fmla="*/ 40816 h 1153829"/>
                <a:gd name="connsiteX5" fmla="*/ 2033887 w 2371979"/>
                <a:gd name="connsiteY5" fmla="*/ 234647 h 1153829"/>
                <a:gd name="connsiteX6" fmla="*/ 2269757 w 2371979"/>
                <a:gd name="connsiteY6" fmla="*/ 495252 h 1153829"/>
                <a:gd name="connsiteX7" fmla="*/ 2371979 w 2371979"/>
                <a:gd name="connsiteY7" fmla="*/ 778462 h 1153829"/>
                <a:gd name="connsiteX0" fmla="*/ 0 w 2371979"/>
                <a:gd name="connsiteY0" fmla="*/ 1144386 h 1144386"/>
                <a:gd name="connsiteX1" fmla="*/ 136414 w 2371979"/>
                <a:gd name="connsiteY1" fmla="*/ 703205 h 1144386"/>
                <a:gd name="connsiteX2" fmla="*/ 470483 w 2371979"/>
                <a:gd name="connsiteY2" fmla="*/ 277748 h 1144386"/>
                <a:gd name="connsiteX3" fmla="*/ 978213 w 2371979"/>
                <a:gd name="connsiteY3" fmla="*/ 26701 h 1144386"/>
                <a:gd name="connsiteX4" fmla="*/ 1635605 w 2371979"/>
                <a:gd name="connsiteY4" fmla="*/ 31373 h 1144386"/>
                <a:gd name="connsiteX5" fmla="*/ 1995141 w 2371979"/>
                <a:gd name="connsiteY5" fmla="*/ 240703 h 1144386"/>
                <a:gd name="connsiteX6" fmla="*/ 2269757 w 2371979"/>
                <a:gd name="connsiteY6" fmla="*/ 485809 h 1144386"/>
                <a:gd name="connsiteX7" fmla="*/ 2371979 w 2371979"/>
                <a:gd name="connsiteY7" fmla="*/ 769019 h 1144386"/>
                <a:gd name="connsiteX0" fmla="*/ 0 w 2371979"/>
                <a:gd name="connsiteY0" fmla="*/ 1137628 h 1137628"/>
                <a:gd name="connsiteX1" fmla="*/ 136414 w 2371979"/>
                <a:gd name="connsiteY1" fmla="*/ 696447 h 1137628"/>
                <a:gd name="connsiteX2" fmla="*/ 470483 w 2371979"/>
                <a:gd name="connsiteY2" fmla="*/ 270990 h 1137628"/>
                <a:gd name="connsiteX3" fmla="*/ 978213 w 2371979"/>
                <a:gd name="connsiteY3" fmla="*/ 19943 h 1137628"/>
                <a:gd name="connsiteX4" fmla="*/ 1604609 w 2371979"/>
                <a:gd name="connsiteY4" fmla="*/ 40113 h 1137628"/>
                <a:gd name="connsiteX5" fmla="*/ 1995141 w 2371979"/>
                <a:gd name="connsiteY5" fmla="*/ 233945 h 1137628"/>
                <a:gd name="connsiteX6" fmla="*/ 2269757 w 2371979"/>
                <a:gd name="connsiteY6" fmla="*/ 479051 h 1137628"/>
                <a:gd name="connsiteX7" fmla="*/ 2371979 w 2371979"/>
                <a:gd name="connsiteY7" fmla="*/ 762261 h 1137628"/>
                <a:gd name="connsiteX0" fmla="*/ 0 w 2371979"/>
                <a:gd name="connsiteY0" fmla="*/ 1137628 h 1137628"/>
                <a:gd name="connsiteX1" fmla="*/ 136414 w 2371979"/>
                <a:gd name="connsiteY1" fmla="*/ 696447 h 1137628"/>
                <a:gd name="connsiteX2" fmla="*/ 470483 w 2371979"/>
                <a:gd name="connsiteY2" fmla="*/ 270990 h 1137628"/>
                <a:gd name="connsiteX3" fmla="*/ 978213 w 2371979"/>
                <a:gd name="connsiteY3" fmla="*/ 19943 h 1137628"/>
                <a:gd name="connsiteX4" fmla="*/ 1604609 w 2371979"/>
                <a:gd name="connsiteY4" fmla="*/ 40113 h 1137628"/>
                <a:gd name="connsiteX5" fmla="*/ 1995141 w 2371979"/>
                <a:gd name="connsiteY5" fmla="*/ 233945 h 1137628"/>
                <a:gd name="connsiteX6" fmla="*/ 2223262 w 2371979"/>
                <a:gd name="connsiteY6" fmla="*/ 471302 h 1137628"/>
                <a:gd name="connsiteX7" fmla="*/ 2371979 w 2371979"/>
                <a:gd name="connsiteY7" fmla="*/ 762261 h 1137628"/>
                <a:gd name="connsiteX0" fmla="*/ 0 w 2371979"/>
                <a:gd name="connsiteY0" fmla="*/ 1130787 h 1130787"/>
                <a:gd name="connsiteX1" fmla="*/ 136414 w 2371979"/>
                <a:gd name="connsiteY1" fmla="*/ 689606 h 1130787"/>
                <a:gd name="connsiteX2" fmla="*/ 470483 w 2371979"/>
                <a:gd name="connsiteY2" fmla="*/ 264149 h 1130787"/>
                <a:gd name="connsiteX3" fmla="*/ 997531 w 2371979"/>
                <a:gd name="connsiteY3" fmla="*/ 22761 h 1130787"/>
                <a:gd name="connsiteX4" fmla="*/ 1604609 w 2371979"/>
                <a:gd name="connsiteY4" fmla="*/ 33272 h 1130787"/>
                <a:gd name="connsiteX5" fmla="*/ 1995141 w 2371979"/>
                <a:gd name="connsiteY5" fmla="*/ 227104 h 1130787"/>
                <a:gd name="connsiteX6" fmla="*/ 2223262 w 2371979"/>
                <a:gd name="connsiteY6" fmla="*/ 464461 h 1130787"/>
                <a:gd name="connsiteX7" fmla="*/ 2371979 w 2371979"/>
                <a:gd name="connsiteY7" fmla="*/ 755420 h 1130787"/>
                <a:gd name="connsiteX0" fmla="*/ 0 w 2371979"/>
                <a:gd name="connsiteY0" fmla="*/ 1130464 h 1130464"/>
                <a:gd name="connsiteX1" fmla="*/ 136414 w 2371979"/>
                <a:gd name="connsiteY1" fmla="*/ 689283 h 1130464"/>
                <a:gd name="connsiteX2" fmla="*/ 470483 w 2371979"/>
                <a:gd name="connsiteY2" fmla="*/ 263826 h 1130464"/>
                <a:gd name="connsiteX3" fmla="*/ 997531 w 2371979"/>
                <a:gd name="connsiteY3" fmla="*/ 22438 h 1130464"/>
                <a:gd name="connsiteX4" fmla="*/ 1604609 w 2371979"/>
                <a:gd name="connsiteY4" fmla="*/ 32949 h 1130464"/>
                <a:gd name="connsiteX5" fmla="*/ 2004800 w 2371979"/>
                <a:gd name="connsiteY5" fmla="*/ 220341 h 1130464"/>
                <a:gd name="connsiteX6" fmla="*/ 2223262 w 2371979"/>
                <a:gd name="connsiteY6" fmla="*/ 464138 h 1130464"/>
                <a:gd name="connsiteX7" fmla="*/ 2371979 w 2371979"/>
                <a:gd name="connsiteY7" fmla="*/ 755097 h 1130464"/>
                <a:gd name="connsiteX0" fmla="*/ 0 w 2371979"/>
                <a:gd name="connsiteY0" fmla="*/ 1130464 h 1130464"/>
                <a:gd name="connsiteX1" fmla="*/ 136414 w 2371979"/>
                <a:gd name="connsiteY1" fmla="*/ 689283 h 1130464"/>
                <a:gd name="connsiteX2" fmla="*/ 470483 w 2371979"/>
                <a:gd name="connsiteY2" fmla="*/ 263826 h 1130464"/>
                <a:gd name="connsiteX3" fmla="*/ 997531 w 2371979"/>
                <a:gd name="connsiteY3" fmla="*/ 22438 h 1130464"/>
                <a:gd name="connsiteX4" fmla="*/ 1588511 w 2371979"/>
                <a:gd name="connsiteY4" fmla="*/ 32949 h 1130464"/>
                <a:gd name="connsiteX5" fmla="*/ 2004800 w 2371979"/>
                <a:gd name="connsiteY5" fmla="*/ 220341 h 1130464"/>
                <a:gd name="connsiteX6" fmla="*/ 2223262 w 2371979"/>
                <a:gd name="connsiteY6" fmla="*/ 464138 h 1130464"/>
                <a:gd name="connsiteX7" fmla="*/ 2371979 w 2371979"/>
                <a:gd name="connsiteY7" fmla="*/ 755097 h 1130464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23262 w 2371979"/>
                <a:gd name="connsiteY6" fmla="*/ 465601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23262 w 2371979"/>
                <a:gd name="connsiteY6" fmla="*/ 465601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32921 w 2371979"/>
                <a:gd name="connsiteY6" fmla="*/ 459162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32921 w 2371979"/>
                <a:gd name="connsiteY6" fmla="*/ 459162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32921 w 2371979"/>
                <a:gd name="connsiteY6" fmla="*/ 459162 h 1131927"/>
                <a:gd name="connsiteX7" fmla="*/ 2371979 w 2371979"/>
                <a:gd name="connsiteY7" fmla="*/ 756560 h 1131927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2921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2921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2921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9360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22140 h 1122140"/>
                <a:gd name="connsiteX1" fmla="*/ 136414 w 2371979"/>
                <a:gd name="connsiteY1" fmla="*/ 680959 h 1122140"/>
                <a:gd name="connsiteX2" fmla="*/ 470483 w 2371979"/>
                <a:gd name="connsiteY2" fmla="*/ 255502 h 1122140"/>
                <a:gd name="connsiteX3" fmla="*/ 991092 w 2371979"/>
                <a:gd name="connsiteY3" fmla="*/ 26993 h 1122140"/>
                <a:gd name="connsiteX4" fmla="*/ 1588511 w 2371979"/>
                <a:gd name="connsiteY4" fmla="*/ 24625 h 1122140"/>
                <a:gd name="connsiteX5" fmla="*/ 2004800 w 2371979"/>
                <a:gd name="connsiteY5" fmla="*/ 208797 h 1122140"/>
                <a:gd name="connsiteX6" fmla="*/ 2239360 w 2371979"/>
                <a:gd name="connsiteY6" fmla="*/ 449375 h 1122140"/>
                <a:gd name="connsiteX7" fmla="*/ 2371979 w 2371979"/>
                <a:gd name="connsiteY7" fmla="*/ 746773 h 1122140"/>
                <a:gd name="connsiteX0" fmla="*/ 0 w 2371979"/>
                <a:gd name="connsiteY0" fmla="*/ 1122969 h 1122969"/>
                <a:gd name="connsiteX1" fmla="*/ 136414 w 2371979"/>
                <a:gd name="connsiteY1" fmla="*/ 681788 h 1122969"/>
                <a:gd name="connsiteX2" fmla="*/ 476922 w 2371979"/>
                <a:gd name="connsiteY2" fmla="*/ 269210 h 1122969"/>
                <a:gd name="connsiteX3" fmla="*/ 991092 w 2371979"/>
                <a:gd name="connsiteY3" fmla="*/ 27822 h 1122969"/>
                <a:gd name="connsiteX4" fmla="*/ 1588511 w 2371979"/>
                <a:gd name="connsiteY4" fmla="*/ 25454 h 1122969"/>
                <a:gd name="connsiteX5" fmla="*/ 2004800 w 2371979"/>
                <a:gd name="connsiteY5" fmla="*/ 209626 h 1122969"/>
                <a:gd name="connsiteX6" fmla="*/ 2239360 w 2371979"/>
                <a:gd name="connsiteY6" fmla="*/ 450204 h 1122969"/>
                <a:gd name="connsiteX7" fmla="*/ 2371979 w 2371979"/>
                <a:gd name="connsiteY7" fmla="*/ 747602 h 1122969"/>
                <a:gd name="connsiteX0" fmla="*/ 0 w 2371979"/>
                <a:gd name="connsiteY0" fmla="*/ 1122969 h 1122969"/>
                <a:gd name="connsiteX1" fmla="*/ 136414 w 2371979"/>
                <a:gd name="connsiteY1" fmla="*/ 681788 h 1122969"/>
                <a:gd name="connsiteX2" fmla="*/ 476922 w 2371979"/>
                <a:gd name="connsiteY2" fmla="*/ 269210 h 1122969"/>
                <a:gd name="connsiteX3" fmla="*/ 991092 w 2371979"/>
                <a:gd name="connsiteY3" fmla="*/ 27822 h 1122969"/>
                <a:gd name="connsiteX4" fmla="*/ 1572412 w 2371979"/>
                <a:gd name="connsiteY4" fmla="*/ 25454 h 1122969"/>
                <a:gd name="connsiteX5" fmla="*/ 2004800 w 2371979"/>
                <a:gd name="connsiteY5" fmla="*/ 209626 h 1122969"/>
                <a:gd name="connsiteX6" fmla="*/ 2239360 w 2371979"/>
                <a:gd name="connsiteY6" fmla="*/ 450204 h 1122969"/>
                <a:gd name="connsiteX7" fmla="*/ 2371979 w 2371979"/>
                <a:gd name="connsiteY7" fmla="*/ 747602 h 1122969"/>
                <a:gd name="connsiteX0" fmla="*/ 0 w 2371979"/>
                <a:gd name="connsiteY0" fmla="*/ 1122969 h 1122969"/>
                <a:gd name="connsiteX1" fmla="*/ 136414 w 2371979"/>
                <a:gd name="connsiteY1" fmla="*/ 681788 h 1122969"/>
                <a:gd name="connsiteX2" fmla="*/ 476922 w 2371979"/>
                <a:gd name="connsiteY2" fmla="*/ 269210 h 1122969"/>
                <a:gd name="connsiteX3" fmla="*/ 991092 w 2371979"/>
                <a:gd name="connsiteY3" fmla="*/ 27822 h 1122969"/>
                <a:gd name="connsiteX4" fmla="*/ 1572412 w 2371979"/>
                <a:gd name="connsiteY4" fmla="*/ 25454 h 1122969"/>
                <a:gd name="connsiteX5" fmla="*/ 2004800 w 2371979"/>
                <a:gd name="connsiteY5" fmla="*/ 209626 h 1122969"/>
                <a:gd name="connsiteX6" fmla="*/ 2239360 w 2371979"/>
                <a:gd name="connsiteY6" fmla="*/ 450204 h 1122969"/>
                <a:gd name="connsiteX7" fmla="*/ 2371979 w 2371979"/>
                <a:gd name="connsiteY7" fmla="*/ 747602 h 1122969"/>
                <a:gd name="connsiteX0" fmla="*/ 0 w 2371979"/>
                <a:gd name="connsiteY0" fmla="*/ 1122969 h 1122969"/>
                <a:gd name="connsiteX1" fmla="*/ 66576 w 2371979"/>
                <a:gd name="connsiteY1" fmla="*/ 854247 h 1122969"/>
                <a:gd name="connsiteX2" fmla="*/ 136414 w 2371979"/>
                <a:gd name="connsiteY2" fmla="*/ 681788 h 1122969"/>
                <a:gd name="connsiteX3" fmla="*/ 476922 w 2371979"/>
                <a:gd name="connsiteY3" fmla="*/ 269210 h 1122969"/>
                <a:gd name="connsiteX4" fmla="*/ 991092 w 2371979"/>
                <a:gd name="connsiteY4" fmla="*/ 27822 h 1122969"/>
                <a:gd name="connsiteX5" fmla="*/ 1572412 w 2371979"/>
                <a:gd name="connsiteY5" fmla="*/ 25454 h 1122969"/>
                <a:gd name="connsiteX6" fmla="*/ 2004800 w 2371979"/>
                <a:gd name="connsiteY6" fmla="*/ 209626 h 1122969"/>
                <a:gd name="connsiteX7" fmla="*/ 2239360 w 2371979"/>
                <a:gd name="connsiteY7" fmla="*/ 450204 h 1122969"/>
                <a:gd name="connsiteX8" fmla="*/ 2371979 w 2371979"/>
                <a:gd name="connsiteY8" fmla="*/ 747602 h 1122969"/>
                <a:gd name="connsiteX0" fmla="*/ 0 w 2371979"/>
                <a:gd name="connsiteY0" fmla="*/ 1122969 h 1122969"/>
                <a:gd name="connsiteX1" fmla="*/ 66576 w 2371979"/>
                <a:gd name="connsiteY1" fmla="*/ 854247 h 1122969"/>
                <a:gd name="connsiteX2" fmla="*/ 136414 w 2371979"/>
                <a:gd name="connsiteY2" fmla="*/ 681788 h 1122969"/>
                <a:gd name="connsiteX3" fmla="*/ 476922 w 2371979"/>
                <a:gd name="connsiteY3" fmla="*/ 269210 h 1122969"/>
                <a:gd name="connsiteX4" fmla="*/ 991092 w 2371979"/>
                <a:gd name="connsiteY4" fmla="*/ 27822 h 1122969"/>
                <a:gd name="connsiteX5" fmla="*/ 1572412 w 2371979"/>
                <a:gd name="connsiteY5" fmla="*/ 25454 h 1122969"/>
                <a:gd name="connsiteX6" fmla="*/ 2004800 w 2371979"/>
                <a:gd name="connsiteY6" fmla="*/ 209626 h 1122969"/>
                <a:gd name="connsiteX7" fmla="*/ 2239360 w 2371979"/>
                <a:gd name="connsiteY7" fmla="*/ 450204 h 1122969"/>
                <a:gd name="connsiteX8" fmla="*/ 2371979 w 2371979"/>
                <a:gd name="connsiteY8" fmla="*/ 747602 h 1122969"/>
                <a:gd name="connsiteX0" fmla="*/ 0 w 2371979"/>
                <a:gd name="connsiteY0" fmla="*/ 1122969 h 1122969"/>
                <a:gd name="connsiteX1" fmla="*/ 66576 w 2371979"/>
                <a:gd name="connsiteY1" fmla="*/ 854247 h 1122969"/>
                <a:gd name="connsiteX2" fmla="*/ 136414 w 2371979"/>
                <a:gd name="connsiteY2" fmla="*/ 681788 h 1122969"/>
                <a:gd name="connsiteX3" fmla="*/ 476922 w 2371979"/>
                <a:gd name="connsiteY3" fmla="*/ 269210 h 1122969"/>
                <a:gd name="connsiteX4" fmla="*/ 991092 w 2371979"/>
                <a:gd name="connsiteY4" fmla="*/ 27822 h 1122969"/>
                <a:gd name="connsiteX5" fmla="*/ 1572412 w 2371979"/>
                <a:gd name="connsiteY5" fmla="*/ 25454 h 1122969"/>
                <a:gd name="connsiteX6" fmla="*/ 2004800 w 2371979"/>
                <a:gd name="connsiteY6" fmla="*/ 209626 h 1122969"/>
                <a:gd name="connsiteX7" fmla="*/ 2239360 w 2371979"/>
                <a:gd name="connsiteY7" fmla="*/ 450204 h 1122969"/>
                <a:gd name="connsiteX8" fmla="*/ 2311492 w 2371979"/>
                <a:gd name="connsiteY8" fmla="*/ 567218 h 1122969"/>
                <a:gd name="connsiteX9" fmla="*/ 2371979 w 2371979"/>
                <a:gd name="connsiteY9" fmla="*/ 747602 h 1122969"/>
                <a:gd name="connsiteX0" fmla="*/ 0 w 2311492"/>
                <a:gd name="connsiteY0" fmla="*/ 1122969 h 1122969"/>
                <a:gd name="connsiteX1" fmla="*/ 66576 w 2311492"/>
                <a:gd name="connsiteY1" fmla="*/ 854247 h 1122969"/>
                <a:gd name="connsiteX2" fmla="*/ 136414 w 2311492"/>
                <a:gd name="connsiteY2" fmla="*/ 681788 h 1122969"/>
                <a:gd name="connsiteX3" fmla="*/ 476922 w 2311492"/>
                <a:gd name="connsiteY3" fmla="*/ 269210 h 1122969"/>
                <a:gd name="connsiteX4" fmla="*/ 991092 w 2311492"/>
                <a:gd name="connsiteY4" fmla="*/ 27822 h 1122969"/>
                <a:gd name="connsiteX5" fmla="*/ 1572412 w 2311492"/>
                <a:gd name="connsiteY5" fmla="*/ 25454 h 1122969"/>
                <a:gd name="connsiteX6" fmla="*/ 2004800 w 2311492"/>
                <a:gd name="connsiteY6" fmla="*/ 209626 h 1122969"/>
                <a:gd name="connsiteX7" fmla="*/ 2239360 w 2311492"/>
                <a:gd name="connsiteY7" fmla="*/ 450204 h 1122969"/>
                <a:gd name="connsiteX8" fmla="*/ 2311492 w 2311492"/>
                <a:gd name="connsiteY8" fmla="*/ 567218 h 1122969"/>
                <a:gd name="connsiteX0" fmla="*/ 0 w 2311492"/>
                <a:gd name="connsiteY0" fmla="*/ 1122969 h 1122969"/>
                <a:gd name="connsiteX1" fmla="*/ 66576 w 2311492"/>
                <a:gd name="connsiteY1" fmla="*/ 854247 h 1122969"/>
                <a:gd name="connsiteX2" fmla="*/ 136414 w 2311492"/>
                <a:gd name="connsiteY2" fmla="*/ 681788 h 1122969"/>
                <a:gd name="connsiteX3" fmla="*/ 175180 w 2311492"/>
                <a:gd name="connsiteY3" fmla="*/ 624156 h 1122969"/>
                <a:gd name="connsiteX4" fmla="*/ 476922 w 2311492"/>
                <a:gd name="connsiteY4" fmla="*/ 269210 h 1122969"/>
                <a:gd name="connsiteX5" fmla="*/ 991092 w 2311492"/>
                <a:gd name="connsiteY5" fmla="*/ 27822 h 1122969"/>
                <a:gd name="connsiteX6" fmla="*/ 1572412 w 2311492"/>
                <a:gd name="connsiteY6" fmla="*/ 25454 h 1122969"/>
                <a:gd name="connsiteX7" fmla="*/ 2004800 w 2311492"/>
                <a:gd name="connsiteY7" fmla="*/ 209626 h 1122969"/>
                <a:gd name="connsiteX8" fmla="*/ 2239360 w 2311492"/>
                <a:gd name="connsiteY8" fmla="*/ 450204 h 1122969"/>
                <a:gd name="connsiteX9" fmla="*/ 2311492 w 2311492"/>
                <a:gd name="connsiteY9" fmla="*/ 567218 h 1122969"/>
                <a:gd name="connsiteX0" fmla="*/ -1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108603 w 2244915"/>
                <a:gd name="connsiteY1" fmla="*/ 624156 h 854247"/>
                <a:gd name="connsiteX2" fmla="*/ 410345 w 2244915"/>
                <a:gd name="connsiteY2" fmla="*/ 269210 h 854247"/>
                <a:gd name="connsiteX3" fmla="*/ 924515 w 2244915"/>
                <a:gd name="connsiteY3" fmla="*/ 27822 h 854247"/>
                <a:gd name="connsiteX4" fmla="*/ 1505835 w 2244915"/>
                <a:gd name="connsiteY4" fmla="*/ 25454 h 854247"/>
                <a:gd name="connsiteX5" fmla="*/ 1938223 w 2244915"/>
                <a:gd name="connsiteY5" fmla="*/ 209626 h 854247"/>
                <a:gd name="connsiteX6" fmla="*/ 2172783 w 2244915"/>
                <a:gd name="connsiteY6" fmla="*/ 450204 h 854247"/>
                <a:gd name="connsiteX7" fmla="*/ 2244915 w 2244915"/>
                <a:gd name="connsiteY7" fmla="*/ 567218 h 854247"/>
                <a:gd name="connsiteX0" fmla="*/ 0 w 2244915"/>
                <a:gd name="connsiteY0" fmla="*/ 854247 h 854247"/>
                <a:gd name="connsiteX1" fmla="*/ 108603 w 2244915"/>
                <a:gd name="connsiteY1" fmla="*/ 624156 h 854247"/>
                <a:gd name="connsiteX2" fmla="*/ 410345 w 2244915"/>
                <a:gd name="connsiteY2" fmla="*/ 269210 h 854247"/>
                <a:gd name="connsiteX3" fmla="*/ 924515 w 2244915"/>
                <a:gd name="connsiteY3" fmla="*/ 27822 h 854247"/>
                <a:gd name="connsiteX4" fmla="*/ 1505835 w 2244915"/>
                <a:gd name="connsiteY4" fmla="*/ 25454 h 854247"/>
                <a:gd name="connsiteX5" fmla="*/ 1938223 w 2244915"/>
                <a:gd name="connsiteY5" fmla="*/ 209626 h 854247"/>
                <a:gd name="connsiteX6" fmla="*/ 2172783 w 2244915"/>
                <a:gd name="connsiteY6" fmla="*/ 450204 h 854247"/>
                <a:gd name="connsiteX7" fmla="*/ 2244915 w 2244915"/>
                <a:gd name="connsiteY7" fmla="*/ 567218 h 854247"/>
                <a:gd name="connsiteX0" fmla="*/ 0 w 2244915"/>
                <a:gd name="connsiteY0" fmla="*/ 854247 h 854247"/>
                <a:gd name="connsiteX1" fmla="*/ 108603 w 2244915"/>
                <a:gd name="connsiteY1" fmla="*/ 624156 h 854247"/>
                <a:gd name="connsiteX2" fmla="*/ 410345 w 2244915"/>
                <a:gd name="connsiteY2" fmla="*/ 269210 h 854247"/>
                <a:gd name="connsiteX3" fmla="*/ 924515 w 2244915"/>
                <a:gd name="connsiteY3" fmla="*/ 27822 h 854247"/>
                <a:gd name="connsiteX4" fmla="*/ 1505835 w 2244915"/>
                <a:gd name="connsiteY4" fmla="*/ 25454 h 854247"/>
                <a:gd name="connsiteX5" fmla="*/ 1938223 w 2244915"/>
                <a:gd name="connsiteY5" fmla="*/ 209626 h 854247"/>
                <a:gd name="connsiteX6" fmla="*/ 2172783 w 2244915"/>
                <a:gd name="connsiteY6" fmla="*/ 450204 h 854247"/>
                <a:gd name="connsiteX7" fmla="*/ 2244915 w 2244915"/>
                <a:gd name="connsiteY7" fmla="*/ 567218 h 854247"/>
                <a:gd name="connsiteX0" fmla="*/ 0 w 2194185"/>
                <a:gd name="connsiteY0" fmla="*/ 735852 h 735852"/>
                <a:gd name="connsiteX1" fmla="*/ 57873 w 2194185"/>
                <a:gd name="connsiteY1" fmla="*/ 624156 h 735852"/>
                <a:gd name="connsiteX2" fmla="*/ 359615 w 2194185"/>
                <a:gd name="connsiteY2" fmla="*/ 269210 h 735852"/>
                <a:gd name="connsiteX3" fmla="*/ 873785 w 2194185"/>
                <a:gd name="connsiteY3" fmla="*/ 27822 h 735852"/>
                <a:gd name="connsiteX4" fmla="*/ 1455105 w 2194185"/>
                <a:gd name="connsiteY4" fmla="*/ 25454 h 735852"/>
                <a:gd name="connsiteX5" fmla="*/ 1887493 w 2194185"/>
                <a:gd name="connsiteY5" fmla="*/ 209626 h 735852"/>
                <a:gd name="connsiteX6" fmla="*/ 2122053 w 2194185"/>
                <a:gd name="connsiteY6" fmla="*/ 450204 h 735852"/>
                <a:gd name="connsiteX7" fmla="*/ 2194185 w 2194185"/>
                <a:gd name="connsiteY7" fmla="*/ 567218 h 735852"/>
                <a:gd name="connsiteX0" fmla="*/ 0 w 2194185"/>
                <a:gd name="connsiteY0" fmla="*/ 735852 h 735852"/>
                <a:gd name="connsiteX1" fmla="*/ 57873 w 2194185"/>
                <a:gd name="connsiteY1" fmla="*/ 624156 h 735852"/>
                <a:gd name="connsiteX2" fmla="*/ 359615 w 2194185"/>
                <a:gd name="connsiteY2" fmla="*/ 269210 h 735852"/>
                <a:gd name="connsiteX3" fmla="*/ 873785 w 2194185"/>
                <a:gd name="connsiteY3" fmla="*/ 27822 h 735852"/>
                <a:gd name="connsiteX4" fmla="*/ 1455105 w 2194185"/>
                <a:gd name="connsiteY4" fmla="*/ 25454 h 735852"/>
                <a:gd name="connsiteX5" fmla="*/ 1887493 w 2194185"/>
                <a:gd name="connsiteY5" fmla="*/ 209626 h 735852"/>
                <a:gd name="connsiteX6" fmla="*/ 2122053 w 2194185"/>
                <a:gd name="connsiteY6" fmla="*/ 450204 h 735852"/>
                <a:gd name="connsiteX7" fmla="*/ 2194185 w 2194185"/>
                <a:gd name="connsiteY7" fmla="*/ 567218 h 735852"/>
                <a:gd name="connsiteX0" fmla="*/ 0 w 2194185"/>
                <a:gd name="connsiteY0" fmla="*/ 735852 h 735852"/>
                <a:gd name="connsiteX1" fmla="*/ 57873 w 2194185"/>
                <a:gd name="connsiteY1" fmla="*/ 624156 h 735852"/>
                <a:gd name="connsiteX2" fmla="*/ 359615 w 2194185"/>
                <a:gd name="connsiteY2" fmla="*/ 269210 h 735852"/>
                <a:gd name="connsiteX3" fmla="*/ 873785 w 2194185"/>
                <a:gd name="connsiteY3" fmla="*/ 27822 h 735852"/>
                <a:gd name="connsiteX4" fmla="*/ 1455105 w 2194185"/>
                <a:gd name="connsiteY4" fmla="*/ 25454 h 735852"/>
                <a:gd name="connsiteX5" fmla="*/ 1887493 w 2194185"/>
                <a:gd name="connsiteY5" fmla="*/ 209626 h 735852"/>
                <a:gd name="connsiteX6" fmla="*/ 2122053 w 2194185"/>
                <a:gd name="connsiteY6" fmla="*/ 450204 h 735852"/>
                <a:gd name="connsiteX7" fmla="*/ 2194185 w 2194185"/>
                <a:gd name="connsiteY7" fmla="*/ 567218 h 735852"/>
                <a:gd name="connsiteX0" fmla="*/ 11731 w 2166459"/>
                <a:gd name="connsiteY0" fmla="*/ 692471 h 692471"/>
                <a:gd name="connsiteX1" fmla="*/ 30147 w 2166459"/>
                <a:gd name="connsiteY1" fmla="*/ 624156 h 692471"/>
                <a:gd name="connsiteX2" fmla="*/ 331889 w 2166459"/>
                <a:gd name="connsiteY2" fmla="*/ 269210 h 692471"/>
                <a:gd name="connsiteX3" fmla="*/ 846059 w 2166459"/>
                <a:gd name="connsiteY3" fmla="*/ 27822 h 692471"/>
                <a:gd name="connsiteX4" fmla="*/ 1427379 w 2166459"/>
                <a:gd name="connsiteY4" fmla="*/ 25454 h 692471"/>
                <a:gd name="connsiteX5" fmla="*/ 1859767 w 2166459"/>
                <a:gd name="connsiteY5" fmla="*/ 209626 h 692471"/>
                <a:gd name="connsiteX6" fmla="*/ 2094327 w 2166459"/>
                <a:gd name="connsiteY6" fmla="*/ 450204 h 692471"/>
                <a:gd name="connsiteX7" fmla="*/ 2166459 w 2166459"/>
                <a:gd name="connsiteY7" fmla="*/ 567218 h 692471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42553"/>
                <a:gd name="connsiteY0" fmla="*/ 647787 h 647787"/>
                <a:gd name="connsiteX1" fmla="*/ 307983 w 2142553"/>
                <a:gd name="connsiteY1" fmla="*/ 269210 h 647787"/>
                <a:gd name="connsiteX2" fmla="*/ 822153 w 2142553"/>
                <a:gd name="connsiteY2" fmla="*/ 27822 h 647787"/>
                <a:gd name="connsiteX3" fmla="*/ 1403473 w 2142553"/>
                <a:gd name="connsiteY3" fmla="*/ 25454 h 647787"/>
                <a:gd name="connsiteX4" fmla="*/ 1835861 w 2142553"/>
                <a:gd name="connsiteY4" fmla="*/ 209626 h 647787"/>
                <a:gd name="connsiteX5" fmla="*/ 2070421 w 2142553"/>
                <a:gd name="connsiteY5" fmla="*/ 450204 h 647787"/>
                <a:gd name="connsiteX6" fmla="*/ 2142553 w 2142553"/>
                <a:gd name="connsiteY6" fmla="*/ 567218 h 647787"/>
                <a:gd name="connsiteX0" fmla="*/ 0 w 2155033"/>
                <a:gd name="connsiteY0" fmla="*/ 647787 h 647787"/>
                <a:gd name="connsiteX1" fmla="*/ 307983 w 2155033"/>
                <a:gd name="connsiteY1" fmla="*/ 269210 h 647787"/>
                <a:gd name="connsiteX2" fmla="*/ 822153 w 2155033"/>
                <a:gd name="connsiteY2" fmla="*/ 27822 h 647787"/>
                <a:gd name="connsiteX3" fmla="*/ 1403473 w 2155033"/>
                <a:gd name="connsiteY3" fmla="*/ 25454 h 647787"/>
                <a:gd name="connsiteX4" fmla="*/ 1835861 w 2155033"/>
                <a:gd name="connsiteY4" fmla="*/ 209626 h 647787"/>
                <a:gd name="connsiteX5" fmla="*/ 2070421 w 2155033"/>
                <a:gd name="connsiteY5" fmla="*/ 450204 h 647787"/>
                <a:gd name="connsiteX6" fmla="*/ 2155033 w 2155033"/>
                <a:gd name="connsiteY6" fmla="*/ 550339 h 647787"/>
                <a:gd name="connsiteX0" fmla="*/ 0 w 2155033"/>
                <a:gd name="connsiteY0" fmla="*/ 647787 h 647787"/>
                <a:gd name="connsiteX1" fmla="*/ 307983 w 2155033"/>
                <a:gd name="connsiteY1" fmla="*/ 269210 h 647787"/>
                <a:gd name="connsiteX2" fmla="*/ 822153 w 2155033"/>
                <a:gd name="connsiteY2" fmla="*/ 27822 h 647787"/>
                <a:gd name="connsiteX3" fmla="*/ 1403473 w 2155033"/>
                <a:gd name="connsiteY3" fmla="*/ 25454 h 647787"/>
                <a:gd name="connsiteX4" fmla="*/ 1835861 w 2155033"/>
                <a:gd name="connsiteY4" fmla="*/ 209626 h 647787"/>
                <a:gd name="connsiteX5" fmla="*/ 2064181 w 2155033"/>
                <a:gd name="connsiteY5" fmla="*/ 436701 h 647787"/>
                <a:gd name="connsiteX6" fmla="*/ 2155033 w 2155033"/>
                <a:gd name="connsiteY6" fmla="*/ 550339 h 647787"/>
                <a:gd name="connsiteX0" fmla="*/ 0 w 2155033"/>
                <a:gd name="connsiteY0" fmla="*/ 647787 h 647787"/>
                <a:gd name="connsiteX1" fmla="*/ 307983 w 2155033"/>
                <a:gd name="connsiteY1" fmla="*/ 269210 h 647787"/>
                <a:gd name="connsiteX2" fmla="*/ 822153 w 2155033"/>
                <a:gd name="connsiteY2" fmla="*/ 27822 h 647787"/>
                <a:gd name="connsiteX3" fmla="*/ 1403473 w 2155033"/>
                <a:gd name="connsiteY3" fmla="*/ 25454 h 647787"/>
                <a:gd name="connsiteX4" fmla="*/ 1835861 w 2155033"/>
                <a:gd name="connsiteY4" fmla="*/ 209626 h 647787"/>
                <a:gd name="connsiteX5" fmla="*/ 2064181 w 2155033"/>
                <a:gd name="connsiteY5" fmla="*/ 436701 h 647787"/>
                <a:gd name="connsiteX6" fmla="*/ 2155033 w 2155033"/>
                <a:gd name="connsiteY6" fmla="*/ 550339 h 647787"/>
                <a:gd name="connsiteX0" fmla="*/ 0 w 2155033"/>
                <a:gd name="connsiteY0" fmla="*/ 647787 h 647787"/>
                <a:gd name="connsiteX1" fmla="*/ 307983 w 2155033"/>
                <a:gd name="connsiteY1" fmla="*/ 269210 h 647787"/>
                <a:gd name="connsiteX2" fmla="*/ 822153 w 2155033"/>
                <a:gd name="connsiteY2" fmla="*/ 27822 h 647787"/>
                <a:gd name="connsiteX3" fmla="*/ 1403473 w 2155033"/>
                <a:gd name="connsiteY3" fmla="*/ 25454 h 647787"/>
                <a:gd name="connsiteX4" fmla="*/ 1835861 w 2155033"/>
                <a:gd name="connsiteY4" fmla="*/ 209626 h 647787"/>
                <a:gd name="connsiteX5" fmla="*/ 2064181 w 2155033"/>
                <a:gd name="connsiteY5" fmla="*/ 409694 h 647787"/>
                <a:gd name="connsiteX6" fmla="*/ 2155033 w 2155033"/>
                <a:gd name="connsiteY6" fmla="*/ 550339 h 647787"/>
                <a:gd name="connsiteX0" fmla="*/ 0 w 2155033"/>
                <a:gd name="connsiteY0" fmla="*/ 647787 h 647787"/>
                <a:gd name="connsiteX1" fmla="*/ 307983 w 2155033"/>
                <a:gd name="connsiteY1" fmla="*/ 269210 h 647787"/>
                <a:gd name="connsiteX2" fmla="*/ 822153 w 2155033"/>
                <a:gd name="connsiteY2" fmla="*/ 27822 h 647787"/>
                <a:gd name="connsiteX3" fmla="*/ 1403473 w 2155033"/>
                <a:gd name="connsiteY3" fmla="*/ 25454 h 647787"/>
                <a:gd name="connsiteX4" fmla="*/ 1835861 w 2155033"/>
                <a:gd name="connsiteY4" fmla="*/ 209626 h 647787"/>
                <a:gd name="connsiteX5" fmla="*/ 2064181 w 2155033"/>
                <a:gd name="connsiteY5" fmla="*/ 409694 h 647787"/>
                <a:gd name="connsiteX6" fmla="*/ 2155033 w 2155033"/>
                <a:gd name="connsiteY6" fmla="*/ 550339 h 6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033" h="647787">
                  <a:moveTo>
                    <a:pt x="0" y="647787"/>
                  </a:moveTo>
                  <a:cubicBezTo>
                    <a:pt x="68392" y="535821"/>
                    <a:pt x="170957" y="372538"/>
                    <a:pt x="307983" y="269210"/>
                  </a:cubicBezTo>
                  <a:cubicBezTo>
                    <a:pt x="445009" y="165882"/>
                    <a:pt x="639571" y="68448"/>
                    <a:pt x="822153" y="27822"/>
                  </a:cubicBezTo>
                  <a:cubicBezTo>
                    <a:pt x="1004735" y="-12804"/>
                    <a:pt x="1234522" y="-4847"/>
                    <a:pt x="1403473" y="25454"/>
                  </a:cubicBezTo>
                  <a:cubicBezTo>
                    <a:pt x="1572424" y="55755"/>
                    <a:pt x="1725743" y="145586"/>
                    <a:pt x="1835861" y="209626"/>
                  </a:cubicBezTo>
                  <a:cubicBezTo>
                    <a:pt x="1945979" y="273666"/>
                    <a:pt x="2004747" y="339405"/>
                    <a:pt x="2064181" y="409694"/>
                  </a:cubicBezTo>
                  <a:cubicBezTo>
                    <a:pt x="2114421" y="469110"/>
                    <a:pt x="2132930" y="500773"/>
                    <a:pt x="2155033" y="55033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6329103" y="2884984"/>
              <a:ext cx="97587" cy="1175168"/>
            </a:xfrm>
            <a:custGeom>
              <a:avLst/>
              <a:gdLst>
                <a:gd name="connsiteX0" fmla="*/ 459931 w 479327"/>
                <a:gd name="connsiteY0" fmla="*/ 0 h 1492467"/>
                <a:gd name="connsiteX1" fmla="*/ 479250 w 479327"/>
                <a:gd name="connsiteY1" fmla="*/ 235040 h 1492467"/>
                <a:gd name="connsiteX2" fmla="*/ 453492 w 479327"/>
                <a:gd name="connsiteY2" fmla="*/ 540913 h 1492467"/>
                <a:gd name="connsiteX3" fmla="*/ 340802 w 479327"/>
                <a:gd name="connsiteY3" fmla="*/ 856445 h 1492467"/>
                <a:gd name="connsiteX4" fmla="*/ 340802 w 479327"/>
                <a:gd name="connsiteY4" fmla="*/ 956257 h 1492467"/>
                <a:gd name="connsiteX5" fmla="*/ 228111 w 479327"/>
                <a:gd name="connsiteY5" fmla="*/ 1213834 h 1492467"/>
                <a:gd name="connsiteX6" fmla="*/ 154058 w 479327"/>
                <a:gd name="connsiteY6" fmla="*/ 1294327 h 1492467"/>
                <a:gd name="connsiteX7" fmla="*/ 86444 w 479327"/>
                <a:gd name="connsiteY7" fmla="*/ 1435995 h 1492467"/>
                <a:gd name="connsiteX8" fmla="*/ 2731 w 479327"/>
                <a:gd name="connsiteY8" fmla="*/ 1487510 h 1492467"/>
                <a:gd name="connsiteX9" fmla="*/ 28489 w 479327"/>
                <a:gd name="connsiteY9" fmla="*/ 1487510 h 1492467"/>
                <a:gd name="connsiteX0" fmla="*/ 459931 w 479327"/>
                <a:gd name="connsiteY0" fmla="*/ 0 h 1492467"/>
                <a:gd name="connsiteX1" fmla="*/ 479250 w 479327"/>
                <a:gd name="connsiteY1" fmla="*/ 235040 h 1492467"/>
                <a:gd name="connsiteX2" fmla="*/ 453492 w 479327"/>
                <a:gd name="connsiteY2" fmla="*/ 540913 h 1492467"/>
                <a:gd name="connsiteX3" fmla="*/ 340802 w 479327"/>
                <a:gd name="connsiteY3" fmla="*/ 956257 h 1492467"/>
                <a:gd name="connsiteX4" fmla="*/ 228111 w 479327"/>
                <a:gd name="connsiteY4" fmla="*/ 1213834 h 1492467"/>
                <a:gd name="connsiteX5" fmla="*/ 154058 w 479327"/>
                <a:gd name="connsiteY5" fmla="*/ 1294327 h 1492467"/>
                <a:gd name="connsiteX6" fmla="*/ 86444 w 479327"/>
                <a:gd name="connsiteY6" fmla="*/ 1435995 h 1492467"/>
                <a:gd name="connsiteX7" fmla="*/ 2731 w 479327"/>
                <a:gd name="connsiteY7" fmla="*/ 1487510 h 1492467"/>
                <a:gd name="connsiteX8" fmla="*/ 28489 w 479327"/>
                <a:gd name="connsiteY8" fmla="*/ 1487510 h 1492467"/>
                <a:gd name="connsiteX0" fmla="*/ 459931 w 481923"/>
                <a:gd name="connsiteY0" fmla="*/ 0 h 1492467"/>
                <a:gd name="connsiteX1" fmla="*/ 479250 w 481923"/>
                <a:gd name="connsiteY1" fmla="*/ 235040 h 1492467"/>
                <a:gd name="connsiteX2" fmla="*/ 466371 w 481923"/>
                <a:gd name="connsiteY2" fmla="*/ 540913 h 1492467"/>
                <a:gd name="connsiteX3" fmla="*/ 340802 w 481923"/>
                <a:gd name="connsiteY3" fmla="*/ 956257 h 1492467"/>
                <a:gd name="connsiteX4" fmla="*/ 228111 w 481923"/>
                <a:gd name="connsiteY4" fmla="*/ 1213834 h 1492467"/>
                <a:gd name="connsiteX5" fmla="*/ 154058 w 481923"/>
                <a:gd name="connsiteY5" fmla="*/ 1294327 h 1492467"/>
                <a:gd name="connsiteX6" fmla="*/ 86444 w 481923"/>
                <a:gd name="connsiteY6" fmla="*/ 1435995 h 1492467"/>
                <a:gd name="connsiteX7" fmla="*/ 2731 w 481923"/>
                <a:gd name="connsiteY7" fmla="*/ 1487510 h 1492467"/>
                <a:gd name="connsiteX8" fmla="*/ 28489 w 481923"/>
                <a:gd name="connsiteY8" fmla="*/ 1487510 h 1492467"/>
                <a:gd name="connsiteX0" fmla="*/ 459931 w 479888"/>
                <a:gd name="connsiteY0" fmla="*/ 0 h 1492467"/>
                <a:gd name="connsiteX1" fmla="*/ 479250 w 479888"/>
                <a:gd name="connsiteY1" fmla="*/ 235040 h 1492467"/>
                <a:gd name="connsiteX2" fmla="*/ 466371 w 479888"/>
                <a:gd name="connsiteY2" fmla="*/ 540913 h 1492467"/>
                <a:gd name="connsiteX3" fmla="*/ 385878 w 479888"/>
                <a:gd name="connsiteY3" fmla="*/ 953038 h 1492467"/>
                <a:gd name="connsiteX4" fmla="*/ 228111 w 479888"/>
                <a:gd name="connsiteY4" fmla="*/ 1213834 h 1492467"/>
                <a:gd name="connsiteX5" fmla="*/ 154058 w 479888"/>
                <a:gd name="connsiteY5" fmla="*/ 1294327 h 1492467"/>
                <a:gd name="connsiteX6" fmla="*/ 86444 w 479888"/>
                <a:gd name="connsiteY6" fmla="*/ 1435995 h 1492467"/>
                <a:gd name="connsiteX7" fmla="*/ 2731 w 479888"/>
                <a:gd name="connsiteY7" fmla="*/ 1487510 h 1492467"/>
                <a:gd name="connsiteX8" fmla="*/ 28489 w 479888"/>
                <a:gd name="connsiteY8" fmla="*/ 1487510 h 1492467"/>
                <a:gd name="connsiteX0" fmla="*/ 459931 w 484676"/>
                <a:gd name="connsiteY0" fmla="*/ 0 h 1492467"/>
                <a:gd name="connsiteX1" fmla="*/ 479250 w 484676"/>
                <a:gd name="connsiteY1" fmla="*/ 235040 h 1492467"/>
                <a:gd name="connsiteX2" fmla="*/ 476030 w 484676"/>
                <a:gd name="connsiteY2" fmla="*/ 585989 h 1492467"/>
                <a:gd name="connsiteX3" fmla="*/ 385878 w 484676"/>
                <a:gd name="connsiteY3" fmla="*/ 953038 h 1492467"/>
                <a:gd name="connsiteX4" fmla="*/ 228111 w 484676"/>
                <a:gd name="connsiteY4" fmla="*/ 1213834 h 1492467"/>
                <a:gd name="connsiteX5" fmla="*/ 154058 w 484676"/>
                <a:gd name="connsiteY5" fmla="*/ 1294327 h 1492467"/>
                <a:gd name="connsiteX6" fmla="*/ 86444 w 484676"/>
                <a:gd name="connsiteY6" fmla="*/ 1435995 h 1492467"/>
                <a:gd name="connsiteX7" fmla="*/ 2731 w 484676"/>
                <a:gd name="connsiteY7" fmla="*/ 1487510 h 1492467"/>
                <a:gd name="connsiteX8" fmla="*/ 28489 w 484676"/>
                <a:gd name="connsiteY8" fmla="*/ 1487510 h 1492467"/>
                <a:gd name="connsiteX0" fmla="*/ 459931 w 499150"/>
                <a:gd name="connsiteY0" fmla="*/ 0 h 1492467"/>
                <a:gd name="connsiteX1" fmla="*/ 498569 w 499150"/>
                <a:gd name="connsiteY1" fmla="*/ 235040 h 1492467"/>
                <a:gd name="connsiteX2" fmla="*/ 476030 w 499150"/>
                <a:gd name="connsiteY2" fmla="*/ 585989 h 1492467"/>
                <a:gd name="connsiteX3" fmla="*/ 385878 w 499150"/>
                <a:gd name="connsiteY3" fmla="*/ 953038 h 1492467"/>
                <a:gd name="connsiteX4" fmla="*/ 228111 w 499150"/>
                <a:gd name="connsiteY4" fmla="*/ 1213834 h 1492467"/>
                <a:gd name="connsiteX5" fmla="*/ 154058 w 499150"/>
                <a:gd name="connsiteY5" fmla="*/ 1294327 h 1492467"/>
                <a:gd name="connsiteX6" fmla="*/ 86444 w 499150"/>
                <a:gd name="connsiteY6" fmla="*/ 1435995 h 1492467"/>
                <a:gd name="connsiteX7" fmla="*/ 2731 w 499150"/>
                <a:gd name="connsiteY7" fmla="*/ 1487510 h 1492467"/>
                <a:gd name="connsiteX8" fmla="*/ 28489 w 499150"/>
                <a:gd name="connsiteY8" fmla="*/ 1487510 h 1492467"/>
                <a:gd name="connsiteX0" fmla="*/ 459931 w 502248"/>
                <a:gd name="connsiteY0" fmla="*/ 0 h 1492467"/>
                <a:gd name="connsiteX1" fmla="*/ 501789 w 502248"/>
                <a:gd name="connsiteY1" fmla="*/ 209282 h 1492467"/>
                <a:gd name="connsiteX2" fmla="*/ 476030 w 502248"/>
                <a:gd name="connsiteY2" fmla="*/ 585989 h 1492467"/>
                <a:gd name="connsiteX3" fmla="*/ 385878 w 502248"/>
                <a:gd name="connsiteY3" fmla="*/ 953038 h 1492467"/>
                <a:gd name="connsiteX4" fmla="*/ 228111 w 502248"/>
                <a:gd name="connsiteY4" fmla="*/ 1213834 h 1492467"/>
                <a:gd name="connsiteX5" fmla="*/ 154058 w 502248"/>
                <a:gd name="connsiteY5" fmla="*/ 1294327 h 1492467"/>
                <a:gd name="connsiteX6" fmla="*/ 86444 w 502248"/>
                <a:gd name="connsiteY6" fmla="*/ 1435995 h 1492467"/>
                <a:gd name="connsiteX7" fmla="*/ 2731 w 502248"/>
                <a:gd name="connsiteY7" fmla="*/ 1487510 h 1492467"/>
                <a:gd name="connsiteX8" fmla="*/ 28489 w 502248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9981"/>
                <a:gd name="connsiteY0" fmla="*/ 0 h 1492467"/>
                <a:gd name="connsiteX1" fmla="*/ 501789 w 509981"/>
                <a:gd name="connsiteY1" fmla="*/ 209282 h 1492467"/>
                <a:gd name="connsiteX2" fmla="*/ 498568 w 509981"/>
                <a:gd name="connsiteY2" fmla="*/ 595649 h 1492467"/>
                <a:gd name="connsiteX3" fmla="*/ 385878 w 509981"/>
                <a:gd name="connsiteY3" fmla="*/ 953038 h 1492467"/>
                <a:gd name="connsiteX4" fmla="*/ 228111 w 509981"/>
                <a:gd name="connsiteY4" fmla="*/ 1213834 h 1492467"/>
                <a:gd name="connsiteX5" fmla="*/ 154058 w 509981"/>
                <a:gd name="connsiteY5" fmla="*/ 1294327 h 1492467"/>
                <a:gd name="connsiteX6" fmla="*/ 86444 w 509981"/>
                <a:gd name="connsiteY6" fmla="*/ 1435995 h 1492467"/>
                <a:gd name="connsiteX7" fmla="*/ 2731 w 509981"/>
                <a:gd name="connsiteY7" fmla="*/ 1487510 h 1492467"/>
                <a:gd name="connsiteX8" fmla="*/ 28489 w 509981"/>
                <a:gd name="connsiteY8" fmla="*/ 1487510 h 1492467"/>
                <a:gd name="connsiteX0" fmla="*/ 459931 w 509981"/>
                <a:gd name="connsiteY0" fmla="*/ 0 h 1492467"/>
                <a:gd name="connsiteX1" fmla="*/ 501789 w 509981"/>
                <a:gd name="connsiteY1" fmla="*/ 202843 h 1492467"/>
                <a:gd name="connsiteX2" fmla="*/ 498568 w 509981"/>
                <a:gd name="connsiteY2" fmla="*/ 595649 h 1492467"/>
                <a:gd name="connsiteX3" fmla="*/ 385878 w 509981"/>
                <a:gd name="connsiteY3" fmla="*/ 953038 h 1492467"/>
                <a:gd name="connsiteX4" fmla="*/ 228111 w 509981"/>
                <a:gd name="connsiteY4" fmla="*/ 1213834 h 1492467"/>
                <a:gd name="connsiteX5" fmla="*/ 154058 w 509981"/>
                <a:gd name="connsiteY5" fmla="*/ 1294327 h 1492467"/>
                <a:gd name="connsiteX6" fmla="*/ 86444 w 509981"/>
                <a:gd name="connsiteY6" fmla="*/ 1435995 h 1492467"/>
                <a:gd name="connsiteX7" fmla="*/ 2731 w 509981"/>
                <a:gd name="connsiteY7" fmla="*/ 1487510 h 1492467"/>
                <a:gd name="connsiteX8" fmla="*/ 28489 w 509981"/>
                <a:gd name="connsiteY8" fmla="*/ 1487510 h 1492467"/>
                <a:gd name="connsiteX0" fmla="*/ 459931 w 510963"/>
                <a:gd name="connsiteY0" fmla="*/ 0 h 1492467"/>
                <a:gd name="connsiteX1" fmla="*/ 501789 w 510963"/>
                <a:gd name="connsiteY1" fmla="*/ 202843 h 1492467"/>
                <a:gd name="connsiteX2" fmla="*/ 498568 w 510963"/>
                <a:gd name="connsiteY2" fmla="*/ 595649 h 1492467"/>
                <a:gd name="connsiteX3" fmla="*/ 385878 w 510963"/>
                <a:gd name="connsiteY3" fmla="*/ 953038 h 1492467"/>
                <a:gd name="connsiteX4" fmla="*/ 228111 w 510963"/>
                <a:gd name="connsiteY4" fmla="*/ 1213834 h 1492467"/>
                <a:gd name="connsiteX5" fmla="*/ 154058 w 510963"/>
                <a:gd name="connsiteY5" fmla="*/ 1294327 h 1492467"/>
                <a:gd name="connsiteX6" fmla="*/ 86444 w 510963"/>
                <a:gd name="connsiteY6" fmla="*/ 1435995 h 1492467"/>
                <a:gd name="connsiteX7" fmla="*/ 2731 w 510963"/>
                <a:gd name="connsiteY7" fmla="*/ 1487510 h 1492467"/>
                <a:gd name="connsiteX8" fmla="*/ 28489 w 510963"/>
                <a:gd name="connsiteY8" fmla="*/ 1487510 h 1492467"/>
                <a:gd name="connsiteX0" fmla="*/ 459931 w 510963"/>
                <a:gd name="connsiteY0" fmla="*/ 0 h 1492467"/>
                <a:gd name="connsiteX1" fmla="*/ 501789 w 510963"/>
                <a:gd name="connsiteY1" fmla="*/ 202843 h 1492467"/>
                <a:gd name="connsiteX2" fmla="*/ 498568 w 510963"/>
                <a:gd name="connsiteY2" fmla="*/ 595649 h 1492467"/>
                <a:gd name="connsiteX3" fmla="*/ 385878 w 510963"/>
                <a:gd name="connsiteY3" fmla="*/ 953038 h 1492467"/>
                <a:gd name="connsiteX4" fmla="*/ 228111 w 510963"/>
                <a:gd name="connsiteY4" fmla="*/ 1213834 h 1492467"/>
                <a:gd name="connsiteX5" fmla="*/ 154058 w 510963"/>
                <a:gd name="connsiteY5" fmla="*/ 1294327 h 1492467"/>
                <a:gd name="connsiteX6" fmla="*/ 86444 w 510963"/>
                <a:gd name="connsiteY6" fmla="*/ 1435995 h 1492467"/>
                <a:gd name="connsiteX7" fmla="*/ 2731 w 510963"/>
                <a:gd name="connsiteY7" fmla="*/ 1487510 h 1492467"/>
                <a:gd name="connsiteX8" fmla="*/ 28489 w 510963"/>
                <a:gd name="connsiteY8" fmla="*/ 1487510 h 1492467"/>
                <a:gd name="connsiteX0" fmla="*/ 459931 w 512143"/>
                <a:gd name="connsiteY0" fmla="*/ 0 h 1492467"/>
                <a:gd name="connsiteX1" fmla="*/ 501789 w 512143"/>
                <a:gd name="connsiteY1" fmla="*/ 202843 h 1492467"/>
                <a:gd name="connsiteX2" fmla="*/ 501788 w 512143"/>
                <a:gd name="connsiteY2" fmla="*/ 553793 h 1492467"/>
                <a:gd name="connsiteX3" fmla="*/ 385878 w 512143"/>
                <a:gd name="connsiteY3" fmla="*/ 953038 h 1492467"/>
                <a:gd name="connsiteX4" fmla="*/ 228111 w 512143"/>
                <a:gd name="connsiteY4" fmla="*/ 1213834 h 1492467"/>
                <a:gd name="connsiteX5" fmla="*/ 154058 w 512143"/>
                <a:gd name="connsiteY5" fmla="*/ 1294327 h 1492467"/>
                <a:gd name="connsiteX6" fmla="*/ 86444 w 512143"/>
                <a:gd name="connsiteY6" fmla="*/ 1435995 h 1492467"/>
                <a:gd name="connsiteX7" fmla="*/ 2731 w 512143"/>
                <a:gd name="connsiteY7" fmla="*/ 1487510 h 1492467"/>
                <a:gd name="connsiteX8" fmla="*/ 28489 w 512143"/>
                <a:gd name="connsiteY8" fmla="*/ 1487510 h 1492467"/>
                <a:gd name="connsiteX0" fmla="*/ 459931 w 511217"/>
                <a:gd name="connsiteY0" fmla="*/ 0 h 1492467"/>
                <a:gd name="connsiteX1" fmla="*/ 501789 w 511217"/>
                <a:gd name="connsiteY1" fmla="*/ 202843 h 1492467"/>
                <a:gd name="connsiteX2" fmla="*/ 501788 w 511217"/>
                <a:gd name="connsiteY2" fmla="*/ 553793 h 1492467"/>
                <a:gd name="connsiteX3" fmla="*/ 398757 w 511217"/>
                <a:gd name="connsiteY3" fmla="*/ 920840 h 1492467"/>
                <a:gd name="connsiteX4" fmla="*/ 228111 w 511217"/>
                <a:gd name="connsiteY4" fmla="*/ 1213834 h 1492467"/>
                <a:gd name="connsiteX5" fmla="*/ 154058 w 511217"/>
                <a:gd name="connsiteY5" fmla="*/ 1294327 h 1492467"/>
                <a:gd name="connsiteX6" fmla="*/ 86444 w 511217"/>
                <a:gd name="connsiteY6" fmla="*/ 1435995 h 1492467"/>
                <a:gd name="connsiteX7" fmla="*/ 2731 w 511217"/>
                <a:gd name="connsiteY7" fmla="*/ 1487510 h 1492467"/>
                <a:gd name="connsiteX8" fmla="*/ 28489 w 511217"/>
                <a:gd name="connsiteY8" fmla="*/ 1487510 h 1492467"/>
                <a:gd name="connsiteX0" fmla="*/ 459931 w 511217"/>
                <a:gd name="connsiteY0" fmla="*/ 0 h 1492467"/>
                <a:gd name="connsiteX1" fmla="*/ 501789 w 511217"/>
                <a:gd name="connsiteY1" fmla="*/ 202843 h 1492467"/>
                <a:gd name="connsiteX2" fmla="*/ 501788 w 511217"/>
                <a:gd name="connsiteY2" fmla="*/ 553793 h 1492467"/>
                <a:gd name="connsiteX3" fmla="*/ 398757 w 511217"/>
                <a:gd name="connsiteY3" fmla="*/ 920840 h 1492467"/>
                <a:gd name="connsiteX4" fmla="*/ 282846 w 511217"/>
                <a:gd name="connsiteY4" fmla="*/ 1139781 h 1492467"/>
                <a:gd name="connsiteX5" fmla="*/ 154058 w 511217"/>
                <a:gd name="connsiteY5" fmla="*/ 1294327 h 1492467"/>
                <a:gd name="connsiteX6" fmla="*/ 86444 w 511217"/>
                <a:gd name="connsiteY6" fmla="*/ 1435995 h 1492467"/>
                <a:gd name="connsiteX7" fmla="*/ 2731 w 511217"/>
                <a:gd name="connsiteY7" fmla="*/ 1487510 h 1492467"/>
                <a:gd name="connsiteX8" fmla="*/ 28489 w 511217"/>
                <a:gd name="connsiteY8" fmla="*/ 1487510 h 1492467"/>
                <a:gd name="connsiteX0" fmla="*/ 459931 w 511217"/>
                <a:gd name="connsiteY0" fmla="*/ 0 h 1492467"/>
                <a:gd name="connsiteX1" fmla="*/ 501789 w 511217"/>
                <a:gd name="connsiteY1" fmla="*/ 202843 h 1492467"/>
                <a:gd name="connsiteX2" fmla="*/ 501788 w 511217"/>
                <a:gd name="connsiteY2" fmla="*/ 553793 h 1492467"/>
                <a:gd name="connsiteX3" fmla="*/ 398757 w 511217"/>
                <a:gd name="connsiteY3" fmla="*/ 920840 h 1492467"/>
                <a:gd name="connsiteX4" fmla="*/ 282846 w 511217"/>
                <a:gd name="connsiteY4" fmla="*/ 1139781 h 1492467"/>
                <a:gd name="connsiteX5" fmla="*/ 189475 w 511217"/>
                <a:gd name="connsiteY5" fmla="*/ 1249251 h 1492467"/>
                <a:gd name="connsiteX6" fmla="*/ 86444 w 511217"/>
                <a:gd name="connsiteY6" fmla="*/ 1435995 h 1492467"/>
                <a:gd name="connsiteX7" fmla="*/ 2731 w 511217"/>
                <a:gd name="connsiteY7" fmla="*/ 1487510 h 1492467"/>
                <a:gd name="connsiteX8" fmla="*/ 28489 w 511217"/>
                <a:gd name="connsiteY8" fmla="*/ 1487510 h 1492467"/>
                <a:gd name="connsiteX0" fmla="*/ 461616 w 512902"/>
                <a:gd name="connsiteY0" fmla="*/ 0 h 1495013"/>
                <a:gd name="connsiteX1" fmla="*/ 503474 w 512902"/>
                <a:gd name="connsiteY1" fmla="*/ 202843 h 1495013"/>
                <a:gd name="connsiteX2" fmla="*/ 503473 w 512902"/>
                <a:gd name="connsiteY2" fmla="*/ 553793 h 1495013"/>
                <a:gd name="connsiteX3" fmla="*/ 400442 w 512902"/>
                <a:gd name="connsiteY3" fmla="*/ 920840 h 1495013"/>
                <a:gd name="connsiteX4" fmla="*/ 284531 w 512902"/>
                <a:gd name="connsiteY4" fmla="*/ 1139781 h 1495013"/>
                <a:gd name="connsiteX5" fmla="*/ 191160 w 512902"/>
                <a:gd name="connsiteY5" fmla="*/ 1249251 h 1495013"/>
                <a:gd name="connsiteX6" fmla="*/ 113887 w 512902"/>
                <a:gd name="connsiteY6" fmla="*/ 1400578 h 1495013"/>
                <a:gd name="connsiteX7" fmla="*/ 4416 w 512902"/>
                <a:gd name="connsiteY7" fmla="*/ 1487510 h 1495013"/>
                <a:gd name="connsiteX8" fmla="*/ 30174 w 512902"/>
                <a:gd name="connsiteY8" fmla="*/ 1487510 h 1495013"/>
                <a:gd name="connsiteX0" fmla="*/ 459371 w 510657"/>
                <a:gd name="connsiteY0" fmla="*/ 0 h 1490782"/>
                <a:gd name="connsiteX1" fmla="*/ 501229 w 510657"/>
                <a:gd name="connsiteY1" fmla="*/ 202843 h 1490782"/>
                <a:gd name="connsiteX2" fmla="*/ 501228 w 510657"/>
                <a:gd name="connsiteY2" fmla="*/ 553793 h 1490782"/>
                <a:gd name="connsiteX3" fmla="*/ 398197 w 510657"/>
                <a:gd name="connsiteY3" fmla="*/ 920840 h 1490782"/>
                <a:gd name="connsiteX4" fmla="*/ 282286 w 510657"/>
                <a:gd name="connsiteY4" fmla="*/ 1139781 h 1490782"/>
                <a:gd name="connsiteX5" fmla="*/ 188915 w 510657"/>
                <a:gd name="connsiteY5" fmla="*/ 1249251 h 1490782"/>
                <a:gd name="connsiteX6" fmla="*/ 111642 w 510657"/>
                <a:gd name="connsiteY6" fmla="*/ 1400578 h 1490782"/>
                <a:gd name="connsiteX7" fmla="*/ 2171 w 510657"/>
                <a:gd name="connsiteY7" fmla="*/ 1487510 h 1490782"/>
                <a:gd name="connsiteX8" fmla="*/ 44028 w 510657"/>
                <a:gd name="connsiteY8" fmla="*/ 1471412 h 1490782"/>
                <a:gd name="connsiteX0" fmla="*/ 441628 w 492914"/>
                <a:gd name="connsiteY0" fmla="*/ 0 h 1485145"/>
                <a:gd name="connsiteX1" fmla="*/ 483486 w 492914"/>
                <a:gd name="connsiteY1" fmla="*/ 202843 h 1485145"/>
                <a:gd name="connsiteX2" fmla="*/ 483485 w 492914"/>
                <a:gd name="connsiteY2" fmla="*/ 553793 h 1485145"/>
                <a:gd name="connsiteX3" fmla="*/ 380454 w 492914"/>
                <a:gd name="connsiteY3" fmla="*/ 920840 h 1485145"/>
                <a:gd name="connsiteX4" fmla="*/ 264543 w 492914"/>
                <a:gd name="connsiteY4" fmla="*/ 1139781 h 1485145"/>
                <a:gd name="connsiteX5" fmla="*/ 171172 w 492914"/>
                <a:gd name="connsiteY5" fmla="*/ 1249251 h 1485145"/>
                <a:gd name="connsiteX6" fmla="*/ 93899 w 492914"/>
                <a:gd name="connsiteY6" fmla="*/ 1400578 h 1485145"/>
                <a:gd name="connsiteX7" fmla="*/ 3746 w 492914"/>
                <a:gd name="connsiteY7" fmla="*/ 1481070 h 1485145"/>
                <a:gd name="connsiteX8" fmla="*/ 26285 w 492914"/>
                <a:gd name="connsiteY8" fmla="*/ 1471412 h 1485145"/>
                <a:gd name="connsiteX0" fmla="*/ 441628 w 492914"/>
                <a:gd name="connsiteY0" fmla="*/ 0 h 1485145"/>
                <a:gd name="connsiteX1" fmla="*/ 483486 w 492914"/>
                <a:gd name="connsiteY1" fmla="*/ 202843 h 1485145"/>
                <a:gd name="connsiteX2" fmla="*/ 483485 w 492914"/>
                <a:gd name="connsiteY2" fmla="*/ 505497 h 1485145"/>
                <a:gd name="connsiteX3" fmla="*/ 380454 w 492914"/>
                <a:gd name="connsiteY3" fmla="*/ 920840 h 1485145"/>
                <a:gd name="connsiteX4" fmla="*/ 264543 w 492914"/>
                <a:gd name="connsiteY4" fmla="*/ 1139781 h 1485145"/>
                <a:gd name="connsiteX5" fmla="*/ 171172 w 492914"/>
                <a:gd name="connsiteY5" fmla="*/ 1249251 h 1485145"/>
                <a:gd name="connsiteX6" fmla="*/ 93899 w 492914"/>
                <a:gd name="connsiteY6" fmla="*/ 1400578 h 1485145"/>
                <a:gd name="connsiteX7" fmla="*/ 3746 w 492914"/>
                <a:gd name="connsiteY7" fmla="*/ 1481070 h 1485145"/>
                <a:gd name="connsiteX8" fmla="*/ 26285 w 492914"/>
                <a:gd name="connsiteY8" fmla="*/ 1471412 h 1485145"/>
                <a:gd name="connsiteX0" fmla="*/ 441628 w 497676"/>
                <a:gd name="connsiteY0" fmla="*/ 0 h 1485145"/>
                <a:gd name="connsiteX1" fmla="*/ 483486 w 497676"/>
                <a:gd name="connsiteY1" fmla="*/ 202843 h 1485145"/>
                <a:gd name="connsiteX2" fmla="*/ 489924 w 497676"/>
                <a:gd name="connsiteY2" fmla="*/ 515156 h 1485145"/>
                <a:gd name="connsiteX3" fmla="*/ 380454 w 497676"/>
                <a:gd name="connsiteY3" fmla="*/ 920840 h 1485145"/>
                <a:gd name="connsiteX4" fmla="*/ 264543 w 497676"/>
                <a:gd name="connsiteY4" fmla="*/ 1139781 h 1485145"/>
                <a:gd name="connsiteX5" fmla="*/ 171172 w 497676"/>
                <a:gd name="connsiteY5" fmla="*/ 1249251 h 1485145"/>
                <a:gd name="connsiteX6" fmla="*/ 93899 w 497676"/>
                <a:gd name="connsiteY6" fmla="*/ 1400578 h 1485145"/>
                <a:gd name="connsiteX7" fmla="*/ 3746 w 497676"/>
                <a:gd name="connsiteY7" fmla="*/ 1481070 h 1485145"/>
                <a:gd name="connsiteX8" fmla="*/ 26285 w 497676"/>
                <a:gd name="connsiteY8" fmla="*/ 1471412 h 1485145"/>
                <a:gd name="connsiteX0" fmla="*/ 441628 w 498299"/>
                <a:gd name="connsiteY0" fmla="*/ 0 h 1485145"/>
                <a:gd name="connsiteX1" fmla="*/ 483486 w 498299"/>
                <a:gd name="connsiteY1" fmla="*/ 202843 h 1485145"/>
                <a:gd name="connsiteX2" fmla="*/ 489924 w 498299"/>
                <a:gd name="connsiteY2" fmla="*/ 515156 h 1485145"/>
                <a:gd name="connsiteX3" fmla="*/ 380454 w 498299"/>
                <a:gd name="connsiteY3" fmla="*/ 920840 h 1485145"/>
                <a:gd name="connsiteX4" fmla="*/ 264543 w 498299"/>
                <a:gd name="connsiteY4" fmla="*/ 1139781 h 1485145"/>
                <a:gd name="connsiteX5" fmla="*/ 171172 w 498299"/>
                <a:gd name="connsiteY5" fmla="*/ 1249251 h 1485145"/>
                <a:gd name="connsiteX6" fmla="*/ 93899 w 498299"/>
                <a:gd name="connsiteY6" fmla="*/ 1400578 h 1485145"/>
                <a:gd name="connsiteX7" fmla="*/ 3746 w 498299"/>
                <a:gd name="connsiteY7" fmla="*/ 1481070 h 1485145"/>
                <a:gd name="connsiteX8" fmla="*/ 26285 w 498299"/>
                <a:gd name="connsiteY8" fmla="*/ 1471412 h 1485145"/>
                <a:gd name="connsiteX0" fmla="*/ 441628 w 498299"/>
                <a:gd name="connsiteY0" fmla="*/ 0 h 1485145"/>
                <a:gd name="connsiteX1" fmla="*/ 483486 w 498299"/>
                <a:gd name="connsiteY1" fmla="*/ 202843 h 1485145"/>
                <a:gd name="connsiteX2" fmla="*/ 489924 w 498299"/>
                <a:gd name="connsiteY2" fmla="*/ 515156 h 1485145"/>
                <a:gd name="connsiteX3" fmla="*/ 380454 w 498299"/>
                <a:gd name="connsiteY3" fmla="*/ 920840 h 1485145"/>
                <a:gd name="connsiteX4" fmla="*/ 264543 w 498299"/>
                <a:gd name="connsiteY4" fmla="*/ 1139781 h 1485145"/>
                <a:gd name="connsiteX5" fmla="*/ 171172 w 498299"/>
                <a:gd name="connsiteY5" fmla="*/ 1249251 h 1485145"/>
                <a:gd name="connsiteX6" fmla="*/ 93899 w 498299"/>
                <a:gd name="connsiteY6" fmla="*/ 1400578 h 1485145"/>
                <a:gd name="connsiteX7" fmla="*/ 3746 w 498299"/>
                <a:gd name="connsiteY7" fmla="*/ 1481070 h 1485145"/>
                <a:gd name="connsiteX8" fmla="*/ 26285 w 498299"/>
                <a:gd name="connsiteY8" fmla="*/ 1471412 h 1485145"/>
                <a:gd name="connsiteX0" fmla="*/ 441628 w 496722"/>
                <a:gd name="connsiteY0" fmla="*/ 0 h 1485145"/>
                <a:gd name="connsiteX1" fmla="*/ 483486 w 496722"/>
                <a:gd name="connsiteY1" fmla="*/ 202843 h 1485145"/>
                <a:gd name="connsiteX2" fmla="*/ 489924 w 496722"/>
                <a:gd name="connsiteY2" fmla="*/ 515156 h 1485145"/>
                <a:gd name="connsiteX3" fmla="*/ 393333 w 496722"/>
                <a:gd name="connsiteY3" fmla="*/ 914401 h 1485145"/>
                <a:gd name="connsiteX4" fmla="*/ 264543 w 496722"/>
                <a:gd name="connsiteY4" fmla="*/ 1139781 h 1485145"/>
                <a:gd name="connsiteX5" fmla="*/ 171172 w 496722"/>
                <a:gd name="connsiteY5" fmla="*/ 1249251 h 1485145"/>
                <a:gd name="connsiteX6" fmla="*/ 93899 w 496722"/>
                <a:gd name="connsiteY6" fmla="*/ 1400578 h 1485145"/>
                <a:gd name="connsiteX7" fmla="*/ 3746 w 496722"/>
                <a:gd name="connsiteY7" fmla="*/ 1481070 h 1485145"/>
                <a:gd name="connsiteX8" fmla="*/ 26285 w 496722"/>
                <a:gd name="connsiteY8" fmla="*/ 1471412 h 1485145"/>
                <a:gd name="connsiteX0" fmla="*/ 441628 w 499307"/>
                <a:gd name="connsiteY0" fmla="*/ 0 h 1485145"/>
                <a:gd name="connsiteX1" fmla="*/ 483486 w 499307"/>
                <a:gd name="connsiteY1" fmla="*/ 202843 h 1485145"/>
                <a:gd name="connsiteX2" fmla="*/ 493144 w 499307"/>
                <a:gd name="connsiteY2" fmla="*/ 557012 h 1485145"/>
                <a:gd name="connsiteX3" fmla="*/ 393333 w 499307"/>
                <a:gd name="connsiteY3" fmla="*/ 914401 h 1485145"/>
                <a:gd name="connsiteX4" fmla="*/ 264543 w 499307"/>
                <a:gd name="connsiteY4" fmla="*/ 1139781 h 1485145"/>
                <a:gd name="connsiteX5" fmla="*/ 171172 w 499307"/>
                <a:gd name="connsiteY5" fmla="*/ 1249251 h 1485145"/>
                <a:gd name="connsiteX6" fmla="*/ 93899 w 499307"/>
                <a:gd name="connsiteY6" fmla="*/ 1400578 h 1485145"/>
                <a:gd name="connsiteX7" fmla="*/ 3746 w 499307"/>
                <a:gd name="connsiteY7" fmla="*/ 1481070 h 1485145"/>
                <a:gd name="connsiteX8" fmla="*/ 26285 w 499307"/>
                <a:gd name="connsiteY8" fmla="*/ 1471412 h 1485145"/>
                <a:gd name="connsiteX0" fmla="*/ 441628 w 489944"/>
                <a:gd name="connsiteY0" fmla="*/ 0 h 1485145"/>
                <a:gd name="connsiteX1" fmla="*/ 483486 w 489944"/>
                <a:gd name="connsiteY1" fmla="*/ 202843 h 1485145"/>
                <a:gd name="connsiteX2" fmla="*/ 480265 w 489944"/>
                <a:gd name="connsiteY2" fmla="*/ 560232 h 1485145"/>
                <a:gd name="connsiteX3" fmla="*/ 393333 w 489944"/>
                <a:gd name="connsiteY3" fmla="*/ 914401 h 1485145"/>
                <a:gd name="connsiteX4" fmla="*/ 264543 w 489944"/>
                <a:gd name="connsiteY4" fmla="*/ 1139781 h 1485145"/>
                <a:gd name="connsiteX5" fmla="*/ 171172 w 489944"/>
                <a:gd name="connsiteY5" fmla="*/ 1249251 h 1485145"/>
                <a:gd name="connsiteX6" fmla="*/ 93899 w 489944"/>
                <a:gd name="connsiteY6" fmla="*/ 1400578 h 1485145"/>
                <a:gd name="connsiteX7" fmla="*/ 3746 w 489944"/>
                <a:gd name="connsiteY7" fmla="*/ 1481070 h 1485145"/>
                <a:gd name="connsiteX8" fmla="*/ 26285 w 489944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64543 w 496366"/>
                <a:gd name="connsiteY4" fmla="*/ 1139781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64543 w 496366"/>
                <a:gd name="connsiteY4" fmla="*/ 1139781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64543 w 496366"/>
                <a:gd name="connsiteY4" fmla="*/ 1139781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77422 w 496366"/>
                <a:gd name="connsiteY4" fmla="*/ 1120462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171172 w 496366"/>
                <a:gd name="connsiteY4" fmla="*/ 1249251 h 1485145"/>
                <a:gd name="connsiteX5" fmla="*/ 93899 w 496366"/>
                <a:gd name="connsiteY5" fmla="*/ 1400578 h 1485145"/>
                <a:gd name="connsiteX6" fmla="*/ 3746 w 496366"/>
                <a:gd name="connsiteY6" fmla="*/ 1481070 h 1485145"/>
                <a:gd name="connsiteX7" fmla="*/ 26285 w 496366"/>
                <a:gd name="connsiteY7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180831 w 496366"/>
                <a:gd name="connsiteY4" fmla="*/ 1249251 h 1485145"/>
                <a:gd name="connsiteX5" fmla="*/ 93899 w 496366"/>
                <a:gd name="connsiteY5" fmla="*/ 1400578 h 1485145"/>
                <a:gd name="connsiteX6" fmla="*/ 3746 w 496366"/>
                <a:gd name="connsiteY6" fmla="*/ 1481070 h 1485145"/>
                <a:gd name="connsiteX7" fmla="*/ 26285 w 496366"/>
                <a:gd name="connsiteY7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193709 w 496366"/>
                <a:gd name="connsiteY4" fmla="*/ 1249251 h 1485145"/>
                <a:gd name="connsiteX5" fmla="*/ 93899 w 496366"/>
                <a:gd name="connsiteY5" fmla="*/ 1400578 h 1485145"/>
                <a:gd name="connsiteX6" fmla="*/ 3746 w 496366"/>
                <a:gd name="connsiteY6" fmla="*/ 1481070 h 1485145"/>
                <a:gd name="connsiteX7" fmla="*/ 26285 w 496366"/>
                <a:gd name="connsiteY7" fmla="*/ 1471412 h 1485145"/>
                <a:gd name="connsiteX0" fmla="*/ 441628 w 496605"/>
                <a:gd name="connsiteY0" fmla="*/ 0 h 1485145"/>
                <a:gd name="connsiteX1" fmla="*/ 493145 w 496605"/>
                <a:gd name="connsiteY1" fmla="*/ 222161 h 1485145"/>
                <a:gd name="connsiteX2" fmla="*/ 480265 w 496605"/>
                <a:gd name="connsiteY2" fmla="*/ 560232 h 1485145"/>
                <a:gd name="connsiteX3" fmla="*/ 386893 w 496605"/>
                <a:gd name="connsiteY3" fmla="*/ 914401 h 1485145"/>
                <a:gd name="connsiteX4" fmla="*/ 193709 w 496605"/>
                <a:gd name="connsiteY4" fmla="*/ 1249251 h 1485145"/>
                <a:gd name="connsiteX5" fmla="*/ 93899 w 496605"/>
                <a:gd name="connsiteY5" fmla="*/ 1400578 h 1485145"/>
                <a:gd name="connsiteX6" fmla="*/ 3746 w 496605"/>
                <a:gd name="connsiteY6" fmla="*/ 1481070 h 1485145"/>
                <a:gd name="connsiteX7" fmla="*/ 26285 w 496605"/>
                <a:gd name="connsiteY7" fmla="*/ 1471412 h 1485145"/>
                <a:gd name="connsiteX0" fmla="*/ 441628 w 496605"/>
                <a:gd name="connsiteY0" fmla="*/ 0 h 1485145"/>
                <a:gd name="connsiteX1" fmla="*/ 493145 w 496605"/>
                <a:gd name="connsiteY1" fmla="*/ 222161 h 1485145"/>
                <a:gd name="connsiteX2" fmla="*/ 480265 w 496605"/>
                <a:gd name="connsiteY2" fmla="*/ 560232 h 1485145"/>
                <a:gd name="connsiteX3" fmla="*/ 386893 w 496605"/>
                <a:gd name="connsiteY3" fmla="*/ 914401 h 1485145"/>
                <a:gd name="connsiteX4" fmla="*/ 225906 w 496605"/>
                <a:gd name="connsiteY4" fmla="*/ 1255690 h 1485145"/>
                <a:gd name="connsiteX5" fmla="*/ 93899 w 496605"/>
                <a:gd name="connsiteY5" fmla="*/ 1400578 h 1485145"/>
                <a:gd name="connsiteX6" fmla="*/ 3746 w 496605"/>
                <a:gd name="connsiteY6" fmla="*/ 1481070 h 1485145"/>
                <a:gd name="connsiteX7" fmla="*/ 26285 w 496605"/>
                <a:gd name="connsiteY7" fmla="*/ 1471412 h 1485145"/>
                <a:gd name="connsiteX0" fmla="*/ 441628 w 496042"/>
                <a:gd name="connsiteY0" fmla="*/ 0 h 1485145"/>
                <a:gd name="connsiteX1" fmla="*/ 493145 w 496042"/>
                <a:gd name="connsiteY1" fmla="*/ 222161 h 1485145"/>
                <a:gd name="connsiteX2" fmla="*/ 480265 w 496042"/>
                <a:gd name="connsiteY2" fmla="*/ 560232 h 1485145"/>
                <a:gd name="connsiteX3" fmla="*/ 402991 w 496042"/>
                <a:gd name="connsiteY3" fmla="*/ 914401 h 1485145"/>
                <a:gd name="connsiteX4" fmla="*/ 225906 w 496042"/>
                <a:gd name="connsiteY4" fmla="*/ 1255690 h 1485145"/>
                <a:gd name="connsiteX5" fmla="*/ 93899 w 496042"/>
                <a:gd name="connsiteY5" fmla="*/ 1400578 h 1485145"/>
                <a:gd name="connsiteX6" fmla="*/ 3746 w 496042"/>
                <a:gd name="connsiteY6" fmla="*/ 1481070 h 1485145"/>
                <a:gd name="connsiteX7" fmla="*/ 26285 w 496042"/>
                <a:gd name="connsiteY7" fmla="*/ 1471412 h 1485145"/>
                <a:gd name="connsiteX0" fmla="*/ 441628 w 493524"/>
                <a:gd name="connsiteY0" fmla="*/ 0 h 1485145"/>
                <a:gd name="connsiteX1" fmla="*/ 489925 w 493524"/>
                <a:gd name="connsiteY1" fmla="*/ 238260 h 1485145"/>
                <a:gd name="connsiteX2" fmla="*/ 480265 w 493524"/>
                <a:gd name="connsiteY2" fmla="*/ 560232 h 1485145"/>
                <a:gd name="connsiteX3" fmla="*/ 402991 w 493524"/>
                <a:gd name="connsiteY3" fmla="*/ 914401 h 1485145"/>
                <a:gd name="connsiteX4" fmla="*/ 225906 w 493524"/>
                <a:gd name="connsiteY4" fmla="*/ 1255690 h 1485145"/>
                <a:gd name="connsiteX5" fmla="*/ 93899 w 493524"/>
                <a:gd name="connsiteY5" fmla="*/ 1400578 h 1485145"/>
                <a:gd name="connsiteX6" fmla="*/ 3746 w 493524"/>
                <a:gd name="connsiteY6" fmla="*/ 1481070 h 1485145"/>
                <a:gd name="connsiteX7" fmla="*/ 26285 w 493524"/>
                <a:gd name="connsiteY7" fmla="*/ 1471412 h 1485145"/>
                <a:gd name="connsiteX0" fmla="*/ 441628 w 501601"/>
                <a:gd name="connsiteY0" fmla="*/ 0 h 1485145"/>
                <a:gd name="connsiteX1" fmla="*/ 499585 w 501601"/>
                <a:gd name="connsiteY1" fmla="*/ 231820 h 1485145"/>
                <a:gd name="connsiteX2" fmla="*/ 480265 w 501601"/>
                <a:gd name="connsiteY2" fmla="*/ 560232 h 1485145"/>
                <a:gd name="connsiteX3" fmla="*/ 402991 w 501601"/>
                <a:gd name="connsiteY3" fmla="*/ 914401 h 1485145"/>
                <a:gd name="connsiteX4" fmla="*/ 225906 w 501601"/>
                <a:gd name="connsiteY4" fmla="*/ 1255690 h 1485145"/>
                <a:gd name="connsiteX5" fmla="*/ 93899 w 501601"/>
                <a:gd name="connsiteY5" fmla="*/ 1400578 h 1485145"/>
                <a:gd name="connsiteX6" fmla="*/ 3746 w 501601"/>
                <a:gd name="connsiteY6" fmla="*/ 1481070 h 1485145"/>
                <a:gd name="connsiteX7" fmla="*/ 26285 w 501601"/>
                <a:gd name="connsiteY7" fmla="*/ 1471412 h 1485145"/>
                <a:gd name="connsiteX0" fmla="*/ 441628 w 491268"/>
                <a:gd name="connsiteY0" fmla="*/ 0 h 1485145"/>
                <a:gd name="connsiteX1" fmla="*/ 486707 w 491268"/>
                <a:gd name="connsiteY1" fmla="*/ 235040 h 1485145"/>
                <a:gd name="connsiteX2" fmla="*/ 480265 w 491268"/>
                <a:gd name="connsiteY2" fmla="*/ 560232 h 1485145"/>
                <a:gd name="connsiteX3" fmla="*/ 402991 w 491268"/>
                <a:gd name="connsiteY3" fmla="*/ 914401 h 1485145"/>
                <a:gd name="connsiteX4" fmla="*/ 225906 w 491268"/>
                <a:gd name="connsiteY4" fmla="*/ 1255690 h 1485145"/>
                <a:gd name="connsiteX5" fmla="*/ 93899 w 491268"/>
                <a:gd name="connsiteY5" fmla="*/ 1400578 h 1485145"/>
                <a:gd name="connsiteX6" fmla="*/ 3746 w 491268"/>
                <a:gd name="connsiteY6" fmla="*/ 1481070 h 1485145"/>
                <a:gd name="connsiteX7" fmla="*/ 26285 w 491268"/>
                <a:gd name="connsiteY7" fmla="*/ 1471412 h 1485145"/>
                <a:gd name="connsiteX0" fmla="*/ 441628 w 493525"/>
                <a:gd name="connsiteY0" fmla="*/ 0 h 1485145"/>
                <a:gd name="connsiteX1" fmla="*/ 489926 w 493525"/>
                <a:gd name="connsiteY1" fmla="*/ 238260 h 1485145"/>
                <a:gd name="connsiteX2" fmla="*/ 480265 w 493525"/>
                <a:gd name="connsiteY2" fmla="*/ 560232 h 1485145"/>
                <a:gd name="connsiteX3" fmla="*/ 402991 w 493525"/>
                <a:gd name="connsiteY3" fmla="*/ 914401 h 1485145"/>
                <a:gd name="connsiteX4" fmla="*/ 225906 w 493525"/>
                <a:gd name="connsiteY4" fmla="*/ 1255690 h 1485145"/>
                <a:gd name="connsiteX5" fmla="*/ 93899 w 493525"/>
                <a:gd name="connsiteY5" fmla="*/ 1400578 h 1485145"/>
                <a:gd name="connsiteX6" fmla="*/ 3746 w 493525"/>
                <a:gd name="connsiteY6" fmla="*/ 1481070 h 1485145"/>
                <a:gd name="connsiteX7" fmla="*/ 26285 w 493525"/>
                <a:gd name="connsiteY7" fmla="*/ 1471412 h 1485145"/>
                <a:gd name="connsiteX0" fmla="*/ 441628 w 496566"/>
                <a:gd name="connsiteY0" fmla="*/ 0 h 1485145"/>
                <a:gd name="connsiteX1" fmla="*/ 489926 w 496566"/>
                <a:gd name="connsiteY1" fmla="*/ 238260 h 1485145"/>
                <a:gd name="connsiteX2" fmla="*/ 486704 w 496566"/>
                <a:gd name="connsiteY2" fmla="*/ 560232 h 1485145"/>
                <a:gd name="connsiteX3" fmla="*/ 402991 w 496566"/>
                <a:gd name="connsiteY3" fmla="*/ 914401 h 1485145"/>
                <a:gd name="connsiteX4" fmla="*/ 225906 w 496566"/>
                <a:gd name="connsiteY4" fmla="*/ 1255690 h 1485145"/>
                <a:gd name="connsiteX5" fmla="*/ 93899 w 496566"/>
                <a:gd name="connsiteY5" fmla="*/ 1400578 h 1485145"/>
                <a:gd name="connsiteX6" fmla="*/ 3746 w 496566"/>
                <a:gd name="connsiteY6" fmla="*/ 1481070 h 1485145"/>
                <a:gd name="connsiteX7" fmla="*/ 26285 w 496566"/>
                <a:gd name="connsiteY7" fmla="*/ 1471412 h 1485145"/>
                <a:gd name="connsiteX0" fmla="*/ 441628 w 495394"/>
                <a:gd name="connsiteY0" fmla="*/ 0 h 1485145"/>
                <a:gd name="connsiteX1" fmla="*/ 489926 w 495394"/>
                <a:gd name="connsiteY1" fmla="*/ 238260 h 1485145"/>
                <a:gd name="connsiteX2" fmla="*/ 486704 w 495394"/>
                <a:gd name="connsiteY2" fmla="*/ 560232 h 1485145"/>
                <a:gd name="connsiteX3" fmla="*/ 422309 w 495394"/>
                <a:gd name="connsiteY3" fmla="*/ 914401 h 1485145"/>
                <a:gd name="connsiteX4" fmla="*/ 225906 w 495394"/>
                <a:gd name="connsiteY4" fmla="*/ 1255690 h 1485145"/>
                <a:gd name="connsiteX5" fmla="*/ 93899 w 495394"/>
                <a:gd name="connsiteY5" fmla="*/ 1400578 h 1485145"/>
                <a:gd name="connsiteX6" fmla="*/ 3746 w 495394"/>
                <a:gd name="connsiteY6" fmla="*/ 1481070 h 1485145"/>
                <a:gd name="connsiteX7" fmla="*/ 26285 w 495394"/>
                <a:gd name="connsiteY7" fmla="*/ 1471412 h 1485145"/>
                <a:gd name="connsiteX0" fmla="*/ 441628 w 501731"/>
                <a:gd name="connsiteY0" fmla="*/ 0 h 1485145"/>
                <a:gd name="connsiteX1" fmla="*/ 489926 w 501731"/>
                <a:gd name="connsiteY1" fmla="*/ 238260 h 1485145"/>
                <a:gd name="connsiteX2" fmla="*/ 496363 w 501731"/>
                <a:gd name="connsiteY2" fmla="*/ 563451 h 1485145"/>
                <a:gd name="connsiteX3" fmla="*/ 422309 w 501731"/>
                <a:gd name="connsiteY3" fmla="*/ 914401 h 1485145"/>
                <a:gd name="connsiteX4" fmla="*/ 225906 w 501731"/>
                <a:gd name="connsiteY4" fmla="*/ 1255690 h 1485145"/>
                <a:gd name="connsiteX5" fmla="*/ 93899 w 501731"/>
                <a:gd name="connsiteY5" fmla="*/ 1400578 h 1485145"/>
                <a:gd name="connsiteX6" fmla="*/ 3746 w 501731"/>
                <a:gd name="connsiteY6" fmla="*/ 1481070 h 1485145"/>
                <a:gd name="connsiteX7" fmla="*/ 26285 w 501731"/>
                <a:gd name="connsiteY7" fmla="*/ 1471412 h 1485145"/>
                <a:gd name="connsiteX0" fmla="*/ 441628 w 501732"/>
                <a:gd name="connsiteY0" fmla="*/ 0 h 1485145"/>
                <a:gd name="connsiteX1" fmla="*/ 489926 w 501732"/>
                <a:gd name="connsiteY1" fmla="*/ 247920 h 1485145"/>
                <a:gd name="connsiteX2" fmla="*/ 496363 w 501732"/>
                <a:gd name="connsiteY2" fmla="*/ 563451 h 1485145"/>
                <a:gd name="connsiteX3" fmla="*/ 422309 w 501732"/>
                <a:gd name="connsiteY3" fmla="*/ 914401 h 1485145"/>
                <a:gd name="connsiteX4" fmla="*/ 225906 w 501732"/>
                <a:gd name="connsiteY4" fmla="*/ 1255690 h 1485145"/>
                <a:gd name="connsiteX5" fmla="*/ 93899 w 501732"/>
                <a:gd name="connsiteY5" fmla="*/ 1400578 h 1485145"/>
                <a:gd name="connsiteX6" fmla="*/ 3746 w 501732"/>
                <a:gd name="connsiteY6" fmla="*/ 1481070 h 1485145"/>
                <a:gd name="connsiteX7" fmla="*/ 26285 w 501732"/>
                <a:gd name="connsiteY7" fmla="*/ 1471412 h 1485145"/>
                <a:gd name="connsiteX0" fmla="*/ 347469 w 506678"/>
                <a:gd name="connsiteY0" fmla="*/ 0 h 1671323"/>
                <a:gd name="connsiteX1" fmla="*/ 489926 w 506678"/>
                <a:gd name="connsiteY1" fmla="*/ 434098 h 1671323"/>
                <a:gd name="connsiteX2" fmla="*/ 496363 w 506678"/>
                <a:gd name="connsiteY2" fmla="*/ 749629 h 1671323"/>
                <a:gd name="connsiteX3" fmla="*/ 422309 w 506678"/>
                <a:gd name="connsiteY3" fmla="*/ 1100579 h 1671323"/>
                <a:gd name="connsiteX4" fmla="*/ 225906 w 506678"/>
                <a:gd name="connsiteY4" fmla="*/ 1441868 h 1671323"/>
                <a:gd name="connsiteX5" fmla="*/ 93899 w 506678"/>
                <a:gd name="connsiteY5" fmla="*/ 1586756 h 1671323"/>
                <a:gd name="connsiteX6" fmla="*/ 3746 w 506678"/>
                <a:gd name="connsiteY6" fmla="*/ 1667248 h 1671323"/>
                <a:gd name="connsiteX7" fmla="*/ 26285 w 506678"/>
                <a:gd name="connsiteY7" fmla="*/ 1657590 h 1671323"/>
                <a:gd name="connsiteX0" fmla="*/ 347469 w 501788"/>
                <a:gd name="connsiteY0" fmla="*/ 0 h 1671323"/>
                <a:gd name="connsiteX1" fmla="*/ 440178 w 501788"/>
                <a:gd name="connsiteY1" fmla="*/ 249828 h 1671323"/>
                <a:gd name="connsiteX2" fmla="*/ 489926 w 501788"/>
                <a:gd name="connsiteY2" fmla="*/ 434098 h 1671323"/>
                <a:gd name="connsiteX3" fmla="*/ 496363 w 501788"/>
                <a:gd name="connsiteY3" fmla="*/ 749629 h 1671323"/>
                <a:gd name="connsiteX4" fmla="*/ 422309 w 501788"/>
                <a:gd name="connsiteY4" fmla="*/ 1100579 h 1671323"/>
                <a:gd name="connsiteX5" fmla="*/ 225906 w 501788"/>
                <a:gd name="connsiteY5" fmla="*/ 1441868 h 1671323"/>
                <a:gd name="connsiteX6" fmla="*/ 93899 w 501788"/>
                <a:gd name="connsiteY6" fmla="*/ 1586756 h 1671323"/>
                <a:gd name="connsiteX7" fmla="*/ 3746 w 501788"/>
                <a:gd name="connsiteY7" fmla="*/ 1667248 h 1671323"/>
                <a:gd name="connsiteX8" fmla="*/ 26285 w 501788"/>
                <a:gd name="connsiteY8" fmla="*/ 1657590 h 1671323"/>
                <a:gd name="connsiteX0" fmla="*/ 347469 w 504807"/>
                <a:gd name="connsiteY0" fmla="*/ 0 h 1671323"/>
                <a:gd name="connsiteX1" fmla="*/ 495566 w 504807"/>
                <a:gd name="connsiteY1" fmla="*/ 250732 h 1671323"/>
                <a:gd name="connsiteX2" fmla="*/ 489926 w 504807"/>
                <a:gd name="connsiteY2" fmla="*/ 434098 h 1671323"/>
                <a:gd name="connsiteX3" fmla="*/ 496363 w 504807"/>
                <a:gd name="connsiteY3" fmla="*/ 749629 h 1671323"/>
                <a:gd name="connsiteX4" fmla="*/ 422309 w 504807"/>
                <a:gd name="connsiteY4" fmla="*/ 1100579 h 1671323"/>
                <a:gd name="connsiteX5" fmla="*/ 225906 w 504807"/>
                <a:gd name="connsiteY5" fmla="*/ 1441868 h 1671323"/>
                <a:gd name="connsiteX6" fmla="*/ 93899 w 504807"/>
                <a:gd name="connsiteY6" fmla="*/ 1586756 h 1671323"/>
                <a:gd name="connsiteX7" fmla="*/ 3746 w 504807"/>
                <a:gd name="connsiteY7" fmla="*/ 1667248 h 1671323"/>
                <a:gd name="connsiteX8" fmla="*/ 26285 w 504807"/>
                <a:gd name="connsiteY8" fmla="*/ 1657590 h 1671323"/>
                <a:gd name="connsiteX0" fmla="*/ 347469 w 501193"/>
                <a:gd name="connsiteY0" fmla="*/ 0 h 1671323"/>
                <a:gd name="connsiteX1" fmla="*/ 456795 w 501193"/>
                <a:gd name="connsiteY1" fmla="*/ 252539 h 1671323"/>
                <a:gd name="connsiteX2" fmla="*/ 489926 w 501193"/>
                <a:gd name="connsiteY2" fmla="*/ 434098 h 1671323"/>
                <a:gd name="connsiteX3" fmla="*/ 496363 w 501193"/>
                <a:gd name="connsiteY3" fmla="*/ 749629 h 1671323"/>
                <a:gd name="connsiteX4" fmla="*/ 422309 w 501193"/>
                <a:gd name="connsiteY4" fmla="*/ 1100579 h 1671323"/>
                <a:gd name="connsiteX5" fmla="*/ 225906 w 501193"/>
                <a:gd name="connsiteY5" fmla="*/ 1441868 h 1671323"/>
                <a:gd name="connsiteX6" fmla="*/ 93899 w 501193"/>
                <a:gd name="connsiteY6" fmla="*/ 1586756 h 1671323"/>
                <a:gd name="connsiteX7" fmla="*/ 3746 w 501193"/>
                <a:gd name="connsiteY7" fmla="*/ 1667248 h 1671323"/>
                <a:gd name="connsiteX8" fmla="*/ 26285 w 501193"/>
                <a:gd name="connsiteY8" fmla="*/ 1657590 h 1671323"/>
                <a:gd name="connsiteX0" fmla="*/ 347469 w 501193"/>
                <a:gd name="connsiteY0" fmla="*/ 0 h 1671323"/>
                <a:gd name="connsiteX1" fmla="*/ 456795 w 501193"/>
                <a:gd name="connsiteY1" fmla="*/ 211869 h 1671323"/>
                <a:gd name="connsiteX2" fmla="*/ 489926 w 501193"/>
                <a:gd name="connsiteY2" fmla="*/ 434098 h 1671323"/>
                <a:gd name="connsiteX3" fmla="*/ 496363 w 501193"/>
                <a:gd name="connsiteY3" fmla="*/ 749629 h 1671323"/>
                <a:gd name="connsiteX4" fmla="*/ 422309 w 501193"/>
                <a:gd name="connsiteY4" fmla="*/ 1100579 h 1671323"/>
                <a:gd name="connsiteX5" fmla="*/ 225906 w 501193"/>
                <a:gd name="connsiteY5" fmla="*/ 1441868 h 1671323"/>
                <a:gd name="connsiteX6" fmla="*/ 93899 w 501193"/>
                <a:gd name="connsiteY6" fmla="*/ 1586756 h 1671323"/>
                <a:gd name="connsiteX7" fmla="*/ 3746 w 501193"/>
                <a:gd name="connsiteY7" fmla="*/ 1667248 h 1671323"/>
                <a:gd name="connsiteX8" fmla="*/ 26285 w 501193"/>
                <a:gd name="connsiteY8" fmla="*/ 1657590 h 1671323"/>
                <a:gd name="connsiteX0" fmla="*/ 347469 w 501193"/>
                <a:gd name="connsiteY0" fmla="*/ 0 h 1671323"/>
                <a:gd name="connsiteX1" fmla="*/ 456795 w 501193"/>
                <a:gd name="connsiteY1" fmla="*/ 211869 h 1671323"/>
                <a:gd name="connsiteX2" fmla="*/ 489926 w 501193"/>
                <a:gd name="connsiteY2" fmla="*/ 434098 h 1671323"/>
                <a:gd name="connsiteX3" fmla="*/ 496363 w 501193"/>
                <a:gd name="connsiteY3" fmla="*/ 749629 h 1671323"/>
                <a:gd name="connsiteX4" fmla="*/ 422309 w 501193"/>
                <a:gd name="connsiteY4" fmla="*/ 1100579 h 1671323"/>
                <a:gd name="connsiteX5" fmla="*/ 225906 w 501193"/>
                <a:gd name="connsiteY5" fmla="*/ 1441868 h 1671323"/>
                <a:gd name="connsiteX6" fmla="*/ 93899 w 501193"/>
                <a:gd name="connsiteY6" fmla="*/ 1586756 h 1671323"/>
                <a:gd name="connsiteX7" fmla="*/ 3746 w 501193"/>
                <a:gd name="connsiteY7" fmla="*/ 1667248 h 1671323"/>
                <a:gd name="connsiteX8" fmla="*/ 26285 w 501193"/>
                <a:gd name="connsiteY8" fmla="*/ 1657590 h 1671323"/>
                <a:gd name="connsiteX0" fmla="*/ 347469 w 502008"/>
                <a:gd name="connsiteY0" fmla="*/ 0 h 1671323"/>
                <a:gd name="connsiteX1" fmla="*/ 434640 w 502008"/>
                <a:gd name="connsiteY1" fmla="*/ 211869 h 1671323"/>
                <a:gd name="connsiteX2" fmla="*/ 489926 w 502008"/>
                <a:gd name="connsiteY2" fmla="*/ 434098 h 1671323"/>
                <a:gd name="connsiteX3" fmla="*/ 496363 w 502008"/>
                <a:gd name="connsiteY3" fmla="*/ 749629 h 1671323"/>
                <a:gd name="connsiteX4" fmla="*/ 422309 w 502008"/>
                <a:gd name="connsiteY4" fmla="*/ 1100579 h 1671323"/>
                <a:gd name="connsiteX5" fmla="*/ 225906 w 502008"/>
                <a:gd name="connsiteY5" fmla="*/ 1441868 h 1671323"/>
                <a:gd name="connsiteX6" fmla="*/ 93899 w 502008"/>
                <a:gd name="connsiteY6" fmla="*/ 1586756 h 1671323"/>
                <a:gd name="connsiteX7" fmla="*/ 3746 w 502008"/>
                <a:gd name="connsiteY7" fmla="*/ 1667248 h 1671323"/>
                <a:gd name="connsiteX8" fmla="*/ 26285 w 502008"/>
                <a:gd name="connsiteY8" fmla="*/ 1657590 h 1671323"/>
                <a:gd name="connsiteX0" fmla="*/ 347469 w 501191"/>
                <a:gd name="connsiteY0" fmla="*/ 0 h 1671323"/>
                <a:gd name="connsiteX1" fmla="*/ 456796 w 501191"/>
                <a:gd name="connsiteY1" fmla="*/ 211869 h 1671323"/>
                <a:gd name="connsiteX2" fmla="*/ 489926 w 501191"/>
                <a:gd name="connsiteY2" fmla="*/ 434098 h 1671323"/>
                <a:gd name="connsiteX3" fmla="*/ 496363 w 501191"/>
                <a:gd name="connsiteY3" fmla="*/ 749629 h 1671323"/>
                <a:gd name="connsiteX4" fmla="*/ 422309 w 501191"/>
                <a:gd name="connsiteY4" fmla="*/ 1100579 h 1671323"/>
                <a:gd name="connsiteX5" fmla="*/ 225906 w 501191"/>
                <a:gd name="connsiteY5" fmla="*/ 1441868 h 1671323"/>
                <a:gd name="connsiteX6" fmla="*/ 93899 w 501191"/>
                <a:gd name="connsiteY6" fmla="*/ 1586756 h 1671323"/>
                <a:gd name="connsiteX7" fmla="*/ 3746 w 501191"/>
                <a:gd name="connsiteY7" fmla="*/ 1667248 h 1671323"/>
                <a:gd name="connsiteX8" fmla="*/ 26285 w 501191"/>
                <a:gd name="connsiteY8" fmla="*/ 1657590 h 1671323"/>
                <a:gd name="connsiteX0" fmla="*/ 347469 w 501579"/>
                <a:gd name="connsiteY0" fmla="*/ 0 h 1671323"/>
                <a:gd name="connsiteX1" fmla="*/ 445718 w 501579"/>
                <a:gd name="connsiteY1" fmla="*/ 210965 h 1671323"/>
                <a:gd name="connsiteX2" fmla="*/ 489926 w 501579"/>
                <a:gd name="connsiteY2" fmla="*/ 434098 h 1671323"/>
                <a:gd name="connsiteX3" fmla="*/ 496363 w 501579"/>
                <a:gd name="connsiteY3" fmla="*/ 749629 h 1671323"/>
                <a:gd name="connsiteX4" fmla="*/ 422309 w 501579"/>
                <a:gd name="connsiteY4" fmla="*/ 1100579 h 1671323"/>
                <a:gd name="connsiteX5" fmla="*/ 225906 w 501579"/>
                <a:gd name="connsiteY5" fmla="*/ 1441868 h 1671323"/>
                <a:gd name="connsiteX6" fmla="*/ 93899 w 501579"/>
                <a:gd name="connsiteY6" fmla="*/ 1586756 h 1671323"/>
                <a:gd name="connsiteX7" fmla="*/ 3746 w 501579"/>
                <a:gd name="connsiteY7" fmla="*/ 1667248 h 1671323"/>
                <a:gd name="connsiteX8" fmla="*/ 26285 w 501579"/>
                <a:gd name="connsiteY8" fmla="*/ 1657590 h 1671323"/>
                <a:gd name="connsiteX0" fmla="*/ 347469 w 501579"/>
                <a:gd name="connsiteY0" fmla="*/ 0 h 1671323"/>
                <a:gd name="connsiteX1" fmla="*/ 445718 w 501579"/>
                <a:gd name="connsiteY1" fmla="*/ 210965 h 1671323"/>
                <a:gd name="connsiteX2" fmla="*/ 489926 w 501579"/>
                <a:gd name="connsiteY2" fmla="*/ 434098 h 1671323"/>
                <a:gd name="connsiteX3" fmla="*/ 496363 w 501579"/>
                <a:gd name="connsiteY3" fmla="*/ 749629 h 1671323"/>
                <a:gd name="connsiteX4" fmla="*/ 422309 w 501579"/>
                <a:gd name="connsiteY4" fmla="*/ 1100579 h 1671323"/>
                <a:gd name="connsiteX5" fmla="*/ 225906 w 501579"/>
                <a:gd name="connsiteY5" fmla="*/ 1441868 h 1671323"/>
                <a:gd name="connsiteX6" fmla="*/ 93899 w 501579"/>
                <a:gd name="connsiteY6" fmla="*/ 1586756 h 1671323"/>
                <a:gd name="connsiteX7" fmla="*/ 3746 w 501579"/>
                <a:gd name="connsiteY7" fmla="*/ 1667248 h 1671323"/>
                <a:gd name="connsiteX8" fmla="*/ 26285 w 501579"/>
                <a:gd name="connsiteY8" fmla="*/ 1657590 h 1671323"/>
                <a:gd name="connsiteX0" fmla="*/ 321183 w 475293"/>
                <a:gd name="connsiteY0" fmla="*/ 0 h 1657590"/>
                <a:gd name="connsiteX1" fmla="*/ 419432 w 475293"/>
                <a:gd name="connsiteY1" fmla="*/ 210965 h 1657590"/>
                <a:gd name="connsiteX2" fmla="*/ 463640 w 475293"/>
                <a:gd name="connsiteY2" fmla="*/ 434098 h 1657590"/>
                <a:gd name="connsiteX3" fmla="*/ 470077 w 475293"/>
                <a:gd name="connsiteY3" fmla="*/ 749629 h 1657590"/>
                <a:gd name="connsiteX4" fmla="*/ 396023 w 475293"/>
                <a:gd name="connsiteY4" fmla="*/ 1100579 h 1657590"/>
                <a:gd name="connsiteX5" fmla="*/ 199620 w 475293"/>
                <a:gd name="connsiteY5" fmla="*/ 1441868 h 1657590"/>
                <a:gd name="connsiteX6" fmla="*/ 67613 w 475293"/>
                <a:gd name="connsiteY6" fmla="*/ 1586756 h 1657590"/>
                <a:gd name="connsiteX7" fmla="*/ -1 w 475293"/>
                <a:gd name="connsiteY7" fmla="*/ 1657590 h 1657590"/>
                <a:gd name="connsiteX0" fmla="*/ 253571 w 407681"/>
                <a:gd name="connsiteY0" fmla="*/ 0 h 1586756"/>
                <a:gd name="connsiteX1" fmla="*/ 351820 w 407681"/>
                <a:gd name="connsiteY1" fmla="*/ 210965 h 1586756"/>
                <a:gd name="connsiteX2" fmla="*/ 396028 w 407681"/>
                <a:gd name="connsiteY2" fmla="*/ 434098 h 1586756"/>
                <a:gd name="connsiteX3" fmla="*/ 402465 w 407681"/>
                <a:gd name="connsiteY3" fmla="*/ 749629 h 1586756"/>
                <a:gd name="connsiteX4" fmla="*/ 328411 w 407681"/>
                <a:gd name="connsiteY4" fmla="*/ 1100579 h 1586756"/>
                <a:gd name="connsiteX5" fmla="*/ 132008 w 407681"/>
                <a:gd name="connsiteY5" fmla="*/ 1441868 h 1586756"/>
                <a:gd name="connsiteX6" fmla="*/ 1 w 407681"/>
                <a:gd name="connsiteY6" fmla="*/ 1586756 h 1586756"/>
                <a:gd name="connsiteX0" fmla="*/ 121564 w 275674"/>
                <a:gd name="connsiteY0" fmla="*/ 0 h 1441868"/>
                <a:gd name="connsiteX1" fmla="*/ 219813 w 275674"/>
                <a:gd name="connsiteY1" fmla="*/ 210965 h 1441868"/>
                <a:gd name="connsiteX2" fmla="*/ 264021 w 275674"/>
                <a:gd name="connsiteY2" fmla="*/ 434098 h 1441868"/>
                <a:gd name="connsiteX3" fmla="*/ 270458 w 275674"/>
                <a:gd name="connsiteY3" fmla="*/ 749629 h 1441868"/>
                <a:gd name="connsiteX4" fmla="*/ 196404 w 275674"/>
                <a:gd name="connsiteY4" fmla="*/ 1100579 h 1441868"/>
                <a:gd name="connsiteX5" fmla="*/ 1 w 275674"/>
                <a:gd name="connsiteY5" fmla="*/ 1441868 h 1441868"/>
                <a:gd name="connsiteX0" fmla="*/ -1 w 154109"/>
                <a:gd name="connsiteY0" fmla="*/ 0 h 1100579"/>
                <a:gd name="connsiteX1" fmla="*/ 98248 w 154109"/>
                <a:gd name="connsiteY1" fmla="*/ 210965 h 1100579"/>
                <a:gd name="connsiteX2" fmla="*/ 142456 w 154109"/>
                <a:gd name="connsiteY2" fmla="*/ 434098 h 1100579"/>
                <a:gd name="connsiteX3" fmla="*/ 148893 w 154109"/>
                <a:gd name="connsiteY3" fmla="*/ 749629 h 1100579"/>
                <a:gd name="connsiteX4" fmla="*/ 74839 w 154109"/>
                <a:gd name="connsiteY4" fmla="*/ 1100579 h 1100579"/>
                <a:gd name="connsiteX0" fmla="*/ -1 w 150973"/>
                <a:gd name="connsiteY0" fmla="*/ 0 h 1100579"/>
                <a:gd name="connsiteX1" fmla="*/ 98248 w 150973"/>
                <a:gd name="connsiteY1" fmla="*/ 210965 h 1100579"/>
                <a:gd name="connsiteX2" fmla="*/ 142456 w 150973"/>
                <a:gd name="connsiteY2" fmla="*/ 434098 h 1100579"/>
                <a:gd name="connsiteX3" fmla="*/ 148893 w 150973"/>
                <a:gd name="connsiteY3" fmla="*/ 749629 h 1100579"/>
                <a:gd name="connsiteX4" fmla="*/ 117179 w 150973"/>
                <a:gd name="connsiteY4" fmla="*/ 944251 h 1100579"/>
                <a:gd name="connsiteX5" fmla="*/ 74839 w 150973"/>
                <a:gd name="connsiteY5" fmla="*/ 1100579 h 1100579"/>
                <a:gd name="connsiteX0" fmla="*/ -1 w 150973"/>
                <a:gd name="connsiteY0" fmla="*/ 0 h 944251"/>
                <a:gd name="connsiteX1" fmla="*/ 98248 w 150973"/>
                <a:gd name="connsiteY1" fmla="*/ 210965 h 944251"/>
                <a:gd name="connsiteX2" fmla="*/ 142456 w 150973"/>
                <a:gd name="connsiteY2" fmla="*/ 434098 h 944251"/>
                <a:gd name="connsiteX3" fmla="*/ 148893 w 150973"/>
                <a:gd name="connsiteY3" fmla="*/ 749629 h 944251"/>
                <a:gd name="connsiteX4" fmla="*/ 117179 w 150973"/>
                <a:gd name="connsiteY4" fmla="*/ 944251 h 944251"/>
                <a:gd name="connsiteX0" fmla="*/ -1 w 150973"/>
                <a:gd name="connsiteY0" fmla="*/ 0 h 749629"/>
                <a:gd name="connsiteX1" fmla="*/ 98248 w 150973"/>
                <a:gd name="connsiteY1" fmla="*/ 210965 h 749629"/>
                <a:gd name="connsiteX2" fmla="*/ 142456 w 150973"/>
                <a:gd name="connsiteY2" fmla="*/ 434098 h 749629"/>
                <a:gd name="connsiteX3" fmla="*/ 148893 w 150973"/>
                <a:gd name="connsiteY3" fmla="*/ 749629 h 749629"/>
                <a:gd name="connsiteX0" fmla="*/ -1 w 142457"/>
                <a:gd name="connsiteY0" fmla="*/ 0 h 434098"/>
                <a:gd name="connsiteX1" fmla="*/ 98248 w 142457"/>
                <a:gd name="connsiteY1" fmla="*/ 210965 h 434098"/>
                <a:gd name="connsiteX2" fmla="*/ 142456 w 142457"/>
                <a:gd name="connsiteY2" fmla="*/ 434098 h 434098"/>
                <a:gd name="connsiteX0" fmla="*/ 0 w 225213"/>
                <a:gd name="connsiteY0" fmla="*/ 0 h 442538"/>
                <a:gd name="connsiteX1" fmla="*/ 181004 w 225213"/>
                <a:gd name="connsiteY1" fmla="*/ 219405 h 442538"/>
                <a:gd name="connsiteX2" fmla="*/ 225212 w 225213"/>
                <a:gd name="connsiteY2" fmla="*/ 442538 h 442538"/>
                <a:gd name="connsiteX0" fmla="*/ 0 w 225213"/>
                <a:gd name="connsiteY0" fmla="*/ 0 h 442538"/>
                <a:gd name="connsiteX1" fmla="*/ 160315 w 225213"/>
                <a:gd name="connsiteY1" fmla="*/ 219405 h 442538"/>
                <a:gd name="connsiteX2" fmla="*/ 225212 w 225213"/>
                <a:gd name="connsiteY2" fmla="*/ 442538 h 442538"/>
                <a:gd name="connsiteX0" fmla="*/ 0 w 225213"/>
                <a:gd name="connsiteY0" fmla="*/ 0 h 442538"/>
                <a:gd name="connsiteX1" fmla="*/ 160315 w 225213"/>
                <a:gd name="connsiteY1" fmla="*/ 219405 h 442538"/>
                <a:gd name="connsiteX2" fmla="*/ 225212 w 225213"/>
                <a:gd name="connsiteY2" fmla="*/ 442538 h 442538"/>
                <a:gd name="connsiteX0" fmla="*/ 0 w 225213"/>
                <a:gd name="connsiteY0" fmla="*/ 0 h 442538"/>
                <a:gd name="connsiteX1" fmla="*/ 160315 w 225213"/>
                <a:gd name="connsiteY1" fmla="*/ 219405 h 442538"/>
                <a:gd name="connsiteX2" fmla="*/ 225212 w 225213"/>
                <a:gd name="connsiteY2" fmla="*/ 442538 h 442538"/>
                <a:gd name="connsiteX0" fmla="*/ 0 w 225213"/>
                <a:gd name="connsiteY0" fmla="*/ 0 h 442538"/>
                <a:gd name="connsiteX1" fmla="*/ 160315 w 225213"/>
                <a:gd name="connsiteY1" fmla="*/ 219405 h 442538"/>
                <a:gd name="connsiteX2" fmla="*/ 225212 w 225213"/>
                <a:gd name="connsiteY2" fmla="*/ 442538 h 442538"/>
                <a:gd name="connsiteX0" fmla="*/ 0 w 225213"/>
                <a:gd name="connsiteY0" fmla="*/ 0 h 442538"/>
                <a:gd name="connsiteX1" fmla="*/ 160315 w 225213"/>
                <a:gd name="connsiteY1" fmla="*/ 219405 h 442538"/>
                <a:gd name="connsiteX2" fmla="*/ 225212 w 225213"/>
                <a:gd name="connsiteY2" fmla="*/ 442538 h 44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213" h="442538">
                  <a:moveTo>
                    <a:pt x="0" y="0"/>
                  </a:moveTo>
                  <a:cubicBezTo>
                    <a:pt x="80451" y="117555"/>
                    <a:pt x="133391" y="137363"/>
                    <a:pt x="160315" y="219405"/>
                  </a:cubicBezTo>
                  <a:cubicBezTo>
                    <a:pt x="184058" y="291754"/>
                    <a:pt x="216771" y="352761"/>
                    <a:pt x="225212" y="442538"/>
                  </a:cubicBezTo>
                </a:path>
              </a:pathLst>
            </a:custGeom>
            <a:noFill/>
            <a:ln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9" name="Přímá spojnice se šipkou 28"/>
            <p:cNvCxnSpPr/>
            <p:nvPr/>
          </p:nvCxnSpPr>
          <p:spPr>
            <a:xfrm flipH="1" flipV="1">
              <a:off x="4571280" y="5315842"/>
              <a:ext cx="1289819" cy="102703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Čárový bublinový popisek 3 35"/>
            <p:cNvSpPr/>
            <p:nvPr/>
          </p:nvSpPr>
          <p:spPr>
            <a:xfrm>
              <a:off x="8914569" y="743896"/>
              <a:ext cx="3711504" cy="776900"/>
            </a:xfrm>
            <a:prstGeom prst="borderCallout3">
              <a:avLst>
                <a:gd name="adj1" fmla="val 120414"/>
                <a:gd name="adj2" fmla="val -33299"/>
                <a:gd name="adj3" fmla="val 56475"/>
                <a:gd name="adj4" fmla="val -22725"/>
                <a:gd name="adj5" fmla="val 52348"/>
                <a:gd name="adj6" fmla="val -14983"/>
                <a:gd name="adj7" fmla="val 53400"/>
                <a:gd name="adj8" fmla="val -432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8864025" y="787958"/>
              <a:ext cx="3927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Magnetická indukční čára-schematicky</a:t>
              </a:r>
              <a:endParaRPr lang="cs-CZ" dirty="0"/>
            </a:p>
          </p:txBody>
        </p:sp>
        <p:cxnSp>
          <p:nvCxnSpPr>
            <p:cNvPr id="49" name="Přímá spojnice 48"/>
            <p:cNvCxnSpPr>
              <a:endCxn id="50" idx="4"/>
            </p:cNvCxnSpPr>
            <p:nvPr/>
          </p:nvCxnSpPr>
          <p:spPr>
            <a:xfrm flipV="1">
              <a:off x="3307785" y="4760174"/>
              <a:ext cx="1174" cy="1011783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2957730" y="4067593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1" name="Přímá spojnice 50"/>
            <p:cNvCxnSpPr>
              <a:stCxn id="50" idx="0"/>
            </p:cNvCxnSpPr>
            <p:nvPr/>
          </p:nvCxnSpPr>
          <p:spPr>
            <a:xfrm flipH="1" flipV="1">
              <a:off x="3307785" y="3184901"/>
              <a:ext cx="1174" cy="8826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ovéPole 51"/>
            <p:cNvSpPr txBox="1"/>
            <p:nvPr/>
          </p:nvSpPr>
          <p:spPr>
            <a:xfrm>
              <a:off x="3139367" y="421851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111" name="Volný tvar 110"/>
            <p:cNvSpPr/>
            <p:nvPr/>
          </p:nvSpPr>
          <p:spPr>
            <a:xfrm flipH="1">
              <a:off x="7931716" y="2614073"/>
              <a:ext cx="164207" cy="3037468"/>
            </a:xfrm>
            <a:custGeom>
              <a:avLst/>
              <a:gdLst>
                <a:gd name="connsiteX0" fmla="*/ 262359 w 262359"/>
                <a:gd name="connsiteY0" fmla="*/ 1547150 h 1547150"/>
                <a:gd name="connsiteX1" fmla="*/ 169762 w 262359"/>
                <a:gd name="connsiteY1" fmla="*/ 1165185 h 1547150"/>
                <a:gd name="connsiteX2" fmla="*/ 42440 w 262359"/>
                <a:gd name="connsiteY2" fmla="*/ 246927 h 1547150"/>
                <a:gd name="connsiteX3" fmla="*/ 0 w 262359"/>
                <a:gd name="connsiteY3" fmla="*/ 0 h 1547150"/>
                <a:gd name="connsiteX0" fmla="*/ 343519 w 343519"/>
                <a:gd name="connsiteY0" fmla="*/ 2391212 h 2391212"/>
                <a:gd name="connsiteX1" fmla="*/ 250922 w 343519"/>
                <a:gd name="connsiteY1" fmla="*/ 2009247 h 2391212"/>
                <a:gd name="connsiteX2" fmla="*/ 123600 w 343519"/>
                <a:gd name="connsiteY2" fmla="*/ 1090989 h 2391212"/>
                <a:gd name="connsiteX3" fmla="*/ 0 w 343519"/>
                <a:gd name="connsiteY3" fmla="*/ 0 h 2391212"/>
                <a:gd name="connsiteX0" fmla="*/ 522071 w 522071"/>
                <a:gd name="connsiteY0" fmla="*/ 2488603 h 2488603"/>
                <a:gd name="connsiteX1" fmla="*/ 429474 w 522071"/>
                <a:gd name="connsiteY1" fmla="*/ 2106638 h 2488603"/>
                <a:gd name="connsiteX2" fmla="*/ 302152 w 522071"/>
                <a:gd name="connsiteY2" fmla="*/ 1188380 h 2488603"/>
                <a:gd name="connsiteX3" fmla="*/ 0 w 522071"/>
                <a:gd name="connsiteY3" fmla="*/ 0 h 2488603"/>
                <a:gd name="connsiteX0" fmla="*/ 522071 w 522071"/>
                <a:gd name="connsiteY0" fmla="*/ 2488603 h 2488603"/>
                <a:gd name="connsiteX1" fmla="*/ 429474 w 522071"/>
                <a:gd name="connsiteY1" fmla="*/ 2106638 h 2488603"/>
                <a:gd name="connsiteX2" fmla="*/ 204760 w 522071"/>
                <a:gd name="connsiteY2" fmla="*/ 1237076 h 2488603"/>
                <a:gd name="connsiteX3" fmla="*/ 0 w 522071"/>
                <a:gd name="connsiteY3" fmla="*/ 0 h 2488603"/>
                <a:gd name="connsiteX0" fmla="*/ 522071 w 522071"/>
                <a:gd name="connsiteY0" fmla="*/ 2488603 h 2488603"/>
                <a:gd name="connsiteX1" fmla="*/ 359135 w 522071"/>
                <a:gd name="connsiteY1" fmla="*/ 2133691 h 2488603"/>
                <a:gd name="connsiteX2" fmla="*/ 204760 w 522071"/>
                <a:gd name="connsiteY2" fmla="*/ 1237076 h 2488603"/>
                <a:gd name="connsiteX3" fmla="*/ 0 w 522071"/>
                <a:gd name="connsiteY3" fmla="*/ 0 h 2488603"/>
                <a:gd name="connsiteX0" fmla="*/ 462554 w 462554"/>
                <a:gd name="connsiteY0" fmla="*/ 2488603 h 2488603"/>
                <a:gd name="connsiteX1" fmla="*/ 359135 w 462554"/>
                <a:gd name="connsiteY1" fmla="*/ 2133691 h 2488603"/>
                <a:gd name="connsiteX2" fmla="*/ 204760 w 462554"/>
                <a:gd name="connsiteY2" fmla="*/ 1237076 h 2488603"/>
                <a:gd name="connsiteX3" fmla="*/ 0 w 462554"/>
                <a:gd name="connsiteY3" fmla="*/ 0 h 2488603"/>
                <a:gd name="connsiteX0" fmla="*/ 262344 w 262344"/>
                <a:gd name="connsiteY0" fmla="*/ 2261355 h 2261355"/>
                <a:gd name="connsiteX1" fmla="*/ 158925 w 262344"/>
                <a:gd name="connsiteY1" fmla="*/ 1906443 h 2261355"/>
                <a:gd name="connsiteX2" fmla="*/ 4550 w 262344"/>
                <a:gd name="connsiteY2" fmla="*/ 1009828 h 2261355"/>
                <a:gd name="connsiteX3" fmla="*/ 37859 w 262344"/>
                <a:gd name="connsiteY3" fmla="*/ 0 h 2261355"/>
                <a:gd name="connsiteX0" fmla="*/ 224982 w 224982"/>
                <a:gd name="connsiteY0" fmla="*/ 2261355 h 2261355"/>
                <a:gd name="connsiteX1" fmla="*/ 121563 w 224982"/>
                <a:gd name="connsiteY1" fmla="*/ 1906443 h 2261355"/>
                <a:gd name="connsiteX2" fmla="*/ 15884 w 224982"/>
                <a:gd name="connsiteY2" fmla="*/ 1015239 h 2261355"/>
                <a:gd name="connsiteX3" fmla="*/ 497 w 224982"/>
                <a:gd name="connsiteY3" fmla="*/ 0 h 2261355"/>
                <a:gd name="connsiteX0" fmla="*/ 224563 w 224563"/>
                <a:gd name="connsiteY0" fmla="*/ 2261355 h 2261355"/>
                <a:gd name="connsiteX1" fmla="*/ 104912 w 224563"/>
                <a:gd name="connsiteY1" fmla="*/ 1922675 h 2261355"/>
                <a:gd name="connsiteX2" fmla="*/ 15465 w 224563"/>
                <a:gd name="connsiteY2" fmla="*/ 1015239 h 2261355"/>
                <a:gd name="connsiteX3" fmla="*/ 78 w 224563"/>
                <a:gd name="connsiteY3" fmla="*/ 0 h 2261355"/>
                <a:gd name="connsiteX0" fmla="*/ 197510 w 197510"/>
                <a:gd name="connsiteY0" fmla="*/ 2261355 h 2261355"/>
                <a:gd name="connsiteX1" fmla="*/ 104912 w 197510"/>
                <a:gd name="connsiteY1" fmla="*/ 1922675 h 2261355"/>
                <a:gd name="connsiteX2" fmla="*/ 15465 w 197510"/>
                <a:gd name="connsiteY2" fmla="*/ 1015239 h 2261355"/>
                <a:gd name="connsiteX3" fmla="*/ 78 w 197510"/>
                <a:gd name="connsiteY3" fmla="*/ 0 h 2261355"/>
                <a:gd name="connsiteX0" fmla="*/ 197432 w 197432"/>
                <a:gd name="connsiteY0" fmla="*/ 2261355 h 2261355"/>
                <a:gd name="connsiteX1" fmla="*/ 25654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25654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25654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97432 w 197432"/>
                <a:gd name="connsiteY0" fmla="*/ 2261355 h 2261355"/>
                <a:gd name="connsiteX1" fmla="*/ 38425 w 197432"/>
                <a:gd name="connsiteY1" fmla="*/ 1639160 h 2261355"/>
                <a:gd name="connsiteX2" fmla="*/ 15387 w 197432"/>
                <a:gd name="connsiteY2" fmla="*/ 1015239 h 2261355"/>
                <a:gd name="connsiteX3" fmla="*/ 0 w 197432"/>
                <a:gd name="connsiteY3" fmla="*/ 0 h 2261355"/>
                <a:gd name="connsiteX0" fmla="*/ 182045 w 182045"/>
                <a:gd name="connsiteY0" fmla="*/ 1246116 h 1246116"/>
                <a:gd name="connsiteX1" fmla="*/ 23038 w 182045"/>
                <a:gd name="connsiteY1" fmla="*/ 623921 h 1246116"/>
                <a:gd name="connsiteX2" fmla="*/ 0 w 182045"/>
                <a:gd name="connsiteY2" fmla="*/ 0 h 1246116"/>
                <a:gd name="connsiteX0" fmla="*/ 167562 w 167562"/>
                <a:gd name="connsiteY0" fmla="*/ 868096 h 868096"/>
                <a:gd name="connsiteX1" fmla="*/ 8555 w 167562"/>
                <a:gd name="connsiteY1" fmla="*/ 245901 h 868096"/>
                <a:gd name="connsiteX2" fmla="*/ 16168 w 167562"/>
                <a:gd name="connsiteY2" fmla="*/ 0 h 868096"/>
                <a:gd name="connsiteX0" fmla="*/ 153799 w 153799"/>
                <a:gd name="connsiteY0" fmla="*/ 868096 h 868096"/>
                <a:gd name="connsiteX1" fmla="*/ 12671 w 153799"/>
                <a:gd name="connsiteY1" fmla="*/ 475778 h 868096"/>
                <a:gd name="connsiteX2" fmla="*/ 2405 w 153799"/>
                <a:gd name="connsiteY2" fmla="*/ 0 h 868096"/>
                <a:gd name="connsiteX0" fmla="*/ 151394 w 151394"/>
                <a:gd name="connsiteY0" fmla="*/ 868096 h 868096"/>
                <a:gd name="connsiteX1" fmla="*/ 10266 w 151394"/>
                <a:gd name="connsiteY1" fmla="*/ 475778 h 868096"/>
                <a:gd name="connsiteX2" fmla="*/ 0 w 151394"/>
                <a:gd name="connsiteY2" fmla="*/ 0 h 868096"/>
                <a:gd name="connsiteX0" fmla="*/ 153798 w 153798"/>
                <a:gd name="connsiteY0" fmla="*/ 875759 h 875759"/>
                <a:gd name="connsiteX1" fmla="*/ 12670 w 153798"/>
                <a:gd name="connsiteY1" fmla="*/ 483441 h 875759"/>
                <a:gd name="connsiteX2" fmla="*/ 2404 w 153798"/>
                <a:gd name="connsiteY2" fmla="*/ 0 h 875759"/>
                <a:gd name="connsiteX0" fmla="*/ 161194 w 161194"/>
                <a:gd name="connsiteY0" fmla="*/ 875759 h 875759"/>
                <a:gd name="connsiteX1" fmla="*/ 20066 w 161194"/>
                <a:gd name="connsiteY1" fmla="*/ 483441 h 875759"/>
                <a:gd name="connsiteX2" fmla="*/ 9800 w 161194"/>
                <a:gd name="connsiteY2" fmla="*/ 0 h 875759"/>
                <a:gd name="connsiteX0" fmla="*/ 156270 w 156270"/>
                <a:gd name="connsiteY0" fmla="*/ 875759 h 875759"/>
                <a:gd name="connsiteX1" fmla="*/ 28827 w 156270"/>
                <a:gd name="connsiteY1" fmla="*/ 556770 h 875759"/>
                <a:gd name="connsiteX2" fmla="*/ 15142 w 156270"/>
                <a:gd name="connsiteY2" fmla="*/ 483441 h 875759"/>
                <a:gd name="connsiteX3" fmla="*/ 4876 w 156270"/>
                <a:gd name="connsiteY3" fmla="*/ 0 h 875759"/>
                <a:gd name="connsiteX0" fmla="*/ 154477 w 154477"/>
                <a:gd name="connsiteY0" fmla="*/ 875759 h 875759"/>
                <a:gd name="connsiteX1" fmla="*/ 27034 w 154477"/>
                <a:gd name="connsiteY1" fmla="*/ 556770 h 875759"/>
                <a:gd name="connsiteX2" fmla="*/ 31228 w 154477"/>
                <a:gd name="connsiteY2" fmla="*/ 524308 h 875759"/>
                <a:gd name="connsiteX3" fmla="*/ 3083 w 154477"/>
                <a:gd name="connsiteY3" fmla="*/ 0 h 875759"/>
                <a:gd name="connsiteX0" fmla="*/ 151394 w 151394"/>
                <a:gd name="connsiteY0" fmla="*/ 875759 h 875759"/>
                <a:gd name="connsiteX1" fmla="*/ 23951 w 151394"/>
                <a:gd name="connsiteY1" fmla="*/ 556770 h 875759"/>
                <a:gd name="connsiteX2" fmla="*/ 0 w 151394"/>
                <a:gd name="connsiteY2" fmla="*/ 0 h 875759"/>
                <a:gd name="connsiteX0" fmla="*/ 157037 w 157037"/>
                <a:gd name="connsiteY0" fmla="*/ 875759 h 875759"/>
                <a:gd name="connsiteX1" fmla="*/ 11715 w 157037"/>
                <a:gd name="connsiteY1" fmla="*/ 464819 h 875759"/>
                <a:gd name="connsiteX2" fmla="*/ 5643 w 157037"/>
                <a:gd name="connsiteY2" fmla="*/ 0 h 875759"/>
                <a:gd name="connsiteX0" fmla="*/ 154778 w 154778"/>
                <a:gd name="connsiteY0" fmla="*/ 875759 h 875759"/>
                <a:gd name="connsiteX1" fmla="*/ 9456 w 154778"/>
                <a:gd name="connsiteY1" fmla="*/ 464819 h 875759"/>
                <a:gd name="connsiteX2" fmla="*/ 3384 w 154778"/>
                <a:gd name="connsiteY2" fmla="*/ 0 h 875759"/>
                <a:gd name="connsiteX0" fmla="*/ 154778 w 154778"/>
                <a:gd name="connsiteY0" fmla="*/ 875759 h 875759"/>
                <a:gd name="connsiteX1" fmla="*/ 9456 w 154778"/>
                <a:gd name="connsiteY1" fmla="*/ 464819 h 875759"/>
                <a:gd name="connsiteX2" fmla="*/ 3384 w 154778"/>
                <a:gd name="connsiteY2" fmla="*/ 0 h 875759"/>
                <a:gd name="connsiteX0" fmla="*/ 160807 w 160807"/>
                <a:gd name="connsiteY0" fmla="*/ 875759 h 875759"/>
                <a:gd name="connsiteX1" fmla="*/ 15485 w 160807"/>
                <a:gd name="connsiteY1" fmla="*/ 464819 h 875759"/>
                <a:gd name="connsiteX2" fmla="*/ 9413 w 160807"/>
                <a:gd name="connsiteY2" fmla="*/ 0 h 875759"/>
                <a:gd name="connsiteX0" fmla="*/ 162899 w 162899"/>
                <a:gd name="connsiteY0" fmla="*/ 875759 h 875759"/>
                <a:gd name="connsiteX1" fmla="*/ 17577 w 162899"/>
                <a:gd name="connsiteY1" fmla="*/ 464819 h 875759"/>
                <a:gd name="connsiteX2" fmla="*/ 11505 w 162899"/>
                <a:gd name="connsiteY2" fmla="*/ 0 h 875759"/>
                <a:gd name="connsiteX0" fmla="*/ 162678 w 162678"/>
                <a:gd name="connsiteY0" fmla="*/ 875759 h 875759"/>
                <a:gd name="connsiteX1" fmla="*/ 17356 w 162678"/>
                <a:gd name="connsiteY1" fmla="*/ 464819 h 875759"/>
                <a:gd name="connsiteX2" fmla="*/ 2030 w 162678"/>
                <a:gd name="connsiteY2" fmla="*/ 326893 h 875759"/>
                <a:gd name="connsiteX3" fmla="*/ 11284 w 162678"/>
                <a:gd name="connsiteY3" fmla="*/ 0 h 875759"/>
                <a:gd name="connsiteX0" fmla="*/ 158006 w 158006"/>
                <a:gd name="connsiteY0" fmla="*/ 875759 h 875759"/>
                <a:gd name="connsiteX1" fmla="*/ 12684 w 158006"/>
                <a:gd name="connsiteY1" fmla="*/ 464819 h 875759"/>
                <a:gd name="connsiteX2" fmla="*/ 6612 w 158006"/>
                <a:gd name="connsiteY2" fmla="*/ 0 h 875759"/>
                <a:gd name="connsiteX0" fmla="*/ 154696 w 154696"/>
                <a:gd name="connsiteY0" fmla="*/ 875759 h 875759"/>
                <a:gd name="connsiteX1" fmla="*/ 9374 w 154696"/>
                <a:gd name="connsiteY1" fmla="*/ 464819 h 875759"/>
                <a:gd name="connsiteX2" fmla="*/ 3302 w 154696"/>
                <a:gd name="connsiteY2" fmla="*/ 0 h 875759"/>
                <a:gd name="connsiteX0" fmla="*/ 154696 w 154696"/>
                <a:gd name="connsiteY0" fmla="*/ 875759 h 875759"/>
                <a:gd name="connsiteX1" fmla="*/ 9374 w 154696"/>
                <a:gd name="connsiteY1" fmla="*/ 464819 h 875759"/>
                <a:gd name="connsiteX2" fmla="*/ 3302 w 154696"/>
                <a:gd name="connsiteY2" fmla="*/ 0 h 875759"/>
                <a:gd name="connsiteX0" fmla="*/ 151453 w 151453"/>
                <a:gd name="connsiteY0" fmla="*/ 875759 h 875759"/>
                <a:gd name="connsiteX1" fmla="*/ 12762 w 151453"/>
                <a:gd name="connsiteY1" fmla="*/ 464819 h 875759"/>
                <a:gd name="connsiteX2" fmla="*/ 59 w 151453"/>
                <a:gd name="connsiteY2" fmla="*/ 0 h 875759"/>
                <a:gd name="connsiteX0" fmla="*/ 152956 w 152956"/>
                <a:gd name="connsiteY0" fmla="*/ 875759 h 875759"/>
                <a:gd name="connsiteX1" fmla="*/ 14265 w 152956"/>
                <a:gd name="connsiteY1" fmla="*/ 464819 h 875759"/>
                <a:gd name="connsiteX2" fmla="*/ 1562 w 152956"/>
                <a:gd name="connsiteY2" fmla="*/ 0 h 875759"/>
                <a:gd name="connsiteX0" fmla="*/ 154750 w 154750"/>
                <a:gd name="connsiteY0" fmla="*/ 875759 h 875759"/>
                <a:gd name="connsiteX1" fmla="*/ 16059 w 154750"/>
                <a:gd name="connsiteY1" fmla="*/ 464819 h 875759"/>
                <a:gd name="connsiteX2" fmla="*/ 3356 w 154750"/>
                <a:gd name="connsiteY2" fmla="*/ 0 h 875759"/>
                <a:gd name="connsiteX0" fmla="*/ 138959 w 138959"/>
                <a:gd name="connsiteY0" fmla="*/ 1379164 h 1379164"/>
                <a:gd name="connsiteX1" fmla="*/ 268 w 138959"/>
                <a:gd name="connsiteY1" fmla="*/ 968224 h 1379164"/>
                <a:gd name="connsiteX2" fmla="*/ 101638 w 138959"/>
                <a:gd name="connsiteY2" fmla="*/ 0 h 1379164"/>
                <a:gd name="connsiteX0" fmla="*/ 139878 w 139878"/>
                <a:gd name="connsiteY0" fmla="*/ 1379164 h 1379164"/>
                <a:gd name="connsiteX1" fmla="*/ 1187 w 139878"/>
                <a:gd name="connsiteY1" fmla="*/ 968224 h 1379164"/>
                <a:gd name="connsiteX2" fmla="*/ 74468 w 139878"/>
                <a:gd name="connsiteY2" fmla="*/ 266286 h 1379164"/>
                <a:gd name="connsiteX3" fmla="*/ 102557 w 139878"/>
                <a:gd name="connsiteY3" fmla="*/ 0 h 1379164"/>
                <a:gd name="connsiteX0" fmla="*/ 143907 w 143907"/>
                <a:gd name="connsiteY0" fmla="*/ 1379164 h 1379164"/>
                <a:gd name="connsiteX1" fmla="*/ 5216 w 143907"/>
                <a:gd name="connsiteY1" fmla="*/ 968224 h 1379164"/>
                <a:gd name="connsiteX2" fmla="*/ 36670 w 143907"/>
                <a:gd name="connsiteY2" fmla="*/ 266286 h 1379164"/>
                <a:gd name="connsiteX3" fmla="*/ 106586 w 143907"/>
                <a:gd name="connsiteY3" fmla="*/ 0 h 1379164"/>
                <a:gd name="connsiteX0" fmla="*/ 143907 w 143907"/>
                <a:gd name="connsiteY0" fmla="*/ 1379164 h 1379164"/>
                <a:gd name="connsiteX1" fmla="*/ 5216 w 143907"/>
                <a:gd name="connsiteY1" fmla="*/ 968224 h 1379164"/>
                <a:gd name="connsiteX2" fmla="*/ 36670 w 143907"/>
                <a:gd name="connsiteY2" fmla="*/ 266286 h 1379164"/>
                <a:gd name="connsiteX3" fmla="*/ 106586 w 143907"/>
                <a:gd name="connsiteY3" fmla="*/ 0 h 1379164"/>
                <a:gd name="connsiteX0" fmla="*/ 145894 w 145894"/>
                <a:gd name="connsiteY0" fmla="*/ 1379164 h 1379164"/>
                <a:gd name="connsiteX1" fmla="*/ 7203 w 145894"/>
                <a:gd name="connsiteY1" fmla="*/ 968224 h 1379164"/>
                <a:gd name="connsiteX2" fmla="*/ 38657 w 145894"/>
                <a:gd name="connsiteY2" fmla="*/ 266286 h 1379164"/>
                <a:gd name="connsiteX3" fmla="*/ 108573 w 145894"/>
                <a:gd name="connsiteY3" fmla="*/ 0 h 1379164"/>
                <a:gd name="connsiteX0" fmla="*/ 148522 w 148522"/>
                <a:gd name="connsiteY0" fmla="*/ 1379164 h 1379164"/>
                <a:gd name="connsiteX1" fmla="*/ 9831 w 148522"/>
                <a:gd name="connsiteY1" fmla="*/ 968224 h 1379164"/>
                <a:gd name="connsiteX2" fmla="*/ 14668 w 148522"/>
                <a:gd name="connsiteY2" fmla="*/ 543745 h 1379164"/>
                <a:gd name="connsiteX3" fmla="*/ 41285 w 148522"/>
                <a:gd name="connsiteY3" fmla="*/ 266286 h 1379164"/>
                <a:gd name="connsiteX4" fmla="*/ 111201 w 148522"/>
                <a:gd name="connsiteY4" fmla="*/ 0 h 1379164"/>
                <a:gd name="connsiteX0" fmla="*/ 148522 w 148522"/>
                <a:gd name="connsiteY0" fmla="*/ 1379164 h 1379164"/>
                <a:gd name="connsiteX1" fmla="*/ 9831 w 148522"/>
                <a:gd name="connsiteY1" fmla="*/ 968224 h 1379164"/>
                <a:gd name="connsiteX2" fmla="*/ 14668 w 148522"/>
                <a:gd name="connsiteY2" fmla="*/ 543745 h 1379164"/>
                <a:gd name="connsiteX3" fmla="*/ 41285 w 148522"/>
                <a:gd name="connsiteY3" fmla="*/ 266286 h 1379164"/>
                <a:gd name="connsiteX4" fmla="*/ 111201 w 148522"/>
                <a:gd name="connsiteY4" fmla="*/ 0 h 1379164"/>
                <a:gd name="connsiteX0" fmla="*/ 9831 w 111201"/>
                <a:gd name="connsiteY0" fmla="*/ 968224 h 968224"/>
                <a:gd name="connsiteX1" fmla="*/ 14668 w 111201"/>
                <a:gd name="connsiteY1" fmla="*/ 543745 h 968224"/>
                <a:gd name="connsiteX2" fmla="*/ 41285 w 111201"/>
                <a:gd name="connsiteY2" fmla="*/ 266286 h 968224"/>
                <a:gd name="connsiteX3" fmla="*/ 111201 w 111201"/>
                <a:gd name="connsiteY3" fmla="*/ 0 h 968224"/>
                <a:gd name="connsiteX0" fmla="*/ 23729 w 98482"/>
                <a:gd name="connsiteY0" fmla="*/ 968224 h 968224"/>
                <a:gd name="connsiteX1" fmla="*/ 1949 w 98482"/>
                <a:gd name="connsiteY1" fmla="*/ 543745 h 968224"/>
                <a:gd name="connsiteX2" fmla="*/ 28566 w 98482"/>
                <a:gd name="connsiteY2" fmla="*/ 266286 h 968224"/>
                <a:gd name="connsiteX3" fmla="*/ 98482 w 98482"/>
                <a:gd name="connsiteY3" fmla="*/ 0 h 968224"/>
                <a:gd name="connsiteX0" fmla="*/ 23729 w 98482"/>
                <a:gd name="connsiteY0" fmla="*/ 968224 h 968224"/>
                <a:gd name="connsiteX1" fmla="*/ 1949 w 98482"/>
                <a:gd name="connsiteY1" fmla="*/ 543745 h 968224"/>
                <a:gd name="connsiteX2" fmla="*/ 28566 w 98482"/>
                <a:gd name="connsiteY2" fmla="*/ 266286 h 968224"/>
                <a:gd name="connsiteX3" fmla="*/ 98482 w 98482"/>
                <a:gd name="connsiteY3" fmla="*/ 0 h 968224"/>
                <a:gd name="connsiteX0" fmla="*/ 21939 w 96692"/>
                <a:gd name="connsiteY0" fmla="*/ 968224 h 968224"/>
                <a:gd name="connsiteX1" fmla="*/ 16015 w 96692"/>
                <a:gd name="connsiteY1" fmla="*/ 891026 h 968224"/>
                <a:gd name="connsiteX2" fmla="*/ 159 w 96692"/>
                <a:gd name="connsiteY2" fmla="*/ 543745 h 968224"/>
                <a:gd name="connsiteX3" fmla="*/ 26776 w 96692"/>
                <a:gd name="connsiteY3" fmla="*/ 266286 h 968224"/>
                <a:gd name="connsiteX4" fmla="*/ 96692 w 96692"/>
                <a:gd name="connsiteY4" fmla="*/ 0 h 968224"/>
                <a:gd name="connsiteX0" fmla="*/ 16013 w 96690"/>
                <a:gd name="connsiteY0" fmla="*/ 891026 h 891026"/>
                <a:gd name="connsiteX1" fmla="*/ 157 w 96690"/>
                <a:gd name="connsiteY1" fmla="*/ 543745 h 891026"/>
                <a:gd name="connsiteX2" fmla="*/ 26774 w 96690"/>
                <a:gd name="connsiteY2" fmla="*/ 266286 h 891026"/>
                <a:gd name="connsiteX3" fmla="*/ 96690 w 96690"/>
                <a:gd name="connsiteY3" fmla="*/ 0 h 891026"/>
                <a:gd name="connsiteX0" fmla="*/ 16013 w 109095"/>
                <a:gd name="connsiteY0" fmla="*/ 945876 h 945876"/>
                <a:gd name="connsiteX1" fmla="*/ 157 w 109095"/>
                <a:gd name="connsiteY1" fmla="*/ 598595 h 945876"/>
                <a:gd name="connsiteX2" fmla="*/ 26774 w 109095"/>
                <a:gd name="connsiteY2" fmla="*/ 321136 h 945876"/>
                <a:gd name="connsiteX3" fmla="*/ 109095 w 109095"/>
                <a:gd name="connsiteY3" fmla="*/ 0 h 945876"/>
                <a:gd name="connsiteX0" fmla="*/ 16013 w 121500"/>
                <a:gd name="connsiteY0" fmla="*/ 947400 h 947400"/>
                <a:gd name="connsiteX1" fmla="*/ 157 w 121500"/>
                <a:gd name="connsiteY1" fmla="*/ 600119 h 947400"/>
                <a:gd name="connsiteX2" fmla="*/ 26774 w 121500"/>
                <a:gd name="connsiteY2" fmla="*/ 322660 h 947400"/>
                <a:gd name="connsiteX3" fmla="*/ 121500 w 121500"/>
                <a:gd name="connsiteY3" fmla="*/ 0 h 947400"/>
                <a:gd name="connsiteX0" fmla="*/ 16878 w 122365"/>
                <a:gd name="connsiteY0" fmla="*/ 947400 h 947400"/>
                <a:gd name="connsiteX1" fmla="*/ 6598 w 122365"/>
                <a:gd name="connsiteY1" fmla="*/ 795315 h 947400"/>
                <a:gd name="connsiteX2" fmla="*/ 1022 w 122365"/>
                <a:gd name="connsiteY2" fmla="*/ 600119 h 947400"/>
                <a:gd name="connsiteX3" fmla="*/ 27639 w 122365"/>
                <a:gd name="connsiteY3" fmla="*/ 322660 h 947400"/>
                <a:gd name="connsiteX4" fmla="*/ 122365 w 122365"/>
                <a:gd name="connsiteY4" fmla="*/ 0 h 947400"/>
                <a:gd name="connsiteX0" fmla="*/ 16878 w 122365"/>
                <a:gd name="connsiteY0" fmla="*/ 947400 h 947400"/>
                <a:gd name="connsiteX1" fmla="*/ 6598 w 122365"/>
                <a:gd name="connsiteY1" fmla="*/ 795315 h 947400"/>
                <a:gd name="connsiteX2" fmla="*/ 1022 w 122365"/>
                <a:gd name="connsiteY2" fmla="*/ 600119 h 947400"/>
                <a:gd name="connsiteX3" fmla="*/ 27639 w 122365"/>
                <a:gd name="connsiteY3" fmla="*/ 322660 h 947400"/>
                <a:gd name="connsiteX4" fmla="*/ 122365 w 122365"/>
                <a:gd name="connsiteY4" fmla="*/ 0 h 947400"/>
                <a:gd name="connsiteX0" fmla="*/ 6598 w 122365"/>
                <a:gd name="connsiteY0" fmla="*/ 795315 h 795315"/>
                <a:gd name="connsiteX1" fmla="*/ 1022 w 122365"/>
                <a:gd name="connsiteY1" fmla="*/ 600119 h 795315"/>
                <a:gd name="connsiteX2" fmla="*/ 27639 w 122365"/>
                <a:gd name="connsiteY2" fmla="*/ 322660 h 795315"/>
                <a:gd name="connsiteX3" fmla="*/ 122365 w 122365"/>
                <a:gd name="connsiteY3" fmla="*/ 0 h 795315"/>
                <a:gd name="connsiteX0" fmla="*/ 14602 w 130369"/>
                <a:gd name="connsiteY0" fmla="*/ 795315 h 795315"/>
                <a:gd name="connsiteX1" fmla="*/ 531 w 130369"/>
                <a:gd name="connsiteY1" fmla="*/ 630379 h 795315"/>
                <a:gd name="connsiteX2" fmla="*/ 35643 w 130369"/>
                <a:gd name="connsiteY2" fmla="*/ 322660 h 795315"/>
                <a:gd name="connsiteX3" fmla="*/ 130369 w 130369"/>
                <a:gd name="connsiteY3" fmla="*/ 0 h 795315"/>
                <a:gd name="connsiteX0" fmla="*/ 1 w 129839"/>
                <a:gd name="connsiteY0" fmla="*/ 630379 h 630379"/>
                <a:gd name="connsiteX1" fmla="*/ 35113 w 129839"/>
                <a:gd name="connsiteY1" fmla="*/ 322660 h 630379"/>
                <a:gd name="connsiteX2" fmla="*/ 129839 w 129839"/>
                <a:gd name="connsiteY2" fmla="*/ 0 h 630379"/>
                <a:gd name="connsiteX0" fmla="*/ 2034 w 131872"/>
                <a:gd name="connsiteY0" fmla="*/ 630379 h 630910"/>
                <a:gd name="connsiteX1" fmla="*/ 2779 w 131872"/>
                <a:gd name="connsiteY1" fmla="*/ 596688 h 630910"/>
                <a:gd name="connsiteX2" fmla="*/ 37146 w 131872"/>
                <a:gd name="connsiteY2" fmla="*/ 322660 h 630910"/>
                <a:gd name="connsiteX3" fmla="*/ 131872 w 131872"/>
                <a:gd name="connsiteY3" fmla="*/ 0 h 630910"/>
                <a:gd name="connsiteX0" fmla="*/ 2034 w 131872"/>
                <a:gd name="connsiteY0" fmla="*/ 630379 h 630910"/>
                <a:gd name="connsiteX1" fmla="*/ 2779 w 131872"/>
                <a:gd name="connsiteY1" fmla="*/ 596688 h 630910"/>
                <a:gd name="connsiteX2" fmla="*/ 37146 w 131872"/>
                <a:gd name="connsiteY2" fmla="*/ 322660 h 630910"/>
                <a:gd name="connsiteX3" fmla="*/ 131872 w 131872"/>
                <a:gd name="connsiteY3" fmla="*/ 0 h 630910"/>
                <a:gd name="connsiteX0" fmla="*/ 2034 w 131872"/>
                <a:gd name="connsiteY0" fmla="*/ 630379 h 630910"/>
                <a:gd name="connsiteX1" fmla="*/ 2779 w 131872"/>
                <a:gd name="connsiteY1" fmla="*/ 596688 h 630910"/>
                <a:gd name="connsiteX2" fmla="*/ 37146 w 131872"/>
                <a:gd name="connsiteY2" fmla="*/ 322660 h 630910"/>
                <a:gd name="connsiteX3" fmla="*/ 131872 w 131872"/>
                <a:gd name="connsiteY3" fmla="*/ 0 h 630910"/>
                <a:gd name="connsiteX0" fmla="*/ 2034 w 131872"/>
                <a:gd name="connsiteY0" fmla="*/ 630379 h 630910"/>
                <a:gd name="connsiteX1" fmla="*/ 2779 w 131872"/>
                <a:gd name="connsiteY1" fmla="*/ 596688 h 630910"/>
                <a:gd name="connsiteX2" fmla="*/ 37146 w 131872"/>
                <a:gd name="connsiteY2" fmla="*/ 322660 h 630910"/>
                <a:gd name="connsiteX3" fmla="*/ 131872 w 131872"/>
                <a:gd name="connsiteY3" fmla="*/ 0 h 630910"/>
                <a:gd name="connsiteX0" fmla="*/ 184 w 133398"/>
                <a:gd name="connsiteY0" fmla="*/ 618004 h 624843"/>
                <a:gd name="connsiteX1" fmla="*/ 4305 w 133398"/>
                <a:gd name="connsiteY1" fmla="*/ 596688 h 624843"/>
                <a:gd name="connsiteX2" fmla="*/ 38672 w 133398"/>
                <a:gd name="connsiteY2" fmla="*/ 322660 h 624843"/>
                <a:gd name="connsiteX3" fmla="*/ 133398 w 133398"/>
                <a:gd name="connsiteY3" fmla="*/ 0 h 624843"/>
                <a:gd name="connsiteX0" fmla="*/ 184 w 133398"/>
                <a:gd name="connsiteY0" fmla="*/ 618004 h 624843"/>
                <a:gd name="connsiteX1" fmla="*/ 4305 w 133398"/>
                <a:gd name="connsiteY1" fmla="*/ 596688 h 624843"/>
                <a:gd name="connsiteX2" fmla="*/ 38672 w 133398"/>
                <a:gd name="connsiteY2" fmla="*/ 322660 h 624843"/>
                <a:gd name="connsiteX3" fmla="*/ 133398 w 133398"/>
                <a:gd name="connsiteY3" fmla="*/ 0 h 624843"/>
                <a:gd name="connsiteX0" fmla="*/ 184 w 133398"/>
                <a:gd name="connsiteY0" fmla="*/ 625283 h 628112"/>
                <a:gd name="connsiteX1" fmla="*/ 4305 w 133398"/>
                <a:gd name="connsiteY1" fmla="*/ 596688 h 628112"/>
                <a:gd name="connsiteX2" fmla="*/ 38672 w 133398"/>
                <a:gd name="connsiteY2" fmla="*/ 322660 h 628112"/>
                <a:gd name="connsiteX3" fmla="*/ 133398 w 133398"/>
                <a:gd name="connsiteY3" fmla="*/ 0 h 628112"/>
                <a:gd name="connsiteX0" fmla="*/ 184 w 133398"/>
                <a:gd name="connsiteY0" fmla="*/ 625283 h 628112"/>
                <a:gd name="connsiteX1" fmla="*/ 4305 w 133398"/>
                <a:gd name="connsiteY1" fmla="*/ 596688 h 628112"/>
                <a:gd name="connsiteX2" fmla="*/ 38672 w 133398"/>
                <a:gd name="connsiteY2" fmla="*/ 322660 h 628112"/>
                <a:gd name="connsiteX3" fmla="*/ 133398 w 133398"/>
                <a:gd name="connsiteY3" fmla="*/ 0 h 628112"/>
                <a:gd name="connsiteX0" fmla="*/ 0 w 133214"/>
                <a:gd name="connsiteY0" fmla="*/ 625283 h 625283"/>
                <a:gd name="connsiteX1" fmla="*/ 7497 w 133214"/>
                <a:gd name="connsiteY1" fmla="*/ 586497 h 625283"/>
                <a:gd name="connsiteX2" fmla="*/ 38488 w 133214"/>
                <a:gd name="connsiteY2" fmla="*/ 322660 h 625283"/>
                <a:gd name="connsiteX3" fmla="*/ 133214 w 133214"/>
                <a:gd name="connsiteY3" fmla="*/ 0 h 625283"/>
                <a:gd name="connsiteX0" fmla="*/ 0 w 133214"/>
                <a:gd name="connsiteY0" fmla="*/ 625283 h 625283"/>
                <a:gd name="connsiteX1" fmla="*/ 7497 w 133214"/>
                <a:gd name="connsiteY1" fmla="*/ 586497 h 625283"/>
                <a:gd name="connsiteX2" fmla="*/ 38488 w 133214"/>
                <a:gd name="connsiteY2" fmla="*/ 322660 h 625283"/>
                <a:gd name="connsiteX3" fmla="*/ 133214 w 133214"/>
                <a:gd name="connsiteY3" fmla="*/ 0 h 625283"/>
                <a:gd name="connsiteX0" fmla="*/ 0 w 133214"/>
                <a:gd name="connsiteY0" fmla="*/ 625283 h 625283"/>
                <a:gd name="connsiteX1" fmla="*/ 7497 w 133214"/>
                <a:gd name="connsiteY1" fmla="*/ 586497 h 625283"/>
                <a:gd name="connsiteX2" fmla="*/ 38488 w 133214"/>
                <a:gd name="connsiteY2" fmla="*/ 322660 h 625283"/>
                <a:gd name="connsiteX3" fmla="*/ 133214 w 133214"/>
                <a:gd name="connsiteY3" fmla="*/ 0 h 625283"/>
                <a:gd name="connsiteX0" fmla="*/ 0 w 133214"/>
                <a:gd name="connsiteY0" fmla="*/ 618732 h 618732"/>
                <a:gd name="connsiteX1" fmla="*/ 7497 w 133214"/>
                <a:gd name="connsiteY1" fmla="*/ 586497 h 618732"/>
                <a:gd name="connsiteX2" fmla="*/ 38488 w 133214"/>
                <a:gd name="connsiteY2" fmla="*/ 322660 h 618732"/>
                <a:gd name="connsiteX3" fmla="*/ 133214 w 133214"/>
                <a:gd name="connsiteY3" fmla="*/ 0 h 618732"/>
                <a:gd name="connsiteX0" fmla="*/ 0 w 133214"/>
                <a:gd name="connsiteY0" fmla="*/ 623827 h 623827"/>
                <a:gd name="connsiteX1" fmla="*/ 7497 w 133214"/>
                <a:gd name="connsiteY1" fmla="*/ 586497 h 623827"/>
                <a:gd name="connsiteX2" fmla="*/ 38488 w 133214"/>
                <a:gd name="connsiteY2" fmla="*/ 322660 h 623827"/>
                <a:gd name="connsiteX3" fmla="*/ 133214 w 133214"/>
                <a:gd name="connsiteY3" fmla="*/ 0 h 623827"/>
                <a:gd name="connsiteX0" fmla="*/ 0 w 129838"/>
                <a:gd name="connsiteY0" fmla="*/ 610724 h 610724"/>
                <a:gd name="connsiteX1" fmla="*/ 4121 w 129838"/>
                <a:gd name="connsiteY1" fmla="*/ 586497 h 610724"/>
                <a:gd name="connsiteX2" fmla="*/ 35112 w 129838"/>
                <a:gd name="connsiteY2" fmla="*/ 322660 h 610724"/>
                <a:gd name="connsiteX3" fmla="*/ 129838 w 129838"/>
                <a:gd name="connsiteY3" fmla="*/ 0 h 610724"/>
                <a:gd name="connsiteX0" fmla="*/ 0 w 129838"/>
                <a:gd name="connsiteY0" fmla="*/ 610724 h 610724"/>
                <a:gd name="connsiteX1" fmla="*/ 4120 w 129838"/>
                <a:gd name="connsiteY1" fmla="*/ 553013 h 610724"/>
                <a:gd name="connsiteX2" fmla="*/ 35112 w 129838"/>
                <a:gd name="connsiteY2" fmla="*/ 322660 h 610724"/>
                <a:gd name="connsiteX3" fmla="*/ 129838 w 129838"/>
                <a:gd name="connsiteY3" fmla="*/ 0 h 610724"/>
                <a:gd name="connsiteX0" fmla="*/ 0 w 129838"/>
                <a:gd name="connsiteY0" fmla="*/ 598349 h 598349"/>
                <a:gd name="connsiteX1" fmla="*/ 4120 w 129838"/>
                <a:gd name="connsiteY1" fmla="*/ 553013 h 598349"/>
                <a:gd name="connsiteX2" fmla="*/ 35112 w 129838"/>
                <a:gd name="connsiteY2" fmla="*/ 322660 h 598349"/>
                <a:gd name="connsiteX3" fmla="*/ 129838 w 129838"/>
                <a:gd name="connsiteY3" fmla="*/ 0 h 598349"/>
                <a:gd name="connsiteX0" fmla="*/ 0 w 129838"/>
                <a:gd name="connsiteY0" fmla="*/ 595437 h 595437"/>
                <a:gd name="connsiteX1" fmla="*/ 4120 w 129838"/>
                <a:gd name="connsiteY1" fmla="*/ 553013 h 595437"/>
                <a:gd name="connsiteX2" fmla="*/ 35112 w 129838"/>
                <a:gd name="connsiteY2" fmla="*/ 322660 h 595437"/>
                <a:gd name="connsiteX3" fmla="*/ 129838 w 129838"/>
                <a:gd name="connsiteY3" fmla="*/ 0 h 595437"/>
                <a:gd name="connsiteX0" fmla="*/ 0 w 134537"/>
                <a:gd name="connsiteY0" fmla="*/ 622841 h 622841"/>
                <a:gd name="connsiteX1" fmla="*/ 4120 w 134537"/>
                <a:gd name="connsiteY1" fmla="*/ 580417 h 622841"/>
                <a:gd name="connsiteX2" fmla="*/ 35112 w 134537"/>
                <a:gd name="connsiteY2" fmla="*/ 350064 h 622841"/>
                <a:gd name="connsiteX3" fmla="*/ 134537 w 134537"/>
                <a:gd name="connsiteY3" fmla="*/ 0 h 622841"/>
                <a:gd name="connsiteX0" fmla="*/ 24234 w 130580"/>
                <a:gd name="connsiteY0" fmla="*/ 1271972 h 1271972"/>
                <a:gd name="connsiteX1" fmla="*/ 163 w 130580"/>
                <a:gd name="connsiteY1" fmla="*/ 580417 h 1271972"/>
                <a:gd name="connsiteX2" fmla="*/ 31155 w 130580"/>
                <a:gd name="connsiteY2" fmla="*/ 350064 h 1271972"/>
                <a:gd name="connsiteX3" fmla="*/ 130580 w 130580"/>
                <a:gd name="connsiteY3" fmla="*/ 0 h 1271972"/>
                <a:gd name="connsiteX0" fmla="*/ 5758 w 130898"/>
                <a:gd name="connsiteY0" fmla="*/ 1177771 h 1177771"/>
                <a:gd name="connsiteX1" fmla="*/ 481 w 130898"/>
                <a:gd name="connsiteY1" fmla="*/ 580417 h 1177771"/>
                <a:gd name="connsiteX2" fmla="*/ 31473 w 130898"/>
                <a:gd name="connsiteY2" fmla="*/ 350064 h 1177771"/>
                <a:gd name="connsiteX3" fmla="*/ 130898 w 130898"/>
                <a:gd name="connsiteY3" fmla="*/ 0 h 1177771"/>
                <a:gd name="connsiteX0" fmla="*/ 5758 w 130898"/>
                <a:gd name="connsiteY0" fmla="*/ 1182909 h 1182909"/>
                <a:gd name="connsiteX1" fmla="*/ 481 w 130898"/>
                <a:gd name="connsiteY1" fmla="*/ 580417 h 1182909"/>
                <a:gd name="connsiteX2" fmla="*/ 31473 w 130898"/>
                <a:gd name="connsiteY2" fmla="*/ 350064 h 1182909"/>
                <a:gd name="connsiteX3" fmla="*/ 130898 w 130898"/>
                <a:gd name="connsiteY3" fmla="*/ 0 h 1182909"/>
                <a:gd name="connsiteX0" fmla="*/ 0 w 139236"/>
                <a:gd name="connsiteY0" fmla="*/ 1160644 h 1160644"/>
                <a:gd name="connsiteX1" fmla="*/ 8819 w 139236"/>
                <a:gd name="connsiteY1" fmla="*/ 580417 h 1160644"/>
                <a:gd name="connsiteX2" fmla="*/ 39811 w 139236"/>
                <a:gd name="connsiteY2" fmla="*/ 350064 h 1160644"/>
                <a:gd name="connsiteX3" fmla="*/ 139236 w 139236"/>
                <a:gd name="connsiteY3" fmla="*/ 0 h 1160644"/>
                <a:gd name="connsiteX0" fmla="*/ 0 w 139236"/>
                <a:gd name="connsiteY0" fmla="*/ 1160644 h 1160644"/>
                <a:gd name="connsiteX1" fmla="*/ 8819 w 139236"/>
                <a:gd name="connsiteY1" fmla="*/ 580417 h 1160644"/>
                <a:gd name="connsiteX2" fmla="*/ 39811 w 139236"/>
                <a:gd name="connsiteY2" fmla="*/ 350064 h 1160644"/>
                <a:gd name="connsiteX3" fmla="*/ 139236 w 139236"/>
                <a:gd name="connsiteY3" fmla="*/ 0 h 1160644"/>
                <a:gd name="connsiteX0" fmla="*/ 328 w 139564"/>
                <a:gd name="connsiteY0" fmla="*/ 1160644 h 1160644"/>
                <a:gd name="connsiteX1" fmla="*/ 9147 w 139564"/>
                <a:gd name="connsiteY1" fmla="*/ 580417 h 1160644"/>
                <a:gd name="connsiteX2" fmla="*/ 40139 w 139564"/>
                <a:gd name="connsiteY2" fmla="*/ 350064 h 1160644"/>
                <a:gd name="connsiteX3" fmla="*/ 139564 w 139564"/>
                <a:gd name="connsiteY3" fmla="*/ 0 h 1160644"/>
                <a:gd name="connsiteX0" fmla="*/ 5744 w 144980"/>
                <a:gd name="connsiteY0" fmla="*/ 1160644 h 1160644"/>
                <a:gd name="connsiteX1" fmla="*/ 5165 w 144980"/>
                <a:gd name="connsiteY1" fmla="*/ 688320 h 1160644"/>
                <a:gd name="connsiteX2" fmla="*/ 45555 w 144980"/>
                <a:gd name="connsiteY2" fmla="*/ 350064 h 1160644"/>
                <a:gd name="connsiteX3" fmla="*/ 144980 w 144980"/>
                <a:gd name="connsiteY3" fmla="*/ 0 h 1160644"/>
                <a:gd name="connsiteX0" fmla="*/ 5963 w 145199"/>
                <a:gd name="connsiteY0" fmla="*/ 1160644 h 1160644"/>
                <a:gd name="connsiteX1" fmla="*/ 5384 w 145199"/>
                <a:gd name="connsiteY1" fmla="*/ 688320 h 1160644"/>
                <a:gd name="connsiteX2" fmla="*/ 45774 w 145199"/>
                <a:gd name="connsiteY2" fmla="*/ 350064 h 1160644"/>
                <a:gd name="connsiteX3" fmla="*/ 145199 w 145199"/>
                <a:gd name="connsiteY3" fmla="*/ 0 h 1160644"/>
                <a:gd name="connsiteX0" fmla="*/ 0 w 172126"/>
                <a:gd name="connsiteY0" fmla="*/ 1160644 h 1160644"/>
                <a:gd name="connsiteX1" fmla="*/ 32311 w 172126"/>
                <a:gd name="connsiteY1" fmla="*/ 688320 h 1160644"/>
                <a:gd name="connsiteX2" fmla="*/ 72701 w 172126"/>
                <a:gd name="connsiteY2" fmla="*/ 350064 h 1160644"/>
                <a:gd name="connsiteX3" fmla="*/ 172126 w 172126"/>
                <a:gd name="connsiteY3" fmla="*/ 0 h 1160644"/>
                <a:gd name="connsiteX0" fmla="*/ 0 w 172126"/>
                <a:gd name="connsiteY0" fmla="*/ 1160644 h 1160644"/>
                <a:gd name="connsiteX1" fmla="*/ 22914 w 172126"/>
                <a:gd name="connsiteY1" fmla="*/ 688320 h 1160644"/>
                <a:gd name="connsiteX2" fmla="*/ 72701 w 172126"/>
                <a:gd name="connsiteY2" fmla="*/ 350064 h 1160644"/>
                <a:gd name="connsiteX3" fmla="*/ 172126 w 172126"/>
                <a:gd name="connsiteY3" fmla="*/ 0 h 1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26" h="1160644">
                  <a:moveTo>
                    <a:pt x="0" y="1160644"/>
                  </a:moveTo>
                  <a:cubicBezTo>
                    <a:pt x="124" y="1155029"/>
                    <a:pt x="10797" y="823417"/>
                    <a:pt x="22914" y="688320"/>
                  </a:cubicBezTo>
                  <a:cubicBezTo>
                    <a:pt x="35031" y="553223"/>
                    <a:pt x="47832" y="464784"/>
                    <a:pt x="72701" y="350064"/>
                  </a:cubicBezTo>
                  <a:cubicBezTo>
                    <a:pt x="97570" y="235344"/>
                    <a:pt x="118012" y="150123"/>
                    <a:pt x="172126" y="0"/>
                  </a:cubicBezTo>
                </a:path>
              </a:pathLst>
            </a:cu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2" name="Volný tvar 111"/>
            <p:cNvSpPr/>
            <p:nvPr/>
          </p:nvSpPr>
          <p:spPr>
            <a:xfrm flipH="1">
              <a:off x="6543671" y="1192738"/>
              <a:ext cx="1369902" cy="1623998"/>
            </a:xfrm>
            <a:custGeom>
              <a:avLst/>
              <a:gdLst>
                <a:gd name="connsiteX0" fmla="*/ 0 w 2527754"/>
                <a:gd name="connsiteY0" fmla="*/ 1154300 h 1154300"/>
                <a:gd name="connsiteX1" fmla="*/ 68893 w 2527754"/>
                <a:gd name="connsiteY1" fmla="*/ 784782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27754"/>
                <a:gd name="connsiteY0" fmla="*/ 1154300 h 1154300"/>
                <a:gd name="connsiteX1" fmla="*/ 88958 w 2527754"/>
                <a:gd name="connsiteY1" fmla="*/ 733185 h 1154300"/>
                <a:gd name="connsiteX2" fmla="*/ 350728 w 2527754"/>
                <a:gd name="connsiteY2" fmla="*/ 333845 h 1154300"/>
                <a:gd name="connsiteX3" fmla="*/ 832980 w 2527754"/>
                <a:gd name="connsiteY3" fmla="*/ 58272 h 1154300"/>
                <a:gd name="connsiteX4" fmla="*/ 1578279 w 2527754"/>
                <a:gd name="connsiteY4" fmla="*/ 14431 h 1154300"/>
                <a:gd name="connsiteX5" fmla="*/ 2098109 w 2527754"/>
                <a:gd name="connsiteY5" fmla="*/ 246163 h 1154300"/>
                <a:gd name="connsiteX6" fmla="*/ 2361156 w 2527754"/>
                <a:gd name="connsiteY6" fmla="*/ 515472 h 1154300"/>
                <a:gd name="connsiteX7" fmla="*/ 2517731 w 2527754"/>
                <a:gd name="connsiteY7" fmla="*/ 847412 h 1154300"/>
                <a:gd name="connsiteX8" fmla="*/ 2498942 w 2527754"/>
                <a:gd name="connsiteY8" fmla="*/ 953883 h 1154300"/>
                <a:gd name="connsiteX0" fmla="*/ 0 w 2547241"/>
                <a:gd name="connsiteY0" fmla="*/ 1154300 h 1154300"/>
                <a:gd name="connsiteX1" fmla="*/ 88958 w 2547241"/>
                <a:gd name="connsiteY1" fmla="*/ 733185 h 1154300"/>
                <a:gd name="connsiteX2" fmla="*/ 350728 w 2547241"/>
                <a:gd name="connsiteY2" fmla="*/ 333845 h 1154300"/>
                <a:gd name="connsiteX3" fmla="*/ 832980 w 2547241"/>
                <a:gd name="connsiteY3" fmla="*/ 58272 h 1154300"/>
                <a:gd name="connsiteX4" fmla="*/ 1578279 w 2547241"/>
                <a:gd name="connsiteY4" fmla="*/ 14431 h 1154300"/>
                <a:gd name="connsiteX5" fmla="*/ 2098109 w 2547241"/>
                <a:gd name="connsiteY5" fmla="*/ 246163 h 1154300"/>
                <a:gd name="connsiteX6" fmla="*/ 2361156 w 2547241"/>
                <a:gd name="connsiteY6" fmla="*/ 515472 h 1154300"/>
                <a:gd name="connsiteX7" fmla="*/ 2517731 w 2547241"/>
                <a:gd name="connsiteY7" fmla="*/ 847412 h 1154300"/>
                <a:gd name="connsiteX8" fmla="*/ 2536206 w 2547241"/>
                <a:gd name="connsiteY8" fmla="*/ 985414 h 1154300"/>
                <a:gd name="connsiteX0" fmla="*/ 0 w 2517731"/>
                <a:gd name="connsiteY0" fmla="*/ 1154300 h 1154300"/>
                <a:gd name="connsiteX1" fmla="*/ 88958 w 2517731"/>
                <a:gd name="connsiteY1" fmla="*/ 733185 h 1154300"/>
                <a:gd name="connsiteX2" fmla="*/ 350728 w 2517731"/>
                <a:gd name="connsiteY2" fmla="*/ 333845 h 1154300"/>
                <a:gd name="connsiteX3" fmla="*/ 832980 w 2517731"/>
                <a:gd name="connsiteY3" fmla="*/ 58272 h 1154300"/>
                <a:gd name="connsiteX4" fmla="*/ 1578279 w 2517731"/>
                <a:gd name="connsiteY4" fmla="*/ 14431 h 1154300"/>
                <a:gd name="connsiteX5" fmla="*/ 2098109 w 2517731"/>
                <a:gd name="connsiteY5" fmla="*/ 246163 h 1154300"/>
                <a:gd name="connsiteX6" fmla="*/ 2361156 w 2517731"/>
                <a:gd name="connsiteY6" fmla="*/ 515472 h 1154300"/>
                <a:gd name="connsiteX7" fmla="*/ 2517731 w 2517731"/>
                <a:gd name="connsiteY7" fmla="*/ 847412 h 1154300"/>
                <a:gd name="connsiteX0" fmla="*/ 0 w 2480467"/>
                <a:gd name="connsiteY0" fmla="*/ 1154300 h 1154300"/>
                <a:gd name="connsiteX1" fmla="*/ 88958 w 2480467"/>
                <a:gd name="connsiteY1" fmla="*/ 733185 h 1154300"/>
                <a:gd name="connsiteX2" fmla="*/ 350728 w 2480467"/>
                <a:gd name="connsiteY2" fmla="*/ 333845 h 1154300"/>
                <a:gd name="connsiteX3" fmla="*/ 832980 w 2480467"/>
                <a:gd name="connsiteY3" fmla="*/ 58272 h 1154300"/>
                <a:gd name="connsiteX4" fmla="*/ 1578279 w 2480467"/>
                <a:gd name="connsiteY4" fmla="*/ 14431 h 1154300"/>
                <a:gd name="connsiteX5" fmla="*/ 2098109 w 2480467"/>
                <a:gd name="connsiteY5" fmla="*/ 246163 h 1154300"/>
                <a:gd name="connsiteX6" fmla="*/ 2361156 w 2480467"/>
                <a:gd name="connsiteY6" fmla="*/ 515472 h 1154300"/>
                <a:gd name="connsiteX7" fmla="*/ 2480467 w 2480467"/>
                <a:gd name="connsiteY7" fmla="*/ 755686 h 1154300"/>
                <a:gd name="connsiteX0" fmla="*/ 0 w 2480467"/>
                <a:gd name="connsiteY0" fmla="*/ 1154300 h 1154300"/>
                <a:gd name="connsiteX1" fmla="*/ 88958 w 2480467"/>
                <a:gd name="connsiteY1" fmla="*/ 733185 h 1154300"/>
                <a:gd name="connsiteX2" fmla="*/ 350728 w 2480467"/>
                <a:gd name="connsiteY2" fmla="*/ 333845 h 1154300"/>
                <a:gd name="connsiteX3" fmla="*/ 832980 w 2480467"/>
                <a:gd name="connsiteY3" fmla="*/ 58272 h 1154300"/>
                <a:gd name="connsiteX4" fmla="*/ 1578279 w 2480467"/>
                <a:gd name="connsiteY4" fmla="*/ 14431 h 1154300"/>
                <a:gd name="connsiteX5" fmla="*/ 2098109 w 2480467"/>
                <a:gd name="connsiteY5" fmla="*/ 246163 h 1154300"/>
                <a:gd name="connsiteX6" fmla="*/ 2361156 w 2480467"/>
                <a:gd name="connsiteY6" fmla="*/ 515472 h 1154300"/>
                <a:gd name="connsiteX7" fmla="*/ 2480467 w 2480467"/>
                <a:gd name="connsiteY7" fmla="*/ 755686 h 1154300"/>
                <a:gd name="connsiteX0" fmla="*/ 0 w 2480467"/>
                <a:gd name="connsiteY0" fmla="*/ 1153453 h 1153453"/>
                <a:gd name="connsiteX1" fmla="*/ 88958 w 2480467"/>
                <a:gd name="connsiteY1" fmla="*/ 732338 h 1153453"/>
                <a:gd name="connsiteX2" fmla="*/ 350728 w 2480467"/>
                <a:gd name="connsiteY2" fmla="*/ 332998 h 1153453"/>
                <a:gd name="connsiteX3" fmla="*/ 832980 w 2480467"/>
                <a:gd name="connsiteY3" fmla="*/ 57425 h 1153453"/>
                <a:gd name="connsiteX4" fmla="*/ 1578279 w 2480467"/>
                <a:gd name="connsiteY4" fmla="*/ 13584 h 1153453"/>
                <a:gd name="connsiteX5" fmla="*/ 2098109 w 2480467"/>
                <a:gd name="connsiteY5" fmla="*/ 233850 h 1153453"/>
                <a:gd name="connsiteX6" fmla="*/ 2361156 w 2480467"/>
                <a:gd name="connsiteY6" fmla="*/ 514625 h 1153453"/>
                <a:gd name="connsiteX7" fmla="*/ 2480467 w 2480467"/>
                <a:gd name="connsiteY7" fmla="*/ 754839 h 1153453"/>
                <a:gd name="connsiteX0" fmla="*/ 0 w 2480467"/>
                <a:gd name="connsiteY0" fmla="*/ 1153453 h 1153453"/>
                <a:gd name="connsiteX1" fmla="*/ 88958 w 2480467"/>
                <a:gd name="connsiteY1" fmla="*/ 732338 h 1153453"/>
                <a:gd name="connsiteX2" fmla="*/ 350728 w 2480467"/>
                <a:gd name="connsiteY2" fmla="*/ 332998 h 1153453"/>
                <a:gd name="connsiteX3" fmla="*/ 832980 w 2480467"/>
                <a:gd name="connsiteY3" fmla="*/ 57425 h 1153453"/>
                <a:gd name="connsiteX4" fmla="*/ 1578279 w 2480467"/>
                <a:gd name="connsiteY4" fmla="*/ 13584 h 1153453"/>
                <a:gd name="connsiteX5" fmla="*/ 2098109 w 2480467"/>
                <a:gd name="connsiteY5" fmla="*/ 233850 h 1153453"/>
                <a:gd name="connsiteX6" fmla="*/ 2361156 w 2480467"/>
                <a:gd name="connsiteY6" fmla="*/ 511758 h 1153453"/>
                <a:gd name="connsiteX7" fmla="*/ 2480467 w 2480467"/>
                <a:gd name="connsiteY7" fmla="*/ 754839 h 1153453"/>
                <a:gd name="connsiteX0" fmla="*/ 0 w 2480467"/>
                <a:gd name="connsiteY0" fmla="*/ 1151180 h 1151180"/>
                <a:gd name="connsiteX1" fmla="*/ 88958 w 2480467"/>
                <a:gd name="connsiteY1" fmla="*/ 730065 h 1151180"/>
                <a:gd name="connsiteX2" fmla="*/ 350728 w 2480467"/>
                <a:gd name="connsiteY2" fmla="*/ 330725 h 1151180"/>
                <a:gd name="connsiteX3" fmla="*/ 832980 w 2480467"/>
                <a:gd name="connsiteY3" fmla="*/ 55152 h 1151180"/>
                <a:gd name="connsiteX4" fmla="*/ 1598345 w 2480467"/>
                <a:gd name="connsiteY4" fmla="*/ 14177 h 1151180"/>
                <a:gd name="connsiteX5" fmla="*/ 2098109 w 2480467"/>
                <a:gd name="connsiteY5" fmla="*/ 231577 h 1151180"/>
                <a:gd name="connsiteX6" fmla="*/ 2361156 w 2480467"/>
                <a:gd name="connsiteY6" fmla="*/ 509485 h 1151180"/>
                <a:gd name="connsiteX7" fmla="*/ 2480467 w 2480467"/>
                <a:gd name="connsiteY7" fmla="*/ 752566 h 1151180"/>
                <a:gd name="connsiteX0" fmla="*/ 0 w 2480467"/>
                <a:gd name="connsiteY0" fmla="*/ 1150118 h 1150118"/>
                <a:gd name="connsiteX1" fmla="*/ 88958 w 2480467"/>
                <a:gd name="connsiteY1" fmla="*/ 729003 h 1150118"/>
                <a:gd name="connsiteX2" fmla="*/ 350728 w 2480467"/>
                <a:gd name="connsiteY2" fmla="*/ 329663 h 1150118"/>
                <a:gd name="connsiteX3" fmla="*/ 832980 w 2480467"/>
                <a:gd name="connsiteY3" fmla="*/ 54090 h 1150118"/>
                <a:gd name="connsiteX4" fmla="*/ 1598345 w 2480467"/>
                <a:gd name="connsiteY4" fmla="*/ 13115 h 1150118"/>
                <a:gd name="connsiteX5" fmla="*/ 2092376 w 2480467"/>
                <a:gd name="connsiteY5" fmla="*/ 216182 h 1150118"/>
                <a:gd name="connsiteX6" fmla="*/ 2361156 w 2480467"/>
                <a:gd name="connsiteY6" fmla="*/ 508423 h 1150118"/>
                <a:gd name="connsiteX7" fmla="*/ 2480467 w 2480467"/>
                <a:gd name="connsiteY7" fmla="*/ 751504 h 1150118"/>
                <a:gd name="connsiteX0" fmla="*/ 0 w 2480467"/>
                <a:gd name="connsiteY0" fmla="*/ 1151073 h 1151073"/>
                <a:gd name="connsiteX1" fmla="*/ 88958 w 2480467"/>
                <a:gd name="connsiteY1" fmla="*/ 729958 h 1151073"/>
                <a:gd name="connsiteX2" fmla="*/ 350728 w 2480467"/>
                <a:gd name="connsiteY2" fmla="*/ 330618 h 1151073"/>
                <a:gd name="connsiteX3" fmla="*/ 861645 w 2480467"/>
                <a:gd name="connsiteY3" fmla="*/ 52179 h 1151073"/>
                <a:gd name="connsiteX4" fmla="*/ 1598345 w 2480467"/>
                <a:gd name="connsiteY4" fmla="*/ 14070 h 1151073"/>
                <a:gd name="connsiteX5" fmla="*/ 2092376 w 2480467"/>
                <a:gd name="connsiteY5" fmla="*/ 217137 h 1151073"/>
                <a:gd name="connsiteX6" fmla="*/ 2361156 w 2480467"/>
                <a:gd name="connsiteY6" fmla="*/ 509378 h 1151073"/>
                <a:gd name="connsiteX7" fmla="*/ 2480467 w 2480467"/>
                <a:gd name="connsiteY7" fmla="*/ 752459 h 1151073"/>
                <a:gd name="connsiteX0" fmla="*/ 0 w 2480467"/>
                <a:gd name="connsiteY0" fmla="*/ 1150642 h 1150642"/>
                <a:gd name="connsiteX1" fmla="*/ 88958 w 2480467"/>
                <a:gd name="connsiteY1" fmla="*/ 729527 h 1150642"/>
                <a:gd name="connsiteX2" fmla="*/ 382259 w 2480467"/>
                <a:gd name="connsiteY2" fmla="*/ 318721 h 1150642"/>
                <a:gd name="connsiteX3" fmla="*/ 861645 w 2480467"/>
                <a:gd name="connsiteY3" fmla="*/ 51748 h 1150642"/>
                <a:gd name="connsiteX4" fmla="*/ 1598345 w 2480467"/>
                <a:gd name="connsiteY4" fmla="*/ 13639 h 1150642"/>
                <a:gd name="connsiteX5" fmla="*/ 2092376 w 2480467"/>
                <a:gd name="connsiteY5" fmla="*/ 216706 h 1150642"/>
                <a:gd name="connsiteX6" fmla="*/ 2361156 w 2480467"/>
                <a:gd name="connsiteY6" fmla="*/ 508947 h 1150642"/>
                <a:gd name="connsiteX7" fmla="*/ 2480467 w 2480467"/>
                <a:gd name="connsiteY7" fmla="*/ 752028 h 1150642"/>
                <a:gd name="connsiteX0" fmla="*/ 0 w 2480467"/>
                <a:gd name="connsiteY0" fmla="*/ 1150642 h 1150642"/>
                <a:gd name="connsiteX1" fmla="*/ 111890 w 2480467"/>
                <a:gd name="connsiteY1" fmla="*/ 709461 h 1150642"/>
                <a:gd name="connsiteX2" fmla="*/ 382259 w 2480467"/>
                <a:gd name="connsiteY2" fmla="*/ 318721 h 1150642"/>
                <a:gd name="connsiteX3" fmla="*/ 861645 w 2480467"/>
                <a:gd name="connsiteY3" fmla="*/ 51748 h 1150642"/>
                <a:gd name="connsiteX4" fmla="*/ 1598345 w 2480467"/>
                <a:gd name="connsiteY4" fmla="*/ 13639 h 1150642"/>
                <a:gd name="connsiteX5" fmla="*/ 2092376 w 2480467"/>
                <a:gd name="connsiteY5" fmla="*/ 216706 h 1150642"/>
                <a:gd name="connsiteX6" fmla="*/ 2361156 w 2480467"/>
                <a:gd name="connsiteY6" fmla="*/ 508947 h 1150642"/>
                <a:gd name="connsiteX7" fmla="*/ 2480467 w 2480467"/>
                <a:gd name="connsiteY7" fmla="*/ 752028 h 1150642"/>
                <a:gd name="connsiteX0" fmla="*/ 0 w 2480467"/>
                <a:gd name="connsiteY0" fmla="*/ 1148971 h 1148971"/>
                <a:gd name="connsiteX1" fmla="*/ 111890 w 2480467"/>
                <a:gd name="connsiteY1" fmla="*/ 707790 h 1148971"/>
                <a:gd name="connsiteX2" fmla="*/ 442455 w 2480467"/>
                <a:gd name="connsiteY2" fmla="*/ 268320 h 1148971"/>
                <a:gd name="connsiteX3" fmla="*/ 861645 w 2480467"/>
                <a:gd name="connsiteY3" fmla="*/ 50077 h 1148971"/>
                <a:gd name="connsiteX4" fmla="*/ 1598345 w 2480467"/>
                <a:gd name="connsiteY4" fmla="*/ 11968 h 1148971"/>
                <a:gd name="connsiteX5" fmla="*/ 2092376 w 2480467"/>
                <a:gd name="connsiteY5" fmla="*/ 215035 h 1148971"/>
                <a:gd name="connsiteX6" fmla="*/ 2361156 w 2480467"/>
                <a:gd name="connsiteY6" fmla="*/ 507276 h 1148971"/>
                <a:gd name="connsiteX7" fmla="*/ 2480467 w 2480467"/>
                <a:gd name="connsiteY7" fmla="*/ 750357 h 1148971"/>
                <a:gd name="connsiteX0" fmla="*/ 0 w 2480467"/>
                <a:gd name="connsiteY0" fmla="*/ 1157634 h 1157634"/>
                <a:gd name="connsiteX1" fmla="*/ 111890 w 2480467"/>
                <a:gd name="connsiteY1" fmla="*/ 716453 h 1157634"/>
                <a:gd name="connsiteX2" fmla="*/ 442455 w 2480467"/>
                <a:gd name="connsiteY2" fmla="*/ 276983 h 1157634"/>
                <a:gd name="connsiteX3" fmla="*/ 959104 w 2480467"/>
                <a:gd name="connsiteY3" fmla="*/ 35808 h 1157634"/>
                <a:gd name="connsiteX4" fmla="*/ 1598345 w 2480467"/>
                <a:gd name="connsiteY4" fmla="*/ 20631 h 1157634"/>
                <a:gd name="connsiteX5" fmla="*/ 2092376 w 2480467"/>
                <a:gd name="connsiteY5" fmla="*/ 223698 h 1157634"/>
                <a:gd name="connsiteX6" fmla="*/ 2361156 w 2480467"/>
                <a:gd name="connsiteY6" fmla="*/ 515939 h 1157634"/>
                <a:gd name="connsiteX7" fmla="*/ 2480467 w 2480467"/>
                <a:gd name="connsiteY7" fmla="*/ 759020 h 1157634"/>
                <a:gd name="connsiteX0" fmla="*/ 0 w 2480467"/>
                <a:gd name="connsiteY0" fmla="*/ 1155018 h 1155018"/>
                <a:gd name="connsiteX1" fmla="*/ 111890 w 2480467"/>
                <a:gd name="connsiteY1" fmla="*/ 713837 h 1155018"/>
                <a:gd name="connsiteX2" fmla="*/ 442455 w 2480467"/>
                <a:gd name="connsiteY2" fmla="*/ 274367 h 1155018"/>
                <a:gd name="connsiteX3" fmla="*/ 959104 w 2480467"/>
                <a:gd name="connsiteY3" fmla="*/ 33192 h 1155018"/>
                <a:gd name="connsiteX4" fmla="*/ 1598345 w 2480467"/>
                <a:gd name="connsiteY4" fmla="*/ 18015 h 1155018"/>
                <a:gd name="connsiteX5" fmla="*/ 2092376 w 2480467"/>
                <a:gd name="connsiteY5" fmla="*/ 221082 h 1155018"/>
                <a:gd name="connsiteX6" fmla="*/ 2361156 w 2480467"/>
                <a:gd name="connsiteY6" fmla="*/ 513323 h 1155018"/>
                <a:gd name="connsiteX7" fmla="*/ 2480467 w 2480467"/>
                <a:gd name="connsiteY7" fmla="*/ 756404 h 1155018"/>
                <a:gd name="connsiteX0" fmla="*/ 0 w 2480467"/>
                <a:gd name="connsiteY0" fmla="*/ 1157420 h 1157420"/>
                <a:gd name="connsiteX1" fmla="*/ 111890 w 2480467"/>
                <a:gd name="connsiteY1" fmla="*/ 716239 h 1157420"/>
                <a:gd name="connsiteX2" fmla="*/ 442455 w 2480467"/>
                <a:gd name="connsiteY2" fmla="*/ 276769 h 1157420"/>
                <a:gd name="connsiteX3" fmla="*/ 959104 w 2480467"/>
                <a:gd name="connsiteY3" fmla="*/ 35594 h 1157420"/>
                <a:gd name="connsiteX4" fmla="*/ 1598345 w 2480467"/>
                <a:gd name="connsiteY4" fmla="*/ 20417 h 1157420"/>
                <a:gd name="connsiteX5" fmla="*/ 2092376 w 2480467"/>
                <a:gd name="connsiteY5" fmla="*/ 223484 h 1157420"/>
                <a:gd name="connsiteX6" fmla="*/ 2361156 w 2480467"/>
                <a:gd name="connsiteY6" fmla="*/ 515725 h 1157420"/>
                <a:gd name="connsiteX7" fmla="*/ 2480467 w 2480467"/>
                <a:gd name="connsiteY7" fmla="*/ 758806 h 1157420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1156 w 2480467"/>
                <a:gd name="connsiteY6" fmla="*/ 518768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1156 w 2480467"/>
                <a:gd name="connsiteY6" fmla="*/ 518768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9755 w 2480467"/>
                <a:gd name="connsiteY6" fmla="*/ 515901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9755 w 2480467"/>
                <a:gd name="connsiteY6" fmla="*/ 515901 h 1160463"/>
                <a:gd name="connsiteX7" fmla="*/ 2480467 w 2480467"/>
                <a:gd name="connsiteY7" fmla="*/ 761849 h 1160463"/>
                <a:gd name="connsiteX0" fmla="*/ 0 w 2480467"/>
                <a:gd name="connsiteY0" fmla="*/ 1160463 h 1160463"/>
                <a:gd name="connsiteX1" fmla="*/ 111890 w 2480467"/>
                <a:gd name="connsiteY1" fmla="*/ 719282 h 1160463"/>
                <a:gd name="connsiteX2" fmla="*/ 442455 w 2480467"/>
                <a:gd name="connsiteY2" fmla="*/ 279812 h 1160463"/>
                <a:gd name="connsiteX3" fmla="*/ 976302 w 2480467"/>
                <a:gd name="connsiteY3" fmla="*/ 27171 h 1160463"/>
                <a:gd name="connsiteX4" fmla="*/ 1598345 w 2480467"/>
                <a:gd name="connsiteY4" fmla="*/ 23460 h 1160463"/>
                <a:gd name="connsiteX5" fmla="*/ 2092376 w 2480467"/>
                <a:gd name="connsiteY5" fmla="*/ 226527 h 1160463"/>
                <a:gd name="connsiteX6" fmla="*/ 2369755 w 2480467"/>
                <a:gd name="connsiteY6" fmla="*/ 515901 h 1160463"/>
                <a:gd name="connsiteX7" fmla="*/ 2480467 w 2480467"/>
                <a:gd name="connsiteY7" fmla="*/ 761849 h 1160463"/>
                <a:gd name="connsiteX0" fmla="*/ 0 w 2480467"/>
                <a:gd name="connsiteY0" fmla="*/ 1160090 h 1160090"/>
                <a:gd name="connsiteX1" fmla="*/ 111890 w 2480467"/>
                <a:gd name="connsiteY1" fmla="*/ 718909 h 1160090"/>
                <a:gd name="connsiteX2" fmla="*/ 442455 w 2480467"/>
                <a:gd name="connsiteY2" fmla="*/ 279439 h 1160090"/>
                <a:gd name="connsiteX3" fmla="*/ 976302 w 2480467"/>
                <a:gd name="connsiteY3" fmla="*/ 26798 h 1160090"/>
                <a:gd name="connsiteX4" fmla="*/ 1598345 w 2480467"/>
                <a:gd name="connsiteY4" fmla="*/ 23087 h 1160090"/>
                <a:gd name="connsiteX5" fmla="*/ 2092376 w 2480467"/>
                <a:gd name="connsiteY5" fmla="*/ 220421 h 1160090"/>
                <a:gd name="connsiteX6" fmla="*/ 2369755 w 2480467"/>
                <a:gd name="connsiteY6" fmla="*/ 515528 h 1160090"/>
                <a:gd name="connsiteX7" fmla="*/ 2480467 w 2480467"/>
                <a:gd name="connsiteY7" fmla="*/ 761476 h 1160090"/>
                <a:gd name="connsiteX0" fmla="*/ 0 w 2480467"/>
                <a:gd name="connsiteY0" fmla="*/ 1155858 h 1155858"/>
                <a:gd name="connsiteX1" fmla="*/ 111890 w 2480467"/>
                <a:gd name="connsiteY1" fmla="*/ 714677 h 1155858"/>
                <a:gd name="connsiteX2" fmla="*/ 442455 w 2480467"/>
                <a:gd name="connsiteY2" fmla="*/ 275207 h 1155858"/>
                <a:gd name="connsiteX3" fmla="*/ 967702 w 2480467"/>
                <a:gd name="connsiteY3" fmla="*/ 31166 h 1155858"/>
                <a:gd name="connsiteX4" fmla="*/ 1598345 w 2480467"/>
                <a:gd name="connsiteY4" fmla="*/ 18855 h 1155858"/>
                <a:gd name="connsiteX5" fmla="*/ 2092376 w 2480467"/>
                <a:gd name="connsiteY5" fmla="*/ 216189 h 1155858"/>
                <a:gd name="connsiteX6" fmla="*/ 2369755 w 2480467"/>
                <a:gd name="connsiteY6" fmla="*/ 511296 h 1155858"/>
                <a:gd name="connsiteX7" fmla="*/ 2480467 w 2480467"/>
                <a:gd name="connsiteY7" fmla="*/ 757244 h 1155858"/>
                <a:gd name="connsiteX0" fmla="*/ 0 w 2480467"/>
                <a:gd name="connsiteY0" fmla="*/ 1159241 h 1159241"/>
                <a:gd name="connsiteX1" fmla="*/ 111890 w 2480467"/>
                <a:gd name="connsiteY1" fmla="*/ 718060 h 1159241"/>
                <a:gd name="connsiteX2" fmla="*/ 449462 w 2480467"/>
                <a:gd name="connsiteY2" fmla="*/ 289100 h 1159241"/>
                <a:gd name="connsiteX3" fmla="*/ 967702 w 2480467"/>
                <a:gd name="connsiteY3" fmla="*/ 34549 h 1159241"/>
                <a:gd name="connsiteX4" fmla="*/ 1598345 w 2480467"/>
                <a:gd name="connsiteY4" fmla="*/ 22238 h 1159241"/>
                <a:gd name="connsiteX5" fmla="*/ 2092376 w 2480467"/>
                <a:gd name="connsiteY5" fmla="*/ 219572 h 1159241"/>
                <a:gd name="connsiteX6" fmla="*/ 2369755 w 2480467"/>
                <a:gd name="connsiteY6" fmla="*/ 514679 h 1159241"/>
                <a:gd name="connsiteX7" fmla="*/ 2480467 w 2480467"/>
                <a:gd name="connsiteY7" fmla="*/ 760627 h 1159241"/>
                <a:gd name="connsiteX0" fmla="*/ 0 w 2480467"/>
                <a:gd name="connsiteY0" fmla="*/ 1155870 h 1155870"/>
                <a:gd name="connsiteX1" fmla="*/ 111890 w 2480467"/>
                <a:gd name="connsiteY1" fmla="*/ 714689 h 1155870"/>
                <a:gd name="connsiteX2" fmla="*/ 449462 w 2480467"/>
                <a:gd name="connsiteY2" fmla="*/ 285729 h 1155870"/>
                <a:gd name="connsiteX3" fmla="*/ 978213 w 2480467"/>
                <a:gd name="connsiteY3" fmla="*/ 38185 h 1155870"/>
                <a:gd name="connsiteX4" fmla="*/ 1598345 w 2480467"/>
                <a:gd name="connsiteY4" fmla="*/ 18867 h 1155870"/>
                <a:gd name="connsiteX5" fmla="*/ 2092376 w 2480467"/>
                <a:gd name="connsiteY5" fmla="*/ 216201 h 1155870"/>
                <a:gd name="connsiteX6" fmla="*/ 2369755 w 2480467"/>
                <a:gd name="connsiteY6" fmla="*/ 511308 h 1155870"/>
                <a:gd name="connsiteX7" fmla="*/ 2480467 w 2480467"/>
                <a:gd name="connsiteY7" fmla="*/ 757256 h 1155870"/>
                <a:gd name="connsiteX0" fmla="*/ 0 w 2480467"/>
                <a:gd name="connsiteY0" fmla="*/ 1156049 h 1156049"/>
                <a:gd name="connsiteX1" fmla="*/ 111890 w 2480467"/>
                <a:gd name="connsiteY1" fmla="*/ 714868 h 1156049"/>
                <a:gd name="connsiteX2" fmla="*/ 470483 w 2480467"/>
                <a:gd name="connsiteY2" fmla="*/ 289411 h 1156049"/>
                <a:gd name="connsiteX3" fmla="*/ 978213 w 2480467"/>
                <a:gd name="connsiteY3" fmla="*/ 38364 h 1156049"/>
                <a:gd name="connsiteX4" fmla="*/ 1598345 w 2480467"/>
                <a:gd name="connsiteY4" fmla="*/ 19046 h 1156049"/>
                <a:gd name="connsiteX5" fmla="*/ 2092376 w 2480467"/>
                <a:gd name="connsiteY5" fmla="*/ 216380 h 1156049"/>
                <a:gd name="connsiteX6" fmla="*/ 2369755 w 2480467"/>
                <a:gd name="connsiteY6" fmla="*/ 511487 h 1156049"/>
                <a:gd name="connsiteX7" fmla="*/ 2480467 w 2480467"/>
                <a:gd name="connsiteY7" fmla="*/ 757435 h 1156049"/>
                <a:gd name="connsiteX0" fmla="*/ 0 w 2480467"/>
                <a:gd name="connsiteY0" fmla="*/ 1156049 h 1156049"/>
                <a:gd name="connsiteX1" fmla="*/ 136414 w 2480467"/>
                <a:gd name="connsiteY1" fmla="*/ 714868 h 1156049"/>
                <a:gd name="connsiteX2" fmla="*/ 470483 w 2480467"/>
                <a:gd name="connsiteY2" fmla="*/ 289411 h 1156049"/>
                <a:gd name="connsiteX3" fmla="*/ 978213 w 2480467"/>
                <a:gd name="connsiteY3" fmla="*/ 38364 h 1156049"/>
                <a:gd name="connsiteX4" fmla="*/ 1598345 w 2480467"/>
                <a:gd name="connsiteY4" fmla="*/ 19046 h 1156049"/>
                <a:gd name="connsiteX5" fmla="*/ 2092376 w 2480467"/>
                <a:gd name="connsiteY5" fmla="*/ 216380 h 1156049"/>
                <a:gd name="connsiteX6" fmla="*/ 2369755 w 2480467"/>
                <a:gd name="connsiteY6" fmla="*/ 511487 h 1156049"/>
                <a:gd name="connsiteX7" fmla="*/ 2480467 w 2480467"/>
                <a:gd name="connsiteY7" fmla="*/ 757435 h 1156049"/>
                <a:gd name="connsiteX0" fmla="*/ 0 w 2480467"/>
                <a:gd name="connsiteY0" fmla="*/ 1160913 h 1160913"/>
                <a:gd name="connsiteX1" fmla="*/ 136414 w 2480467"/>
                <a:gd name="connsiteY1" fmla="*/ 719732 h 1160913"/>
                <a:gd name="connsiteX2" fmla="*/ 470483 w 2480467"/>
                <a:gd name="connsiteY2" fmla="*/ 294275 h 1160913"/>
                <a:gd name="connsiteX3" fmla="*/ 978213 w 2480467"/>
                <a:gd name="connsiteY3" fmla="*/ 43228 h 1160913"/>
                <a:gd name="connsiteX4" fmla="*/ 1619365 w 2480467"/>
                <a:gd name="connsiteY4" fmla="*/ 16903 h 1160913"/>
                <a:gd name="connsiteX5" fmla="*/ 2092376 w 2480467"/>
                <a:gd name="connsiteY5" fmla="*/ 221244 h 1160913"/>
                <a:gd name="connsiteX6" fmla="*/ 2369755 w 2480467"/>
                <a:gd name="connsiteY6" fmla="*/ 516351 h 1160913"/>
                <a:gd name="connsiteX7" fmla="*/ 2480467 w 2480467"/>
                <a:gd name="connsiteY7" fmla="*/ 762299 h 1160913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9365 w 2480467"/>
                <a:gd name="connsiteY4" fmla="*/ 16138 h 1160148"/>
                <a:gd name="connsiteX5" fmla="*/ 2095880 w 2480467"/>
                <a:gd name="connsiteY5" fmla="*/ 209969 h 1160148"/>
                <a:gd name="connsiteX6" fmla="*/ 2369755 w 2480467"/>
                <a:gd name="connsiteY6" fmla="*/ 515586 h 1160148"/>
                <a:gd name="connsiteX7" fmla="*/ 2480467 w 2480467"/>
                <a:gd name="connsiteY7" fmla="*/ 761534 h 1160148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2358 w 2480467"/>
                <a:gd name="connsiteY4" fmla="*/ 16138 h 1160148"/>
                <a:gd name="connsiteX5" fmla="*/ 2095880 w 2480467"/>
                <a:gd name="connsiteY5" fmla="*/ 209969 h 1160148"/>
                <a:gd name="connsiteX6" fmla="*/ 2369755 w 2480467"/>
                <a:gd name="connsiteY6" fmla="*/ 515586 h 1160148"/>
                <a:gd name="connsiteX7" fmla="*/ 2480467 w 2480467"/>
                <a:gd name="connsiteY7" fmla="*/ 761534 h 1160148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2358 w 2480467"/>
                <a:gd name="connsiteY4" fmla="*/ 16138 h 1160148"/>
                <a:gd name="connsiteX5" fmla="*/ 2095880 w 2480467"/>
                <a:gd name="connsiteY5" fmla="*/ 209969 h 1160148"/>
                <a:gd name="connsiteX6" fmla="*/ 2383768 w 2480467"/>
                <a:gd name="connsiteY6" fmla="*/ 505075 h 1160148"/>
                <a:gd name="connsiteX7" fmla="*/ 2480467 w 2480467"/>
                <a:gd name="connsiteY7" fmla="*/ 761534 h 1160148"/>
                <a:gd name="connsiteX0" fmla="*/ 0 w 2480467"/>
                <a:gd name="connsiteY0" fmla="*/ 1160148 h 1160148"/>
                <a:gd name="connsiteX1" fmla="*/ 136414 w 2480467"/>
                <a:gd name="connsiteY1" fmla="*/ 718967 h 1160148"/>
                <a:gd name="connsiteX2" fmla="*/ 470483 w 2480467"/>
                <a:gd name="connsiteY2" fmla="*/ 293510 h 1160148"/>
                <a:gd name="connsiteX3" fmla="*/ 978213 w 2480467"/>
                <a:gd name="connsiteY3" fmla="*/ 42463 h 1160148"/>
                <a:gd name="connsiteX4" fmla="*/ 1612358 w 2480467"/>
                <a:gd name="connsiteY4" fmla="*/ 16138 h 1160148"/>
                <a:gd name="connsiteX5" fmla="*/ 2095880 w 2480467"/>
                <a:gd name="connsiteY5" fmla="*/ 209969 h 1160148"/>
                <a:gd name="connsiteX6" fmla="*/ 2362747 w 2480467"/>
                <a:gd name="connsiteY6" fmla="*/ 501571 h 1160148"/>
                <a:gd name="connsiteX7" fmla="*/ 2480467 w 2480467"/>
                <a:gd name="connsiteY7" fmla="*/ 761534 h 1160148"/>
                <a:gd name="connsiteX0" fmla="*/ 0 w 2480467"/>
                <a:gd name="connsiteY0" fmla="*/ 1162409 h 1162409"/>
                <a:gd name="connsiteX1" fmla="*/ 136414 w 2480467"/>
                <a:gd name="connsiteY1" fmla="*/ 721228 h 1162409"/>
                <a:gd name="connsiteX2" fmla="*/ 470483 w 2480467"/>
                <a:gd name="connsiteY2" fmla="*/ 295771 h 1162409"/>
                <a:gd name="connsiteX3" fmla="*/ 978213 w 2480467"/>
                <a:gd name="connsiteY3" fmla="*/ 44724 h 1162409"/>
                <a:gd name="connsiteX4" fmla="*/ 1612358 w 2480467"/>
                <a:gd name="connsiteY4" fmla="*/ 18399 h 1162409"/>
                <a:gd name="connsiteX5" fmla="*/ 2033887 w 2480467"/>
                <a:gd name="connsiteY5" fmla="*/ 243227 h 1162409"/>
                <a:gd name="connsiteX6" fmla="*/ 2362747 w 2480467"/>
                <a:gd name="connsiteY6" fmla="*/ 503832 h 1162409"/>
                <a:gd name="connsiteX7" fmla="*/ 2480467 w 2480467"/>
                <a:gd name="connsiteY7" fmla="*/ 763795 h 1162409"/>
                <a:gd name="connsiteX0" fmla="*/ 0 w 2480467"/>
                <a:gd name="connsiteY0" fmla="*/ 1162409 h 1162409"/>
                <a:gd name="connsiteX1" fmla="*/ 136414 w 2480467"/>
                <a:gd name="connsiteY1" fmla="*/ 721228 h 1162409"/>
                <a:gd name="connsiteX2" fmla="*/ 470483 w 2480467"/>
                <a:gd name="connsiteY2" fmla="*/ 295771 h 1162409"/>
                <a:gd name="connsiteX3" fmla="*/ 978213 w 2480467"/>
                <a:gd name="connsiteY3" fmla="*/ 44724 h 1162409"/>
                <a:gd name="connsiteX4" fmla="*/ 1612358 w 2480467"/>
                <a:gd name="connsiteY4" fmla="*/ 18399 h 1162409"/>
                <a:gd name="connsiteX5" fmla="*/ 2033887 w 2480467"/>
                <a:gd name="connsiteY5" fmla="*/ 243227 h 1162409"/>
                <a:gd name="connsiteX6" fmla="*/ 2308503 w 2480467"/>
                <a:gd name="connsiteY6" fmla="*/ 519330 h 1162409"/>
                <a:gd name="connsiteX7" fmla="*/ 2480467 w 2480467"/>
                <a:gd name="connsiteY7" fmla="*/ 763795 h 1162409"/>
                <a:gd name="connsiteX0" fmla="*/ 0 w 2402976"/>
                <a:gd name="connsiteY0" fmla="*/ 1162409 h 1162409"/>
                <a:gd name="connsiteX1" fmla="*/ 136414 w 2402976"/>
                <a:gd name="connsiteY1" fmla="*/ 721228 h 1162409"/>
                <a:gd name="connsiteX2" fmla="*/ 470483 w 2402976"/>
                <a:gd name="connsiteY2" fmla="*/ 295771 h 1162409"/>
                <a:gd name="connsiteX3" fmla="*/ 978213 w 2402976"/>
                <a:gd name="connsiteY3" fmla="*/ 44724 h 1162409"/>
                <a:gd name="connsiteX4" fmla="*/ 1612358 w 2402976"/>
                <a:gd name="connsiteY4" fmla="*/ 18399 h 1162409"/>
                <a:gd name="connsiteX5" fmla="*/ 2033887 w 2402976"/>
                <a:gd name="connsiteY5" fmla="*/ 243227 h 1162409"/>
                <a:gd name="connsiteX6" fmla="*/ 2308503 w 2402976"/>
                <a:gd name="connsiteY6" fmla="*/ 519330 h 1162409"/>
                <a:gd name="connsiteX7" fmla="*/ 2402976 w 2402976"/>
                <a:gd name="connsiteY7" fmla="*/ 787042 h 1162409"/>
                <a:gd name="connsiteX0" fmla="*/ 0 w 2402976"/>
                <a:gd name="connsiteY0" fmla="*/ 1162409 h 1162409"/>
                <a:gd name="connsiteX1" fmla="*/ 136414 w 2402976"/>
                <a:gd name="connsiteY1" fmla="*/ 721228 h 1162409"/>
                <a:gd name="connsiteX2" fmla="*/ 470483 w 2402976"/>
                <a:gd name="connsiteY2" fmla="*/ 295771 h 1162409"/>
                <a:gd name="connsiteX3" fmla="*/ 978213 w 2402976"/>
                <a:gd name="connsiteY3" fmla="*/ 44724 h 1162409"/>
                <a:gd name="connsiteX4" fmla="*/ 1612358 w 2402976"/>
                <a:gd name="connsiteY4" fmla="*/ 18399 h 1162409"/>
                <a:gd name="connsiteX5" fmla="*/ 2033887 w 2402976"/>
                <a:gd name="connsiteY5" fmla="*/ 243227 h 1162409"/>
                <a:gd name="connsiteX6" fmla="*/ 2269757 w 2402976"/>
                <a:gd name="connsiteY6" fmla="*/ 503832 h 1162409"/>
                <a:gd name="connsiteX7" fmla="*/ 2402976 w 2402976"/>
                <a:gd name="connsiteY7" fmla="*/ 787042 h 1162409"/>
                <a:gd name="connsiteX0" fmla="*/ 0 w 2402976"/>
                <a:gd name="connsiteY0" fmla="*/ 1143527 h 1143527"/>
                <a:gd name="connsiteX1" fmla="*/ 136414 w 2402976"/>
                <a:gd name="connsiteY1" fmla="*/ 702346 h 1143527"/>
                <a:gd name="connsiteX2" fmla="*/ 470483 w 2402976"/>
                <a:gd name="connsiteY2" fmla="*/ 276889 h 1143527"/>
                <a:gd name="connsiteX3" fmla="*/ 978213 w 2402976"/>
                <a:gd name="connsiteY3" fmla="*/ 25842 h 1143527"/>
                <a:gd name="connsiteX4" fmla="*/ 1635605 w 2402976"/>
                <a:gd name="connsiteY4" fmla="*/ 30514 h 1143527"/>
                <a:gd name="connsiteX5" fmla="*/ 2033887 w 2402976"/>
                <a:gd name="connsiteY5" fmla="*/ 224345 h 1143527"/>
                <a:gd name="connsiteX6" fmla="*/ 2269757 w 2402976"/>
                <a:gd name="connsiteY6" fmla="*/ 484950 h 1143527"/>
                <a:gd name="connsiteX7" fmla="*/ 2402976 w 2402976"/>
                <a:gd name="connsiteY7" fmla="*/ 768160 h 1143527"/>
                <a:gd name="connsiteX0" fmla="*/ 0 w 2402976"/>
                <a:gd name="connsiteY0" fmla="*/ 1153829 h 1153829"/>
                <a:gd name="connsiteX1" fmla="*/ 136414 w 2402976"/>
                <a:gd name="connsiteY1" fmla="*/ 712648 h 1153829"/>
                <a:gd name="connsiteX2" fmla="*/ 470483 w 2402976"/>
                <a:gd name="connsiteY2" fmla="*/ 287191 h 1153829"/>
                <a:gd name="connsiteX3" fmla="*/ 978213 w 2402976"/>
                <a:gd name="connsiteY3" fmla="*/ 36144 h 1153829"/>
                <a:gd name="connsiteX4" fmla="*/ 1635605 w 2402976"/>
                <a:gd name="connsiteY4" fmla="*/ 40816 h 1153829"/>
                <a:gd name="connsiteX5" fmla="*/ 2033887 w 2402976"/>
                <a:gd name="connsiteY5" fmla="*/ 234647 h 1153829"/>
                <a:gd name="connsiteX6" fmla="*/ 2269757 w 2402976"/>
                <a:gd name="connsiteY6" fmla="*/ 495252 h 1153829"/>
                <a:gd name="connsiteX7" fmla="*/ 2402976 w 2402976"/>
                <a:gd name="connsiteY7" fmla="*/ 778462 h 1153829"/>
                <a:gd name="connsiteX0" fmla="*/ 0 w 2371979"/>
                <a:gd name="connsiteY0" fmla="*/ 1153829 h 1153829"/>
                <a:gd name="connsiteX1" fmla="*/ 136414 w 2371979"/>
                <a:gd name="connsiteY1" fmla="*/ 712648 h 1153829"/>
                <a:gd name="connsiteX2" fmla="*/ 470483 w 2371979"/>
                <a:gd name="connsiteY2" fmla="*/ 287191 h 1153829"/>
                <a:gd name="connsiteX3" fmla="*/ 978213 w 2371979"/>
                <a:gd name="connsiteY3" fmla="*/ 36144 h 1153829"/>
                <a:gd name="connsiteX4" fmla="*/ 1635605 w 2371979"/>
                <a:gd name="connsiteY4" fmla="*/ 40816 h 1153829"/>
                <a:gd name="connsiteX5" fmla="*/ 2033887 w 2371979"/>
                <a:gd name="connsiteY5" fmla="*/ 234647 h 1153829"/>
                <a:gd name="connsiteX6" fmla="*/ 2269757 w 2371979"/>
                <a:gd name="connsiteY6" fmla="*/ 495252 h 1153829"/>
                <a:gd name="connsiteX7" fmla="*/ 2371979 w 2371979"/>
                <a:gd name="connsiteY7" fmla="*/ 778462 h 1153829"/>
                <a:gd name="connsiteX0" fmla="*/ 0 w 2371979"/>
                <a:gd name="connsiteY0" fmla="*/ 1144386 h 1144386"/>
                <a:gd name="connsiteX1" fmla="*/ 136414 w 2371979"/>
                <a:gd name="connsiteY1" fmla="*/ 703205 h 1144386"/>
                <a:gd name="connsiteX2" fmla="*/ 470483 w 2371979"/>
                <a:gd name="connsiteY2" fmla="*/ 277748 h 1144386"/>
                <a:gd name="connsiteX3" fmla="*/ 978213 w 2371979"/>
                <a:gd name="connsiteY3" fmla="*/ 26701 h 1144386"/>
                <a:gd name="connsiteX4" fmla="*/ 1635605 w 2371979"/>
                <a:gd name="connsiteY4" fmla="*/ 31373 h 1144386"/>
                <a:gd name="connsiteX5" fmla="*/ 1995141 w 2371979"/>
                <a:gd name="connsiteY5" fmla="*/ 240703 h 1144386"/>
                <a:gd name="connsiteX6" fmla="*/ 2269757 w 2371979"/>
                <a:gd name="connsiteY6" fmla="*/ 485809 h 1144386"/>
                <a:gd name="connsiteX7" fmla="*/ 2371979 w 2371979"/>
                <a:gd name="connsiteY7" fmla="*/ 769019 h 1144386"/>
                <a:gd name="connsiteX0" fmla="*/ 0 w 2371979"/>
                <a:gd name="connsiteY0" fmla="*/ 1137628 h 1137628"/>
                <a:gd name="connsiteX1" fmla="*/ 136414 w 2371979"/>
                <a:gd name="connsiteY1" fmla="*/ 696447 h 1137628"/>
                <a:gd name="connsiteX2" fmla="*/ 470483 w 2371979"/>
                <a:gd name="connsiteY2" fmla="*/ 270990 h 1137628"/>
                <a:gd name="connsiteX3" fmla="*/ 978213 w 2371979"/>
                <a:gd name="connsiteY3" fmla="*/ 19943 h 1137628"/>
                <a:gd name="connsiteX4" fmla="*/ 1604609 w 2371979"/>
                <a:gd name="connsiteY4" fmla="*/ 40113 h 1137628"/>
                <a:gd name="connsiteX5" fmla="*/ 1995141 w 2371979"/>
                <a:gd name="connsiteY5" fmla="*/ 233945 h 1137628"/>
                <a:gd name="connsiteX6" fmla="*/ 2269757 w 2371979"/>
                <a:gd name="connsiteY6" fmla="*/ 479051 h 1137628"/>
                <a:gd name="connsiteX7" fmla="*/ 2371979 w 2371979"/>
                <a:gd name="connsiteY7" fmla="*/ 762261 h 1137628"/>
                <a:gd name="connsiteX0" fmla="*/ 0 w 2371979"/>
                <a:gd name="connsiteY0" fmla="*/ 1137628 h 1137628"/>
                <a:gd name="connsiteX1" fmla="*/ 136414 w 2371979"/>
                <a:gd name="connsiteY1" fmla="*/ 696447 h 1137628"/>
                <a:gd name="connsiteX2" fmla="*/ 470483 w 2371979"/>
                <a:gd name="connsiteY2" fmla="*/ 270990 h 1137628"/>
                <a:gd name="connsiteX3" fmla="*/ 978213 w 2371979"/>
                <a:gd name="connsiteY3" fmla="*/ 19943 h 1137628"/>
                <a:gd name="connsiteX4" fmla="*/ 1604609 w 2371979"/>
                <a:gd name="connsiteY4" fmla="*/ 40113 h 1137628"/>
                <a:gd name="connsiteX5" fmla="*/ 1995141 w 2371979"/>
                <a:gd name="connsiteY5" fmla="*/ 233945 h 1137628"/>
                <a:gd name="connsiteX6" fmla="*/ 2223262 w 2371979"/>
                <a:gd name="connsiteY6" fmla="*/ 471302 h 1137628"/>
                <a:gd name="connsiteX7" fmla="*/ 2371979 w 2371979"/>
                <a:gd name="connsiteY7" fmla="*/ 762261 h 1137628"/>
                <a:gd name="connsiteX0" fmla="*/ 0 w 2371979"/>
                <a:gd name="connsiteY0" fmla="*/ 1130787 h 1130787"/>
                <a:gd name="connsiteX1" fmla="*/ 136414 w 2371979"/>
                <a:gd name="connsiteY1" fmla="*/ 689606 h 1130787"/>
                <a:gd name="connsiteX2" fmla="*/ 470483 w 2371979"/>
                <a:gd name="connsiteY2" fmla="*/ 264149 h 1130787"/>
                <a:gd name="connsiteX3" fmla="*/ 997531 w 2371979"/>
                <a:gd name="connsiteY3" fmla="*/ 22761 h 1130787"/>
                <a:gd name="connsiteX4" fmla="*/ 1604609 w 2371979"/>
                <a:gd name="connsiteY4" fmla="*/ 33272 h 1130787"/>
                <a:gd name="connsiteX5" fmla="*/ 1995141 w 2371979"/>
                <a:gd name="connsiteY5" fmla="*/ 227104 h 1130787"/>
                <a:gd name="connsiteX6" fmla="*/ 2223262 w 2371979"/>
                <a:gd name="connsiteY6" fmla="*/ 464461 h 1130787"/>
                <a:gd name="connsiteX7" fmla="*/ 2371979 w 2371979"/>
                <a:gd name="connsiteY7" fmla="*/ 755420 h 1130787"/>
                <a:gd name="connsiteX0" fmla="*/ 0 w 2371979"/>
                <a:gd name="connsiteY0" fmla="*/ 1130464 h 1130464"/>
                <a:gd name="connsiteX1" fmla="*/ 136414 w 2371979"/>
                <a:gd name="connsiteY1" fmla="*/ 689283 h 1130464"/>
                <a:gd name="connsiteX2" fmla="*/ 470483 w 2371979"/>
                <a:gd name="connsiteY2" fmla="*/ 263826 h 1130464"/>
                <a:gd name="connsiteX3" fmla="*/ 997531 w 2371979"/>
                <a:gd name="connsiteY3" fmla="*/ 22438 h 1130464"/>
                <a:gd name="connsiteX4" fmla="*/ 1604609 w 2371979"/>
                <a:gd name="connsiteY4" fmla="*/ 32949 h 1130464"/>
                <a:gd name="connsiteX5" fmla="*/ 2004800 w 2371979"/>
                <a:gd name="connsiteY5" fmla="*/ 220341 h 1130464"/>
                <a:gd name="connsiteX6" fmla="*/ 2223262 w 2371979"/>
                <a:gd name="connsiteY6" fmla="*/ 464138 h 1130464"/>
                <a:gd name="connsiteX7" fmla="*/ 2371979 w 2371979"/>
                <a:gd name="connsiteY7" fmla="*/ 755097 h 1130464"/>
                <a:gd name="connsiteX0" fmla="*/ 0 w 2371979"/>
                <a:gd name="connsiteY0" fmla="*/ 1130464 h 1130464"/>
                <a:gd name="connsiteX1" fmla="*/ 136414 w 2371979"/>
                <a:gd name="connsiteY1" fmla="*/ 689283 h 1130464"/>
                <a:gd name="connsiteX2" fmla="*/ 470483 w 2371979"/>
                <a:gd name="connsiteY2" fmla="*/ 263826 h 1130464"/>
                <a:gd name="connsiteX3" fmla="*/ 997531 w 2371979"/>
                <a:gd name="connsiteY3" fmla="*/ 22438 h 1130464"/>
                <a:gd name="connsiteX4" fmla="*/ 1588511 w 2371979"/>
                <a:gd name="connsiteY4" fmla="*/ 32949 h 1130464"/>
                <a:gd name="connsiteX5" fmla="*/ 2004800 w 2371979"/>
                <a:gd name="connsiteY5" fmla="*/ 220341 h 1130464"/>
                <a:gd name="connsiteX6" fmla="*/ 2223262 w 2371979"/>
                <a:gd name="connsiteY6" fmla="*/ 464138 h 1130464"/>
                <a:gd name="connsiteX7" fmla="*/ 2371979 w 2371979"/>
                <a:gd name="connsiteY7" fmla="*/ 755097 h 1130464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23262 w 2371979"/>
                <a:gd name="connsiteY6" fmla="*/ 465601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23262 w 2371979"/>
                <a:gd name="connsiteY6" fmla="*/ 465601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32921 w 2371979"/>
                <a:gd name="connsiteY6" fmla="*/ 459162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32921 w 2371979"/>
                <a:gd name="connsiteY6" fmla="*/ 459162 h 1131927"/>
                <a:gd name="connsiteX7" fmla="*/ 2371979 w 2371979"/>
                <a:gd name="connsiteY7" fmla="*/ 756560 h 1131927"/>
                <a:gd name="connsiteX0" fmla="*/ 0 w 2371979"/>
                <a:gd name="connsiteY0" fmla="*/ 1131927 h 1131927"/>
                <a:gd name="connsiteX1" fmla="*/ 136414 w 2371979"/>
                <a:gd name="connsiteY1" fmla="*/ 690746 h 1131927"/>
                <a:gd name="connsiteX2" fmla="*/ 470483 w 2371979"/>
                <a:gd name="connsiteY2" fmla="*/ 265289 h 1131927"/>
                <a:gd name="connsiteX3" fmla="*/ 997531 w 2371979"/>
                <a:gd name="connsiteY3" fmla="*/ 23901 h 1131927"/>
                <a:gd name="connsiteX4" fmla="*/ 1588511 w 2371979"/>
                <a:gd name="connsiteY4" fmla="*/ 34412 h 1131927"/>
                <a:gd name="connsiteX5" fmla="*/ 2004800 w 2371979"/>
                <a:gd name="connsiteY5" fmla="*/ 221804 h 1131927"/>
                <a:gd name="connsiteX6" fmla="*/ 2232921 w 2371979"/>
                <a:gd name="connsiteY6" fmla="*/ 459162 h 1131927"/>
                <a:gd name="connsiteX7" fmla="*/ 2371979 w 2371979"/>
                <a:gd name="connsiteY7" fmla="*/ 756560 h 1131927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2921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2921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2921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30305 h 1130305"/>
                <a:gd name="connsiteX1" fmla="*/ 136414 w 2371979"/>
                <a:gd name="connsiteY1" fmla="*/ 689124 h 1130305"/>
                <a:gd name="connsiteX2" fmla="*/ 470483 w 2371979"/>
                <a:gd name="connsiteY2" fmla="*/ 263667 h 1130305"/>
                <a:gd name="connsiteX3" fmla="*/ 997531 w 2371979"/>
                <a:gd name="connsiteY3" fmla="*/ 22279 h 1130305"/>
                <a:gd name="connsiteX4" fmla="*/ 1588511 w 2371979"/>
                <a:gd name="connsiteY4" fmla="*/ 32790 h 1130305"/>
                <a:gd name="connsiteX5" fmla="*/ 2004800 w 2371979"/>
                <a:gd name="connsiteY5" fmla="*/ 216962 h 1130305"/>
                <a:gd name="connsiteX6" fmla="*/ 2239360 w 2371979"/>
                <a:gd name="connsiteY6" fmla="*/ 457540 h 1130305"/>
                <a:gd name="connsiteX7" fmla="*/ 2371979 w 2371979"/>
                <a:gd name="connsiteY7" fmla="*/ 754938 h 1130305"/>
                <a:gd name="connsiteX0" fmla="*/ 0 w 2371979"/>
                <a:gd name="connsiteY0" fmla="*/ 1122140 h 1122140"/>
                <a:gd name="connsiteX1" fmla="*/ 136414 w 2371979"/>
                <a:gd name="connsiteY1" fmla="*/ 680959 h 1122140"/>
                <a:gd name="connsiteX2" fmla="*/ 470483 w 2371979"/>
                <a:gd name="connsiteY2" fmla="*/ 255502 h 1122140"/>
                <a:gd name="connsiteX3" fmla="*/ 991092 w 2371979"/>
                <a:gd name="connsiteY3" fmla="*/ 26993 h 1122140"/>
                <a:gd name="connsiteX4" fmla="*/ 1588511 w 2371979"/>
                <a:gd name="connsiteY4" fmla="*/ 24625 h 1122140"/>
                <a:gd name="connsiteX5" fmla="*/ 2004800 w 2371979"/>
                <a:gd name="connsiteY5" fmla="*/ 208797 h 1122140"/>
                <a:gd name="connsiteX6" fmla="*/ 2239360 w 2371979"/>
                <a:gd name="connsiteY6" fmla="*/ 449375 h 1122140"/>
                <a:gd name="connsiteX7" fmla="*/ 2371979 w 2371979"/>
                <a:gd name="connsiteY7" fmla="*/ 746773 h 1122140"/>
                <a:gd name="connsiteX0" fmla="*/ 0 w 2371979"/>
                <a:gd name="connsiteY0" fmla="*/ 1122969 h 1122969"/>
                <a:gd name="connsiteX1" fmla="*/ 136414 w 2371979"/>
                <a:gd name="connsiteY1" fmla="*/ 681788 h 1122969"/>
                <a:gd name="connsiteX2" fmla="*/ 476922 w 2371979"/>
                <a:gd name="connsiteY2" fmla="*/ 269210 h 1122969"/>
                <a:gd name="connsiteX3" fmla="*/ 991092 w 2371979"/>
                <a:gd name="connsiteY3" fmla="*/ 27822 h 1122969"/>
                <a:gd name="connsiteX4" fmla="*/ 1588511 w 2371979"/>
                <a:gd name="connsiteY4" fmla="*/ 25454 h 1122969"/>
                <a:gd name="connsiteX5" fmla="*/ 2004800 w 2371979"/>
                <a:gd name="connsiteY5" fmla="*/ 209626 h 1122969"/>
                <a:gd name="connsiteX6" fmla="*/ 2239360 w 2371979"/>
                <a:gd name="connsiteY6" fmla="*/ 450204 h 1122969"/>
                <a:gd name="connsiteX7" fmla="*/ 2371979 w 2371979"/>
                <a:gd name="connsiteY7" fmla="*/ 747602 h 1122969"/>
                <a:gd name="connsiteX0" fmla="*/ 0 w 2371979"/>
                <a:gd name="connsiteY0" fmla="*/ 1122969 h 1122969"/>
                <a:gd name="connsiteX1" fmla="*/ 136414 w 2371979"/>
                <a:gd name="connsiteY1" fmla="*/ 681788 h 1122969"/>
                <a:gd name="connsiteX2" fmla="*/ 476922 w 2371979"/>
                <a:gd name="connsiteY2" fmla="*/ 269210 h 1122969"/>
                <a:gd name="connsiteX3" fmla="*/ 991092 w 2371979"/>
                <a:gd name="connsiteY3" fmla="*/ 27822 h 1122969"/>
                <a:gd name="connsiteX4" fmla="*/ 1572412 w 2371979"/>
                <a:gd name="connsiteY4" fmla="*/ 25454 h 1122969"/>
                <a:gd name="connsiteX5" fmla="*/ 2004800 w 2371979"/>
                <a:gd name="connsiteY5" fmla="*/ 209626 h 1122969"/>
                <a:gd name="connsiteX6" fmla="*/ 2239360 w 2371979"/>
                <a:gd name="connsiteY6" fmla="*/ 450204 h 1122969"/>
                <a:gd name="connsiteX7" fmla="*/ 2371979 w 2371979"/>
                <a:gd name="connsiteY7" fmla="*/ 747602 h 1122969"/>
                <a:gd name="connsiteX0" fmla="*/ 0 w 2371979"/>
                <a:gd name="connsiteY0" fmla="*/ 1122969 h 1122969"/>
                <a:gd name="connsiteX1" fmla="*/ 136414 w 2371979"/>
                <a:gd name="connsiteY1" fmla="*/ 681788 h 1122969"/>
                <a:gd name="connsiteX2" fmla="*/ 476922 w 2371979"/>
                <a:gd name="connsiteY2" fmla="*/ 269210 h 1122969"/>
                <a:gd name="connsiteX3" fmla="*/ 991092 w 2371979"/>
                <a:gd name="connsiteY3" fmla="*/ 27822 h 1122969"/>
                <a:gd name="connsiteX4" fmla="*/ 1572412 w 2371979"/>
                <a:gd name="connsiteY4" fmla="*/ 25454 h 1122969"/>
                <a:gd name="connsiteX5" fmla="*/ 2004800 w 2371979"/>
                <a:gd name="connsiteY5" fmla="*/ 209626 h 1122969"/>
                <a:gd name="connsiteX6" fmla="*/ 2239360 w 2371979"/>
                <a:gd name="connsiteY6" fmla="*/ 450204 h 1122969"/>
                <a:gd name="connsiteX7" fmla="*/ 2371979 w 2371979"/>
                <a:gd name="connsiteY7" fmla="*/ 747602 h 1122969"/>
                <a:gd name="connsiteX0" fmla="*/ 0 w 2371979"/>
                <a:gd name="connsiteY0" fmla="*/ 1122969 h 1122969"/>
                <a:gd name="connsiteX1" fmla="*/ 66576 w 2371979"/>
                <a:gd name="connsiteY1" fmla="*/ 854247 h 1122969"/>
                <a:gd name="connsiteX2" fmla="*/ 136414 w 2371979"/>
                <a:gd name="connsiteY2" fmla="*/ 681788 h 1122969"/>
                <a:gd name="connsiteX3" fmla="*/ 476922 w 2371979"/>
                <a:gd name="connsiteY3" fmla="*/ 269210 h 1122969"/>
                <a:gd name="connsiteX4" fmla="*/ 991092 w 2371979"/>
                <a:gd name="connsiteY4" fmla="*/ 27822 h 1122969"/>
                <a:gd name="connsiteX5" fmla="*/ 1572412 w 2371979"/>
                <a:gd name="connsiteY5" fmla="*/ 25454 h 1122969"/>
                <a:gd name="connsiteX6" fmla="*/ 2004800 w 2371979"/>
                <a:gd name="connsiteY6" fmla="*/ 209626 h 1122969"/>
                <a:gd name="connsiteX7" fmla="*/ 2239360 w 2371979"/>
                <a:gd name="connsiteY7" fmla="*/ 450204 h 1122969"/>
                <a:gd name="connsiteX8" fmla="*/ 2371979 w 2371979"/>
                <a:gd name="connsiteY8" fmla="*/ 747602 h 1122969"/>
                <a:gd name="connsiteX0" fmla="*/ 0 w 2371979"/>
                <a:gd name="connsiteY0" fmla="*/ 1122969 h 1122969"/>
                <a:gd name="connsiteX1" fmla="*/ 66576 w 2371979"/>
                <a:gd name="connsiteY1" fmla="*/ 854247 h 1122969"/>
                <a:gd name="connsiteX2" fmla="*/ 136414 w 2371979"/>
                <a:gd name="connsiteY2" fmla="*/ 681788 h 1122969"/>
                <a:gd name="connsiteX3" fmla="*/ 476922 w 2371979"/>
                <a:gd name="connsiteY3" fmla="*/ 269210 h 1122969"/>
                <a:gd name="connsiteX4" fmla="*/ 991092 w 2371979"/>
                <a:gd name="connsiteY4" fmla="*/ 27822 h 1122969"/>
                <a:gd name="connsiteX5" fmla="*/ 1572412 w 2371979"/>
                <a:gd name="connsiteY5" fmla="*/ 25454 h 1122969"/>
                <a:gd name="connsiteX6" fmla="*/ 2004800 w 2371979"/>
                <a:gd name="connsiteY6" fmla="*/ 209626 h 1122969"/>
                <a:gd name="connsiteX7" fmla="*/ 2239360 w 2371979"/>
                <a:gd name="connsiteY7" fmla="*/ 450204 h 1122969"/>
                <a:gd name="connsiteX8" fmla="*/ 2371979 w 2371979"/>
                <a:gd name="connsiteY8" fmla="*/ 747602 h 1122969"/>
                <a:gd name="connsiteX0" fmla="*/ 0 w 2371979"/>
                <a:gd name="connsiteY0" fmla="*/ 1122969 h 1122969"/>
                <a:gd name="connsiteX1" fmla="*/ 66576 w 2371979"/>
                <a:gd name="connsiteY1" fmla="*/ 854247 h 1122969"/>
                <a:gd name="connsiteX2" fmla="*/ 136414 w 2371979"/>
                <a:gd name="connsiteY2" fmla="*/ 681788 h 1122969"/>
                <a:gd name="connsiteX3" fmla="*/ 476922 w 2371979"/>
                <a:gd name="connsiteY3" fmla="*/ 269210 h 1122969"/>
                <a:gd name="connsiteX4" fmla="*/ 991092 w 2371979"/>
                <a:gd name="connsiteY4" fmla="*/ 27822 h 1122969"/>
                <a:gd name="connsiteX5" fmla="*/ 1572412 w 2371979"/>
                <a:gd name="connsiteY5" fmla="*/ 25454 h 1122969"/>
                <a:gd name="connsiteX6" fmla="*/ 2004800 w 2371979"/>
                <a:gd name="connsiteY6" fmla="*/ 209626 h 1122969"/>
                <a:gd name="connsiteX7" fmla="*/ 2239360 w 2371979"/>
                <a:gd name="connsiteY7" fmla="*/ 450204 h 1122969"/>
                <a:gd name="connsiteX8" fmla="*/ 2311492 w 2371979"/>
                <a:gd name="connsiteY8" fmla="*/ 567218 h 1122969"/>
                <a:gd name="connsiteX9" fmla="*/ 2371979 w 2371979"/>
                <a:gd name="connsiteY9" fmla="*/ 747602 h 1122969"/>
                <a:gd name="connsiteX0" fmla="*/ 0 w 2311492"/>
                <a:gd name="connsiteY0" fmla="*/ 1122969 h 1122969"/>
                <a:gd name="connsiteX1" fmla="*/ 66576 w 2311492"/>
                <a:gd name="connsiteY1" fmla="*/ 854247 h 1122969"/>
                <a:gd name="connsiteX2" fmla="*/ 136414 w 2311492"/>
                <a:gd name="connsiteY2" fmla="*/ 681788 h 1122969"/>
                <a:gd name="connsiteX3" fmla="*/ 476922 w 2311492"/>
                <a:gd name="connsiteY3" fmla="*/ 269210 h 1122969"/>
                <a:gd name="connsiteX4" fmla="*/ 991092 w 2311492"/>
                <a:gd name="connsiteY4" fmla="*/ 27822 h 1122969"/>
                <a:gd name="connsiteX5" fmla="*/ 1572412 w 2311492"/>
                <a:gd name="connsiteY5" fmla="*/ 25454 h 1122969"/>
                <a:gd name="connsiteX6" fmla="*/ 2004800 w 2311492"/>
                <a:gd name="connsiteY6" fmla="*/ 209626 h 1122969"/>
                <a:gd name="connsiteX7" fmla="*/ 2239360 w 2311492"/>
                <a:gd name="connsiteY7" fmla="*/ 450204 h 1122969"/>
                <a:gd name="connsiteX8" fmla="*/ 2311492 w 2311492"/>
                <a:gd name="connsiteY8" fmla="*/ 567218 h 1122969"/>
                <a:gd name="connsiteX0" fmla="*/ 0 w 2311492"/>
                <a:gd name="connsiteY0" fmla="*/ 1122969 h 1122969"/>
                <a:gd name="connsiteX1" fmla="*/ 66576 w 2311492"/>
                <a:gd name="connsiteY1" fmla="*/ 854247 h 1122969"/>
                <a:gd name="connsiteX2" fmla="*/ 136414 w 2311492"/>
                <a:gd name="connsiteY2" fmla="*/ 681788 h 1122969"/>
                <a:gd name="connsiteX3" fmla="*/ 175180 w 2311492"/>
                <a:gd name="connsiteY3" fmla="*/ 624156 h 1122969"/>
                <a:gd name="connsiteX4" fmla="*/ 476922 w 2311492"/>
                <a:gd name="connsiteY4" fmla="*/ 269210 h 1122969"/>
                <a:gd name="connsiteX5" fmla="*/ 991092 w 2311492"/>
                <a:gd name="connsiteY5" fmla="*/ 27822 h 1122969"/>
                <a:gd name="connsiteX6" fmla="*/ 1572412 w 2311492"/>
                <a:gd name="connsiteY6" fmla="*/ 25454 h 1122969"/>
                <a:gd name="connsiteX7" fmla="*/ 2004800 w 2311492"/>
                <a:gd name="connsiteY7" fmla="*/ 209626 h 1122969"/>
                <a:gd name="connsiteX8" fmla="*/ 2239360 w 2311492"/>
                <a:gd name="connsiteY8" fmla="*/ 450204 h 1122969"/>
                <a:gd name="connsiteX9" fmla="*/ 2311492 w 2311492"/>
                <a:gd name="connsiteY9" fmla="*/ 567218 h 1122969"/>
                <a:gd name="connsiteX0" fmla="*/ -1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69837 w 2244915"/>
                <a:gd name="connsiteY1" fmla="*/ 681788 h 854247"/>
                <a:gd name="connsiteX2" fmla="*/ 108603 w 2244915"/>
                <a:gd name="connsiteY2" fmla="*/ 624156 h 854247"/>
                <a:gd name="connsiteX3" fmla="*/ 410345 w 2244915"/>
                <a:gd name="connsiteY3" fmla="*/ 269210 h 854247"/>
                <a:gd name="connsiteX4" fmla="*/ 924515 w 2244915"/>
                <a:gd name="connsiteY4" fmla="*/ 27822 h 854247"/>
                <a:gd name="connsiteX5" fmla="*/ 1505835 w 2244915"/>
                <a:gd name="connsiteY5" fmla="*/ 25454 h 854247"/>
                <a:gd name="connsiteX6" fmla="*/ 1938223 w 2244915"/>
                <a:gd name="connsiteY6" fmla="*/ 209626 h 854247"/>
                <a:gd name="connsiteX7" fmla="*/ 2172783 w 2244915"/>
                <a:gd name="connsiteY7" fmla="*/ 450204 h 854247"/>
                <a:gd name="connsiteX8" fmla="*/ 2244915 w 2244915"/>
                <a:gd name="connsiteY8" fmla="*/ 567218 h 854247"/>
                <a:gd name="connsiteX0" fmla="*/ 0 w 2244915"/>
                <a:gd name="connsiteY0" fmla="*/ 854247 h 854247"/>
                <a:gd name="connsiteX1" fmla="*/ 108603 w 2244915"/>
                <a:gd name="connsiteY1" fmla="*/ 624156 h 854247"/>
                <a:gd name="connsiteX2" fmla="*/ 410345 w 2244915"/>
                <a:gd name="connsiteY2" fmla="*/ 269210 h 854247"/>
                <a:gd name="connsiteX3" fmla="*/ 924515 w 2244915"/>
                <a:gd name="connsiteY3" fmla="*/ 27822 h 854247"/>
                <a:gd name="connsiteX4" fmla="*/ 1505835 w 2244915"/>
                <a:gd name="connsiteY4" fmla="*/ 25454 h 854247"/>
                <a:gd name="connsiteX5" fmla="*/ 1938223 w 2244915"/>
                <a:gd name="connsiteY5" fmla="*/ 209626 h 854247"/>
                <a:gd name="connsiteX6" fmla="*/ 2172783 w 2244915"/>
                <a:gd name="connsiteY6" fmla="*/ 450204 h 854247"/>
                <a:gd name="connsiteX7" fmla="*/ 2244915 w 2244915"/>
                <a:gd name="connsiteY7" fmla="*/ 567218 h 854247"/>
                <a:gd name="connsiteX0" fmla="*/ 0 w 2244915"/>
                <a:gd name="connsiteY0" fmla="*/ 854247 h 854247"/>
                <a:gd name="connsiteX1" fmla="*/ 108603 w 2244915"/>
                <a:gd name="connsiteY1" fmla="*/ 624156 h 854247"/>
                <a:gd name="connsiteX2" fmla="*/ 410345 w 2244915"/>
                <a:gd name="connsiteY2" fmla="*/ 269210 h 854247"/>
                <a:gd name="connsiteX3" fmla="*/ 924515 w 2244915"/>
                <a:gd name="connsiteY3" fmla="*/ 27822 h 854247"/>
                <a:gd name="connsiteX4" fmla="*/ 1505835 w 2244915"/>
                <a:gd name="connsiteY4" fmla="*/ 25454 h 854247"/>
                <a:gd name="connsiteX5" fmla="*/ 1938223 w 2244915"/>
                <a:gd name="connsiteY5" fmla="*/ 209626 h 854247"/>
                <a:gd name="connsiteX6" fmla="*/ 2172783 w 2244915"/>
                <a:gd name="connsiteY6" fmla="*/ 450204 h 854247"/>
                <a:gd name="connsiteX7" fmla="*/ 2244915 w 2244915"/>
                <a:gd name="connsiteY7" fmla="*/ 567218 h 854247"/>
                <a:gd name="connsiteX0" fmla="*/ 0 w 2244915"/>
                <a:gd name="connsiteY0" fmla="*/ 854247 h 854247"/>
                <a:gd name="connsiteX1" fmla="*/ 108603 w 2244915"/>
                <a:gd name="connsiteY1" fmla="*/ 624156 h 854247"/>
                <a:gd name="connsiteX2" fmla="*/ 410345 w 2244915"/>
                <a:gd name="connsiteY2" fmla="*/ 269210 h 854247"/>
                <a:gd name="connsiteX3" fmla="*/ 924515 w 2244915"/>
                <a:gd name="connsiteY3" fmla="*/ 27822 h 854247"/>
                <a:gd name="connsiteX4" fmla="*/ 1505835 w 2244915"/>
                <a:gd name="connsiteY4" fmla="*/ 25454 h 854247"/>
                <a:gd name="connsiteX5" fmla="*/ 1938223 w 2244915"/>
                <a:gd name="connsiteY5" fmla="*/ 209626 h 854247"/>
                <a:gd name="connsiteX6" fmla="*/ 2172783 w 2244915"/>
                <a:gd name="connsiteY6" fmla="*/ 450204 h 854247"/>
                <a:gd name="connsiteX7" fmla="*/ 2244915 w 2244915"/>
                <a:gd name="connsiteY7" fmla="*/ 567218 h 854247"/>
                <a:gd name="connsiteX0" fmla="*/ 0 w 2194185"/>
                <a:gd name="connsiteY0" fmla="*/ 735852 h 735852"/>
                <a:gd name="connsiteX1" fmla="*/ 57873 w 2194185"/>
                <a:gd name="connsiteY1" fmla="*/ 624156 h 735852"/>
                <a:gd name="connsiteX2" fmla="*/ 359615 w 2194185"/>
                <a:gd name="connsiteY2" fmla="*/ 269210 h 735852"/>
                <a:gd name="connsiteX3" fmla="*/ 873785 w 2194185"/>
                <a:gd name="connsiteY3" fmla="*/ 27822 h 735852"/>
                <a:gd name="connsiteX4" fmla="*/ 1455105 w 2194185"/>
                <a:gd name="connsiteY4" fmla="*/ 25454 h 735852"/>
                <a:gd name="connsiteX5" fmla="*/ 1887493 w 2194185"/>
                <a:gd name="connsiteY5" fmla="*/ 209626 h 735852"/>
                <a:gd name="connsiteX6" fmla="*/ 2122053 w 2194185"/>
                <a:gd name="connsiteY6" fmla="*/ 450204 h 735852"/>
                <a:gd name="connsiteX7" fmla="*/ 2194185 w 2194185"/>
                <a:gd name="connsiteY7" fmla="*/ 567218 h 735852"/>
                <a:gd name="connsiteX0" fmla="*/ 0 w 2194185"/>
                <a:gd name="connsiteY0" fmla="*/ 735852 h 735852"/>
                <a:gd name="connsiteX1" fmla="*/ 57873 w 2194185"/>
                <a:gd name="connsiteY1" fmla="*/ 624156 h 735852"/>
                <a:gd name="connsiteX2" fmla="*/ 359615 w 2194185"/>
                <a:gd name="connsiteY2" fmla="*/ 269210 h 735852"/>
                <a:gd name="connsiteX3" fmla="*/ 873785 w 2194185"/>
                <a:gd name="connsiteY3" fmla="*/ 27822 h 735852"/>
                <a:gd name="connsiteX4" fmla="*/ 1455105 w 2194185"/>
                <a:gd name="connsiteY4" fmla="*/ 25454 h 735852"/>
                <a:gd name="connsiteX5" fmla="*/ 1887493 w 2194185"/>
                <a:gd name="connsiteY5" fmla="*/ 209626 h 735852"/>
                <a:gd name="connsiteX6" fmla="*/ 2122053 w 2194185"/>
                <a:gd name="connsiteY6" fmla="*/ 450204 h 735852"/>
                <a:gd name="connsiteX7" fmla="*/ 2194185 w 2194185"/>
                <a:gd name="connsiteY7" fmla="*/ 567218 h 735852"/>
                <a:gd name="connsiteX0" fmla="*/ 0 w 2194185"/>
                <a:gd name="connsiteY0" fmla="*/ 735852 h 735852"/>
                <a:gd name="connsiteX1" fmla="*/ 57873 w 2194185"/>
                <a:gd name="connsiteY1" fmla="*/ 624156 h 735852"/>
                <a:gd name="connsiteX2" fmla="*/ 359615 w 2194185"/>
                <a:gd name="connsiteY2" fmla="*/ 269210 h 735852"/>
                <a:gd name="connsiteX3" fmla="*/ 873785 w 2194185"/>
                <a:gd name="connsiteY3" fmla="*/ 27822 h 735852"/>
                <a:gd name="connsiteX4" fmla="*/ 1455105 w 2194185"/>
                <a:gd name="connsiteY4" fmla="*/ 25454 h 735852"/>
                <a:gd name="connsiteX5" fmla="*/ 1887493 w 2194185"/>
                <a:gd name="connsiteY5" fmla="*/ 209626 h 735852"/>
                <a:gd name="connsiteX6" fmla="*/ 2122053 w 2194185"/>
                <a:gd name="connsiteY6" fmla="*/ 450204 h 735852"/>
                <a:gd name="connsiteX7" fmla="*/ 2194185 w 2194185"/>
                <a:gd name="connsiteY7" fmla="*/ 567218 h 735852"/>
                <a:gd name="connsiteX0" fmla="*/ 11731 w 2166459"/>
                <a:gd name="connsiteY0" fmla="*/ 692471 h 692471"/>
                <a:gd name="connsiteX1" fmla="*/ 30147 w 2166459"/>
                <a:gd name="connsiteY1" fmla="*/ 624156 h 692471"/>
                <a:gd name="connsiteX2" fmla="*/ 331889 w 2166459"/>
                <a:gd name="connsiteY2" fmla="*/ 269210 h 692471"/>
                <a:gd name="connsiteX3" fmla="*/ 846059 w 2166459"/>
                <a:gd name="connsiteY3" fmla="*/ 27822 h 692471"/>
                <a:gd name="connsiteX4" fmla="*/ 1427379 w 2166459"/>
                <a:gd name="connsiteY4" fmla="*/ 25454 h 692471"/>
                <a:gd name="connsiteX5" fmla="*/ 1859767 w 2166459"/>
                <a:gd name="connsiteY5" fmla="*/ 209626 h 692471"/>
                <a:gd name="connsiteX6" fmla="*/ 2094327 w 2166459"/>
                <a:gd name="connsiteY6" fmla="*/ 450204 h 692471"/>
                <a:gd name="connsiteX7" fmla="*/ 2166459 w 2166459"/>
                <a:gd name="connsiteY7" fmla="*/ 567218 h 692471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01742 w 2136312"/>
                <a:gd name="connsiteY1" fmla="*/ 269210 h 624156"/>
                <a:gd name="connsiteX2" fmla="*/ 815912 w 2136312"/>
                <a:gd name="connsiteY2" fmla="*/ 27822 h 624156"/>
                <a:gd name="connsiteX3" fmla="*/ 1397232 w 2136312"/>
                <a:gd name="connsiteY3" fmla="*/ 25454 h 624156"/>
                <a:gd name="connsiteX4" fmla="*/ 1829620 w 2136312"/>
                <a:gd name="connsiteY4" fmla="*/ 209626 h 624156"/>
                <a:gd name="connsiteX5" fmla="*/ 2064180 w 2136312"/>
                <a:gd name="connsiteY5" fmla="*/ 450204 h 624156"/>
                <a:gd name="connsiteX6" fmla="*/ 2136312 w 2136312"/>
                <a:gd name="connsiteY6" fmla="*/ 567218 h 624156"/>
                <a:gd name="connsiteX0" fmla="*/ 0 w 2136312"/>
                <a:gd name="connsiteY0" fmla="*/ 624156 h 624156"/>
                <a:gd name="connsiteX1" fmla="*/ 35022 w 2136312"/>
                <a:gd name="connsiteY1" fmla="*/ 565386 h 624156"/>
                <a:gd name="connsiteX2" fmla="*/ 301742 w 2136312"/>
                <a:gd name="connsiteY2" fmla="*/ 269210 h 624156"/>
                <a:gd name="connsiteX3" fmla="*/ 815912 w 2136312"/>
                <a:gd name="connsiteY3" fmla="*/ 27822 h 624156"/>
                <a:gd name="connsiteX4" fmla="*/ 1397232 w 2136312"/>
                <a:gd name="connsiteY4" fmla="*/ 25454 h 624156"/>
                <a:gd name="connsiteX5" fmla="*/ 1829620 w 2136312"/>
                <a:gd name="connsiteY5" fmla="*/ 209626 h 624156"/>
                <a:gd name="connsiteX6" fmla="*/ 2064180 w 2136312"/>
                <a:gd name="connsiteY6" fmla="*/ 450204 h 624156"/>
                <a:gd name="connsiteX7" fmla="*/ 2136312 w 2136312"/>
                <a:gd name="connsiteY7" fmla="*/ 567218 h 624156"/>
                <a:gd name="connsiteX0" fmla="*/ 0 w 2136312"/>
                <a:gd name="connsiteY0" fmla="*/ 624156 h 624156"/>
                <a:gd name="connsiteX1" fmla="*/ 35022 w 2136312"/>
                <a:gd name="connsiteY1" fmla="*/ 565386 h 624156"/>
                <a:gd name="connsiteX2" fmla="*/ 301742 w 2136312"/>
                <a:gd name="connsiteY2" fmla="*/ 269210 h 624156"/>
                <a:gd name="connsiteX3" fmla="*/ 815912 w 2136312"/>
                <a:gd name="connsiteY3" fmla="*/ 27822 h 624156"/>
                <a:gd name="connsiteX4" fmla="*/ 1397232 w 2136312"/>
                <a:gd name="connsiteY4" fmla="*/ 25454 h 624156"/>
                <a:gd name="connsiteX5" fmla="*/ 1829620 w 2136312"/>
                <a:gd name="connsiteY5" fmla="*/ 209626 h 624156"/>
                <a:gd name="connsiteX6" fmla="*/ 2064180 w 2136312"/>
                <a:gd name="connsiteY6" fmla="*/ 450204 h 624156"/>
                <a:gd name="connsiteX7" fmla="*/ 2136312 w 2136312"/>
                <a:gd name="connsiteY7" fmla="*/ 567218 h 624156"/>
                <a:gd name="connsiteX0" fmla="*/ 0 w 2136312"/>
                <a:gd name="connsiteY0" fmla="*/ 624156 h 624156"/>
                <a:gd name="connsiteX1" fmla="*/ 35022 w 2136312"/>
                <a:gd name="connsiteY1" fmla="*/ 565386 h 624156"/>
                <a:gd name="connsiteX2" fmla="*/ 301742 w 2136312"/>
                <a:gd name="connsiteY2" fmla="*/ 269210 h 624156"/>
                <a:gd name="connsiteX3" fmla="*/ 815912 w 2136312"/>
                <a:gd name="connsiteY3" fmla="*/ 27822 h 624156"/>
                <a:gd name="connsiteX4" fmla="*/ 1397232 w 2136312"/>
                <a:gd name="connsiteY4" fmla="*/ 25454 h 624156"/>
                <a:gd name="connsiteX5" fmla="*/ 1829620 w 2136312"/>
                <a:gd name="connsiteY5" fmla="*/ 209626 h 624156"/>
                <a:gd name="connsiteX6" fmla="*/ 2064180 w 2136312"/>
                <a:gd name="connsiteY6" fmla="*/ 450204 h 624156"/>
                <a:gd name="connsiteX7" fmla="*/ 2136312 w 2136312"/>
                <a:gd name="connsiteY7" fmla="*/ 567218 h 624156"/>
                <a:gd name="connsiteX0" fmla="*/ 0 w 2136312"/>
                <a:gd name="connsiteY0" fmla="*/ 619585 h 619585"/>
                <a:gd name="connsiteX1" fmla="*/ 35022 w 2136312"/>
                <a:gd name="connsiteY1" fmla="*/ 565386 h 619585"/>
                <a:gd name="connsiteX2" fmla="*/ 301742 w 2136312"/>
                <a:gd name="connsiteY2" fmla="*/ 269210 h 619585"/>
                <a:gd name="connsiteX3" fmla="*/ 815912 w 2136312"/>
                <a:gd name="connsiteY3" fmla="*/ 27822 h 619585"/>
                <a:gd name="connsiteX4" fmla="*/ 1397232 w 2136312"/>
                <a:gd name="connsiteY4" fmla="*/ 25454 h 619585"/>
                <a:gd name="connsiteX5" fmla="*/ 1829620 w 2136312"/>
                <a:gd name="connsiteY5" fmla="*/ 209626 h 619585"/>
                <a:gd name="connsiteX6" fmla="*/ 2064180 w 2136312"/>
                <a:gd name="connsiteY6" fmla="*/ 450204 h 619585"/>
                <a:gd name="connsiteX7" fmla="*/ 2136312 w 2136312"/>
                <a:gd name="connsiteY7" fmla="*/ 567218 h 619585"/>
                <a:gd name="connsiteX0" fmla="*/ 0 w 2136312"/>
                <a:gd name="connsiteY0" fmla="*/ 619585 h 619585"/>
                <a:gd name="connsiteX1" fmla="*/ 35022 w 2136312"/>
                <a:gd name="connsiteY1" fmla="*/ 565386 h 619585"/>
                <a:gd name="connsiteX2" fmla="*/ 301742 w 2136312"/>
                <a:gd name="connsiteY2" fmla="*/ 269210 h 619585"/>
                <a:gd name="connsiteX3" fmla="*/ 815912 w 2136312"/>
                <a:gd name="connsiteY3" fmla="*/ 27822 h 619585"/>
                <a:gd name="connsiteX4" fmla="*/ 1397232 w 2136312"/>
                <a:gd name="connsiteY4" fmla="*/ 25454 h 619585"/>
                <a:gd name="connsiteX5" fmla="*/ 1829620 w 2136312"/>
                <a:gd name="connsiteY5" fmla="*/ 209626 h 619585"/>
                <a:gd name="connsiteX6" fmla="*/ 2064180 w 2136312"/>
                <a:gd name="connsiteY6" fmla="*/ 450204 h 619585"/>
                <a:gd name="connsiteX7" fmla="*/ 2136312 w 2136312"/>
                <a:gd name="connsiteY7" fmla="*/ 567218 h 619585"/>
                <a:gd name="connsiteX0" fmla="*/ 0 w 2136312"/>
                <a:gd name="connsiteY0" fmla="*/ 619585 h 619585"/>
                <a:gd name="connsiteX1" fmla="*/ 35022 w 2136312"/>
                <a:gd name="connsiteY1" fmla="*/ 565386 h 619585"/>
                <a:gd name="connsiteX2" fmla="*/ 301742 w 2136312"/>
                <a:gd name="connsiteY2" fmla="*/ 269210 h 619585"/>
                <a:gd name="connsiteX3" fmla="*/ 815912 w 2136312"/>
                <a:gd name="connsiteY3" fmla="*/ 27822 h 619585"/>
                <a:gd name="connsiteX4" fmla="*/ 1397232 w 2136312"/>
                <a:gd name="connsiteY4" fmla="*/ 25454 h 619585"/>
                <a:gd name="connsiteX5" fmla="*/ 1829620 w 2136312"/>
                <a:gd name="connsiteY5" fmla="*/ 209626 h 619585"/>
                <a:gd name="connsiteX6" fmla="*/ 2064180 w 2136312"/>
                <a:gd name="connsiteY6" fmla="*/ 450204 h 619585"/>
                <a:gd name="connsiteX7" fmla="*/ 2136312 w 2136312"/>
                <a:gd name="connsiteY7" fmla="*/ 567218 h 619585"/>
                <a:gd name="connsiteX0" fmla="*/ 0 w 2136312"/>
                <a:gd name="connsiteY0" fmla="*/ 619585 h 619585"/>
                <a:gd name="connsiteX1" fmla="*/ 35022 w 2136312"/>
                <a:gd name="connsiteY1" fmla="*/ 565386 h 619585"/>
                <a:gd name="connsiteX2" fmla="*/ 301742 w 2136312"/>
                <a:gd name="connsiteY2" fmla="*/ 269210 h 619585"/>
                <a:gd name="connsiteX3" fmla="*/ 815912 w 2136312"/>
                <a:gd name="connsiteY3" fmla="*/ 27822 h 619585"/>
                <a:gd name="connsiteX4" fmla="*/ 1397232 w 2136312"/>
                <a:gd name="connsiteY4" fmla="*/ 25454 h 619585"/>
                <a:gd name="connsiteX5" fmla="*/ 1829620 w 2136312"/>
                <a:gd name="connsiteY5" fmla="*/ 209626 h 619585"/>
                <a:gd name="connsiteX6" fmla="*/ 2064180 w 2136312"/>
                <a:gd name="connsiteY6" fmla="*/ 450204 h 619585"/>
                <a:gd name="connsiteX7" fmla="*/ 2136312 w 2136312"/>
                <a:gd name="connsiteY7" fmla="*/ 567218 h 619585"/>
                <a:gd name="connsiteX0" fmla="*/ 0 w 2136312"/>
                <a:gd name="connsiteY0" fmla="*/ 619585 h 619585"/>
                <a:gd name="connsiteX1" fmla="*/ 25828 w 2136312"/>
                <a:gd name="connsiteY1" fmla="*/ 594335 h 619585"/>
                <a:gd name="connsiteX2" fmla="*/ 35022 w 2136312"/>
                <a:gd name="connsiteY2" fmla="*/ 565386 h 619585"/>
                <a:gd name="connsiteX3" fmla="*/ 301742 w 2136312"/>
                <a:gd name="connsiteY3" fmla="*/ 269210 h 619585"/>
                <a:gd name="connsiteX4" fmla="*/ 815912 w 2136312"/>
                <a:gd name="connsiteY4" fmla="*/ 27822 h 619585"/>
                <a:gd name="connsiteX5" fmla="*/ 1397232 w 2136312"/>
                <a:gd name="connsiteY5" fmla="*/ 25454 h 619585"/>
                <a:gd name="connsiteX6" fmla="*/ 1829620 w 2136312"/>
                <a:gd name="connsiteY6" fmla="*/ 209626 h 619585"/>
                <a:gd name="connsiteX7" fmla="*/ 2064180 w 2136312"/>
                <a:gd name="connsiteY7" fmla="*/ 450204 h 619585"/>
                <a:gd name="connsiteX8" fmla="*/ 2136312 w 2136312"/>
                <a:gd name="connsiteY8" fmla="*/ 567218 h 619585"/>
                <a:gd name="connsiteX0" fmla="*/ 0 w 2136312"/>
                <a:gd name="connsiteY0" fmla="*/ 619585 h 619585"/>
                <a:gd name="connsiteX1" fmla="*/ 25828 w 2136312"/>
                <a:gd name="connsiteY1" fmla="*/ 594335 h 619585"/>
                <a:gd name="connsiteX2" fmla="*/ 35022 w 2136312"/>
                <a:gd name="connsiteY2" fmla="*/ 565386 h 619585"/>
                <a:gd name="connsiteX3" fmla="*/ 301742 w 2136312"/>
                <a:gd name="connsiteY3" fmla="*/ 269210 h 619585"/>
                <a:gd name="connsiteX4" fmla="*/ 815912 w 2136312"/>
                <a:gd name="connsiteY4" fmla="*/ 27822 h 619585"/>
                <a:gd name="connsiteX5" fmla="*/ 1397232 w 2136312"/>
                <a:gd name="connsiteY5" fmla="*/ 25454 h 619585"/>
                <a:gd name="connsiteX6" fmla="*/ 1829620 w 2136312"/>
                <a:gd name="connsiteY6" fmla="*/ 209626 h 619585"/>
                <a:gd name="connsiteX7" fmla="*/ 2064180 w 2136312"/>
                <a:gd name="connsiteY7" fmla="*/ 450204 h 619585"/>
                <a:gd name="connsiteX8" fmla="*/ 2136312 w 2136312"/>
                <a:gd name="connsiteY8" fmla="*/ 567218 h 619585"/>
                <a:gd name="connsiteX0" fmla="*/ 0 w 2136312"/>
                <a:gd name="connsiteY0" fmla="*/ 645487 h 645487"/>
                <a:gd name="connsiteX1" fmla="*/ 25828 w 2136312"/>
                <a:gd name="connsiteY1" fmla="*/ 594335 h 645487"/>
                <a:gd name="connsiteX2" fmla="*/ 35022 w 2136312"/>
                <a:gd name="connsiteY2" fmla="*/ 565386 h 645487"/>
                <a:gd name="connsiteX3" fmla="*/ 301742 w 2136312"/>
                <a:gd name="connsiteY3" fmla="*/ 269210 h 645487"/>
                <a:gd name="connsiteX4" fmla="*/ 815912 w 2136312"/>
                <a:gd name="connsiteY4" fmla="*/ 27822 h 645487"/>
                <a:gd name="connsiteX5" fmla="*/ 1397232 w 2136312"/>
                <a:gd name="connsiteY5" fmla="*/ 25454 h 645487"/>
                <a:gd name="connsiteX6" fmla="*/ 1829620 w 2136312"/>
                <a:gd name="connsiteY6" fmla="*/ 209626 h 645487"/>
                <a:gd name="connsiteX7" fmla="*/ 2064180 w 2136312"/>
                <a:gd name="connsiteY7" fmla="*/ 450204 h 645487"/>
                <a:gd name="connsiteX8" fmla="*/ 2136312 w 2136312"/>
                <a:gd name="connsiteY8" fmla="*/ 567218 h 645487"/>
                <a:gd name="connsiteX0" fmla="*/ 12414 w 2122898"/>
                <a:gd name="connsiteY0" fmla="*/ 594335 h 596849"/>
                <a:gd name="connsiteX1" fmla="*/ 21608 w 2122898"/>
                <a:gd name="connsiteY1" fmla="*/ 565386 h 596849"/>
                <a:gd name="connsiteX2" fmla="*/ 288328 w 2122898"/>
                <a:gd name="connsiteY2" fmla="*/ 269210 h 596849"/>
                <a:gd name="connsiteX3" fmla="*/ 802498 w 2122898"/>
                <a:gd name="connsiteY3" fmla="*/ 27822 h 596849"/>
                <a:gd name="connsiteX4" fmla="*/ 1383818 w 2122898"/>
                <a:gd name="connsiteY4" fmla="*/ 25454 h 596849"/>
                <a:gd name="connsiteX5" fmla="*/ 1816206 w 2122898"/>
                <a:gd name="connsiteY5" fmla="*/ 209626 h 596849"/>
                <a:gd name="connsiteX6" fmla="*/ 2050766 w 2122898"/>
                <a:gd name="connsiteY6" fmla="*/ 450204 h 596849"/>
                <a:gd name="connsiteX7" fmla="*/ 2122898 w 2122898"/>
                <a:gd name="connsiteY7" fmla="*/ 567218 h 596849"/>
                <a:gd name="connsiteX0" fmla="*/ 0 w 2101290"/>
                <a:gd name="connsiteY0" fmla="*/ 565386 h 567218"/>
                <a:gd name="connsiteX1" fmla="*/ 266720 w 2101290"/>
                <a:gd name="connsiteY1" fmla="*/ 269210 h 567218"/>
                <a:gd name="connsiteX2" fmla="*/ 780890 w 2101290"/>
                <a:gd name="connsiteY2" fmla="*/ 27822 h 567218"/>
                <a:gd name="connsiteX3" fmla="*/ 1362210 w 2101290"/>
                <a:gd name="connsiteY3" fmla="*/ 25454 h 567218"/>
                <a:gd name="connsiteX4" fmla="*/ 1794598 w 2101290"/>
                <a:gd name="connsiteY4" fmla="*/ 209626 h 567218"/>
                <a:gd name="connsiteX5" fmla="*/ 2029158 w 2101290"/>
                <a:gd name="connsiteY5" fmla="*/ 450204 h 567218"/>
                <a:gd name="connsiteX6" fmla="*/ 2101290 w 2101290"/>
                <a:gd name="connsiteY6" fmla="*/ 567218 h 567218"/>
                <a:gd name="connsiteX0" fmla="*/ 0 w 2156455"/>
                <a:gd name="connsiteY0" fmla="*/ 565386 h 623592"/>
                <a:gd name="connsiteX1" fmla="*/ 266720 w 2156455"/>
                <a:gd name="connsiteY1" fmla="*/ 269210 h 623592"/>
                <a:gd name="connsiteX2" fmla="*/ 780890 w 2156455"/>
                <a:gd name="connsiteY2" fmla="*/ 27822 h 623592"/>
                <a:gd name="connsiteX3" fmla="*/ 1362210 w 2156455"/>
                <a:gd name="connsiteY3" fmla="*/ 25454 h 623592"/>
                <a:gd name="connsiteX4" fmla="*/ 1794598 w 2156455"/>
                <a:gd name="connsiteY4" fmla="*/ 209626 h 623592"/>
                <a:gd name="connsiteX5" fmla="*/ 2029158 w 2156455"/>
                <a:gd name="connsiteY5" fmla="*/ 450204 h 623592"/>
                <a:gd name="connsiteX6" fmla="*/ 2156455 w 2156455"/>
                <a:gd name="connsiteY6" fmla="*/ 623592 h 623592"/>
                <a:gd name="connsiteX0" fmla="*/ 0 w 2128872"/>
                <a:gd name="connsiteY0" fmla="*/ 565386 h 623592"/>
                <a:gd name="connsiteX1" fmla="*/ 266720 w 2128872"/>
                <a:gd name="connsiteY1" fmla="*/ 269210 h 623592"/>
                <a:gd name="connsiteX2" fmla="*/ 780890 w 2128872"/>
                <a:gd name="connsiteY2" fmla="*/ 27822 h 623592"/>
                <a:gd name="connsiteX3" fmla="*/ 1362210 w 2128872"/>
                <a:gd name="connsiteY3" fmla="*/ 25454 h 623592"/>
                <a:gd name="connsiteX4" fmla="*/ 1794598 w 2128872"/>
                <a:gd name="connsiteY4" fmla="*/ 209626 h 623592"/>
                <a:gd name="connsiteX5" fmla="*/ 2029158 w 2128872"/>
                <a:gd name="connsiteY5" fmla="*/ 450204 h 623592"/>
                <a:gd name="connsiteX6" fmla="*/ 2128872 w 2128872"/>
                <a:gd name="connsiteY6" fmla="*/ 623592 h 623592"/>
                <a:gd name="connsiteX0" fmla="*/ 0 w 2156454"/>
                <a:gd name="connsiteY0" fmla="*/ 565386 h 623592"/>
                <a:gd name="connsiteX1" fmla="*/ 266720 w 2156454"/>
                <a:gd name="connsiteY1" fmla="*/ 269210 h 623592"/>
                <a:gd name="connsiteX2" fmla="*/ 780890 w 2156454"/>
                <a:gd name="connsiteY2" fmla="*/ 27822 h 623592"/>
                <a:gd name="connsiteX3" fmla="*/ 1362210 w 2156454"/>
                <a:gd name="connsiteY3" fmla="*/ 25454 h 623592"/>
                <a:gd name="connsiteX4" fmla="*/ 1794598 w 2156454"/>
                <a:gd name="connsiteY4" fmla="*/ 209626 h 623592"/>
                <a:gd name="connsiteX5" fmla="*/ 2029158 w 2156454"/>
                <a:gd name="connsiteY5" fmla="*/ 450204 h 623592"/>
                <a:gd name="connsiteX6" fmla="*/ 2156454 w 2156454"/>
                <a:gd name="connsiteY6" fmla="*/ 623592 h 623592"/>
                <a:gd name="connsiteX0" fmla="*/ 0 w 2128872"/>
                <a:gd name="connsiteY0" fmla="*/ 565386 h 622068"/>
                <a:gd name="connsiteX1" fmla="*/ 266720 w 2128872"/>
                <a:gd name="connsiteY1" fmla="*/ 269210 h 622068"/>
                <a:gd name="connsiteX2" fmla="*/ 780890 w 2128872"/>
                <a:gd name="connsiteY2" fmla="*/ 27822 h 622068"/>
                <a:gd name="connsiteX3" fmla="*/ 1362210 w 2128872"/>
                <a:gd name="connsiteY3" fmla="*/ 25454 h 622068"/>
                <a:gd name="connsiteX4" fmla="*/ 1794598 w 2128872"/>
                <a:gd name="connsiteY4" fmla="*/ 209626 h 622068"/>
                <a:gd name="connsiteX5" fmla="*/ 2029158 w 2128872"/>
                <a:gd name="connsiteY5" fmla="*/ 450204 h 622068"/>
                <a:gd name="connsiteX6" fmla="*/ 2128872 w 2128872"/>
                <a:gd name="connsiteY6" fmla="*/ 622068 h 622068"/>
                <a:gd name="connsiteX0" fmla="*/ 0 w 2156454"/>
                <a:gd name="connsiteY0" fmla="*/ 565386 h 620544"/>
                <a:gd name="connsiteX1" fmla="*/ 266720 w 2156454"/>
                <a:gd name="connsiteY1" fmla="*/ 269210 h 620544"/>
                <a:gd name="connsiteX2" fmla="*/ 780890 w 2156454"/>
                <a:gd name="connsiteY2" fmla="*/ 27822 h 620544"/>
                <a:gd name="connsiteX3" fmla="*/ 1362210 w 2156454"/>
                <a:gd name="connsiteY3" fmla="*/ 25454 h 620544"/>
                <a:gd name="connsiteX4" fmla="*/ 1794598 w 2156454"/>
                <a:gd name="connsiteY4" fmla="*/ 209626 h 620544"/>
                <a:gd name="connsiteX5" fmla="*/ 2029158 w 2156454"/>
                <a:gd name="connsiteY5" fmla="*/ 450204 h 620544"/>
                <a:gd name="connsiteX6" fmla="*/ 2156454 w 2156454"/>
                <a:gd name="connsiteY6" fmla="*/ 620544 h 620544"/>
                <a:gd name="connsiteX0" fmla="*/ 0 w 2128595"/>
                <a:gd name="connsiteY0" fmla="*/ 541408 h 620544"/>
                <a:gd name="connsiteX1" fmla="*/ 238861 w 2128595"/>
                <a:gd name="connsiteY1" fmla="*/ 269210 h 620544"/>
                <a:gd name="connsiteX2" fmla="*/ 753031 w 2128595"/>
                <a:gd name="connsiteY2" fmla="*/ 27822 h 620544"/>
                <a:gd name="connsiteX3" fmla="*/ 1334351 w 2128595"/>
                <a:gd name="connsiteY3" fmla="*/ 25454 h 620544"/>
                <a:gd name="connsiteX4" fmla="*/ 1766739 w 2128595"/>
                <a:gd name="connsiteY4" fmla="*/ 209626 h 620544"/>
                <a:gd name="connsiteX5" fmla="*/ 2001299 w 2128595"/>
                <a:gd name="connsiteY5" fmla="*/ 450204 h 620544"/>
                <a:gd name="connsiteX6" fmla="*/ 2128595 w 2128595"/>
                <a:gd name="connsiteY6" fmla="*/ 620544 h 620544"/>
                <a:gd name="connsiteX0" fmla="*/ 0 w 2128595"/>
                <a:gd name="connsiteY0" fmla="*/ 541408 h 620544"/>
                <a:gd name="connsiteX1" fmla="*/ 238861 w 2128595"/>
                <a:gd name="connsiteY1" fmla="*/ 269210 h 620544"/>
                <a:gd name="connsiteX2" fmla="*/ 753031 w 2128595"/>
                <a:gd name="connsiteY2" fmla="*/ 27822 h 620544"/>
                <a:gd name="connsiteX3" fmla="*/ 1334351 w 2128595"/>
                <a:gd name="connsiteY3" fmla="*/ 25454 h 620544"/>
                <a:gd name="connsiteX4" fmla="*/ 1766739 w 2128595"/>
                <a:gd name="connsiteY4" fmla="*/ 209626 h 620544"/>
                <a:gd name="connsiteX5" fmla="*/ 2001299 w 2128595"/>
                <a:gd name="connsiteY5" fmla="*/ 450204 h 620544"/>
                <a:gd name="connsiteX6" fmla="*/ 2128595 w 2128595"/>
                <a:gd name="connsiteY6" fmla="*/ 620544 h 6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8595" h="620544">
                  <a:moveTo>
                    <a:pt x="0" y="541408"/>
                  </a:moveTo>
                  <a:cubicBezTo>
                    <a:pt x="32056" y="459817"/>
                    <a:pt x="113356" y="354808"/>
                    <a:pt x="238861" y="269210"/>
                  </a:cubicBezTo>
                  <a:cubicBezTo>
                    <a:pt x="364366" y="183612"/>
                    <a:pt x="570449" y="68448"/>
                    <a:pt x="753031" y="27822"/>
                  </a:cubicBezTo>
                  <a:cubicBezTo>
                    <a:pt x="935613" y="-12804"/>
                    <a:pt x="1165400" y="-4847"/>
                    <a:pt x="1334351" y="25454"/>
                  </a:cubicBezTo>
                  <a:cubicBezTo>
                    <a:pt x="1503302" y="55755"/>
                    <a:pt x="1655581" y="138834"/>
                    <a:pt x="1766739" y="209626"/>
                  </a:cubicBezTo>
                  <a:cubicBezTo>
                    <a:pt x="1877897" y="280418"/>
                    <a:pt x="1940990" y="381718"/>
                    <a:pt x="2001299" y="450204"/>
                  </a:cubicBezTo>
                  <a:cubicBezTo>
                    <a:pt x="2061608" y="518690"/>
                    <a:pt x="2106492" y="570978"/>
                    <a:pt x="2128595" y="620544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8" name="Volný tvar 117"/>
            <p:cNvSpPr/>
            <p:nvPr/>
          </p:nvSpPr>
          <p:spPr>
            <a:xfrm flipH="1">
              <a:off x="6466523" y="2835868"/>
              <a:ext cx="65193" cy="1222447"/>
            </a:xfrm>
            <a:custGeom>
              <a:avLst/>
              <a:gdLst>
                <a:gd name="connsiteX0" fmla="*/ 459931 w 479327"/>
                <a:gd name="connsiteY0" fmla="*/ 0 h 1492467"/>
                <a:gd name="connsiteX1" fmla="*/ 479250 w 479327"/>
                <a:gd name="connsiteY1" fmla="*/ 235040 h 1492467"/>
                <a:gd name="connsiteX2" fmla="*/ 453492 w 479327"/>
                <a:gd name="connsiteY2" fmla="*/ 540913 h 1492467"/>
                <a:gd name="connsiteX3" fmla="*/ 340802 w 479327"/>
                <a:gd name="connsiteY3" fmla="*/ 856445 h 1492467"/>
                <a:gd name="connsiteX4" fmla="*/ 340802 w 479327"/>
                <a:gd name="connsiteY4" fmla="*/ 956257 h 1492467"/>
                <a:gd name="connsiteX5" fmla="*/ 228111 w 479327"/>
                <a:gd name="connsiteY5" fmla="*/ 1213834 h 1492467"/>
                <a:gd name="connsiteX6" fmla="*/ 154058 w 479327"/>
                <a:gd name="connsiteY6" fmla="*/ 1294327 h 1492467"/>
                <a:gd name="connsiteX7" fmla="*/ 86444 w 479327"/>
                <a:gd name="connsiteY7" fmla="*/ 1435995 h 1492467"/>
                <a:gd name="connsiteX8" fmla="*/ 2731 w 479327"/>
                <a:gd name="connsiteY8" fmla="*/ 1487510 h 1492467"/>
                <a:gd name="connsiteX9" fmla="*/ 28489 w 479327"/>
                <a:gd name="connsiteY9" fmla="*/ 1487510 h 1492467"/>
                <a:gd name="connsiteX0" fmla="*/ 459931 w 479327"/>
                <a:gd name="connsiteY0" fmla="*/ 0 h 1492467"/>
                <a:gd name="connsiteX1" fmla="*/ 479250 w 479327"/>
                <a:gd name="connsiteY1" fmla="*/ 235040 h 1492467"/>
                <a:gd name="connsiteX2" fmla="*/ 453492 w 479327"/>
                <a:gd name="connsiteY2" fmla="*/ 540913 h 1492467"/>
                <a:gd name="connsiteX3" fmla="*/ 340802 w 479327"/>
                <a:gd name="connsiteY3" fmla="*/ 956257 h 1492467"/>
                <a:gd name="connsiteX4" fmla="*/ 228111 w 479327"/>
                <a:gd name="connsiteY4" fmla="*/ 1213834 h 1492467"/>
                <a:gd name="connsiteX5" fmla="*/ 154058 w 479327"/>
                <a:gd name="connsiteY5" fmla="*/ 1294327 h 1492467"/>
                <a:gd name="connsiteX6" fmla="*/ 86444 w 479327"/>
                <a:gd name="connsiteY6" fmla="*/ 1435995 h 1492467"/>
                <a:gd name="connsiteX7" fmla="*/ 2731 w 479327"/>
                <a:gd name="connsiteY7" fmla="*/ 1487510 h 1492467"/>
                <a:gd name="connsiteX8" fmla="*/ 28489 w 479327"/>
                <a:gd name="connsiteY8" fmla="*/ 1487510 h 1492467"/>
                <a:gd name="connsiteX0" fmla="*/ 459931 w 481923"/>
                <a:gd name="connsiteY0" fmla="*/ 0 h 1492467"/>
                <a:gd name="connsiteX1" fmla="*/ 479250 w 481923"/>
                <a:gd name="connsiteY1" fmla="*/ 235040 h 1492467"/>
                <a:gd name="connsiteX2" fmla="*/ 466371 w 481923"/>
                <a:gd name="connsiteY2" fmla="*/ 540913 h 1492467"/>
                <a:gd name="connsiteX3" fmla="*/ 340802 w 481923"/>
                <a:gd name="connsiteY3" fmla="*/ 956257 h 1492467"/>
                <a:gd name="connsiteX4" fmla="*/ 228111 w 481923"/>
                <a:gd name="connsiteY4" fmla="*/ 1213834 h 1492467"/>
                <a:gd name="connsiteX5" fmla="*/ 154058 w 481923"/>
                <a:gd name="connsiteY5" fmla="*/ 1294327 h 1492467"/>
                <a:gd name="connsiteX6" fmla="*/ 86444 w 481923"/>
                <a:gd name="connsiteY6" fmla="*/ 1435995 h 1492467"/>
                <a:gd name="connsiteX7" fmla="*/ 2731 w 481923"/>
                <a:gd name="connsiteY7" fmla="*/ 1487510 h 1492467"/>
                <a:gd name="connsiteX8" fmla="*/ 28489 w 481923"/>
                <a:gd name="connsiteY8" fmla="*/ 1487510 h 1492467"/>
                <a:gd name="connsiteX0" fmla="*/ 459931 w 479888"/>
                <a:gd name="connsiteY0" fmla="*/ 0 h 1492467"/>
                <a:gd name="connsiteX1" fmla="*/ 479250 w 479888"/>
                <a:gd name="connsiteY1" fmla="*/ 235040 h 1492467"/>
                <a:gd name="connsiteX2" fmla="*/ 466371 w 479888"/>
                <a:gd name="connsiteY2" fmla="*/ 540913 h 1492467"/>
                <a:gd name="connsiteX3" fmla="*/ 385878 w 479888"/>
                <a:gd name="connsiteY3" fmla="*/ 953038 h 1492467"/>
                <a:gd name="connsiteX4" fmla="*/ 228111 w 479888"/>
                <a:gd name="connsiteY4" fmla="*/ 1213834 h 1492467"/>
                <a:gd name="connsiteX5" fmla="*/ 154058 w 479888"/>
                <a:gd name="connsiteY5" fmla="*/ 1294327 h 1492467"/>
                <a:gd name="connsiteX6" fmla="*/ 86444 w 479888"/>
                <a:gd name="connsiteY6" fmla="*/ 1435995 h 1492467"/>
                <a:gd name="connsiteX7" fmla="*/ 2731 w 479888"/>
                <a:gd name="connsiteY7" fmla="*/ 1487510 h 1492467"/>
                <a:gd name="connsiteX8" fmla="*/ 28489 w 479888"/>
                <a:gd name="connsiteY8" fmla="*/ 1487510 h 1492467"/>
                <a:gd name="connsiteX0" fmla="*/ 459931 w 484676"/>
                <a:gd name="connsiteY0" fmla="*/ 0 h 1492467"/>
                <a:gd name="connsiteX1" fmla="*/ 479250 w 484676"/>
                <a:gd name="connsiteY1" fmla="*/ 235040 h 1492467"/>
                <a:gd name="connsiteX2" fmla="*/ 476030 w 484676"/>
                <a:gd name="connsiteY2" fmla="*/ 585989 h 1492467"/>
                <a:gd name="connsiteX3" fmla="*/ 385878 w 484676"/>
                <a:gd name="connsiteY3" fmla="*/ 953038 h 1492467"/>
                <a:gd name="connsiteX4" fmla="*/ 228111 w 484676"/>
                <a:gd name="connsiteY4" fmla="*/ 1213834 h 1492467"/>
                <a:gd name="connsiteX5" fmla="*/ 154058 w 484676"/>
                <a:gd name="connsiteY5" fmla="*/ 1294327 h 1492467"/>
                <a:gd name="connsiteX6" fmla="*/ 86444 w 484676"/>
                <a:gd name="connsiteY6" fmla="*/ 1435995 h 1492467"/>
                <a:gd name="connsiteX7" fmla="*/ 2731 w 484676"/>
                <a:gd name="connsiteY7" fmla="*/ 1487510 h 1492467"/>
                <a:gd name="connsiteX8" fmla="*/ 28489 w 484676"/>
                <a:gd name="connsiteY8" fmla="*/ 1487510 h 1492467"/>
                <a:gd name="connsiteX0" fmla="*/ 459931 w 499150"/>
                <a:gd name="connsiteY0" fmla="*/ 0 h 1492467"/>
                <a:gd name="connsiteX1" fmla="*/ 498569 w 499150"/>
                <a:gd name="connsiteY1" fmla="*/ 235040 h 1492467"/>
                <a:gd name="connsiteX2" fmla="*/ 476030 w 499150"/>
                <a:gd name="connsiteY2" fmla="*/ 585989 h 1492467"/>
                <a:gd name="connsiteX3" fmla="*/ 385878 w 499150"/>
                <a:gd name="connsiteY3" fmla="*/ 953038 h 1492467"/>
                <a:gd name="connsiteX4" fmla="*/ 228111 w 499150"/>
                <a:gd name="connsiteY4" fmla="*/ 1213834 h 1492467"/>
                <a:gd name="connsiteX5" fmla="*/ 154058 w 499150"/>
                <a:gd name="connsiteY5" fmla="*/ 1294327 h 1492467"/>
                <a:gd name="connsiteX6" fmla="*/ 86444 w 499150"/>
                <a:gd name="connsiteY6" fmla="*/ 1435995 h 1492467"/>
                <a:gd name="connsiteX7" fmla="*/ 2731 w 499150"/>
                <a:gd name="connsiteY7" fmla="*/ 1487510 h 1492467"/>
                <a:gd name="connsiteX8" fmla="*/ 28489 w 499150"/>
                <a:gd name="connsiteY8" fmla="*/ 1487510 h 1492467"/>
                <a:gd name="connsiteX0" fmla="*/ 459931 w 502248"/>
                <a:gd name="connsiteY0" fmla="*/ 0 h 1492467"/>
                <a:gd name="connsiteX1" fmla="*/ 501789 w 502248"/>
                <a:gd name="connsiteY1" fmla="*/ 209282 h 1492467"/>
                <a:gd name="connsiteX2" fmla="*/ 476030 w 502248"/>
                <a:gd name="connsiteY2" fmla="*/ 585989 h 1492467"/>
                <a:gd name="connsiteX3" fmla="*/ 385878 w 502248"/>
                <a:gd name="connsiteY3" fmla="*/ 953038 h 1492467"/>
                <a:gd name="connsiteX4" fmla="*/ 228111 w 502248"/>
                <a:gd name="connsiteY4" fmla="*/ 1213834 h 1492467"/>
                <a:gd name="connsiteX5" fmla="*/ 154058 w 502248"/>
                <a:gd name="connsiteY5" fmla="*/ 1294327 h 1492467"/>
                <a:gd name="connsiteX6" fmla="*/ 86444 w 502248"/>
                <a:gd name="connsiteY6" fmla="*/ 1435995 h 1492467"/>
                <a:gd name="connsiteX7" fmla="*/ 2731 w 502248"/>
                <a:gd name="connsiteY7" fmla="*/ 1487510 h 1492467"/>
                <a:gd name="connsiteX8" fmla="*/ 28489 w 502248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8404"/>
                <a:gd name="connsiteY0" fmla="*/ 0 h 1492467"/>
                <a:gd name="connsiteX1" fmla="*/ 501789 w 508404"/>
                <a:gd name="connsiteY1" fmla="*/ 209282 h 1492467"/>
                <a:gd name="connsiteX2" fmla="*/ 476030 w 508404"/>
                <a:gd name="connsiteY2" fmla="*/ 585989 h 1492467"/>
                <a:gd name="connsiteX3" fmla="*/ 385878 w 508404"/>
                <a:gd name="connsiteY3" fmla="*/ 953038 h 1492467"/>
                <a:gd name="connsiteX4" fmla="*/ 228111 w 508404"/>
                <a:gd name="connsiteY4" fmla="*/ 1213834 h 1492467"/>
                <a:gd name="connsiteX5" fmla="*/ 154058 w 508404"/>
                <a:gd name="connsiteY5" fmla="*/ 1294327 h 1492467"/>
                <a:gd name="connsiteX6" fmla="*/ 86444 w 508404"/>
                <a:gd name="connsiteY6" fmla="*/ 1435995 h 1492467"/>
                <a:gd name="connsiteX7" fmla="*/ 2731 w 508404"/>
                <a:gd name="connsiteY7" fmla="*/ 1487510 h 1492467"/>
                <a:gd name="connsiteX8" fmla="*/ 28489 w 508404"/>
                <a:gd name="connsiteY8" fmla="*/ 1487510 h 1492467"/>
                <a:gd name="connsiteX0" fmla="*/ 459931 w 509981"/>
                <a:gd name="connsiteY0" fmla="*/ 0 h 1492467"/>
                <a:gd name="connsiteX1" fmla="*/ 501789 w 509981"/>
                <a:gd name="connsiteY1" fmla="*/ 209282 h 1492467"/>
                <a:gd name="connsiteX2" fmla="*/ 498568 w 509981"/>
                <a:gd name="connsiteY2" fmla="*/ 595649 h 1492467"/>
                <a:gd name="connsiteX3" fmla="*/ 385878 w 509981"/>
                <a:gd name="connsiteY3" fmla="*/ 953038 h 1492467"/>
                <a:gd name="connsiteX4" fmla="*/ 228111 w 509981"/>
                <a:gd name="connsiteY4" fmla="*/ 1213834 h 1492467"/>
                <a:gd name="connsiteX5" fmla="*/ 154058 w 509981"/>
                <a:gd name="connsiteY5" fmla="*/ 1294327 h 1492467"/>
                <a:gd name="connsiteX6" fmla="*/ 86444 w 509981"/>
                <a:gd name="connsiteY6" fmla="*/ 1435995 h 1492467"/>
                <a:gd name="connsiteX7" fmla="*/ 2731 w 509981"/>
                <a:gd name="connsiteY7" fmla="*/ 1487510 h 1492467"/>
                <a:gd name="connsiteX8" fmla="*/ 28489 w 509981"/>
                <a:gd name="connsiteY8" fmla="*/ 1487510 h 1492467"/>
                <a:gd name="connsiteX0" fmla="*/ 459931 w 509981"/>
                <a:gd name="connsiteY0" fmla="*/ 0 h 1492467"/>
                <a:gd name="connsiteX1" fmla="*/ 501789 w 509981"/>
                <a:gd name="connsiteY1" fmla="*/ 202843 h 1492467"/>
                <a:gd name="connsiteX2" fmla="*/ 498568 w 509981"/>
                <a:gd name="connsiteY2" fmla="*/ 595649 h 1492467"/>
                <a:gd name="connsiteX3" fmla="*/ 385878 w 509981"/>
                <a:gd name="connsiteY3" fmla="*/ 953038 h 1492467"/>
                <a:gd name="connsiteX4" fmla="*/ 228111 w 509981"/>
                <a:gd name="connsiteY4" fmla="*/ 1213834 h 1492467"/>
                <a:gd name="connsiteX5" fmla="*/ 154058 w 509981"/>
                <a:gd name="connsiteY5" fmla="*/ 1294327 h 1492467"/>
                <a:gd name="connsiteX6" fmla="*/ 86444 w 509981"/>
                <a:gd name="connsiteY6" fmla="*/ 1435995 h 1492467"/>
                <a:gd name="connsiteX7" fmla="*/ 2731 w 509981"/>
                <a:gd name="connsiteY7" fmla="*/ 1487510 h 1492467"/>
                <a:gd name="connsiteX8" fmla="*/ 28489 w 509981"/>
                <a:gd name="connsiteY8" fmla="*/ 1487510 h 1492467"/>
                <a:gd name="connsiteX0" fmla="*/ 459931 w 510963"/>
                <a:gd name="connsiteY0" fmla="*/ 0 h 1492467"/>
                <a:gd name="connsiteX1" fmla="*/ 501789 w 510963"/>
                <a:gd name="connsiteY1" fmla="*/ 202843 h 1492467"/>
                <a:gd name="connsiteX2" fmla="*/ 498568 w 510963"/>
                <a:gd name="connsiteY2" fmla="*/ 595649 h 1492467"/>
                <a:gd name="connsiteX3" fmla="*/ 385878 w 510963"/>
                <a:gd name="connsiteY3" fmla="*/ 953038 h 1492467"/>
                <a:gd name="connsiteX4" fmla="*/ 228111 w 510963"/>
                <a:gd name="connsiteY4" fmla="*/ 1213834 h 1492467"/>
                <a:gd name="connsiteX5" fmla="*/ 154058 w 510963"/>
                <a:gd name="connsiteY5" fmla="*/ 1294327 h 1492467"/>
                <a:gd name="connsiteX6" fmla="*/ 86444 w 510963"/>
                <a:gd name="connsiteY6" fmla="*/ 1435995 h 1492467"/>
                <a:gd name="connsiteX7" fmla="*/ 2731 w 510963"/>
                <a:gd name="connsiteY7" fmla="*/ 1487510 h 1492467"/>
                <a:gd name="connsiteX8" fmla="*/ 28489 w 510963"/>
                <a:gd name="connsiteY8" fmla="*/ 1487510 h 1492467"/>
                <a:gd name="connsiteX0" fmla="*/ 459931 w 510963"/>
                <a:gd name="connsiteY0" fmla="*/ 0 h 1492467"/>
                <a:gd name="connsiteX1" fmla="*/ 501789 w 510963"/>
                <a:gd name="connsiteY1" fmla="*/ 202843 h 1492467"/>
                <a:gd name="connsiteX2" fmla="*/ 498568 w 510963"/>
                <a:gd name="connsiteY2" fmla="*/ 595649 h 1492467"/>
                <a:gd name="connsiteX3" fmla="*/ 385878 w 510963"/>
                <a:gd name="connsiteY3" fmla="*/ 953038 h 1492467"/>
                <a:gd name="connsiteX4" fmla="*/ 228111 w 510963"/>
                <a:gd name="connsiteY4" fmla="*/ 1213834 h 1492467"/>
                <a:gd name="connsiteX5" fmla="*/ 154058 w 510963"/>
                <a:gd name="connsiteY5" fmla="*/ 1294327 h 1492467"/>
                <a:gd name="connsiteX6" fmla="*/ 86444 w 510963"/>
                <a:gd name="connsiteY6" fmla="*/ 1435995 h 1492467"/>
                <a:gd name="connsiteX7" fmla="*/ 2731 w 510963"/>
                <a:gd name="connsiteY7" fmla="*/ 1487510 h 1492467"/>
                <a:gd name="connsiteX8" fmla="*/ 28489 w 510963"/>
                <a:gd name="connsiteY8" fmla="*/ 1487510 h 1492467"/>
                <a:gd name="connsiteX0" fmla="*/ 459931 w 512143"/>
                <a:gd name="connsiteY0" fmla="*/ 0 h 1492467"/>
                <a:gd name="connsiteX1" fmla="*/ 501789 w 512143"/>
                <a:gd name="connsiteY1" fmla="*/ 202843 h 1492467"/>
                <a:gd name="connsiteX2" fmla="*/ 501788 w 512143"/>
                <a:gd name="connsiteY2" fmla="*/ 553793 h 1492467"/>
                <a:gd name="connsiteX3" fmla="*/ 385878 w 512143"/>
                <a:gd name="connsiteY3" fmla="*/ 953038 h 1492467"/>
                <a:gd name="connsiteX4" fmla="*/ 228111 w 512143"/>
                <a:gd name="connsiteY4" fmla="*/ 1213834 h 1492467"/>
                <a:gd name="connsiteX5" fmla="*/ 154058 w 512143"/>
                <a:gd name="connsiteY5" fmla="*/ 1294327 h 1492467"/>
                <a:gd name="connsiteX6" fmla="*/ 86444 w 512143"/>
                <a:gd name="connsiteY6" fmla="*/ 1435995 h 1492467"/>
                <a:gd name="connsiteX7" fmla="*/ 2731 w 512143"/>
                <a:gd name="connsiteY7" fmla="*/ 1487510 h 1492467"/>
                <a:gd name="connsiteX8" fmla="*/ 28489 w 512143"/>
                <a:gd name="connsiteY8" fmla="*/ 1487510 h 1492467"/>
                <a:gd name="connsiteX0" fmla="*/ 459931 w 511217"/>
                <a:gd name="connsiteY0" fmla="*/ 0 h 1492467"/>
                <a:gd name="connsiteX1" fmla="*/ 501789 w 511217"/>
                <a:gd name="connsiteY1" fmla="*/ 202843 h 1492467"/>
                <a:gd name="connsiteX2" fmla="*/ 501788 w 511217"/>
                <a:gd name="connsiteY2" fmla="*/ 553793 h 1492467"/>
                <a:gd name="connsiteX3" fmla="*/ 398757 w 511217"/>
                <a:gd name="connsiteY3" fmla="*/ 920840 h 1492467"/>
                <a:gd name="connsiteX4" fmla="*/ 228111 w 511217"/>
                <a:gd name="connsiteY4" fmla="*/ 1213834 h 1492467"/>
                <a:gd name="connsiteX5" fmla="*/ 154058 w 511217"/>
                <a:gd name="connsiteY5" fmla="*/ 1294327 h 1492467"/>
                <a:gd name="connsiteX6" fmla="*/ 86444 w 511217"/>
                <a:gd name="connsiteY6" fmla="*/ 1435995 h 1492467"/>
                <a:gd name="connsiteX7" fmla="*/ 2731 w 511217"/>
                <a:gd name="connsiteY7" fmla="*/ 1487510 h 1492467"/>
                <a:gd name="connsiteX8" fmla="*/ 28489 w 511217"/>
                <a:gd name="connsiteY8" fmla="*/ 1487510 h 1492467"/>
                <a:gd name="connsiteX0" fmla="*/ 459931 w 511217"/>
                <a:gd name="connsiteY0" fmla="*/ 0 h 1492467"/>
                <a:gd name="connsiteX1" fmla="*/ 501789 w 511217"/>
                <a:gd name="connsiteY1" fmla="*/ 202843 h 1492467"/>
                <a:gd name="connsiteX2" fmla="*/ 501788 w 511217"/>
                <a:gd name="connsiteY2" fmla="*/ 553793 h 1492467"/>
                <a:gd name="connsiteX3" fmla="*/ 398757 w 511217"/>
                <a:gd name="connsiteY3" fmla="*/ 920840 h 1492467"/>
                <a:gd name="connsiteX4" fmla="*/ 282846 w 511217"/>
                <a:gd name="connsiteY4" fmla="*/ 1139781 h 1492467"/>
                <a:gd name="connsiteX5" fmla="*/ 154058 w 511217"/>
                <a:gd name="connsiteY5" fmla="*/ 1294327 h 1492467"/>
                <a:gd name="connsiteX6" fmla="*/ 86444 w 511217"/>
                <a:gd name="connsiteY6" fmla="*/ 1435995 h 1492467"/>
                <a:gd name="connsiteX7" fmla="*/ 2731 w 511217"/>
                <a:gd name="connsiteY7" fmla="*/ 1487510 h 1492467"/>
                <a:gd name="connsiteX8" fmla="*/ 28489 w 511217"/>
                <a:gd name="connsiteY8" fmla="*/ 1487510 h 1492467"/>
                <a:gd name="connsiteX0" fmla="*/ 459931 w 511217"/>
                <a:gd name="connsiteY0" fmla="*/ 0 h 1492467"/>
                <a:gd name="connsiteX1" fmla="*/ 501789 w 511217"/>
                <a:gd name="connsiteY1" fmla="*/ 202843 h 1492467"/>
                <a:gd name="connsiteX2" fmla="*/ 501788 w 511217"/>
                <a:gd name="connsiteY2" fmla="*/ 553793 h 1492467"/>
                <a:gd name="connsiteX3" fmla="*/ 398757 w 511217"/>
                <a:gd name="connsiteY3" fmla="*/ 920840 h 1492467"/>
                <a:gd name="connsiteX4" fmla="*/ 282846 w 511217"/>
                <a:gd name="connsiteY4" fmla="*/ 1139781 h 1492467"/>
                <a:gd name="connsiteX5" fmla="*/ 189475 w 511217"/>
                <a:gd name="connsiteY5" fmla="*/ 1249251 h 1492467"/>
                <a:gd name="connsiteX6" fmla="*/ 86444 w 511217"/>
                <a:gd name="connsiteY6" fmla="*/ 1435995 h 1492467"/>
                <a:gd name="connsiteX7" fmla="*/ 2731 w 511217"/>
                <a:gd name="connsiteY7" fmla="*/ 1487510 h 1492467"/>
                <a:gd name="connsiteX8" fmla="*/ 28489 w 511217"/>
                <a:gd name="connsiteY8" fmla="*/ 1487510 h 1492467"/>
                <a:gd name="connsiteX0" fmla="*/ 461616 w 512902"/>
                <a:gd name="connsiteY0" fmla="*/ 0 h 1495013"/>
                <a:gd name="connsiteX1" fmla="*/ 503474 w 512902"/>
                <a:gd name="connsiteY1" fmla="*/ 202843 h 1495013"/>
                <a:gd name="connsiteX2" fmla="*/ 503473 w 512902"/>
                <a:gd name="connsiteY2" fmla="*/ 553793 h 1495013"/>
                <a:gd name="connsiteX3" fmla="*/ 400442 w 512902"/>
                <a:gd name="connsiteY3" fmla="*/ 920840 h 1495013"/>
                <a:gd name="connsiteX4" fmla="*/ 284531 w 512902"/>
                <a:gd name="connsiteY4" fmla="*/ 1139781 h 1495013"/>
                <a:gd name="connsiteX5" fmla="*/ 191160 w 512902"/>
                <a:gd name="connsiteY5" fmla="*/ 1249251 h 1495013"/>
                <a:gd name="connsiteX6" fmla="*/ 113887 w 512902"/>
                <a:gd name="connsiteY6" fmla="*/ 1400578 h 1495013"/>
                <a:gd name="connsiteX7" fmla="*/ 4416 w 512902"/>
                <a:gd name="connsiteY7" fmla="*/ 1487510 h 1495013"/>
                <a:gd name="connsiteX8" fmla="*/ 30174 w 512902"/>
                <a:gd name="connsiteY8" fmla="*/ 1487510 h 1495013"/>
                <a:gd name="connsiteX0" fmla="*/ 459371 w 510657"/>
                <a:gd name="connsiteY0" fmla="*/ 0 h 1490782"/>
                <a:gd name="connsiteX1" fmla="*/ 501229 w 510657"/>
                <a:gd name="connsiteY1" fmla="*/ 202843 h 1490782"/>
                <a:gd name="connsiteX2" fmla="*/ 501228 w 510657"/>
                <a:gd name="connsiteY2" fmla="*/ 553793 h 1490782"/>
                <a:gd name="connsiteX3" fmla="*/ 398197 w 510657"/>
                <a:gd name="connsiteY3" fmla="*/ 920840 h 1490782"/>
                <a:gd name="connsiteX4" fmla="*/ 282286 w 510657"/>
                <a:gd name="connsiteY4" fmla="*/ 1139781 h 1490782"/>
                <a:gd name="connsiteX5" fmla="*/ 188915 w 510657"/>
                <a:gd name="connsiteY5" fmla="*/ 1249251 h 1490782"/>
                <a:gd name="connsiteX6" fmla="*/ 111642 w 510657"/>
                <a:gd name="connsiteY6" fmla="*/ 1400578 h 1490782"/>
                <a:gd name="connsiteX7" fmla="*/ 2171 w 510657"/>
                <a:gd name="connsiteY7" fmla="*/ 1487510 h 1490782"/>
                <a:gd name="connsiteX8" fmla="*/ 44028 w 510657"/>
                <a:gd name="connsiteY8" fmla="*/ 1471412 h 1490782"/>
                <a:gd name="connsiteX0" fmla="*/ 441628 w 492914"/>
                <a:gd name="connsiteY0" fmla="*/ 0 h 1485145"/>
                <a:gd name="connsiteX1" fmla="*/ 483486 w 492914"/>
                <a:gd name="connsiteY1" fmla="*/ 202843 h 1485145"/>
                <a:gd name="connsiteX2" fmla="*/ 483485 w 492914"/>
                <a:gd name="connsiteY2" fmla="*/ 553793 h 1485145"/>
                <a:gd name="connsiteX3" fmla="*/ 380454 w 492914"/>
                <a:gd name="connsiteY3" fmla="*/ 920840 h 1485145"/>
                <a:gd name="connsiteX4" fmla="*/ 264543 w 492914"/>
                <a:gd name="connsiteY4" fmla="*/ 1139781 h 1485145"/>
                <a:gd name="connsiteX5" fmla="*/ 171172 w 492914"/>
                <a:gd name="connsiteY5" fmla="*/ 1249251 h 1485145"/>
                <a:gd name="connsiteX6" fmla="*/ 93899 w 492914"/>
                <a:gd name="connsiteY6" fmla="*/ 1400578 h 1485145"/>
                <a:gd name="connsiteX7" fmla="*/ 3746 w 492914"/>
                <a:gd name="connsiteY7" fmla="*/ 1481070 h 1485145"/>
                <a:gd name="connsiteX8" fmla="*/ 26285 w 492914"/>
                <a:gd name="connsiteY8" fmla="*/ 1471412 h 1485145"/>
                <a:gd name="connsiteX0" fmla="*/ 441628 w 492914"/>
                <a:gd name="connsiteY0" fmla="*/ 0 h 1485145"/>
                <a:gd name="connsiteX1" fmla="*/ 483486 w 492914"/>
                <a:gd name="connsiteY1" fmla="*/ 202843 h 1485145"/>
                <a:gd name="connsiteX2" fmla="*/ 483485 w 492914"/>
                <a:gd name="connsiteY2" fmla="*/ 505497 h 1485145"/>
                <a:gd name="connsiteX3" fmla="*/ 380454 w 492914"/>
                <a:gd name="connsiteY3" fmla="*/ 920840 h 1485145"/>
                <a:gd name="connsiteX4" fmla="*/ 264543 w 492914"/>
                <a:gd name="connsiteY4" fmla="*/ 1139781 h 1485145"/>
                <a:gd name="connsiteX5" fmla="*/ 171172 w 492914"/>
                <a:gd name="connsiteY5" fmla="*/ 1249251 h 1485145"/>
                <a:gd name="connsiteX6" fmla="*/ 93899 w 492914"/>
                <a:gd name="connsiteY6" fmla="*/ 1400578 h 1485145"/>
                <a:gd name="connsiteX7" fmla="*/ 3746 w 492914"/>
                <a:gd name="connsiteY7" fmla="*/ 1481070 h 1485145"/>
                <a:gd name="connsiteX8" fmla="*/ 26285 w 492914"/>
                <a:gd name="connsiteY8" fmla="*/ 1471412 h 1485145"/>
                <a:gd name="connsiteX0" fmla="*/ 441628 w 497676"/>
                <a:gd name="connsiteY0" fmla="*/ 0 h 1485145"/>
                <a:gd name="connsiteX1" fmla="*/ 483486 w 497676"/>
                <a:gd name="connsiteY1" fmla="*/ 202843 h 1485145"/>
                <a:gd name="connsiteX2" fmla="*/ 489924 w 497676"/>
                <a:gd name="connsiteY2" fmla="*/ 515156 h 1485145"/>
                <a:gd name="connsiteX3" fmla="*/ 380454 w 497676"/>
                <a:gd name="connsiteY3" fmla="*/ 920840 h 1485145"/>
                <a:gd name="connsiteX4" fmla="*/ 264543 w 497676"/>
                <a:gd name="connsiteY4" fmla="*/ 1139781 h 1485145"/>
                <a:gd name="connsiteX5" fmla="*/ 171172 w 497676"/>
                <a:gd name="connsiteY5" fmla="*/ 1249251 h 1485145"/>
                <a:gd name="connsiteX6" fmla="*/ 93899 w 497676"/>
                <a:gd name="connsiteY6" fmla="*/ 1400578 h 1485145"/>
                <a:gd name="connsiteX7" fmla="*/ 3746 w 497676"/>
                <a:gd name="connsiteY7" fmla="*/ 1481070 h 1485145"/>
                <a:gd name="connsiteX8" fmla="*/ 26285 w 497676"/>
                <a:gd name="connsiteY8" fmla="*/ 1471412 h 1485145"/>
                <a:gd name="connsiteX0" fmla="*/ 441628 w 498299"/>
                <a:gd name="connsiteY0" fmla="*/ 0 h 1485145"/>
                <a:gd name="connsiteX1" fmla="*/ 483486 w 498299"/>
                <a:gd name="connsiteY1" fmla="*/ 202843 h 1485145"/>
                <a:gd name="connsiteX2" fmla="*/ 489924 w 498299"/>
                <a:gd name="connsiteY2" fmla="*/ 515156 h 1485145"/>
                <a:gd name="connsiteX3" fmla="*/ 380454 w 498299"/>
                <a:gd name="connsiteY3" fmla="*/ 920840 h 1485145"/>
                <a:gd name="connsiteX4" fmla="*/ 264543 w 498299"/>
                <a:gd name="connsiteY4" fmla="*/ 1139781 h 1485145"/>
                <a:gd name="connsiteX5" fmla="*/ 171172 w 498299"/>
                <a:gd name="connsiteY5" fmla="*/ 1249251 h 1485145"/>
                <a:gd name="connsiteX6" fmla="*/ 93899 w 498299"/>
                <a:gd name="connsiteY6" fmla="*/ 1400578 h 1485145"/>
                <a:gd name="connsiteX7" fmla="*/ 3746 w 498299"/>
                <a:gd name="connsiteY7" fmla="*/ 1481070 h 1485145"/>
                <a:gd name="connsiteX8" fmla="*/ 26285 w 498299"/>
                <a:gd name="connsiteY8" fmla="*/ 1471412 h 1485145"/>
                <a:gd name="connsiteX0" fmla="*/ 441628 w 498299"/>
                <a:gd name="connsiteY0" fmla="*/ 0 h 1485145"/>
                <a:gd name="connsiteX1" fmla="*/ 483486 w 498299"/>
                <a:gd name="connsiteY1" fmla="*/ 202843 h 1485145"/>
                <a:gd name="connsiteX2" fmla="*/ 489924 w 498299"/>
                <a:gd name="connsiteY2" fmla="*/ 515156 h 1485145"/>
                <a:gd name="connsiteX3" fmla="*/ 380454 w 498299"/>
                <a:gd name="connsiteY3" fmla="*/ 920840 h 1485145"/>
                <a:gd name="connsiteX4" fmla="*/ 264543 w 498299"/>
                <a:gd name="connsiteY4" fmla="*/ 1139781 h 1485145"/>
                <a:gd name="connsiteX5" fmla="*/ 171172 w 498299"/>
                <a:gd name="connsiteY5" fmla="*/ 1249251 h 1485145"/>
                <a:gd name="connsiteX6" fmla="*/ 93899 w 498299"/>
                <a:gd name="connsiteY6" fmla="*/ 1400578 h 1485145"/>
                <a:gd name="connsiteX7" fmla="*/ 3746 w 498299"/>
                <a:gd name="connsiteY7" fmla="*/ 1481070 h 1485145"/>
                <a:gd name="connsiteX8" fmla="*/ 26285 w 498299"/>
                <a:gd name="connsiteY8" fmla="*/ 1471412 h 1485145"/>
                <a:gd name="connsiteX0" fmla="*/ 441628 w 496722"/>
                <a:gd name="connsiteY0" fmla="*/ 0 h 1485145"/>
                <a:gd name="connsiteX1" fmla="*/ 483486 w 496722"/>
                <a:gd name="connsiteY1" fmla="*/ 202843 h 1485145"/>
                <a:gd name="connsiteX2" fmla="*/ 489924 w 496722"/>
                <a:gd name="connsiteY2" fmla="*/ 515156 h 1485145"/>
                <a:gd name="connsiteX3" fmla="*/ 393333 w 496722"/>
                <a:gd name="connsiteY3" fmla="*/ 914401 h 1485145"/>
                <a:gd name="connsiteX4" fmla="*/ 264543 w 496722"/>
                <a:gd name="connsiteY4" fmla="*/ 1139781 h 1485145"/>
                <a:gd name="connsiteX5" fmla="*/ 171172 w 496722"/>
                <a:gd name="connsiteY5" fmla="*/ 1249251 h 1485145"/>
                <a:gd name="connsiteX6" fmla="*/ 93899 w 496722"/>
                <a:gd name="connsiteY6" fmla="*/ 1400578 h 1485145"/>
                <a:gd name="connsiteX7" fmla="*/ 3746 w 496722"/>
                <a:gd name="connsiteY7" fmla="*/ 1481070 h 1485145"/>
                <a:gd name="connsiteX8" fmla="*/ 26285 w 496722"/>
                <a:gd name="connsiteY8" fmla="*/ 1471412 h 1485145"/>
                <a:gd name="connsiteX0" fmla="*/ 441628 w 499307"/>
                <a:gd name="connsiteY0" fmla="*/ 0 h 1485145"/>
                <a:gd name="connsiteX1" fmla="*/ 483486 w 499307"/>
                <a:gd name="connsiteY1" fmla="*/ 202843 h 1485145"/>
                <a:gd name="connsiteX2" fmla="*/ 493144 w 499307"/>
                <a:gd name="connsiteY2" fmla="*/ 557012 h 1485145"/>
                <a:gd name="connsiteX3" fmla="*/ 393333 w 499307"/>
                <a:gd name="connsiteY3" fmla="*/ 914401 h 1485145"/>
                <a:gd name="connsiteX4" fmla="*/ 264543 w 499307"/>
                <a:gd name="connsiteY4" fmla="*/ 1139781 h 1485145"/>
                <a:gd name="connsiteX5" fmla="*/ 171172 w 499307"/>
                <a:gd name="connsiteY5" fmla="*/ 1249251 h 1485145"/>
                <a:gd name="connsiteX6" fmla="*/ 93899 w 499307"/>
                <a:gd name="connsiteY6" fmla="*/ 1400578 h 1485145"/>
                <a:gd name="connsiteX7" fmla="*/ 3746 w 499307"/>
                <a:gd name="connsiteY7" fmla="*/ 1481070 h 1485145"/>
                <a:gd name="connsiteX8" fmla="*/ 26285 w 499307"/>
                <a:gd name="connsiteY8" fmla="*/ 1471412 h 1485145"/>
                <a:gd name="connsiteX0" fmla="*/ 441628 w 489944"/>
                <a:gd name="connsiteY0" fmla="*/ 0 h 1485145"/>
                <a:gd name="connsiteX1" fmla="*/ 483486 w 489944"/>
                <a:gd name="connsiteY1" fmla="*/ 202843 h 1485145"/>
                <a:gd name="connsiteX2" fmla="*/ 480265 w 489944"/>
                <a:gd name="connsiteY2" fmla="*/ 560232 h 1485145"/>
                <a:gd name="connsiteX3" fmla="*/ 393333 w 489944"/>
                <a:gd name="connsiteY3" fmla="*/ 914401 h 1485145"/>
                <a:gd name="connsiteX4" fmla="*/ 264543 w 489944"/>
                <a:gd name="connsiteY4" fmla="*/ 1139781 h 1485145"/>
                <a:gd name="connsiteX5" fmla="*/ 171172 w 489944"/>
                <a:gd name="connsiteY5" fmla="*/ 1249251 h 1485145"/>
                <a:gd name="connsiteX6" fmla="*/ 93899 w 489944"/>
                <a:gd name="connsiteY6" fmla="*/ 1400578 h 1485145"/>
                <a:gd name="connsiteX7" fmla="*/ 3746 w 489944"/>
                <a:gd name="connsiteY7" fmla="*/ 1481070 h 1485145"/>
                <a:gd name="connsiteX8" fmla="*/ 26285 w 489944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64543 w 496366"/>
                <a:gd name="connsiteY4" fmla="*/ 1139781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64543 w 496366"/>
                <a:gd name="connsiteY4" fmla="*/ 1139781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64543 w 496366"/>
                <a:gd name="connsiteY4" fmla="*/ 1139781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277422 w 496366"/>
                <a:gd name="connsiteY4" fmla="*/ 1120462 h 1485145"/>
                <a:gd name="connsiteX5" fmla="*/ 171172 w 496366"/>
                <a:gd name="connsiteY5" fmla="*/ 1249251 h 1485145"/>
                <a:gd name="connsiteX6" fmla="*/ 93899 w 496366"/>
                <a:gd name="connsiteY6" fmla="*/ 1400578 h 1485145"/>
                <a:gd name="connsiteX7" fmla="*/ 3746 w 496366"/>
                <a:gd name="connsiteY7" fmla="*/ 1481070 h 1485145"/>
                <a:gd name="connsiteX8" fmla="*/ 26285 w 496366"/>
                <a:gd name="connsiteY8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171172 w 496366"/>
                <a:gd name="connsiteY4" fmla="*/ 1249251 h 1485145"/>
                <a:gd name="connsiteX5" fmla="*/ 93899 w 496366"/>
                <a:gd name="connsiteY5" fmla="*/ 1400578 h 1485145"/>
                <a:gd name="connsiteX6" fmla="*/ 3746 w 496366"/>
                <a:gd name="connsiteY6" fmla="*/ 1481070 h 1485145"/>
                <a:gd name="connsiteX7" fmla="*/ 26285 w 496366"/>
                <a:gd name="connsiteY7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180831 w 496366"/>
                <a:gd name="connsiteY4" fmla="*/ 1249251 h 1485145"/>
                <a:gd name="connsiteX5" fmla="*/ 93899 w 496366"/>
                <a:gd name="connsiteY5" fmla="*/ 1400578 h 1485145"/>
                <a:gd name="connsiteX6" fmla="*/ 3746 w 496366"/>
                <a:gd name="connsiteY6" fmla="*/ 1481070 h 1485145"/>
                <a:gd name="connsiteX7" fmla="*/ 26285 w 496366"/>
                <a:gd name="connsiteY7" fmla="*/ 1471412 h 1485145"/>
                <a:gd name="connsiteX0" fmla="*/ 441628 w 496366"/>
                <a:gd name="connsiteY0" fmla="*/ 0 h 1485145"/>
                <a:gd name="connsiteX1" fmla="*/ 493145 w 496366"/>
                <a:gd name="connsiteY1" fmla="*/ 222161 h 1485145"/>
                <a:gd name="connsiteX2" fmla="*/ 480265 w 496366"/>
                <a:gd name="connsiteY2" fmla="*/ 560232 h 1485145"/>
                <a:gd name="connsiteX3" fmla="*/ 393333 w 496366"/>
                <a:gd name="connsiteY3" fmla="*/ 914401 h 1485145"/>
                <a:gd name="connsiteX4" fmla="*/ 193709 w 496366"/>
                <a:gd name="connsiteY4" fmla="*/ 1249251 h 1485145"/>
                <a:gd name="connsiteX5" fmla="*/ 93899 w 496366"/>
                <a:gd name="connsiteY5" fmla="*/ 1400578 h 1485145"/>
                <a:gd name="connsiteX6" fmla="*/ 3746 w 496366"/>
                <a:gd name="connsiteY6" fmla="*/ 1481070 h 1485145"/>
                <a:gd name="connsiteX7" fmla="*/ 26285 w 496366"/>
                <a:gd name="connsiteY7" fmla="*/ 1471412 h 1485145"/>
                <a:gd name="connsiteX0" fmla="*/ 441628 w 496605"/>
                <a:gd name="connsiteY0" fmla="*/ 0 h 1485145"/>
                <a:gd name="connsiteX1" fmla="*/ 493145 w 496605"/>
                <a:gd name="connsiteY1" fmla="*/ 222161 h 1485145"/>
                <a:gd name="connsiteX2" fmla="*/ 480265 w 496605"/>
                <a:gd name="connsiteY2" fmla="*/ 560232 h 1485145"/>
                <a:gd name="connsiteX3" fmla="*/ 386893 w 496605"/>
                <a:gd name="connsiteY3" fmla="*/ 914401 h 1485145"/>
                <a:gd name="connsiteX4" fmla="*/ 193709 w 496605"/>
                <a:gd name="connsiteY4" fmla="*/ 1249251 h 1485145"/>
                <a:gd name="connsiteX5" fmla="*/ 93899 w 496605"/>
                <a:gd name="connsiteY5" fmla="*/ 1400578 h 1485145"/>
                <a:gd name="connsiteX6" fmla="*/ 3746 w 496605"/>
                <a:gd name="connsiteY6" fmla="*/ 1481070 h 1485145"/>
                <a:gd name="connsiteX7" fmla="*/ 26285 w 496605"/>
                <a:gd name="connsiteY7" fmla="*/ 1471412 h 1485145"/>
                <a:gd name="connsiteX0" fmla="*/ 441628 w 496605"/>
                <a:gd name="connsiteY0" fmla="*/ 0 h 1485145"/>
                <a:gd name="connsiteX1" fmla="*/ 493145 w 496605"/>
                <a:gd name="connsiteY1" fmla="*/ 222161 h 1485145"/>
                <a:gd name="connsiteX2" fmla="*/ 480265 w 496605"/>
                <a:gd name="connsiteY2" fmla="*/ 560232 h 1485145"/>
                <a:gd name="connsiteX3" fmla="*/ 386893 w 496605"/>
                <a:gd name="connsiteY3" fmla="*/ 914401 h 1485145"/>
                <a:gd name="connsiteX4" fmla="*/ 225906 w 496605"/>
                <a:gd name="connsiteY4" fmla="*/ 1255690 h 1485145"/>
                <a:gd name="connsiteX5" fmla="*/ 93899 w 496605"/>
                <a:gd name="connsiteY5" fmla="*/ 1400578 h 1485145"/>
                <a:gd name="connsiteX6" fmla="*/ 3746 w 496605"/>
                <a:gd name="connsiteY6" fmla="*/ 1481070 h 1485145"/>
                <a:gd name="connsiteX7" fmla="*/ 26285 w 496605"/>
                <a:gd name="connsiteY7" fmla="*/ 1471412 h 1485145"/>
                <a:gd name="connsiteX0" fmla="*/ 441628 w 496042"/>
                <a:gd name="connsiteY0" fmla="*/ 0 h 1485145"/>
                <a:gd name="connsiteX1" fmla="*/ 493145 w 496042"/>
                <a:gd name="connsiteY1" fmla="*/ 222161 h 1485145"/>
                <a:gd name="connsiteX2" fmla="*/ 480265 w 496042"/>
                <a:gd name="connsiteY2" fmla="*/ 560232 h 1485145"/>
                <a:gd name="connsiteX3" fmla="*/ 402991 w 496042"/>
                <a:gd name="connsiteY3" fmla="*/ 914401 h 1485145"/>
                <a:gd name="connsiteX4" fmla="*/ 225906 w 496042"/>
                <a:gd name="connsiteY4" fmla="*/ 1255690 h 1485145"/>
                <a:gd name="connsiteX5" fmla="*/ 93899 w 496042"/>
                <a:gd name="connsiteY5" fmla="*/ 1400578 h 1485145"/>
                <a:gd name="connsiteX6" fmla="*/ 3746 w 496042"/>
                <a:gd name="connsiteY6" fmla="*/ 1481070 h 1485145"/>
                <a:gd name="connsiteX7" fmla="*/ 26285 w 496042"/>
                <a:gd name="connsiteY7" fmla="*/ 1471412 h 1485145"/>
                <a:gd name="connsiteX0" fmla="*/ 441628 w 493524"/>
                <a:gd name="connsiteY0" fmla="*/ 0 h 1485145"/>
                <a:gd name="connsiteX1" fmla="*/ 489925 w 493524"/>
                <a:gd name="connsiteY1" fmla="*/ 238260 h 1485145"/>
                <a:gd name="connsiteX2" fmla="*/ 480265 w 493524"/>
                <a:gd name="connsiteY2" fmla="*/ 560232 h 1485145"/>
                <a:gd name="connsiteX3" fmla="*/ 402991 w 493524"/>
                <a:gd name="connsiteY3" fmla="*/ 914401 h 1485145"/>
                <a:gd name="connsiteX4" fmla="*/ 225906 w 493524"/>
                <a:gd name="connsiteY4" fmla="*/ 1255690 h 1485145"/>
                <a:gd name="connsiteX5" fmla="*/ 93899 w 493524"/>
                <a:gd name="connsiteY5" fmla="*/ 1400578 h 1485145"/>
                <a:gd name="connsiteX6" fmla="*/ 3746 w 493524"/>
                <a:gd name="connsiteY6" fmla="*/ 1481070 h 1485145"/>
                <a:gd name="connsiteX7" fmla="*/ 26285 w 493524"/>
                <a:gd name="connsiteY7" fmla="*/ 1471412 h 1485145"/>
                <a:gd name="connsiteX0" fmla="*/ 441628 w 501601"/>
                <a:gd name="connsiteY0" fmla="*/ 0 h 1485145"/>
                <a:gd name="connsiteX1" fmla="*/ 499585 w 501601"/>
                <a:gd name="connsiteY1" fmla="*/ 231820 h 1485145"/>
                <a:gd name="connsiteX2" fmla="*/ 480265 w 501601"/>
                <a:gd name="connsiteY2" fmla="*/ 560232 h 1485145"/>
                <a:gd name="connsiteX3" fmla="*/ 402991 w 501601"/>
                <a:gd name="connsiteY3" fmla="*/ 914401 h 1485145"/>
                <a:gd name="connsiteX4" fmla="*/ 225906 w 501601"/>
                <a:gd name="connsiteY4" fmla="*/ 1255690 h 1485145"/>
                <a:gd name="connsiteX5" fmla="*/ 93899 w 501601"/>
                <a:gd name="connsiteY5" fmla="*/ 1400578 h 1485145"/>
                <a:gd name="connsiteX6" fmla="*/ 3746 w 501601"/>
                <a:gd name="connsiteY6" fmla="*/ 1481070 h 1485145"/>
                <a:gd name="connsiteX7" fmla="*/ 26285 w 501601"/>
                <a:gd name="connsiteY7" fmla="*/ 1471412 h 1485145"/>
                <a:gd name="connsiteX0" fmla="*/ 441628 w 491268"/>
                <a:gd name="connsiteY0" fmla="*/ 0 h 1485145"/>
                <a:gd name="connsiteX1" fmla="*/ 486707 w 491268"/>
                <a:gd name="connsiteY1" fmla="*/ 235040 h 1485145"/>
                <a:gd name="connsiteX2" fmla="*/ 480265 w 491268"/>
                <a:gd name="connsiteY2" fmla="*/ 560232 h 1485145"/>
                <a:gd name="connsiteX3" fmla="*/ 402991 w 491268"/>
                <a:gd name="connsiteY3" fmla="*/ 914401 h 1485145"/>
                <a:gd name="connsiteX4" fmla="*/ 225906 w 491268"/>
                <a:gd name="connsiteY4" fmla="*/ 1255690 h 1485145"/>
                <a:gd name="connsiteX5" fmla="*/ 93899 w 491268"/>
                <a:gd name="connsiteY5" fmla="*/ 1400578 h 1485145"/>
                <a:gd name="connsiteX6" fmla="*/ 3746 w 491268"/>
                <a:gd name="connsiteY6" fmla="*/ 1481070 h 1485145"/>
                <a:gd name="connsiteX7" fmla="*/ 26285 w 491268"/>
                <a:gd name="connsiteY7" fmla="*/ 1471412 h 1485145"/>
                <a:gd name="connsiteX0" fmla="*/ 441628 w 493525"/>
                <a:gd name="connsiteY0" fmla="*/ 0 h 1485145"/>
                <a:gd name="connsiteX1" fmla="*/ 489926 w 493525"/>
                <a:gd name="connsiteY1" fmla="*/ 238260 h 1485145"/>
                <a:gd name="connsiteX2" fmla="*/ 480265 w 493525"/>
                <a:gd name="connsiteY2" fmla="*/ 560232 h 1485145"/>
                <a:gd name="connsiteX3" fmla="*/ 402991 w 493525"/>
                <a:gd name="connsiteY3" fmla="*/ 914401 h 1485145"/>
                <a:gd name="connsiteX4" fmla="*/ 225906 w 493525"/>
                <a:gd name="connsiteY4" fmla="*/ 1255690 h 1485145"/>
                <a:gd name="connsiteX5" fmla="*/ 93899 w 493525"/>
                <a:gd name="connsiteY5" fmla="*/ 1400578 h 1485145"/>
                <a:gd name="connsiteX6" fmla="*/ 3746 w 493525"/>
                <a:gd name="connsiteY6" fmla="*/ 1481070 h 1485145"/>
                <a:gd name="connsiteX7" fmla="*/ 26285 w 493525"/>
                <a:gd name="connsiteY7" fmla="*/ 1471412 h 1485145"/>
                <a:gd name="connsiteX0" fmla="*/ 441628 w 496566"/>
                <a:gd name="connsiteY0" fmla="*/ 0 h 1485145"/>
                <a:gd name="connsiteX1" fmla="*/ 489926 w 496566"/>
                <a:gd name="connsiteY1" fmla="*/ 238260 h 1485145"/>
                <a:gd name="connsiteX2" fmla="*/ 486704 w 496566"/>
                <a:gd name="connsiteY2" fmla="*/ 560232 h 1485145"/>
                <a:gd name="connsiteX3" fmla="*/ 402991 w 496566"/>
                <a:gd name="connsiteY3" fmla="*/ 914401 h 1485145"/>
                <a:gd name="connsiteX4" fmla="*/ 225906 w 496566"/>
                <a:gd name="connsiteY4" fmla="*/ 1255690 h 1485145"/>
                <a:gd name="connsiteX5" fmla="*/ 93899 w 496566"/>
                <a:gd name="connsiteY5" fmla="*/ 1400578 h 1485145"/>
                <a:gd name="connsiteX6" fmla="*/ 3746 w 496566"/>
                <a:gd name="connsiteY6" fmla="*/ 1481070 h 1485145"/>
                <a:gd name="connsiteX7" fmla="*/ 26285 w 496566"/>
                <a:gd name="connsiteY7" fmla="*/ 1471412 h 1485145"/>
                <a:gd name="connsiteX0" fmla="*/ 441628 w 495394"/>
                <a:gd name="connsiteY0" fmla="*/ 0 h 1485145"/>
                <a:gd name="connsiteX1" fmla="*/ 489926 w 495394"/>
                <a:gd name="connsiteY1" fmla="*/ 238260 h 1485145"/>
                <a:gd name="connsiteX2" fmla="*/ 486704 w 495394"/>
                <a:gd name="connsiteY2" fmla="*/ 560232 h 1485145"/>
                <a:gd name="connsiteX3" fmla="*/ 422309 w 495394"/>
                <a:gd name="connsiteY3" fmla="*/ 914401 h 1485145"/>
                <a:gd name="connsiteX4" fmla="*/ 225906 w 495394"/>
                <a:gd name="connsiteY4" fmla="*/ 1255690 h 1485145"/>
                <a:gd name="connsiteX5" fmla="*/ 93899 w 495394"/>
                <a:gd name="connsiteY5" fmla="*/ 1400578 h 1485145"/>
                <a:gd name="connsiteX6" fmla="*/ 3746 w 495394"/>
                <a:gd name="connsiteY6" fmla="*/ 1481070 h 1485145"/>
                <a:gd name="connsiteX7" fmla="*/ 26285 w 495394"/>
                <a:gd name="connsiteY7" fmla="*/ 1471412 h 1485145"/>
                <a:gd name="connsiteX0" fmla="*/ 441628 w 501731"/>
                <a:gd name="connsiteY0" fmla="*/ 0 h 1485145"/>
                <a:gd name="connsiteX1" fmla="*/ 489926 w 501731"/>
                <a:gd name="connsiteY1" fmla="*/ 238260 h 1485145"/>
                <a:gd name="connsiteX2" fmla="*/ 496363 w 501731"/>
                <a:gd name="connsiteY2" fmla="*/ 563451 h 1485145"/>
                <a:gd name="connsiteX3" fmla="*/ 422309 w 501731"/>
                <a:gd name="connsiteY3" fmla="*/ 914401 h 1485145"/>
                <a:gd name="connsiteX4" fmla="*/ 225906 w 501731"/>
                <a:gd name="connsiteY4" fmla="*/ 1255690 h 1485145"/>
                <a:gd name="connsiteX5" fmla="*/ 93899 w 501731"/>
                <a:gd name="connsiteY5" fmla="*/ 1400578 h 1485145"/>
                <a:gd name="connsiteX6" fmla="*/ 3746 w 501731"/>
                <a:gd name="connsiteY6" fmla="*/ 1481070 h 1485145"/>
                <a:gd name="connsiteX7" fmla="*/ 26285 w 501731"/>
                <a:gd name="connsiteY7" fmla="*/ 1471412 h 1485145"/>
                <a:gd name="connsiteX0" fmla="*/ 441628 w 501732"/>
                <a:gd name="connsiteY0" fmla="*/ 0 h 1485145"/>
                <a:gd name="connsiteX1" fmla="*/ 489926 w 501732"/>
                <a:gd name="connsiteY1" fmla="*/ 247920 h 1485145"/>
                <a:gd name="connsiteX2" fmla="*/ 496363 w 501732"/>
                <a:gd name="connsiteY2" fmla="*/ 563451 h 1485145"/>
                <a:gd name="connsiteX3" fmla="*/ 422309 w 501732"/>
                <a:gd name="connsiteY3" fmla="*/ 914401 h 1485145"/>
                <a:gd name="connsiteX4" fmla="*/ 225906 w 501732"/>
                <a:gd name="connsiteY4" fmla="*/ 1255690 h 1485145"/>
                <a:gd name="connsiteX5" fmla="*/ 93899 w 501732"/>
                <a:gd name="connsiteY5" fmla="*/ 1400578 h 1485145"/>
                <a:gd name="connsiteX6" fmla="*/ 3746 w 501732"/>
                <a:gd name="connsiteY6" fmla="*/ 1481070 h 1485145"/>
                <a:gd name="connsiteX7" fmla="*/ 26285 w 501732"/>
                <a:gd name="connsiteY7" fmla="*/ 1471412 h 1485145"/>
                <a:gd name="connsiteX0" fmla="*/ 347469 w 506678"/>
                <a:gd name="connsiteY0" fmla="*/ 0 h 1671323"/>
                <a:gd name="connsiteX1" fmla="*/ 489926 w 506678"/>
                <a:gd name="connsiteY1" fmla="*/ 434098 h 1671323"/>
                <a:gd name="connsiteX2" fmla="*/ 496363 w 506678"/>
                <a:gd name="connsiteY2" fmla="*/ 749629 h 1671323"/>
                <a:gd name="connsiteX3" fmla="*/ 422309 w 506678"/>
                <a:gd name="connsiteY3" fmla="*/ 1100579 h 1671323"/>
                <a:gd name="connsiteX4" fmla="*/ 225906 w 506678"/>
                <a:gd name="connsiteY4" fmla="*/ 1441868 h 1671323"/>
                <a:gd name="connsiteX5" fmla="*/ 93899 w 506678"/>
                <a:gd name="connsiteY5" fmla="*/ 1586756 h 1671323"/>
                <a:gd name="connsiteX6" fmla="*/ 3746 w 506678"/>
                <a:gd name="connsiteY6" fmla="*/ 1667248 h 1671323"/>
                <a:gd name="connsiteX7" fmla="*/ 26285 w 506678"/>
                <a:gd name="connsiteY7" fmla="*/ 1657590 h 1671323"/>
                <a:gd name="connsiteX0" fmla="*/ 347469 w 501788"/>
                <a:gd name="connsiteY0" fmla="*/ 0 h 1671323"/>
                <a:gd name="connsiteX1" fmla="*/ 440178 w 501788"/>
                <a:gd name="connsiteY1" fmla="*/ 249828 h 1671323"/>
                <a:gd name="connsiteX2" fmla="*/ 489926 w 501788"/>
                <a:gd name="connsiteY2" fmla="*/ 434098 h 1671323"/>
                <a:gd name="connsiteX3" fmla="*/ 496363 w 501788"/>
                <a:gd name="connsiteY3" fmla="*/ 749629 h 1671323"/>
                <a:gd name="connsiteX4" fmla="*/ 422309 w 501788"/>
                <a:gd name="connsiteY4" fmla="*/ 1100579 h 1671323"/>
                <a:gd name="connsiteX5" fmla="*/ 225906 w 501788"/>
                <a:gd name="connsiteY5" fmla="*/ 1441868 h 1671323"/>
                <a:gd name="connsiteX6" fmla="*/ 93899 w 501788"/>
                <a:gd name="connsiteY6" fmla="*/ 1586756 h 1671323"/>
                <a:gd name="connsiteX7" fmla="*/ 3746 w 501788"/>
                <a:gd name="connsiteY7" fmla="*/ 1667248 h 1671323"/>
                <a:gd name="connsiteX8" fmla="*/ 26285 w 501788"/>
                <a:gd name="connsiteY8" fmla="*/ 1657590 h 1671323"/>
                <a:gd name="connsiteX0" fmla="*/ 347469 w 504807"/>
                <a:gd name="connsiteY0" fmla="*/ 0 h 1671323"/>
                <a:gd name="connsiteX1" fmla="*/ 495566 w 504807"/>
                <a:gd name="connsiteY1" fmla="*/ 250732 h 1671323"/>
                <a:gd name="connsiteX2" fmla="*/ 489926 w 504807"/>
                <a:gd name="connsiteY2" fmla="*/ 434098 h 1671323"/>
                <a:gd name="connsiteX3" fmla="*/ 496363 w 504807"/>
                <a:gd name="connsiteY3" fmla="*/ 749629 h 1671323"/>
                <a:gd name="connsiteX4" fmla="*/ 422309 w 504807"/>
                <a:gd name="connsiteY4" fmla="*/ 1100579 h 1671323"/>
                <a:gd name="connsiteX5" fmla="*/ 225906 w 504807"/>
                <a:gd name="connsiteY5" fmla="*/ 1441868 h 1671323"/>
                <a:gd name="connsiteX6" fmla="*/ 93899 w 504807"/>
                <a:gd name="connsiteY6" fmla="*/ 1586756 h 1671323"/>
                <a:gd name="connsiteX7" fmla="*/ 3746 w 504807"/>
                <a:gd name="connsiteY7" fmla="*/ 1667248 h 1671323"/>
                <a:gd name="connsiteX8" fmla="*/ 26285 w 504807"/>
                <a:gd name="connsiteY8" fmla="*/ 1657590 h 1671323"/>
                <a:gd name="connsiteX0" fmla="*/ 347469 w 501193"/>
                <a:gd name="connsiteY0" fmla="*/ 0 h 1671323"/>
                <a:gd name="connsiteX1" fmla="*/ 456795 w 501193"/>
                <a:gd name="connsiteY1" fmla="*/ 252539 h 1671323"/>
                <a:gd name="connsiteX2" fmla="*/ 489926 w 501193"/>
                <a:gd name="connsiteY2" fmla="*/ 434098 h 1671323"/>
                <a:gd name="connsiteX3" fmla="*/ 496363 w 501193"/>
                <a:gd name="connsiteY3" fmla="*/ 749629 h 1671323"/>
                <a:gd name="connsiteX4" fmla="*/ 422309 w 501193"/>
                <a:gd name="connsiteY4" fmla="*/ 1100579 h 1671323"/>
                <a:gd name="connsiteX5" fmla="*/ 225906 w 501193"/>
                <a:gd name="connsiteY5" fmla="*/ 1441868 h 1671323"/>
                <a:gd name="connsiteX6" fmla="*/ 93899 w 501193"/>
                <a:gd name="connsiteY6" fmla="*/ 1586756 h 1671323"/>
                <a:gd name="connsiteX7" fmla="*/ 3746 w 501193"/>
                <a:gd name="connsiteY7" fmla="*/ 1667248 h 1671323"/>
                <a:gd name="connsiteX8" fmla="*/ 26285 w 501193"/>
                <a:gd name="connsiteY8" fmla="*/ 1657590 h 1671323"/>
                <a:gd name="connsiteX0" fmla="*/ 347469 w 501193"/>
                <a:gd name="connsiteY0" fmla="*/ 0 h 1671323"/>
                <a:gd name="connsiteX1" fmla="*/ 456795 w 501193"/>
                <a:gd name="connsiteY1" fmla="*/ 211869 h 1671323"/>
                <a:gd name="connsiteX2" fmla="*/ 489926 w 501193"/>
                <a:gd name="connsiteY2" fmla="*/ 434098 h 1671323"/>
                <a:gd name="connsiteX3" fmla="*/ 496363 w 501193"/>
                <a:gd name="connsiteY3" fmla="*/ 749629 h 1671323"/>
                <a:gd name="connsiteX4" fmla="*/ 422309 w 501193"/>
                <a:gd name="connsiteY4" fmla="*/ 1100579 h 1671323"/>
                <a:gd name="connsiteX5" fmla="*/ 225906 w 501193"/>
                <a:gd name="connsiteY5" fmla="*/ 1441868 h 1671323"/>
                <a:gd name="connsiteX6" fmla="*/ 93899 w 501193"/>
                <a:gd name="connsiteY6" fmla="*/ 1586756 h 1671323"/>
                <a:gd name="connsiteX7" fmla="*/ 3746 w 501193"/>
                <a:gd name="connsiteY7" fmla="*/ 1667248 h 1671323"/>
                <a:gd name="connsiteX8" fmla="*/ 26285 w 501193"/>
                <a:gd name="connsiteY8" fmla="*/ 1657590 h 1671323"/>
                <a:gd name="connsiteX0" fmla="*/ 347469 w 501193"/>
                <a:gd name="connsiteY0" fmla="*/ 0 h 1671323"/>
                <a:gd name="connsiteX1" fmla="*/ 456795 w 501193"/>
                <a:gd name="connsiteY1" fmla="*/ 211869 h 1671323"/>
                <a:gd name="connsiteX2" fmla="*/ 489926 w 501193"/>
                <a:gd name="connsiteY2" fmla="*/ 434098 h 1671323"/>
                <a:gd name="connsiteX3" fmla="*/ 496363 w 501193"/>
                <a:gd name="connsiteY3" fmla="*/ 749629 h 1671323"/>
                <a:gd name="connsiteX4" fmla="*/ 422309 w 501193"/>
                <a:gd name="connsiteY4" fmla="*/ 1100579 h 1671323"/>
                <a:gd name="connsiteX5" fmla="*/ 225906 w 501193"/>
                <a:gd name="connsiteY5" fmla="*/ 1441868 h 1671323"/>
                <a:gd name="connsiteX6" fmla="*/ 93899 w 501193"/>
                <a:gd name="connsiteY6" fmla="*/ 1586756 h 1671323"/>
                <a:gd name="connsiteX7" fmla="*/ 3746 w 501193"/>
                <a:gd name="connsiteY7" fmla="*/ 1667248 h 1671323"/>
                <a:gd name="connsiteX8" fmla="*/ 26285 w 501193"/>
                <a:gd name="connsiteY8" fmla="*/ 1657590 h 1671323"/>
                <a:gd name="connsiteX0" fmla="*/ 347469 w 502008"/>
                <a:gd name="connsiteY0" fmla="*/ 0 h 1671323"/>
                <a:gd name="connsiteX1" fmla="*/ 434640 w 502008"/>
                <a:gd name="connsiteY1" fmla="*/ 211869 h 1671323"/>
                <a:gd name="connsiteX2" fmla="*/ 489926 w 502008"/>
                <a:gd name="connsiteY2" fmla="*/ 434098 h 1671323"/>
                <a:gd name="connsiteX3" fmla="*/ 496363 w 502008"/>
                <a:gd name="connsiteY3" fmla="*/ 749629 h 1671323"/>
                <a:gd name="connsiteX4" fmla="*/ 422309 w 502008"/>
                <a:gd name="connsiteY4" fmla="*/ 1100579 h 1671323"/>
                <a:gd name="connsiteX5" fmla="*/ 225906 w 502008"/>
                <a:gd name="connsiteY5" fmla="*/ 1441868 h 1671323"/>
                <a:gd name="connsiteX6" fmla="*/ 93899 w 502008"/>
                <a:gd name="connsiteY6" fmla="*/ 1586756 h 1671323"/>
                <a:gd name="connsiteX7" fmla="*/ 3746 w 502008"/>
                <a:gd name="connsiteY7" fmla="*/ 1667248 h 1671323"/>
                <a:gd name="connsiteX8" fmla="*/ 26285 w 502008"/>
                <a:gd name="connsiteY8" fmla="*/ 1657590 h 1671323"/>
                <a:gd name="connsiteX0" fmla="*/ 347469 w 501191"/>
                <a:gd name="connsiteY0" fmla="*/ 0 h 1671323"/>
                <a:gd name="connsiteX1" fmla="*/ 456796 w 501191"/>
                <a:gd name="connsiteY1" fmla="*/ 211869 h 1671323"/>
                <a:gd name="connsiteX2" fmla="*/ 489926 w 501191"/>
                <a:gd name="connsiteY2" fmla="*/ 434098 h 1671323"/>
                <a:gd name="connsiteX3" fmla="*/ 496363 w 501191"/>
                <a:gd name="connsiteY3" fmla="*/ 749629 h 1671323"/>
                <a:gd name="connsiteX4" fmla="*/ 422309 w 501191"/>
                <a:gd name="connsiteY4" fmla="*/ 1100579 h 1671323"/>
                <a:gd name="connsiteX5" fmla="*/ 225906 w 501191"/>
                <a:gd name="connsiteY5" fmla="*/ 1441868 h 1671323"/>
                <a:gd name="connsiteX6" fmla="*/ 93899 w 501191"/>
                <a:gd name="connsiteY6" fmla="*/ 1586756 h 1671323"/>
                <a:gd name="connsiteX7" fmla="*/ 3746 w 501191"/>
                <a:gd name="connsiteY7" fmla="*/ 1667248 h 1671323"/>
                <a:gd name="connsiteX8" fmla="*/ 26285 w 501191"/>
                <a:gd name="connsiteY8" fmla="*/ 1657590 h 1671323"/>
                <a:gd name="connsiteX0" fmla="*/ 347469 w 501579"/>
                <a:gd name="connsiteY0" fmla="*/ 0 h 1671323"/>
                <a:gd name="connsiteX1" fmla="*/ 445718 w 501579"/>
                <a:gd name="connsiteY1" fmla="*/ 210965 h 1671323"/>
                <a:gd name="connsiteX2" fmla="*/ 489926 w 501579"/>
                <a:gd name="connsiteY2" fmla="*/ 434098 h 1671323"/>
                <a:gd name="connsiteX3" fmla="*/ 496363 w 501579"/>
                <a:gd name="connsiteY3" fmla="*/ 749629 h 1671323"/>
                <a:gd name="connsiteX4" fmla="*/ 422309 w 501579"/>
                <a:gd name="connsiteY4" fmla="*/ 1100579 h 1671323"/>
                <a:gd name="connsiteX5" fmla="*/ 225906 w 501579"/>
                <a:gd name="connsiteY5" fmla="*/ 1441868 h 1671323"/>
                <a:gd name="connsiteX6" fmla="*/ 93899 w 501579"/>
                <a:gd name="connsiteY6" fmla="*/ 1586756 h 1671323"/>
                <a:gd name="connsiteX7" fmla="*/ 3746 w 501579"/>
                <a:gd name="connsiteY7" fmla="*/ 1667248 h 1671323"/>
                <a:gd name="connsiteX8" fmla="*/ 26285 w 501579"/>
                <a:gd name="connsiteY8" fmla="*/ 1657590 h 1671323"/>
                <a:gd name="connsiteX0" fmla="*/ 347469 w 501579"/>
                <a:gd name="connsiteY0" fmla="*/ 0 h 1671323"/>
                <a:gd name="connsiteX1" fmla="*/ 445718 w 501579"/>
                <a:gd name="connsiteY1" fmla="*/ 210965 h 1671323"/>
                <a:gd name="connsiteX2" fmla="*/ 489926 w 501579"/>
                <a:gd name="connsiteY2" fmla="*/ 434098 h 1671323"/>
                <a:gd name="connsiteX3" fmla="*/ 496363 w 501579"/>
                <a:gd name="connsiteY3" fmla="*/ 749629 h 1671323"/>
                <a:gd name="connsiteX4" fmla="*/ 422309 w 501579"/>
                <a:gd name="connsiteY4" fmla="*/ 1100579 h 1671323"/>
                <a:gd name="connsiteX5" fmla="*/ 225906 w 501579"/>
                <a:gd name="connsiteY5" fmla="*/ 1441868 h 1671323"/>
                <a:gd name="connsiteX6" fmla="*/ 93899 w 501579"/>
                <a:gd name="connsiteY6" fmla="*/ 1586756 h 1671323"/>
                <a:gd name="connsiteX7" fmla="*/ 3746 w 501579"/>
                <a:gd name="connsiteY7" fmla="*/ 1667248 h 1671323"/>
                <a:gd name="connsiteX8" fmla="*/ 26285 w 501579"/>
                <a:gd name="connsiteY8" fmla="*/ 1657590 h 1671323"/>
                <a:gd name="connsiteX0" fmla="*/ 321183 w 475293"/>
                <a:gd name="connsiteY0" fmla="*/ 0 h 1657590"/>
                <a:gd name="connsiteX1" fmla="*/ 419432 w 475293"/>
                <a:gd name="connsiteY1" fmla="*/ 210965 h 1657590"/>
                <a:gd name="connsiteX2" fmla="*/ 463640 w 475293"/>
                <a:gd name="connsiteY2" fmla="*/ 434098 h 1657590"/>
                <a:gd name="connsiteX3" fmla="*/ 470077 w 475293"/>
                <a:gd name="connsiteY3" fmla="*/ 749629 h 1657590"/>
                <a:gd name="connsiteX4" fmla="*/ 396023 w 475293"/>
                <a:gd name="connsiteY4" fmla="*/ 1100579 h 1657590"/>
                <a:gd name="connsiteX5" fmla="*/ 199620 w 475293"/>
                <a:gd name="connsiteY5" fmla="*/ 1441868 h 1657590"/>
                <a:gd name="connsiteX6" fmla="*/ 67613 w 475293"/>
                <a:gd name="connsiteY6" fmla="*/ 1586756 h 1657590"/>
                <a:gd name="connsiteX7" fmla="*/ -1 w 475293"/>
                <a:gd name="connsiteY7" fmla="*/ 1657590 h 1657590"/>
                <a:gd name="connsiteX0" fmla="*/ 253571 w 407681"/>
                <a:gd name="connsiteY0" fmla="*/ 0 h 1586756"/>
                <a:gd name="connsiteX1" fmla="*/ 351820 w 407681"/>
                <a:gd name="connsiteY1" fmla="*/ 210965 h 1586756"/>
                <a:gd name="connsiteX2" fmla="*/ 396028 w 407681"/>
                <a:gd name="connsiteY2" fmla="*/ 434098 h 1586756"/>
                <a:gd name="connsiteX3" fmla="*/ 402465 w 407681"/>
                <a:gd name="connsiteY3" fmla="*/ 749629 h 1586756"/>
                <a:gd name="connsiteX4" fmla="*/ 328411 w 407681"/>
                <a:gd name="connsiteY4" fmla="*/ 1100579 h 1586756"/>
                <a:gd name="connsiteX5" fmla="*/ 132008 w 407681"/>
                <a:gd name="connsiteY5" fmla="*/ 1441868 h 1586756"/>
                <a:gd name="connsiteX6" fmla="*/ 1 w 407681"/>
                <a:gd name="connsiteY6" fmla="*/ 1586756 h 1586756"/>
                <a:gd name="connsiteX0" fmla="*/ 121564 w 275674"/>
                <a:gd name="connsiteY0" fmla="*/ 0 h 1441868"/>
                <a:gd name="connsiteX1" fmla="*/ 219813 w 275674"/>
                <a:gd name="connsiteY1" fmla="*/ 210965 h 1441868"/>
                <a:gd name="connsiteX2" fmla="*/ 264021 w 275674"/>
                <a:gd name="connsiteY2" fmla="*/ 434098 h 1441868"/>
                <a:gd name="connsiteX3" fmla="*/ 270458 w 275674"/>
                <a:gd name="connsiteY3" fmla="*/ 749629 h 1441868"/>
                <a:gd name="connsiteX4" fmla="*/ 196404 w 275674"/>
                <a:gd name="connsiteY4" fmla="*/ 1100579 h 1441868"/>
                <a:gd name="connsiteX5" fmla="*/ 1 w 275674"/>
                <a:gd name="connsiteY5" fmla="*/ 1441868 h 1441868"/>
                <a:gd name="connsiteX0" fmla="*/ -1 w 154109"/>
                <a:gd name="connsiteY0" fmla="*/ 0 h 1100579"/>
                <a:gd name="connsiteX1" fmla="*/ 98248 w 154109"/>
                <a:gd name="connsiteY1" fmla="*/ 210965 h 1100579"/>
                <a:gd name="connsiteX2" fmla="*/ 142456 w 154109"/>
                <a:gd name="connsiteY2" fmla="*/ 434098 h 1100579"/>
                <a:gd name="connsiteX3" fmla="*/ 148893 w 154109"/>
                <a:gd name="connsiteY3" fmla="*/ 749629 h 1100579"/>
                <a:gd name="connsiteX4" fmla="*/ 74839 w 154109"/>
                <a:gd name="connsiteY4" fmla="*/ 1100579 h 1100579"/>
                <a:gd name="connsiteX0" fmla="*/ -1 w 150973"/>
                <a:gd name="connsiteY0" fmla="*/ 0 h 1100579"/>
                <a:gd name="connsiteX1" fmla="*/ 98248 w 150973"/>
                <a:gd name="connsiteY1" fmla="*/ 210965 h 1100579"/>
                <a:gd name="connsiteX2" fmla="*/ 142456 w 150973"/>
                <a:gd name="connsiteY2" fmla="*/ 434098 h 1100579"/>
                <a:gd name="connsiteX3" fmla="*/ 148893 w 150973"/>
                <a:gd name="connsiteY3" fmla="*/ 749629 h 1100579"/>
                <a:gd name="connsiteX4" fmla="*/ 117179 w 150973"/>
                <a:gd name="connsiteY4" fmla="*/ 944251 h 1100579"/>
                <a:gd name="connsiteX5" fmla="*/ 74839 w 150973"/>
                <a:gd name="connsiteY5" fmla="*/ 1100579 h 1100579"/>
                <a:gd name="connsiteX0" fmla="*/ -1 w 150973"/>
                <a:gd name="connsiteY0" fmla="*/ 0 h 944251"/>
                <a:gd name="connsiteX1" fmla="*/ 98248 w 150973"/>
                <a:gd name="connsiteY1" fmla="*/ 210965 h 944251"/>
                <a:gd name="connsiteX2" fmla="*/ 142456 w 150973"/>
                <a:gd name="connsiteY2" fmla="*/ 434098 h 944251"/>
                <a:gd name="connsiteX3" fmla="*/ 148893 w 150973"/>
                <a:gd name="connsiteY3" fmla="*/ 749629 h 944251"/>
                <a:gd name="connsiteX4" fmla="*/ 117179 w 150973"/>
                <a:gd name="connsiteY4" fmla="*/ 944251 h 944251"/>
                <a:gd name="connsiteX0" fmla="*/ -1 w 150973"/>
                <a:gd name="connsiteY0" fmla="*/ 0 h 944251"/>
                <a:gd name="connsiteX1" fmla="*/ 27722 w 150973"/>
                <a:gd name="connsiteY1" fmla="*/ 53792 h 944251"/>
                <a:gd name="connsiteX2" fmla="*/ 98248 w 150973"/>
                <a:gd name="connsiteY2" fmla="*/ 210965 h 944251"/>
                <a:gd name="connsiteX3" fmla="*/ 142456 w 150973"/>
                <a:gd name="connsiteY3" fmla="*/ 434098 h 944251"/>
                <a:gd name="connsiteX4" fmla="*/ 148893 w 150973"/>
                <a:gd name="connsiteY4" fmla="*/ 749629 h 944251"/>
                <a:gd name="connsiteX5" fmla="*/ 117179 w 150973"/>
                <a:gd name="connsiteY5" fmla="*/ 944251 h 944251"/>
                <a:gd name="connsiteX0" fmla="*/ 0 w 123251"/>
                <a:gd name="connsiteY0" fmla="*/ 0 h 890459"/>
                <a:gd name="connsiteX1" fmla="*/ 70526 w 123251"/>
                <a:gd name="connsiteY1" fmla="*/ 157173 h 890459"/>
                <a:gd name="connsiteX2" fmla="*/ 114734 w 123251"/>
                <a:gd name="connsiteY2" fmla="*/ 380306 h 890459"/>
                <a:gd name="connsiteX3" fmla="*/ 121171 w 123251"/>
                <a:gd name="connsiteY3" fmla="*/ 695837 h 890459"/>
                <a:gd name="connsiteX4" fmla="*/ 89457 w 123251"/>
                <a:gd name="connsiteY4" fmla="*/ 890459 h 890459"/>
                <a:gd name="connsiteX0" fmla="*/ 0 w 123251"/>
                <a:gd name="connsiteY0" fmla="*/ 0 h 695837"/>
                <a:gd name="connsiteX1" fmla="*/ 70526 w 123251"/>
                <a:gd name="connsiteY1" fmla="*/ 157173 h 695837"/>
                <a:gd name="connsiteX2" fmla="*/ 114734 w 123251"/>
                <a:gd name="connsiteY2" fmla="*/ 380306 h 695837"/>
                <a:gd name="connsiteX3" fmla="*/ 121171 w 123251"/>
                <a:gd name="connsiteY3" fmla="*/ 695837 h 695837"/>
                <a:gd name="connsiteX0" fmla="*/ 0 w 114735"/>
                <a:gd name="connsiteY0" fmla="*/ 0 h 380306"/>
                <a:gd name="connsiteX1" fmla="*/ 70526 w 114735"/>
                <a:gd name="connsiteY1" fmla="*/ 157173 h 380306"/>
                <a:gd name="connsiteX2" fmla="*/ 114734 w 114735"/>
                <a:gd name="connsiteY2" fmla="*/ 380306 h 380306"/>
                <a:gd name="connsiteX0" fmla="*/ 0 w 131750"/>
                <a:gd name="connsiteY0" fmla="*/ 0 h 467108"/>
                <a:gd name="connsiteX1" fmla="*/ 70526 w 131750"/>
                <a:gd name="connsiteY1" fmla="*/ 157173 h 467108"/>
                <a:gd name="connsiteX2" fmla="*/ 131750 w 131750"/>
                <a:gd name="connsiteY2" fmla="*/ 467108 h 4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50" h="467108">
                  <a:moveTo>
                    <a:pt x="0" y="0"/>
                  </a:moveTo>
                  <a:cubicBezTo>
                    <a:pt x="16375" y="35161"/>
                    <a:pt x="51404" y="93789"/>
                    <a:pt x="70526" y="157173"/>
                  </a:cubicBezTo>
                  <a:cubicBezTo>
                    <a:pt x="89648" y="220557"/>
                    <a:pt x="123309" y="377331"/>
                    <a:pt x="131750" y="467108"/>
                  </a:cubicBezTo>
                </a:path>
              </a:pathLst>
            </a:custGeom>
            <a:noFill/>
            <a:ln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4" name="TextovéPole 63"/>
          <p:cNvSpPr txBox="1"/>
          <p:nvPr/>
        </p:nvSpPr>
        <p:spPr>
          <a:xfrm>
            <a:off x="279185" y="123267"/>
            <a:ext cx="836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4. Pohyb elektrolytu protékaného proudem v magnetickém poli 3.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4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367065" y="1000926"/>
            <a:ext cx="9488862" cy="5560239"/>
            <a:chOff x="1162205" y="129555"/>
            <a:chExt cx="12059348" cy="7066486"/>
          </a:xfrm>
        </p:grpSpPr>
        <p:sp>
          <p:nvSpPr>
            <p:cNvPr id="2" name="Ovál 1"/>
            <p:cNvSpPr/>
            <p:nvPr/>
          </p:nvSpPr>
          <p:spPr>
            <a:xfrm>
              <a:off x="3702825" y="508441"/>
              <a:ext cx="5152595" cy="51714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4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" name="Vývojový diagram: sumační spojení 2"/>
            <p:cNvSpPr/>
            <p:nvPr/>
          </p:nvSpPr>
          <p:spPr>
            <a:xfrm>
              <a:off x="5936703" y="211501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9" name="Skupina 58"/>
            <p:cNvGrpSpPr/>
            <p:nvPr/>
          </p:nvGrpSpPr>
          <p:grpSpPr>
            <a:xfrm>
              <a:off x="7577876" y="1040713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60" name="Ovál 59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1" name="Ovál 6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7577876" y="23050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64" name="Ovál 6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5" name="Ovál 6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7569855" y="240735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67" name="Ovál 6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7569855" y="176400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70" name="Ovál 69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7569855" y="369404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73" name="Ovál 72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4" name="Ovál 73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7569855" y="305069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76" name="Ovál 75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7" name="Ovál 76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78" name="Skupina 77"/>
            <p:cNvGrpSpPr/>
            <p:nvPr/>
          </p:nvGrpSpPr>
          <p:grpSpPr>
            <a:xfrm>
              <a:off x="7548090" y="5295100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79" name="Ovál 7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0" name="Ovál 7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7577876" y="4495571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82" name="Ovál 8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3577956" y="994978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85" name="Ovál 8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6" name="Ovál 8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3577956" y="18476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89" name="Ovál 8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0" name="Ovál 8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1" name="Skupina 90"/>
            <p:cNvGrpSpPr/>
            <p:nvPr/>
          </p:nvGrpSpPr>
          <p:grpSpPr>
            <a:xfrm>
              <a:off x="3569935" y="236161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92" name="Ovál 9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3" name="Ovál 9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3569935" y="171827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95" name="Ovál 9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6" name="Ovál 9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7" name="Skupina 96"/>
            <p:cNvGrpSpPr/>
            <p:nvPr/>
          </p:nvGrpSpPr>
          <p:grpSpPr>
            <a:xfrm>
              <a:off x="3569935" y="364830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98" name="Ovál 97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0" name="Skupina 99"/>
            <p:cNvGrpSpPr/>
            <p:nvPr/>
          </p:nvGrpSpPr>
          <p:grpSpPr>
            <a:xfrm>
              <a:off x="3569935" y="300496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101" name="Ovál 100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3" name="Skupina 102"/>
            <p:cNvGrpSpPr/>
            <p:nvPr/>
          </p:nvGrpSpPr>
          <p:grpSpPr>
            <a:xfrm>
              <a:off x="3548170" y="5249365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104" name="Ovál 10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6" name="Skupina 105"/>
            <p:cNvGrpSpPr/>
            <p:nvPr/>
          </p:nvGrpSpPr>
          <p:grpSpPr>
            <a:xfrm>
              <a:off x="3577956" y="4449836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107" name="Ovál 10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34" name="Vývojový diagram: sumační spojení 133"/>
            <p:cNvSpPr/>
            <p:nvPr/>
          </p:nvSpPr>
          <p:spPr>
            <a:xfrm>
              <a:off x="5936703" y="1025123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5" name="Vývojový diagram: sumační spojení 134"/>
            <p:cNvSpPr/>
            <p:nvPr/>
          </p:nvSpPr>
          <p:spPr>
            <a:xfrm>
              <a:off x="5940365" y="1738615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6" name="Vývojový diagram: sumační spojení 135"/>
            <p:cNvSpPr/>
            <p:nvPr/>
          </p:nvSpPr>
          <p:spPr>
            <a:xfrm>
              <a:off x="5936703" y="2383283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7" name="Vývojový diagram: sumační spojení 136"/>
            <p:cNvSpPr/>
            <p:nvPr/>
          </p:nvSpPr>
          <p:spPr>
            <a:xfrm>
              <a:off x="5936703" y="3046073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8" name="Vývojový diagram: sumační spojení 137"/>
            <p:cNvSpPr/>
            <p:nvPr/>
          </p:nvSpPr>
          <p:spPr>
            <a:xfrm>
              <a:off x="5936703" y="3692831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9" name="Vývojový diagram: sumační spojení 138"/>
            <p:cNvSpPr/>
            <p:nvPr/>
          </p:nvSpPr>
          <p:spPr>
            <a:xfrm>
              <a:off x="5956407" y="4484554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0" name="Vývojový diagram: sumační spojení 139"/>
            <p:cNvSpPr/>
            <p:nvPr/>
          </p:nvSpPr>
          <p:spPr>
            <a:xfrm>
              <a:off x="5922959" y="5285406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1" name="Vývojový diagram: sumační spojení 140"/>
            <p:cNvSpPr/>
            <p:nvPr/>
          </p:nvSpPr>
          <p:spPr>
            <a:xfrm>
              <a:off x="6643055" y="245395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3" name="Vývojový diagram: sumační spojení 142"/>
            <p:cNvSpPr/>
            <p:nvPr/>
          </p:nvSpPr>
          <p:spPr>
            <a:xfrm>
              <a:off x="6643055" y="1059017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4" name="Vývojový diagram: sumační spojení 143"/>
            <p:cNvSpPr/>
            <p:nvPr/>
          </p:nvSpPr>
          <p:spPr>
            <a:xfrm>
              <a:off x="6646717" y="1772509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5" name="Vývojový diagram: sumační spojení 144"/>
            <p:cNvSpPr/>
            <p:nvPr/>
          </p:nvSpPr>
          <p:spPr>
            <a:xfrm>
              <a:off x="6643055" y="2417177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6" name="Vývojový diagram: sumační spojení 145"/>
            <p:cNvSpPr/>
            <p:nvPr/>
          </p:nvSpPr>
          <p:spPr>
            <a:xfrm>
              <a:off x="6643055" y="3079967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7" name="Vývojový diagram: sumační spojení 146"/>
            <p:cNvSpPr/>
            <p:nvPr/>
          </p:nvSpPr>
          <p:spPr>
            <a:xfrm>
              <a:off x="6650356" y="3756093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8" name="Vývojový diagram: sumační spojení 147"/>
            <p:cNvSpPr/>
            <p:nvPr/>
          </p:nvSpPr>
          <p:spPr>
            <a:xfrm>
              <a:off x="6662759" y="4518448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9" name="Vývojový diagram: sumační spojení 148"/>
            <p:cNvSpPr/>
            <p:nvPr/>
          </p:nvSpPr>
          <p:spPr>
            <a:xfrm>
              <a:off x="6629311" y="5319300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7" name="Ovál 176"/>
            <p:cNvSpPr/>
            <p:nvPr/>
          </p:nvSpPr>
          <p:spPr>
            <a:xfrm>
              <a:off x="3677307" y="2807673"/>
              <a:ext cx="142240" cy="4454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8" name="Ovál 177"/>
            <p:cNvSpPr/>
            <p:nvPr/>
          </p:nvSpPr>
          <p:spPr>
            <a:xfrm>
              <a:off x="8705574" y="2843356"/>
              <a:ext cx="142240" cy="445457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9" name="Kříž 178"/>
            <p:cNvSpPr/>
            <p:nvPr/>
          </p:nvSpPr>
          <p:spPr>
            <a:xfrm>
              <a:off x="2597369" y="2081324"/>
              <a:ext cx="768726" cy="769543"/>
            </a:xfrm>
            <a:prstGeom prst="plus">
              <a:avLst>
                <a:gd name="adj" fmla="val 41615"/>
              </a:avLst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0" name="Obdélník 179"/>
            <p:cNvSpPr/>
            <p:nvPr/>
          </p:nvSpPr>
          <p:spPr>
            <a:xfrm>
              <a:off x="9130467" y="2677910"/>
              <a:ext cx="651753" cy="107004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82" name="Přímá spojnice 181"/>
            <p:cNvCxnSpPr/>
            <p:nvPr/>
          </p:nvCxnSpPr>
          <p:spPr>
            <a:xfrm flipH="1">
              <a:off x="8873534" y="3084177"/>
              <a:ext cx="2100902" cy="43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Přímá spojnice 182"/>
            <p:cNvCxnSpPr/>
            <p:nvPr/>
          </p:nvCxnSpPr>
          <p:spPr>
            <a:xfrm flipH="1" flipV="1">
              <a:off x="1469134" y="3030746"/>
              <a:ext cx="2160341" cy="9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Přímá spojnice 186"/>
            <p:cNvCxnSpPr/>
            <p:nvPr/>
          </p:nvCxnSpPr>
          <p:spPr>
            <a:xfrm flipH="1" flipV="1">
              <a:off x="1521603" y="5063930"/>
              <a:ext cx="3603" cy="129671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Přímá spojnice 187"/>
            <p:cNvCxnSpPr/>
            <p:nvPr/>
          </p:nvCxnSpPr>
          <p:spPr>
            <a:xfrm flipH="1" flipV="1">
              <a:off x="10977119" y="3072876"/>
              <a:ext cx="4618" cy="330453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Přímá spojnice 188"/>
            <p:cNvCxnSpPr/>
            <p:nvPr/>
          </p:nvCxnSpPr>
          <p:spPr>
            <a:xfrm flipH="1" flipV="1">
              <a:off x="5536362" y="6377410"/>
              <a:ext cx="5438074" cy="475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ál 189"/>
            <p:cNvSpPr/>
            <p:nvPr/>
          </p:nvSpPr>
          <p:spPr>
            <a:xfrm>
              <a:off x="4332453" y="6014358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1" name="Ovál 190"/>
            <p:cNvSpPr/>
            <p:nvPr/>
          </p:nvSpPr>
          <p:spPr>
            <a:xfrm>
              <a:off x="4833904" y="6019959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92" name="Přímá spojnice 191"/>
            <p:cNvCxnSpPr/>
            <p:nvPr/>
          </p:nvCxnSpPr>
          <p:spPr>
            <a:xfrm flipH="1">
              <a:off x="1521603" y="6320342"/>
              <a:ext cx="2784955" cy="1592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Přímá spojnice 198"/>
            <p:cNvCxnSpPr/>
            <p:nvPr/>
          </p:nvCxnSpPr>
          <p:spPr>
            <a:xfrm>
              <a:off x="6140027" y="129555"/>
              <a:ext cx="10160" cy="5675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8282095" y="5733978"/>
              <a:ext cx="4939458" cy="498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Směr pohybu krupicových zrníček</a:t>
              </a:r>
              <a:endParaRPr lang="cs-CZ" dirty="0"/>
            </a:p>
          </p:txBody>
        </p:sp>
        <p:sp>
          <p:nvSpPr>
            <p:cNvPr id="11" name="Čárový bublinový popisek 3 (s ohraničením a zvýrazněním) 10"/>
            <p:cNvSpPr/>
            <p:nvPr/>
          </p:nvSpPr>
          <p:spPr>
            <a:xfrm>
              <a:off x="8282092" y="5708422"/>
              <a:ext cx="4547132" cy="536836"/>
            </a:xfrm>
            <a:prstGeom prst="accentBorderCallout3">
              <a:avLst>
                <a:gd name="adj1" fmla="val 20778"/>
                <a:gd name="adj2" fmla="val -4078"/>
                <a:gd name="adj3" fmla="val 61333"/>
                <a:gd name="adj4" fmla="val -11757"/>
                <a:gd name="adj5" fmla="val -116599"/>
                <a:gd name="adj6" fmla="val -24348"/>
                <a:gd name="adj7" fmla="val -118445"/>
                <a:gd name="adj8" fmla="val -689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4" name="TextovéPole 183"/>
            <p:cNvSpPr txBox="1"/>
            <p:nvPr/>
          </p:nvSpPr>
          <p:spPr>
            <a:xfrm>
              <a:off x="3155226" y="6826709"/>
              <a:ext cx="2960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Regulovatelný proudový zdroj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5592680" y="884126"/>
              <a:ext cx="1050375" cy="4259475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3" name="Čárový bublinový popisek 3 (s ohraničením a zvýrazněním) 192"/>
            <p:cNvSpPr/>
            <p:nvPr/>
          </p:nvSpPr>
          <p:spPr>
            <a:xfrm>
              <a:off x="8880938" y="567217"/>
              <a:ext cx="3325719" cy="536836"/>
            </a:xfrm>
            <a:prstGeom prst="accentBorderCallout3">
              <a:avLst>
                <a:gd name="adj1" fmla="val 52103"/>
                <a:gd name="adj2" fmla="val -5342"/>
                <a:gd name="adj3" fmla="val -27202"/>
                <a:gd name="adj4" fmla="val -34104"/>
                <a:gd name="adj5" fmla="val -72092"/>
                <a:gd name="adj6" fmla="val -99385"/>
                <a:gd name="adj7" fmla="val -26475"/>
                <a:gd name="adj8" fmla="val -13103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8847814" y="603952"/>
              <a:ext cx="2564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Magnetické indukční čáry</a:t>
              </a:r>
              <a:endParaRPr lang="cs-CZ" dirty="0"/>
            </a:p>
          </p:txBody>
        </p:sp>
        <p:cxnSp>
          <p:nvCxnSpPr>
            <p:cNvPr id="194" name="Přímá spojnice se šipkou 193"/>
            <p:cNvCxnSpPr/>
            <p:nvPr/>
          </p:nvCxnSpPr>
          <p:spPr>
            <a:xfrm flipH="1" flipV="1">
              <a:off x="4258740" y="5772247"/>
              <a:ext cx="1289819" cy="102703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ál 194"/>
            <p:cNvSpPr/>
            <p:nvPr/>
          </p:nvSpPr>
          <p:spPr>
            <a:xfrm>
              <a:off x="1162205" y="4371347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96" name="Přímá spojnice 195"/>
            <p:cNvCxnSpPr/>
            <p:nvPr/>
          </p:nvCxnSpPr>
          <p:spPr>
            <a:xfrm flipV="1">
              <a:off x="1495967" y="3004964"/>
              <a:ext cx="0" cy="135481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ovéPole 196"/>
            <p:cNvSpPr txBox="1"/>
            <p:nvPr/>
          </p:nvSpPr>
          <p:spPr>
            <a:xfrm>
              <a:off x="1358579" y="454047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160" name="Vývojový diagram: sumační spojení 159"/>
            <p:cNvSpPr/>
            <p:nvPr/>
          </p:nvSpPr>
          <p:spPr>
            <a:xfrm>
              <a:off x="5212847" y="208578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8" name="Vývojový diagram: sumační spojení 167"/>
            <p:cNvSpPr/>
            <p:nvPr/>
          </p:nvSpPr>
          <p:spPr>
            <a:xfrm>
              <a:off x="5212847" y="1022200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9" name="Vývojový diagram: sumační spojení 168"/>
            <p:cNvSpPr/>
            <p:nvPr/>
          </p:nvSpPr>
          <p:spPr>
            <a:xfrm>
              <a:off x="5216509" y="1735692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0" name="Vývojový diagram: sumační spojení 169"/>
            <p:cNvSpPr/>
            <p:nvPr/>
          </p:nvSpPr>
          <p:spPr>
            <a:xfrm>
              <a:off x="5212847" y="2380360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1" name="Vývojový diagram: sumační spojení 170"/>
            <p:cNvSpPr/>
            <p:nvPr/>
          </p:nvSpPr>
          <p:spPr>
            <a:xfrm>
              <a:off x="5212847" y="3043150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2" name="Vývojový diagram: sumační spojení 171"/>
            <p:cNvSpPr/>
            <p:nvPr/>
          </p:nvSpPr>
          <p:spPr>
            <a:xfrm>
              <a:off x="5220148" y="3719276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3" name="Vývojový diagram: sumační spojení 172"/>
            <p:cNvSpPr/>
            <p:nvPr/>
          </p:nvSpPr>
          <p:spPr>
            <a:xfrm>
              <a:off x="5232551" y="4481631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4" name="Vývojový diagram: sumační spojení 173"/>
            <p:cNvSpPr/>
            <p:nvPr/>
          </p:nvSpPr>
          <p:spPr>
            <a:xfrm>
              <a:off x="5199103" y="5282483"/>
              <a:ext cx="426720" cy="444138"/>
            </a:xfrm>
            <a:prstGeom prst="flowChartSummingJunction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75" name="Skupina 174"/>
            <p:cNvGrpSpPr/>
            <p:nvPr/>
          </p:nvGrpSpPr>
          <p:grpSpPr>
            <a:xfrm>
              <a:off x="4330298" y="981377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176" name="Ovál 175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1" name="Ovál 18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86" name="Skupina 185"/>
            <p:cNvGrpSpPr/>
            <p:nvPr/>
          </p:nvGrpSpPr>
          <p:grpSpPr>
            <a:xfrm>
              <a:off x="4330298" y="171168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198" name="Ovál 197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0" name="Ovál 19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01" name="Skupina 200"/>
            <p:cNvGrpSpPr/>
            <p:nvPr/>
          </p:nvGrpSpPr>
          <p:grpSpPr>
            <a:xfrm>
              <a:off x="4322277" y="2348018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02" name="Ovál 20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3" name="Ovál 20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04" name="Skupina 203"/>
            <p:cNvGrpSpPr/>
            <p:nvPr/>
          </p:nvGrpSpPr>
          <p:grpSpPr>
            <a:xfrm>
              <a:off x="4322277" y="1704673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05" name="Ovál 20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6" name="Ovál 20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07" name="Skupina 206"/>
            <p:cNvGrpSpPr/>
            <p:nvPr/>
          </p:nvGrpSpPr>
          <p:grpSpPr>
            <a:xfrm>
              <a:off x="4322277" y="3634708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08" name="Ovál 207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9" name="Ovál 208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10" name="Skupina 209"/>
            <p:cNvGrpSpPr/>
            <p:nvPr/>
          </p:nvGrpSpPr>
          <p:grpSpPr>
            <a:xfrm>
              <a:off x="4322277" y="2991363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11" name="Ovál 210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12" name="Ovál 211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13" name="Skupina 212"/>
            <p:cNvGrpSpPr/>
            <p:nvPr/>
          </p:nvGrpSpPr>
          <p:grpSpPr>
            <a:xfrm>
              <a:off x="4300512" y="523576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14" name="Ovál 213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15" name="Ovál 214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16" name="Skupina 215"/>
            <p:cNvGrpSpPr/>
            <p:nvPr/>
          </p:nvGrpSpPr>
          <p:grpSpPr>
            <a:xfrm>
              <a:off x="4330298" y="4436235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17" name="Ovál 216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18" name="Ovál 217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19" name="Skupina 218"/>
            <p:cNvGrpSpPr/>
            <p:nvPr/>
          </p:nvGrpSpPr>
          <p:grpSpPr>
            <a:xfrm>
              <a:off x="8497375" y="1040713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20" name="Ovál 219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21" name="Ovál 220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22" name="Skupina 221"/>
            <p:cNvGrpSpPr/>
            <p:nvPr/>
          </p:nvGrpSpPr>
          <p:grpSpPr>
            <a:xfrm>
              <a:off x="8497375" y="23050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23" name="Ovál 222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24" name="Ovál 223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25" name="Skupina 224"/>
            <p:cNvGrpSpPr/>
            <p:nvPr/>
          </p:nvGrpSpPr>
          <p:grpSpPr>
            <a:xfrm>
              <a:off x="8489354" y="240735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26" name="Ovál 225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27" name="Ovál 226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28" name="Skupina 227"/>
            <p:cNvGrpSpPr/>
            <p:nvPr/>
          </p:nvGrpSpPr>
          <p:grpSpPr>
            <a:xfrm>
              <a:off x="8489354" y="176400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29" name="Ovál 228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30" name="Ovál 229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31" name="Skupina 230"/>
            <p:cNvGrpSpPr/>
            <p:nvPr/>
          </p:nvGrpSpPr>
          <p:grpSpPr>
            <a:xfrm>
              <a:off x="8489354" y="3694044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32" name="Ovál 231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33" name="Ovál 232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34" name="Skupina 233"/>
            <p:cNvGrpSpPr/>
            <p:nvPr/>
          </p:nvGrpSpPr>
          <p:grpSpPr>
            <a:xfrm>
              <a:off x="8489354" y="3050699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35" name="Ovál 234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36" name="Ovál 235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37" name="Skupina 236"/>
            <p:cNvGrpSpPr/>
            <p:nvPr/>
          </p:nvGrpSpPr>
          <p:grpSpPr>
            <a:xfrm>
              <a:off x="8467589" y="5295100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38" name="Ovál 237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39" name="Ovál 238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40" name="Skupina 239"/>
            <p:cNvGrpSpPr/>
            <p:nvPr/>
          </p:nvGrpSpPr>
          <p:grpSpPr>
            <a:xfrm>
              <a:off x="8497375" y="4495571"/>
              <a:ext cx="426720" cy="444137"/>
              <a:chOff x="3992880" y="465908"/>
              <a:chExt cx="426720" cy="444137"/>
            </a:xfrm>
            <a:noFill/>
          </p:grpSpPr>
          <p:sp>
            <p:nvSpPr>
              <p:cNvPr id="241" name="Ovál 240"/>
              <p:cNvSpPr/>
              <p:nvPr/>
            </p:nvSpPr>
            <p:spPr>
              <a:xfrm>
                <a:off x="3992880" y="465908"/>
                <a:ext cx="426720" cy="444137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42" name="Ovál 241"/>
              <p:cNvSpPr/>
              <p:nvPr/>
            </p:nvSpPr>
            <p:spPr>
              <a:xfrm>
                <a:off x="4183380" y="665116"/>
                <a:ext cx="45719" cy="45719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232119" y="1036863"/>
              <a:ext cx="1745817" cy="4095340"/>
              <a:chOff x="9332934" y="954005"/>
              <a:chExt cx="1745817" cy="4095340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9332934" y="954005"/>
                <a:ext cx="1745817" cy="4095340"/>
                <a:chOff x="4244570" y="1010038"/>
                <a:chExt cx="1745817" cy="4095340"/>
              </a:xfrm>
            </p:grpSpPr>
            <p:sp>
              <p:nvSpPr>
                <p:cNvPr id="12" name="Ohnutý pruh 11"/>
                <p:cNvSpPr/>
                <p:nvPr/>
              </p:nvSpPr>
              <p:spPr>
                <a:xfrm>
                  <a:off x="4333123" y="1010038"/>
                  <a:ext cx="1657264" cy="4095340"/>
                </a:xfrm>
                <a:prstGeom prst="blockArc">
                  <a:avLst>
                    <a:gd name="adj1" fmla="val 12857440"/>
                    <a:gd name="adj2" fmla="val 8366415"/>
                    <a:gd name="adj3" fmla="val 6192"/>
                  </a:avLst>
                </a:prstGeom>
                <a:solidFill>
                  <a:schemeClr val="accent1">
                    <a:alpha val="37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Šipka doprava 36"/>
                <p:cNvSpPr/>
                <p:nvPr/>
              </p:nvSpPr>
              <p:spPr>
                <a:xfrm rot="5400000">
                  <a:off x="4132193" y="2589433"/>
                  <a:ext cx="572606" cy="347852"/>
                </a:xfrm>
                <a:prstGeom prst="rightArrow">
                  <a:avLst>
                    <a:gd name="adj1" fmla="val 29338"/>
                    <a:gd name="adj2" fmla="val 67775"/>
                  </a:avLst>
                </a:prstGeom>
                <a:solidFill>
                  <a:schemeClr val="accent1">
                    <a:alpha val="37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3" name="Obdélník 242"/>
              <p:cNvSpPr/>
              <p:nvPr/>
            </p:nvSpPr>
            <p:spPr>
              <a:xfrm rot="5560990" flipV="1">
                <a:off x="9425523" y="2419675"/>
                <a:ext cx="162675" cy="796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5" name="Skupina 244"/>
            <p:cNvGrpSpPr/>
            <p:nvPr/>
          </p:nvGrpSpPr>
          <p:grpSpPr>
            <a:xfrm flipH="1">
              <a:off x="6389253" y="1042367"/>
              <a:ext cx="1691178" cy="4095340"/>
              <a:chOff x="9332934" y="954005"/>
              <a:chExt cx="1745817" cy="4095340"/>
            </a:xfrm>
          </p:grpSpPr>
          <p:grpSp>
            <p:nvGrpSpPr>
              <p:cNvPr id="246" name="Skupina 245"/>
              <p:cNvGrpSpPr/>
              <p:nvPr/>
            </p:nvGrpSpPr>
            <p:grpSpPr>
              <a:xfrm>
                <a:off x="9332934" y="954005"/>
                <a:ext cx="1745817" cy="4095340"/>
                <a:chOff x="4244570" y="1010038"/>
                <a:chExt cx="1745817" cy="4095340"/>
              </a:xfrm>
            </p:grpSpPr>
            <p:sp>
              <p:nvSpPr>
                <p:cNvPr id="248" name="Ohnutý pruh 247"/>
                <p:cNvSpPr/>
                <p:nvPr/>
              </p:nvSpPr>
              <p:spPr>
                <a:xfrm>
                  <a:off x="4333123" y="1010038"/>
                  <a:ext cx="1657264" cy="4095340"/>
                </a:xfrm>
                <a:prstGeom prst="blockArc">
                  <a:avLst>
                    <a:gd name="adj1" fmla="val 12857440"/>
                    <a:gd name="adj2" fmla="val 8366415"/>
                    <a:gd name="adj3" fmla="val 6192"/>
                  </a:avLst>
                </a:prstGeom>
                <a:solidFill>
                  <a:schemeClr val="accent1">
                    <a:alpha val="37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Šipka doprava 248"/>
                <p:cNvSpPr/>
                <p:nvPr/>
              </p:nvSpPr>
              <p:spPr>
                <a:xfrm rot="5400000">
                  <a:off x="4132193" y="2589433"/>
                  <a:ext cx="572606" cy="347852"/>
                </a:xfrm>
                <a:prstGeom prst="rightArrow">
                  <a:avLst>
                    <a:gd name="adj1" fmla="val 29338"/>
                    <a:gd name="adj2" fmla="val 67775"/>
                  </a:avLst>
                </a:prstGeom>
                <a:solidFill>
                  <a:schemeClr val="accent1">
                    <a:alpha val="37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7" name="Obdélník 246"/>
              <p:cNvSpPr/>
              <p:nvPr/>
            </p:nvSpPr>
            <p:spPr>
              <a:xfrm rot="5560990" flipV="1">
                <a:off x="9425523" y="2419675"/>
                <a:ext cx="162675" cy="796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9" name="TextovéPole 158"/>
          <p:cNvSpPr txBox="1"/>
          <p:nvPr/>
        </p:nvSpPr>
        <p:spPr>
          <a:xfrm>
            <a:off x="279185" y="123267"/>
            <a:ext cx="836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4. Pohyb elektrolytu protékaného proudem v magnetickém poli 4.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64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Krychle 174"/>
          <p:cNvSpPr/>
          <p:nvPr/>
        </p:nvSpPr>
        <p:spPr>
          <a:xfrm>
            <a:off x="11467497" y="4195655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4" name="Krychle 173"/>
          <p:cNvSpPr/>
          <p:nvPr/>
        </p:nvSpPr>
        <p:spPr>
          <a:xfrm>
            <a:off x="10703513" y="4191749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8" name="Krychle 167"/>
          <p:cNvSpPr/>
          <p:nvPr/>
        </p:nvSpPr>
        <p:spPr>
          <a:xfrm>
            <a:off x="10025698" y="4213109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7" name="Krychle 166"/>
          <p:cNvSpPr/>
          <p:nvPr/>
        </p:nvSpPr>
        <p:spPr>
          <a:xfrm>
            <a:off x="9278726" y="4204887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6" name="Krychle 165"/>
          <p:cNvSpPr/>
          <p:nvPr/>
        </p:nvSpPr>
        <p:spPr>
          <a:xfrm>
            <a:off x="8506714" y="4216874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5" name="Krychle 164"/>
          <p:cNvSpPr/>
          <p:nvPr/>
        </p:nvSpPr>
        <p:spPr>
          <a:xfrm>
            <a:off x="7735670" y="4224474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4" name="Krychle 163"/>
          <p:cNvSpPr/>
          <p:nvPr/>
        </p:nvSpPr>
        <p:spPr>
          <a:xfrm>
            <a:off x="7034093" y="4211818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5" name="Krychle 144"/>
          <p:cNvSpPr/>
          <p:nvPr/>
        </p:nvSpPr>
        <p:spPr>
          <a:xfrm>
            <a:off x="6267202" y="4204887"/>
            <a:ext cx="78656" cy="28520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70789" y="3707746"/>
            <a:ext cx="2610195" cy="2829901"/>
            <a:chOff x="2584233" y="1127813"/>
            <a:chExt cx="2610195" cy="2829901"/>
          </a:xfrm>
        </p:grpSpPr>
        <p:sp>
          <p:nvSpPr>
            <p:cNvPr id="3" name="Krychle 2"/>
            <p:cNvSpPr/>
            <p:nvPr/>
          </p:nvSpPr>
          <p:spPr>
            <a:xfrm>
              <a:off x="2646312" y="1913147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" name="Krychle 1"/>
            <p:cNvSpPr/>
            <p:nvPr/>
          </p:nvSpPr>
          <p:spPr>
            <a:xfrm>
              <a:off x="2584233" y="1904980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" name="Přímá spojnice 4"/>
            <p:cNvCxnSpPr/>
            <p:nvPr/>
          </p:nvCxnSpPr>
          <p:spPr>
            <a:xfrm>
              <a:off x="3190600" y="1913147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V="1">
              <a:off x="2646313" y="3337621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3190600" y="3337621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flipV="1">
              <a:off x="2588329" y="3386753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V="1">
              <a:off x="3140830" y="3358699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H="1" flipV="1">
              <a:off x="3169610" y="1909747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Krychle 44"/>
            <p:cNvSpPr/>
            <p:nvPr/>
          </p:nvSpPr>
          <p:spPr>
            <a:xfrm>
              <a:off x="4584214" y="1177011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Krychle 48"/>
            <p:cNvSpPr/>
            <p:nvPr/>
          </p:nvSpPr>
          <p:spPr>
            <a:xfrm>
              <a:off x="4581233" y="2067762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Krychle 66"/>
            <p:cNvSpPr/>
            <p:nvPr/>
          </p:nvSpPr>
          <p:spPr>
            <a:xfrm>
              <a:off x="2757282" y="1999455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accent2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4" name="Krychle 63"/>
            <p:cNvSpPr/>
            <p:nvPr/>
          </p:nvSpPr>
          <p:spPr>
            <a:xfrm>
              <a:off x="2753571" y="1127813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Volný tvar 64"/>
            <p:cNvSpPr/>
            <p:nvPr/>
          </p:nvSpPr>
          <p:spPr>
            <a:xfrm>
              <a:off x="2781600" y="1155580"/>
              <a:ext cx="356079" cy="1303969"/>
            </a:xfrm>
            <a:custGeom>
              <a:avLst/>
              <a:gdLst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356959 w 356959"/>
                <a:gd name="connsiteY6" fmla="*/ 0 h 420526"/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198524 w 356959"/>
                <a:gd name="connsiteY6" fmla="*/ 160776 h 420526"/>
                <a:gd name="connsiteX7" fmla="*/ 356959 w 356959"/>
                <a:gd name="connsiteY7" fmla="*/ 0 h 420526"/>
                <a:gd name="connsiteX0" fmla="*/ 358460 w 358460"/>
                <a:gd name="connsiteY0" fmla="*/ 527405 h 947931"/>
                <a:gd name="connsiteX1" fmla="*/ 356015 w 358460"/>
                <a:gd name="connsiteY1" fmla="*/ 925927 h 947931"/>
                <a:gd name="connsiteX2" fmla="*/ 341345 w 358460"/>
                <a:gd name="connsiteY2" fmla="*/ 945486 h 947931"/>
                <a:gd name="connsiteX3" fmla="*/ 18616 w 358460"/>
                <a:gd name="connsiteY3" fmla="*/ 945486 h 947931"/>
                <a:gd name="connsiteX4" fmla="*/ 1501 w 358460"/>
                <a:gd name="connsiteY4" fmla="*/ 947931 h 947931"/>
                <a:gd name="connsiteX5" fmla="*/ 1501 w 358460"/>
                <a:gd name="connsiteY5" fmla="*/ 881918 h 947931"/>
                <a:gd name="connsiteX6" fmla="*/ 0 w 358460"/>
                <a:gd name="connsiteY6" fmla="*/ 0 h 947931"/>
                <a:gd name="connsiteX7" fmla="*/ 358460 w 358460"/>
                <a:gd name="connsiteY7" fmla="*/ 527405 h 947931"/>
                <a:gd name="connsiteX0" fmla="*/ 356079 w 356079"/>
                <a:gd name="connsiteY0" fmla="*/ 0 h 1303969"/>
                <a:gd name="connsiteX1" fmla="*/ 356015 w 356079"/>
                <a:gd name="connsiteY1" fmla="*/ 1281965 h 1303969"/>
                <a:gd name="connsiteX2" fmla="*/ 341345 w 356079"/>
                <a:gd name="connsiteY2" fmla="*/ 1301524 h 1303969"/>
                <a:gd name="connsiteX3" fmla="*/ 18616 w 356079"/>
                <a:gd name="connsiteY3" fmla="*/ 1301524 h 1303969"/>
                <a:gd name="connsiteX4" fmla="*/ 1501 w 356079"/>
                <a:gd name="connsiteY4" fmla="*/ 1303969 h 1303969"/>
                <a:gd name="connsiteX5" fmla="*/ 1501 w 356079"/>
                <a:gd name="connsiteY5" fmla="*/ 1237956 h 1303969"/>
                <a:gd name="connsiteX6" fmla="*/ 0 w 356079"/>
                <a:gd name="connsiteY6" fmla="*/ 356038 h 1303969"/>
                <a:gd name="connsiteX7" fmla="*/ 356079 w 356079"/>
                <a:gd name="connsiteY7" fmla="*/ 0 h 130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79" h="1303969">
                  <a:moveTo>
                    <a:pt x="356079" y="0"/>
                  </a:moveTo>
                  <a:cubicBezTo>
                    <a:pt x="356058" y="427322"/>
                    <a:pt x="356036" y="854643"/>
                    <a:pt x="356015" y="1281965"/>
                  </a:cubicBezTo>
                  <a:lnTo>
                    <a:pt x="341345" y="1301524"/>
                  </a:lnTo>
                  <a:lnTo>
                    <a:pt x="18616" y="1301524"/>
                  </a:lnTo>
                  <a:lnTo>
                    <a:pt x="1501" y="1303969"/>
                  </a:lnTo>
                  <a:lnTo>
                    <a:pt x="1501" y="1237956"/>
                  </a:lnTo>
                  <a:cubicBezTo>
                    <a:pt x="1001" y="943983"/>
                    <a:pt x="500" y="650011"/>
                    <a:pt x="0" y="356038"/>
                  </a:cubicBezTo>
                  <a:lnTo>
                    <a:pt x="3560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Volný tvar 65"/>
            <p:cNvSpPr/>
            <p:nvPr/>
          </p:nvSpPr>
          <p:spPr>
            <a:xfrm>
              <a:off x="2757283" y="2379870"/>
              <a:ext cx="33019" cy="51344"/>
            </a:xfrm>
            <a:custGeom>
              <a:avLst/>
              <a:gdLst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0 w 70903"/>
                <a:gd name="connsiteY3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29306 w 70903"/>
                <a:gd name="connsiteY3" fmla="*/ 26653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10256 w 70903"/>
                <a:gd name="connsiteY3" fmla="*/ 48084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5493 w 70903"/>
                <a:gd name="connsiteY3" fmla="*/ 48084 h 51343"/>
                <a:gd name="connsiteX4" fmla="*/ 0 w 70903"/>
                <a:gd name="connsiteY4" fmla="*/ 2444 h 51343"/>
                <a:gd name="connsiteX0" fmla="*/ 0 w 68458"/>
                <a:gd name="connsiteY0" fmla="*/ 2444 h 51343"/>
                <a:gd name="connsiteX1" fmla="*/ 68458 w 68458"/>
                <a:gd name="connsiteY1" fmla="*/ 0 h 51343"/>
                <a:gd name="connsiteX2" fmla="*/ 49472 w 68458"/>
                <a:gd name="connsiteY2" fmla="*/ 51343 h 51343"/>
                <a:gd name="connsiteX3" fmla="*/ 5493 w 68458"/>
                <a:gd name="connsiteY3" fmla="*/ 48084 h 51343"/>
                <a:gd name="connsiteX4" fmla="*/ 0 w 68458"/>
                <a:gd name="connsiteY4" fmla="*/ 2444 h 51343"/>
                <a:gd name="connsiteX0" fmla="*/ 0 w 51790"/>
                <a:gd name="connsiteY0" fmla="*/ 9588 h 58487"/>
                <a:gd name="connsiteX1" fmla="*/ 51790 w 51790"/>
                <a:gd name="connsiteY1" fmla="*/ 0 h 58487"/>
                <a:gd name="connsiteX2" fmla="*/ 49472 w 51790"/>
                <a:gd name="connsiteY2" fmla="*/ 58487 h 58487"/>
                <a:gd name="connsiteX3" fmla="*/ 5493 w 51790"/>
                <a:gd name="connsiteY3" fmla="*/ 55228 h 58487"/>
                <a:gd name="connsiteX4" fmla="*/ 0 w 51790"/>
                <a:gd name="connsiteY4" fmla="*/ 9588 h 58487"/>
                <a:gd name="connsiteX0" fmla="*/ 8794 w 46297"/>
                <a:gd name="connsiteY0" fmla="*/ 4826 h 58487"/>
                <a:gd name="connsiteX1" fmla="*/ 46297 w 46297"/>
                <a:gd name="connsiteY1" fmla="*/ 0 h 58487"/>
                <a:gd name="connsiteX2" fmla="*/ 43979 w 46297"/>
                <a:gd name="connsiteY2" fmla="*/ 58487 h 58487"/>
                <a:gd name="connsiteX3" fmla="*/ 0 w 46297"/>
                <a:gd name="connsiteY3" fmla="*/ 55228 h 58487"/>
                <a:gd name="connsiteX4" fmla="*/ 8794 w 46297"/>
                <a:gd name="connsiteY4" fmla="*/ 4826 h 58487"/>
                <a:gd name="connsiteX0" fmla="*/ 0 w 37503"/>
                <a:gd name="connsiteY0" fmla="*/ 4826 h 58487"/>
                <a:gd name="connsiteX1" fmla="*/ 37503 w 37503"/>
                <a:gd name="connsiteY1" fmla="*/ 0 h 58487"/>
                <a:gd name="connsiteX2" fmla="*/ 35185 w 37503"/>
                <a:gd name="connsiteY2" fmla="*/ 58487 h 58487"/>
                <a:gd name="connsiteX3" fmla="*/ 731 w 37503"/>
                <a:gd name="connsiteY3" fmla="*/ 52847 h 58487"/>
                <a:gd name="connsiteX4" fmla="*/ 0 w 37503"/>
                <a:gd name="connsiteY4" fmla="*/ 4826 h 58487"/>
                <a:gd name="connsiteX0" fmla="*/ 0 w 35284"/>
                <a:gd name="connsiteY0" fmla="*/ 0 h 53661"/>
                <a:gd name="connsiteX1" fmla="*/ 32741 w 35284"/>
                <a:gd name="connsiteY1" fmla="*/ 4699 h 53661"/>
                <a:gd name="connsiteX2" fmla="*/ 35185 w 35284"/>
                <a:gd name="connsiteY2" fmla="*/ 53661 h 53661"/>
                <a:gd name="connsiteX3" fmla="*/ 731 w 35284"/>
                <a:gd name="connsiteY3" fmla="*/ 48021 h 53661"/>
                <a:gd name="connsiteX4" fmla="*/ 0 w 35284"/>
                <a:gd name="connsiteY4" fmla="*/ 0 h 53661"/>
                <a:gd name="connsiteX0" fmla="*/ 0 w 33019"/>
                <a:gd name="connsiteY0" fmla="*/ 0 h 48899"/>
                <a:gd name="connsiteX1" fmla="*/ 32741 w 33019"/>
                <a:gd name="connsiteY1" fmla="*/ 4699 h 48899"/>
                <a:gd name="connsiteX2" fmla="*/ 32803 w 33019"/>
                <a:gd name="connsiteY2" fmla="*/ 48899 h 48899"/>
                <a:gd name="connsiteX3" fmla="*/ 731 w 33019"/>
                <a:gd name="connsiteY3" fmla="*/ 48021 h 48899"/>
                <a:gd name="connsiteX4" fmla="*/ 0 w 33019"/>
                <a:gd name="connsiteY4" fmla="*/ 0 h 48899"/>
                <a:gd name="connsiteX0" fmla="*/ 0 w 33019"/>
                <a:gd name="connsiteY0" fmla="*/ 2445 h 51344"/>
                <a:gd name="connsiteX1" fmla="*/ 32741 w 33019"/>
                <a:gd name="connsiteY1" fmla="*/ 0 h 51344"/>
                <a:gd name="connsiteX2" fmla="*/ 32803 w 33019"/>
                <a:gd name="connsiteY2" fmla="*/ 51344 h 51344"/>
                <a:gd name="connsiteX3" fmla="*/ 731 w 33019"/>
                <a:gd name="connsiteY3" fmla="*/ 50466 h 51344"/>
                <a:gd name="connsiteX4" fmla="*/ 0 w 33019"/>
                <a:gd name="connsiteY4" fmla="*/ 2445 h 5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" h="51344">
                  <a:moveTo>
                    <a:pt x="0" y="2445"/>
                  </a:moveTo>
                  <a:lnTo>
                    <a:pt x="32741" y="0"/>
                  </a:lnTo>
                  <a:cubicBezTo>
                    <a:pt x="31968" y="19496"/>
                    <a:pt x="33576" y="31848"/>
                    <a:pt x="32803" y="51344"/>
                  </a:cubicBezTo>
                  <a:lnTo>
                    <a:pt x="731" y="50466"/>
                  </a:lnTo>
                  <a:cubicBezTo>
                    <a:pt x="487" y="34459"/>
                    <a:pt x="244" y="18452"/>
                    <a:pt x="0" y="2445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934803" y="5942307"/>
            <a:ext cx="15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Plastová miska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89400" y="39507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měď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88405" y="6267557"/>
            <a:ext cx="287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Elektrolyt: kyselina citronová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0789" y="255505"/>
            <a:ext cx="539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5. Demonstrace funkce primárního článku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31565" y="763823"/>
            <a:ext cx="11763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Sestavte experiment podle obrázku.</a:t>
            </a:r>
          </a:p>
          <a:p>
            <a:r>
              <a:rPr lang="cs-CZ" dirty="0" smtClean="0"/>
              <a:t>Do plastové misky vložte měděnou a zinkovou destičku. Destičky vůči stěně zajistíte plastovým kolíčkem na prádlo.</a:t>
            </a:r>
          </a:p>
          <a:p>
            <a:r>
              <a:rPr lang="cs-CZ" dirty="0" smtClean="0"/>
              <a:t>Do misky nalejte 10 % roztok kyseliny citronové</a:t>
            </a:r>
            <a:r>
              <a:rPr lang="cs-CZ" dirty="0"/>
              <a:t> </a:t>
            </a:r>
            <a:r>
              <a:rPr lang="cs-CZ" dirty="0" smtClean="0"/>
              <a:t>(na </a:t>
            </a:r>
            <a:r>
              <a:rPr lang="cs-CZ" dirty="0"/>
              <a:t>koncentraci příliš nezáleží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Připojte k elektrodám voltmetr a změřte napětí.</a:t>
            </a:r>
          </a:p>
          <a:p>
            <a:r>
              <a:rPr lang="cs-CZ" dirty="0" smtClean="0"/>
              <a:t>Sestavte čtyři samostatné články popsaným způsobem a zapojte do </a:t>
            </a:r>
            <a:r>
              <a:rPr lang="cs-CZ" dirty="0" smtClean="0"/>
              <a:t>série. </a:t>
            </a:r>
            <a:endParaRPr lang="cs-CZ" dirty="0" smtClean="0"/>
          </a:p>
          <a:p>
            <a:r>
              <a:rPr lang="cs-CZ" dirty="0" smtClean="0"/>
              <a:t>K takto vytvořené baterii připojte červenou vysoce svítivou LED diodu. Napětí na baterii by měla stačit na její rozsvícení.</a:t>
            </a:r>
          </a:p>
          <a:p>
            <a:r>
              <a:rPr lang="cs-CZ" dirty="0" smtClean="0"/>
              <a:t>Pokud je čas, nechte sestavu svítit.</a:t>
            </a:r>
          </a:p>
          <a:p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2851163" y="399368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zinek</a:t>
            </a:r>
          </a:p>
        </p:txBody>
      </p:sp>
      <p:sp>
        <p:nvSpPr>
          <p:cNvPr id="76" name="Ovál 75"/>
          <p:cNvSpPr/>
          <p:nvPr/>
        </p:nvSpPr>
        <p:spPr>
          <a:xfrm>
            <a:off x="1426210" y="2872187"/>
            <a:ext cx="545994" cy="53856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Obdélník 77"/>
          <p:cNvSpPr/>
          <p:nvPr/>
        </p:nvSpPr>
        <p:spPr>
          <a:xfrm>
            <a:off x="1485031" y="2805046"/>
            <a:ext cx="452829" cy="672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9" name="Přímá spojnice 78"/>
          <p:cNvCxnSpPr>
            <a:endCxn id="76" idx="2"/>
          </p:cNvCxnSpPr>
          <p:nvPr/>
        </p:nvCxnSpPr>
        <p:spPr>
          <a:xfrm>
            <a:off x="808123" y="3141470"/>
            <a:ext cx="61808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stCxn id="76" idx="6"/>
          </p:cNvCxnSpPr>
          <p:nvPr/>
        </p:nvCxnSpPr>
        <p:spPr>
          <a:xfrm flipV="1">
            <a:off x="1972204" y="3134597"/>
            <a:ext cx="708951" cy="687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H="1" flipV="1">
            <a:off x="2671140" y="3121409"/>
            <a:ext cx="1374" cy="8231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>
            <a:off x="820369" y="3136968"/>
            <a:ext cx="1" cy="78346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Skupina 82"/>
          <p:cNvGrpSpPr>
            <a:grpSpLocks noChangeAspect="1"/>
          </p:cNvGrpSpPr>
          <p:nvPr/>
        </p:nvGrpSpPr>
        <p:grpSpPr>
          <a:xfrm>
            <a:off x="7670157" y="4271800"/>
            <a:ext cx="1084848" cy="1176167"/>
            <a:chOff x="2584233" y="1127813"/>
            <a:chExt cx="2610195" cy="2829901"/>
          </a:xfrm>
        </p:grpSpPr>
        <p:sp>
          <p:nvSpPr>
            <p:cNvPr id="84" name="Krychle 83"/>
            <p:cNvSpPr/>
            <p:nvPr/>
          </p:nvSpPr>
          <p:spPr>
            <a:xfrm>
              <a:off x="2646312" y="1913147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5" name="Krychle 84"/>
            <p:cNvSpPr/>
            <p:nvPr/>
          </p:nvSpPr>
          <p:spPr>
            <a:xfrm>
              <a:off x="2584233" y="1904980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86" name="Přímá spojnice 85"/>
            <p:cNvCxnSpPr/>
            <p:nvPr/>
          </p:nvCxnSpPr>
          <p:spPr>
            <a:xfrm>
              <a:off x="3190600" y="1913147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 flipV="1">
              <a:off x="2646313" y="3337621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3190600" y="3337621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 flipV="1">
              <a:off x="2588329" y="3386753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 flipV="1">
              <a:off x="3140830" y="3358699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 flipV="1">
              <a:off x="3169610" y="1909747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Krychle 91"/>
            <p:cNvSpPr/>
            <p:nvPr/>
          </p:nvSpPr>
          <p:spPr>
            <a:xfrm>
              <a:off x="4584214" y="1177011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3" name="Krychle 92"/>
            <p:cNvSpPr/>
            <p:nvPr/>
          </p:nvSpPr>
          <p:spPr>
            <a:xfrm>
              <a:off x="4581233" y="2067762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4" name="Krychle 93"/>
            <p:cNvSpPr/>
            <p:nvPr/>
          </p:nvSpPr>
          <p:spPr>
            <a:xfrm>
              <a:off x="2757282" y="1999455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accent2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5" name="Krychle 94"/>
            <p:cNvSpPr/>
            <p:nvPr/>
          </p:nvSpPr>
          <p:spPr>
            <a:xfrm>
              <a:off x="2753571" y="1127813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2781600" y="1155580"/>
              <a:ext cx="356079" cy="1303969"/>
            </a:xfrm>
            <a:custGeom>
              <a:avLst/>
              <a:gdLst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356959 w 356959"/>
                <a:gd name="connsiteY6" fmla="*/ 0 h 420526"/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198524 w 356959"/>
                <a:gd name="connsiteY6" fmla="*/ 160776 h 420526"/>
                <a:gd name="connsiteX7" fmla="*/ 356959 w 356959"/>
                <a:gd name="connsiteY7" fmla="*/ 0 h 420526"/>
                <a:gd name="connsiteX0" fmla="*/ 358460 w 358460"/>
                <a:gd name="connsiteY0" fmla="*/ 527405 h 947931"/>
                <a:gd name="connsiteX1" fmla="*/ 356015 w 358460"/>
                <a:gd name="connsiteY1" fmla="*/ 925927 h 947931"/>
                <a:gd name="connsiteX2" fmla="*/ 341345 w 358460"/>
                <a:gd name="connsiteY2" fmla="*/ 945486 h 947931"/>
                <a:gd name="connsiteX3" fmla="*/ 18616 w 358460"/>
                <a:gd name="connsiteY3" fmla="*/ 945486 h 947931"/>
                <a:gd name="connsiteX4" fmla="*/ 1501 w 358460"/>
                <a:gd name="connsiteY4" fmla="*/ 947931 h 947931"/>
                <a:gd name="connsiteX5" fmla="*/ 1501 w 358460"/>
                <a:gd name="connsiteY5" fmla="*/ 881918 h 947931"/>
                <a:gd name="connsiteX6" fmla="*/ 0 w 358460"/>
                <a:gd name="connsiteY6" fmla="*/ 0 h 947931"/>
                <a:gd name="connsiteX7" fmla="*/ 358460 w 358460"/>
                <a:gd name="connsiteY7" fmla="*/ 527405 h 947931"/>
                <a:gd name="connsiteX0" fmla="*/ 356079 w 356079"/>
                <a:gd name="connsiteY0" fmla="*/ 0 h 1303969"/>
                <a:gd name="connsiteX1" fmla="*/ 356015 w 356079"/>
                <a:gd name="connsiteY1" fmla="*/ 1281965 h 1303969"/>
                <a:gd name="connsiteX2" fmla="*/ 341345 w 356079"/>
                <a:gd name="connsiteY2" fmla="*/ 1301524 h 1303969"/>
                <a:gd name="connsiteX3" fmla="*/ 18616 w 356079"/>
                <a:gd name="connsiteY3" fmla="*/ 1301524 h 1303969"/>
                <a:gd name="connsiteX4" fmla="*/ 1501 w 356079"/>
                <a:gd name="connsiteY4" fmla="*/ 1303969 h 1303969"/>
                <a:gd name="connsiteX5" fmla="*/ 1501 w 356079"/>
                <a:gd name="connsiteY5" fmla="*/ 1237956 h 1303969"/>
                <a:gd name="connsiteX6" fmla="*/ 0 w 356079"/>
                <a:gd name="connsiteY6" fmla="*/ 356038 h 1303969"/>
                <a:gd name="connsiteX7" fmla="*/ 356079 w 356079"/>
                <a:gd name="connsiteY7" fmla="*/ 0 h 130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79" h="1303969">
                  <a:moveTo>
                    <a:pt x="356079" y="0"/>
                  </a:moveTo>
                  <a:cubicBezTo>
                    <a:pt x="356058" y="427322"/>
                    <a:pt x="356036" y="854643"/>
                    <a:pt x="356015" y="1281965"/>
                  </a:cubicBezTo>
                  <a:lnTo>
                    <a:pt x="341345" y="1301524"/>
                  </a:lnTo>
                  <a:lnTo>
                    <a:pt x="18616" y="1301524"/>
                  </a:lnTo>
                  <a:lnTo>
                    <a:pt x="1501" y="1303969"/>
                  </a:lnTo>
                  <a:lnTo>
                    <a:pt x="1501" y="1237956"/>
                  </a:lnTo>
                  <a:cubicBezTo>
                    <a:pt x="1001" y="943983"/>
                    <a:pt x="500" y="650011"/>
                    <a:pt x="0" y="356038"/>
                  </a:cubicBezTo>
                  <a:lnTo>
                    <a:pt x="3560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7" name="Volný tvar 96"/>
            <p:cNvSpPr/>
            <p:nvPr/>
          </p:nvSpPr>
          <p:spPr>
            <a:xfrm>
              <a:off x="2757283" y="2379870"/>
              <a:ext cx="33019" cy="51344"/>
            </a:xfrm>
            <a:custGeom>
              <a:avLst/>
              <a:gdLst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0 w 70903"/>
                <a:gd name="connsiteY3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29306 w 70903"/>
                <a:gd name="connsiteY3" fmla="*/ 26653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10256 w 70903"/>
                <a:gd name="connsiteY3" fmla="*/ 48084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5493 w 70903"/>
                <a:gd name="connsiteY3" fmla="*/ 48084 h 51343"/>
                <a:gd name="connsiteX4" fmla="*/ 0 w 70903"/>
                <a:gd name="connsiteY4" fmla="*/ 2444 h 51343"/>
                <a:gd name="connsiteX0" fmla="*/ 0 w 68458"/>
                <a:gd name="connsiteY0" fmla="*/ 2444 h 51343"/>
                <a:gd name="connsiteX1" fmla="*/ 68458 w 68458"/>
                <a:gd name="connsiteY1" fmla="*/ 0 h 51343"/>
                <a:gd name="connsiteX2" fmla="*/ 49472 w 68458"/>
                <a:gd name="connsiteY2" fmla="*/ 51343 h 51343"/>
                <a:gd name="connsiteX3" fmla="*/ 5493 w 68458"/>
                <a:gd name="connsiteY3" fmla="*/ 48084 h 51343"/>
                <a:gd name="connsiteX4" fmla="*/ 0 w 68458"/>
                <a:gd name="connsiteY4" fmla="*/ 2444 h 51343"/>
                <a:gd name="connsiteX0" fmla="*/ 0 w 51790"/>
                <a:gd name="connsiteY0" fmla="*/ 9588 h 58487"/>
                <a:gd name="connsiteX1" fmla="*/ 51790 w 51790"/>
                <a:gd name="connsiteY1" fmla="*/ 0 h 58487"/>
                <a:gd name="connsiteX2" fmla="*/ 49472 w 51790"/>
                <a:gd name="connsiteY2" fmla="*/ 58487 h 58487"/>
                <a:gd name="connsiteX3" fmla="*/ 5493 w 51790"/>
                <a:gd name="connsiteY3" fmla="*/ 55228 h 58487"/>
                <a:gd name="connsiteX4" fmla="*/ 0 w 51790"/>
                <a:gd name="connsiteY4" fmla="*/ 9588 h 58487"/>
                <a:gd name="connsiteX0" fmla="*/ 8794 w 46297"/>
                <a:gd name="connsiteY0" fmla="*/ 4826 h 58487"/>
                <a:gd name="connsiteX1" fmla="*/ 46297 w 46297"/>
                <a:gd name="connsiteY1" fmla="*/ 0 h 58487"/>
                <a:gd name="connsiteX2" fmla="*/ 43979 w 46297"/>
                <a:gd name="connsiteY2" fmla="*/ 58487 h 58487"/>
                <a:gd name="connsiteX3" fmla="*/ 0 w 46297"/>
                <a:gd name="connsiteY3" fmla="*/ 55228 h 58487"/>
                <a:gd name="connsiteX4" fmla="*/ 8794 w 46297"/>
                <a:gd name="connsiteY4" fmla="*/ 4826 h 58487"/>
                <a:gd name="connsiteX0" fmla="*/ 0 w 37503"/>
                <a:gd name="connsiteY0" fmla="*/ 4826 h 58487"/>
                <a:gd name="connsiteX1" fmla="*/ 37503 w 37503"/>
                <a:gd name="connsiteY1" fmla="*/ 0 h 58487"/>
                <a:gd name="connsiteX2" fmla="*/ 35185 w 37503"/>
                <a:gd name="connsiteY2" fmla="*/ 58487 h 58487"/>
                <a:gd name="connsiteX3" fmla="*/ 731 w 37503"/>
                <a:gd name="connsiteY3" fmla="*/ 52847 h 58487"/>
                <a:gd name="connsiteX4" fmla="*/ 0 w 37503"/>
                <a:gd name="connsiteY4" fmla="*/ 4826 h 58487"/>
                <a:gd name="connsiteX0" fmla="*/ 0 w 35284"/>
                <a:gd name="connsiteY0" fmla="*/ 0 h 53661"/>
                <a:gd name="connsiteX1" fmla="*/ 32741 w 35284"/>
                <a:gd name="connsiteY1" fmla="*/ 4699 h 53661"/>
                <a:gd name="connsiteX2" fmla="*/ 35185 w 35284"/>
                <a:gd name="connsiteY2" fmla="*/ 53661 h 53661"/>
                <a:gd name="connsiteX3" fmla="*/ 731 w 35284"/>
                <a:gd name="connsiteY3" fmla="*/ 48021 h 53661"/>
                <a:gd name="connsiteX4" fmla="*/ 0 w 35284"/>
                <a:gd name="connsiteY4" fmla="*/ 0 h 53661"/>
                <a:gd name="connsiteX0" fmla="*/ 0 w 33019"/>
                <a:gd name="connsiteY0" fmla="*/ 0 h 48899"/>
                <a:gd name="connsiteX1" fmla="*/ 32741 w 33019"/>
                <a:gd name="connsiteY1" fmla="*/ 4699 h 48899"/>
                <a:gd name="connsiteX2" fmla="*/ 32803 w 33019"/>
                <a:gd name="connsiteY2" fmla="*/ 48899 h 48899"/>
                <a:gd name="connsiteX3" fmla="*/ 731 w 33019"/>
                <a:gd name="connsiteY3" fmla="*/ 48021 h 48899"/>
                <a:gd name="connsiteX4" fmla="*/ 0 w 33019"/>
                <a:gd name="connsiteY4" fmla="*/ 0 h 48899"/>
                <a:gd name="connsiteX0" fmla="*/ 0 w 33019"/>
                <a:gd name="connsiteY0" fmla="*/ 2445 h 51344"/>
                <a:gd name="connsiteX1" fmla="*/ 32741 w 33019"/>
                <a:gd name="connsiteY1" fmla="*/ 0 h 51344"/>
                <a:gd name="connsiteX2" fmla="*/ 32803 w 33019"/>
                <a:gd name="connsiteY2" fmla="*/ 51344 h 51344"/>
                <a:gd name="connsiteX3" fmla="*/ 731 w 33019"/>
                <a:gd name="connsiteY3" fmla="*/ 50466 h 51344"/>
                <a:gd name="connsiteX4" fmla="*/ 0 w 33019"/>
                <a:gd name="connsiteY4" fmla="*/ 2445 h 5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" h="51344">
                  <a:moveTo>
                    <a:pt x="0" y="2445"/>
                  </a:moveTo>
                  <a:lnTo>
                    <a:pt x="32741" y="0"/>
                  </a:lnTo>
                  <a:cubicBezTo>
                    <a:pt x="31968" y="19496"/>
                    <a:pt x="33576" y="31848"/>
                    <a:pt x="32803" y="51344"/>
                  </a:cubicBezTo>
                  <a:lnTo>
                    <a:pt x="731" y="50466"/>
                  </a:lnTo>
                  <a:cubicBezTo>
                    <a:pt x="487" y="34459"/>
                    <a:pt x="244" y="18452"/>
                    <a:pt x="0" y="2445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98" name="Skupina 97"/>
          <p:cNvGrpSpPr>
            <a:grpSpLocks noChangeAspect="1"/>
          </p:cNvGrpSpPr>
          <p:nvPr/>
        </p:nvGrpSpPr>
        <p:grpSpPr>
          <a:xfrm>
            <a:off x="6194799" y="4271800"/>
            <a:ext cx="1084848" cy="1176167"/>
            <a:chOff x="2584233" y="1127813"/>
            <a:chExt cx="2610195" cy="2829901"/>
          </a:xfrm>
        </p:grpSpPr>
        <p:sp>
          <p:nvSpPr>
            <p:cNvPr id="99" name="Krychle 98"/>
            <p:cNvSpPr/>
            <p:nvPr/>
          </p:nvSpPr>
          <p:spPr>
            <a:xfrm>
              <a:off x="2646312" y="1913147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0" name="Krychle 99"/>
            <p:cNvSpPr/>
            <p:nvPr/>
          </p:nvSpPr>
          <p:spPr>
            <a:xfrm>
              <a:off x="2584233" y="1904980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01" name="Přímá spojnice 100"/>
            <p:cNvCxnSpPr/>
            <p:nvPr/>
          </p:nvCxnSpPr>
          <p:spPr>
            <a:xfrm>
              <a:off x="3190600" y="1913147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 flipV="1">
              <a:off x="2646313" y="3337621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3190600" y="3337621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 flipV="1">
              <a:off x="2588329" y="3386753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 flipV="1">
              <a:off x="3140830" y="3358699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/>
            <p:cNvCxnSpPr/>
            <p:nvPr/>
          </p:nvCxnSpPr>
          <p:spPr>
            <a:xfrm flipH="1" flipV="1">
              <a:off x="3169610" y="1909747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Krychle 106"/>
            <p:cNvSpPr/>
            <p:nvPr/>
          </p:nvSpPr>
          <p:spPr>
            <a:xfrm>
              <a:off x="4584214" y="1177011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8" name="Krychle 107"/>
            <p:cNvSpPr/>
            <p:nvPr/>
          </p:nvSpPr>
          <p:spPr>
            <a:xfrm>
              <a:off x="4581233" y="2067762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9" name="Krychle 108"/>
            <p:cNvSpPr/>
            <p:nvPr/>
          </p:nvSpPr>
          <p:spPr>
            <a:xfrm>
              <a:off x="2757282" y="1999455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accent2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0" name="Krychle 109"/>
            <p:cNvSpPr/>
            <p:nvPr/>
          </p:nvSpPr>
          <p:spPr>
            <a:xfrm>
              <a:off x="2753571" y="1127813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1" name="Volný tvar 110"/>
            <p:cNvSpPr/>
            <p:nvPr/>
          </p:nvSpPr>
          <p:spPr>
            <a:xfrm>
              <a:off x="2781600" y="1155580"/>
              <a:ext cx="356079" cy="1303969"/>
            </a:xfrm>
            <a:custGeom>
              <a:avLst/>
              <a:gdLst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356959 w 356959"/>
                <a:gd name="connsiteY6" fmla="*/ 0 h 420526"/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198524 w 356959"/>
                <a:gd name="connsiteY6" fmla="*/ 160776 h 420526"/>
                <a:gd name="connsiteX7" fmla="*/ 356959 w 356959"/>
                <a:gd name="connsiteY7" fmla="*/ 0 h 420526"/>
                <a:gd name="connsiteX0" fmla="*/ 358460 w 358460"/>
                <a:gd name="connsiteY0" fmla="*/ 527405 h 947931"/>
                <a:gd name="connsiteX1" fmla="*/ 356015 w 358460"/>
                <a:gd name="connsiteY1" fmla="*/ 925927 h 947931"/>
                <a:gd name="connsiteX2" fmla="*/ 341345 w 358460"/>
                <a:gd name="connsiteY2" fmla="*/ 945486 h 947931"/>
                <a:gd name="connsiteX3" fmla="*/ 18616 w 358460"/>
                <a:gd name="connsiteY3" fmla="*/ 945486 h 947931"/>
                <a:gd name="connsiteX4" fmla="*/ 1501 w 358460"/>
                <a:gd name="connsiteY4" fmla="*/ 947931 h 947931"/>
                <a:gd name="connsiteX5" fmla="*/ 1501 w 358460"/>
                <a:gd name="connsiteY5" fmla="*/ 881918 h 947931"/>
                <a:gd name="connsiteX6" fmla="*/ 0 w 358460"/>
                <a:gd name="connsiteY6" fmla="*/ 0 h 947931"/>
                <a:gd name="connsiteX7" fmla="*/ 358460 w 358460"/>
                <a:gd name="connsiteY7" fmla="*/ 527405 h 947931"/>
                <a:gd name="connsiteX0" fmla="*/ 356079 w 356079"/>
                <a:gd name="connsiteY0" fmla="*/ 0 h 1303969"/>
                <a:gd name="connsiteX1" fmla="*/ 356015 w 356079"/>
                <a:gd name="connsiteY1" fmla="*/ 1281965 h 1303969"/>
                <a:gd name="connsiteX2" fmla="*/ 341345 w 356079"/>
                <a:gd name="connsiteY2" fmla="*/ 1301524 h 1303969"/>
                <a:gd name="connsiteX3" fmla="*/ 18616 w 356079"/>
                <a:gd name="connsiteY3" fmla="*/ 1301524 h 1303969"/>
                <a:gd name="connsiteX4" fmla="*/ 1501 w 356079"/>
                <a:gd name="connsiteY4" fmla="*/ 1303969 h 1303969"/>
                <a:gd name="connsiteX5" fmla="*/ 1501 w 356079"/>
                <a:gd name="connsiteY5" fmla="*/ 1237956 h 1303969"/>
                <a:gd name="connsiteX6" fmla="*/ 0 w 356079"/>
                <a:gd name="connsiteY6" fmla="*/ 356038 h 1303969"/>
                <a:gd name="connsiteX7" fmla="*/ 356079 w 356079"/>
                <a:gd name="connsiteY7" fmla="*/ 0 h 130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79" h="1303969">
                  <a:moveTo>
                    <a:pt x="356079" y="0"/>
                  </a:moveTo>
                  <a:cubicBezTo>
                    <a:pt x="356058" y="427322"/>
                    <a:pt x="356036" y="854643"/>
                    <a:pt x="356015" y="1281965"/>
                  </a:cubicBezTo>
                  <a:lnTo>
                    <a:pt x="341345" y="1301524"/>
                  </a:lnTo>
                  <a:lnTo>
                    <a:pt x="18616" y="1301524"/>
                  </a:lnTo>
                  <a:lnTo>
                    <a:pt x="1501" y="1303969"/>
                  </a:lnTo>
                  <a:lnTo>
                    <a:pt x="1501" y="1237956"/>
                  </a:lnTo>
                  <a:cubicBezTo>
                    <a:pt x="1001" y="943983"/>
                    <a:pt x="500" y="650011"/>
                    <a:pt x="0" y="356038"/>
                  </a:cubicBezTo>
                  <a:lnTo>
                    <a:pt x="3560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2" name="Volný tvar 111"/>
            <p:cNvSpPr/>
            <p:nvPr/>
          </p:nvSpPr>
          <p:spPr>
            <a:xfrm>
              <a:off x="2757283" y="2379870"/>
              <a:ext cx="33019" cy="51344"/>
            </a:xfrm>
            <a:custGeom>
              <a:avLst/>
              <a:gdLst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0 w 70903"/>
                <a:gd name="connsiteY3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29306 w 70903"/>
                <a:gd name="connsiteY3" fmla="*/ 26653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10256 w 70903"/>
                <a:gd name="connsiteY3" fmla="*/ 48084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5493 w 70903"/>
                <a:gd name="connsiteY3" fmla="*/ 48084 h 51343"/>
                <a:gd name="connsiteX4" fmla="*/ 0 w 70903"/>
                <a:gd name="connsiteY4" fmla="*/ 2444 h 51343"/>
                <a:gd name="connsiteX0" fmla="*/ 0 w 68458"/>
                <a:gd name="connsiteY0" fmla="*/ 2444 h 51343"/>
                <a:gd name="connsiteX1" fmla="*/ 68458 w 68458"/>
                <a:gd name="connsiteY1" fmla="*/ 0 h 51343"/>
                <a:gd name="connsiteX2" fmla="*/ 49472 w 68458"/>
                <a:gd name="connsiteY2" fmla="*/ 51343 h 51343"/>
                <a:gd name="connsiteX3" fmla="*/ 5493 w 68458"/>
                <a:gd name="connsiteY3" fmla="*/ 48084 h 51343"/>
                <a:gd name="connsiteX4" fmla="*/ 0 w 68458"/>
                <a:gd name="connsiteY4" fmla="*/ 2444 h 51343"/>
                <a:gd name="connsiteX0" fmla="*/ 0 w 51790"/>
                <a:gd name="connsiteY0" fmla="*/ 9588 h 58487"/>
                <a:gd name="connsiteX1" fmla="*/ 51790 w 51790"/>
                <a:gd name="connsiteY1" fmla="*/ 0 h 58487"/>
                <a:gd name="connsiteX2" fmla="*/ 49472 w 51790"/>
                <a:gd name="connsiteY2" fmla="*/ 58487 h 58487"/>
                <a:gd name="connsiteX3" fmla="*/ 5493 w 51790"/>
                <a:gd name="connsiteY3" fmla="*/ 55228 h 58487"/>
                <a:gd name="connsiteX4" fmla="*/ 0 w 51790"/>
                <a:gd name="connsiteY4" fmla="*/ 9588 h 58487"/>
                <a:gd name="connsiteX0" fmla="*/ 8794 w 46297"/>
                <a:gd name="connsiteY0" fmla="*/ 4826 h 58487"/>
                <a:gd name="connsiteX1" fmla="*/ 46297 w 46297"/>
                <a:gd name="connsiteY1" fmla="*/ 0 h 58487"/>
                <a:gd name="connsiteX2" fmla="*/ 43979 w 46297"/>
                <a:gd name="connsiteY2" fmla="*/ 58487 h 58487"/>
                <a:gd name="connsiteX3" fmla="*/ 0 w 46297"/>
                <a:gd name="connsiteY3" fmla="*/ 55228 h 58487"/>
                <a:gd name="connsiteX4" fmla="*/ 8794 w 46297"/>
                <a:gd name="connsiteY4" fmla="*/ 4826 h 58487"/>
                <a:gd name="connsiteX0" fmla="*/ 0 w 37503"/>
                <a:gd name="connsiteY0" fmla="*/ 4826 h 58487"/>
                <a:gd name="connsiteX1" fmla="*/ 37503 w 37503"/>
                <a:gd name="connsiteY1" fmla="*/ 0 h 58487"/>
                <a:gd name="connsiteX2" fmla="*/ 35185 w 37503"/>
                <a:gd name="connsiteY2" fmla="*/ 58487 h 58487"/>
                <a:gd name="connsiteX3" fmla="*/ 731 w 37503"/>
                <a:gd name="connsiteY3" fmla="*/ 52847 h 58487"/>
                <a:gd name="connsiteX4" fmla="*/ 0 w 37503"/>
                <a:gd name="connsiteY4" fmla="*/ 4826 h 58487"/>
                <a:gd name="connsiteX0" fmla="*/ 0 w 35284"/>
                <a:gd name="connsiteY0" fmla="*/ 0 h 53661"/>
                <a:gd name="connsiteX1" fmla="*/ 32741 w 35284"/>
                <a:gd name="connsiteY1" fmla="*/ 4699 h 53661"/>
                <a:gd name="connsiteX2" fmla="*/ 35185 w 35284"/>
                <a:gd name="connsiteY2" fmla="*/ 53661 h 53661"/>
                <a:gd name="connsiteX3" fmla="*/ 731 w 35284"/>
                <a:gd name="connsiteY3" fmla="*/ 48021 h 53661"/>
                <a:gd name="connsiteX4" fmla="*/ 0 w 35284"/>
                <a:gd name="connsiteY4" fmla="*/ 0 h 53661"/>
                <a:gd name="connsiteX0" fmla="*/ 0 w 33019"/>
                <a:gd name="connsiteY0" fmla="*/ 0 h 48899"/>
                <a:gd name="connsiteX1" fmla="*/ 32741 w 33019"/>
                <a:gd name="connsiteY1" fmla="*/ 4699 h 48899"/>
                <a:gd name="connsiteX2" fmla="*/ 32803 w 33019"/>
                <a:gd name="connsiteY2" fmla="*/ 48899 h 48899"/>
                <a:gd name="connsiteX3" fmla="*/ 731 w 33019"/>
                <a:gd name="connsiteY3" fmla="*/ 48021 h 48899"/>
                <a:gd name="connsiteX4" fmla="*/ 0 w 33019"/>
                <a:gd name="connsiteY4" fmla="*/ 0 h 48899"/>
                <a:gd name="connsiteX0" fmla="*/ 0 w 33019"/>
                <a:gd name="connsiteY0" fmla="*/ 2445 h 51344"/>
                <a:gd name="connsiteX1" fmla="*/ 32741 w 33019"/>
                <a:gd name="connsiteY1" fmla="*/ 0 h 51344"/>
                <a:gd name="connsiteX2" fmla="*/ 32803 w 33019"/>
                <a:gd name="connsiteY2" fmla="*/ 51344 h 51344"/>
                <a:gd name="connsiteX3" fmla="*/ 731 w 33019"/>
                <a:gd name="connsiteY3" fmla="*/ 50466 h 51344"/>
                <a:gd name="connsiteX4" fmla="*/ 0 w 33019"/>
                <a:gd name="connsiteY4" fmla="*/ 2445 h 5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" h="51344">
                  <a:moveTo>
                    <a:pt x="0" y="2445"/>
                  </a:moveTo>
                  <a:lnTo>
                    <a:pt x="32741" y="0"/>
                  </a:lnTo>
                  <a:cubicBezTo>
                    <a:pt x="31968" y="19496"/>
                    <a:pt x="33576" y="31848"/>
                    <a:pt x="32803" y="51344"/>
                  </a:cubicBezTo>
                  <a:lnTo>
                    <a:pt x="731" y="50466"/>
                  </a:lnTo>
                  <a:cubicBezTo>
                    <a:pt x="487" y="34459"/>
                    <a:pt x="244" y="18452"/>
                    <a:pt x="0" y="2445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3" name="Skupina 112"/>
          <p:cNvGrpSpPr>
            <a:grpSpLocks noChangeAspect="1"/>
          </p:cNvGrpSpPr>
          <p:nvPr/>
        </p:nvGrpSpPr>
        <p:grpSpPr>
          <a:xfrm>
            <a:off x="10635236" y="4261331"/>
            <a:ext cx="1084848" cy="1176167"/>
            <a:chOff x="2584233" y="1127813"/>
            <a:chExt cx="2610195" cy="2829901"/>
          </a:xfrm>
        </p:grpSpPr>
        <p:sp>
          <p:nvSpPr>
            <p:cNvPr id="114" name="Krychle 113"/>
            <p:cNvSpPr/>
            <p:nvPr/>
          </p:nvSpPr>
          <p:spPr>
            <a:xfrm>
              <a:off x="2646312" y="1913147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5" name="Krychle 114"/>
            <p:cNvSpPr/>
            <p:nvPr/>
          </p:nvSpPr>
          <p:spPr>
            <a:xfrm>
              <a:off x="2584233" y="1904980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16" name="Přímá spojnice 115"/>
            <p:cNvCxnSpPr/>
            <p:nvPr/>
          </p:nvCxnSpPr>
          <p:spPr>
            <a:xfrm>
              <a:off x="3190600" y="1913147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/>
            <p:cNvCxnSpPr/>
            <p:nvPr/>
          </p:nvCxnSpPr>
          <p:spPr>
            <a:xfrm flipV="1">
              <a:off x="2646313" y="3337621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>
              <a:off x="3190600" y="3337621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/>
            <p:cNvCxnSpPr/>
            <p:nvPr/>
          </p:nvCxnSpPr>
          <p:spPr>
            <a:xfrm flipV="1">
              <a:off x="2588329" y="3386753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/>
            <p:cNvCxnSpPr/>
            <p:nvPr/>
          </p:nvCxnSpPr>
          <p:spPr>
            <a:xfrm flipV="1">
              <a:off x="3140830" y="3358699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120"/>
            <p:cNvCxnSpPr/>
            <p:nvPr/>
          </p:nvCxnSpPr>
          <p:spPr>
            <a:xfrm flipH="1" flipV="1">
              <a:off x="3169610" y="1909747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Krychle 121"/>
            <p:cNvSpPr/>
            <p:nvPr/>
          </p:nvSpPr>
          <p:spPr>
            <a:xfrm>
              <a:off x="4584214" y="1177011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3" name="Krychle 122"/>
            <p:cNvSpPr/>
            <p:nvPr/>
          </p:nvSpPr>
          <p:spPr>
            <a:xfrm>
              <a:off x="4581233" y="2067762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4" name="Krychle 123"/>
            <p:cNvSpPr/>
            <p:nvPr/>
          </p:nvSpPr>
          <p:spPr>
            <a:xfrm>
              <a:off x="2757282" y="1999455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accent2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5" name="Krychle 124"/>
            <p:cNvSpPr/>
            <p:nvPr/>
          </p:nvSpPr>
          <p:spPr>
            <a:xfrm>
              <a:off x="2753571" y="1127813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2781600" y="1155580"/>
              <a:ext cx="356079" cy="1303969"/>
            </a:xfrm>
            <a:custGeom>
              <a:avLst/>
              <a:gdLst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356959 w 356959"/>
                <a:gd name="connsiteY6" fmla="*/ 0 h 420526"/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198524 w 356959"/>
                <a:gd name="connsiteY6" fmla="*/ 160776 h 420526"/>
                <a:gd name="connsiteX7" fmla="*/ 356959 w 356959"/>
                <a:gd name="connsiteY7" fmla="*/ 0 h 420526"/>
                <a:gd name="connsiteX0" fmla="*/ 358460 w 358460"/>
                <a:gd name="connsiteY0" fmla="*/ 527405 h 947931"/>
                <a:gd name="connsiteX1" fmla="*/ 356015 w 358460"/>
                <a:gd name="connsiteY1" fmla="*/ 925927 h 947931"/>
                <a:gd name="connsiteX2" fmla="*/ 341345 w 358460"/>
                <a:gd name="connsiteY2" fmla="*/ 945486 h 947931"/>
                <a:gd name="connsiteX3" fmla="*/ 18616 w 358460"/>
                <a:gd name="connsiteY3" fmla="*/ 945486 h 947931"/>
                <a:gd name="connsiteX4" fmla="*/ 1501 w 358460"/>
                <a:gd name="connsiteY4" fmla="*/ 947931 h 947931"/>
                <a:gd name="connsiteX5" fmla="*/ 1501 w 358460"/>
                <a:gd name="connsiteY5" fmla="*/ 881918 h 947931"/>
                <a:gd name="connsiteX6" fmla="*/ 0 w 358460"/>
                <a:gd name="connsiteY6" fmla="*/ 0 h 947931"/>
                <a:gd name="connsiteX7" fmla="*/ 358460 w 358460"/>
                <a:gd name="connsiteY7" fmla="*/ 527405 h 947931"/>
                <a:gd name="connsiteX0" fmla="*/ 356079 w 356079"/>
                <a:gd name="connsiteY0" fmla="*/ 0 h 1303969"/>
                <a:gd name="connsiteX1" fmla="*/ 356015 w 356079"/>
                <a:gd name="connsiteY1" fmla="*/ 1281965 h 1303969"/>
                <a:gd name="connsiteX2" fmla="*/ 341345 w 356079"/>
                <a:gd name="connsiteY2" fmla="*/ 1301524 h 1303969"/>
                <a:gd name="connsiteX3" fmla="*/ 18616 w 356079"/>
                <a:gd name="connsiteY3" fmla="*/ 1301524 h 1303969"/>
                <a:gd name="connsiteX4" fmla="*/ 1501 w 356079"/>
                <a:gd name="connsiteY4" fmla="*/ 1303969 h 1303969"/>
                <a:gd name="connsiteX5" fmla="*/ 1501 w 356079"/>
                <a:gd name="connsiteY5" fmla="*/ 1237956 h 1303969"/>
                <a:gd name="connsiteX6" fmla="*/ 0 w 356079"/>
                <a:gd name="connsiteY6" fmla="*/ 356038 h 1303969"/>
                <a:gd name="connsiteX7" fmla="*/ 356079 w 356079"/>
                <a:gd name="connsiteY7" fmla="*/ 0 h 130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79" h="1303969">
                  <a:moveTo>
                    <a:pt x="356079" y="0"/>
                  </a:moveTo>
                  <a:cubicBezTo>
                    <a:pt x="356058" y="427322"/>
                    <a:pt x="356036" y="854643"/>
                    <a:pt x="356015" y="1281965"/>
                  </a:cubicBezTo>
                  <a:lnTo>
                    <a:pt x="341345" y="1301524"/>
                  </a:lnTo>
                  <a:lnTo>
                    <a:pt x="18616" y="1301524"/>
                  </a:lnTo>
                  <a:lnTo>
                    <a:pt x="1501" y="1303969"/>
                  </a:lnTo>
                  <a:lnTo>
                    <a:pt x="1501" y="1237956"/>
                  </a:lnTo>
                  <a:cubicBezTo>
                    <a:pt x="1001" y="943983"/>
                    <a:pt x="500" y="650011"/>
                    <a:pt x="0" y="356038"/>
                  </a:cubicBezTo>
                  <a:lnTo>
                    <a:pt x="3560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2757283" y="2379870"/>
              <a:ext cx="33019" cy="51344"/>
            </a:xfrm>
            <a:custGeom>
              <a:avLst/>
              <a:gdLst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0 w 70903"/>
                <a:gd name="connsiteY3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29306 w 70903"/>
                <a:gd name="connsiteY3" fmla="*/ 26653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10256 w 70903"/>
                <a:gd name="connsiteY3" fmla="*/ 48084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5493 w 70903"/>
                <a:gd name="connsiteY3" fmla="*/ 48084 h 51343"/>
                <a:gd name="connsiteX4" fmla="*/ 0 w 70903"/>
                <a:gd name="connsiteY4" fmla="*/ 2444 h 51343"/>
                <a:gd name="connsiteX0" fmla="*/ 0 w 68458"/>
                <a:gd name="connsiteY0" fmla="*/ 2444 h 51343"/>
                <a:gd name="connsiteX1" fmla="*/ 68458 w 68458"/>
                <a:gd name="connsiteY1" fmla="*/ 0 h 51343"/>
                <a:gd name="connsiteX2" fmla="*/ 49472 w 68458"/>
                <a:gd name="connsiteY2" fmla="*/ 51343 h 51343"/>
                <a:gd name="connsiteX3" fmla="*/ 5493 w 68458"/>
                <a:gd name="connsiteY3" fmla="*/ 48084 h 51343"/>
                <a:gd name="connsiteX4" fmla="*/ 0 w 68458"/>
                <a:gd name="connsiteY4" fmla="*/ 2444 h 51343"/>
                <a:gd name="connsiteX0" fmla="*/ 0 w 51790"/>
                <a:gd name="connsiteY0" fmla="*/ 9588 h 58487"/>
                <a:gd name="connsiteX1" fmla="*/ 51790 w 51790"/>
                <a:gd name="connsiteY1" fmla="*/ 0 h 58487"/>
                <a:gd name="connsiteX2" fmla="*/ 49472 w 51790"/>
                <a:gd name="connsiteY2" fmla="*/ 58487 h 58487"/>
                <a:gd name="connsiteX3" fmla="*/ 5493 w 51790"/>
                <a:gd name="connsiteY3" fmla="*/ 55228 h 58487"/>
                <a:gd name="connsiteX4" fmla="*/ 0 w 51790"/>
                <a:gd name="connsiteY4" fmla="*/ 9588 h 58487"/>
                <a:gd name="connsiteX0" fmla="*/ 8794 w 46297"/>
                <a:gd name="connsiteY0" fmla="*/ 4826 h 58487"/>
                <a:gd name="connsiteX1" fmla="*/ 46297 w 46297"/>
                <a:gd name="connsiteY1" fmla="*/ 0 h 58487"/>
                <a:gd name="connsiteX2" fmla="*/ 43979 w 46297"/>
                <a:gd name="connsiteY2" fmla="*/ 58487 h 58487"/>
                <a:gd name="connsiteX3" fmla="*/ 0 w 46297"/>
                <a:gd name="connsiteY3" fmla="*/ 55228 h 58487"/>
                <a:gd name="connsiteX4" fmla="*/ 8794 w 46297"/>
                <a:gd name="connsiteY4" fmla="*/ 4826 h 58487"/>
                <a:gd name="connsiteX0" fmla="*/ 0 w 37503"/>
                <a:gd name="connsiteY0" fmla="*/ 4826 h 58487"/>
                <a:gd name="connsiteX1" fmla="*/ 37503 w 37503"/>
                <a:gd name="connsiteY1" fmla="*/ 0 h 58487"/>
                <a:gd name="connsiteX2" fmla="*/ 35185 w 37503"/>
                <a:gd name="connsiteY2" fmla="*/ 58487 h 58487"/>
                <a:gd name="connsiteX3" fmla="*/ 731 w 37503"/>
                <a:gd name="connsiteY3" fmla="*/ 52847 h 58487"/>
                <a:gd name="connsiteX4" fmla="*/ 0 w 37503"/>
                <a:gd name="connsiteY4" fmla="*/ 4826 h 58487"/>
                <a:gd name="connsiteX0" fmla="*/ 0 w 35284"/>
                <a:gd name="connsiteY0" fmla="*/ 0 h 53661"/>
                <a:gd name="connsiteX1" fmla="*/ 32741 w 35284"/>
                <a:gd name="connsiteY1" fmla="*/ 4699 h 53661"/>
                <a:gd name="connsiteX2" fmla="*/ 35185 w 35284"/>
                <a:gd name="connsiteY2" fmla="*/ 53661 h 53661"/>
                <a:gd name="connsiteX3" fmla="*/ 731 w 35284"/>
                <a:gd name="connsiteY3" fmla="*/ 48021 h 53661"/>
                <a:gd name="connsiteX4" fmla="*/ 0 w 35284"/>
                <a:gd name="connsiteY4" fmla="*/ 0 h 53661"/>
                <a:gd name="connsiteX0" fmla="*/ 0 w 33019"/>
                <a:gd name="connsiteY0" fmla="*/ 0 h 48899"/>
                <a:gd name="connsiteX1" fmla="*/ 32741 w 33019"/>
                <a:gd name="connsiteY1" fmla="*/ 4699 h 48899"/>
                <a:gd name="connsiteX2" fmla="*/ 32803 w 33019"/>
                <a:gd name="connsiteY2" fmla="*/ 48899 h 48899"/>
                <a:gd name="connsiteX3" fmla="*/ 731 w 33019"/>
                <a:gd name="connsiteY3" fmla="*/ 48021 h 48899"/>
                <a:gd name="connsiteX4" fmla="*/ 0 w 33019"/>
                <a:gd name="connsiteY4" fmla="*/ 0 h 48899"/>
                <a:gd name="connsiteX0" fmla="*/ 0 w 33019"/>
                <a:gd name="connsiteY0" fmla="*/ 2445 h 51344"/>
                <a:gd name="connsiteX1" fmla="*/ 32741 w 33019"/>
                <a:gd name="connsiteY1" fmla="*/ 0 h 51344"/>
                <a:gd name="connsiteX2" fmla="*/ 32803 w 33019"/>
                <a:gd name="connsiteY2" fmla="*/ 51344 h 51344"/>
                <a:gd name="connsiteX3" fmla="*/ 731 w 33019"/>
                <a:gd name="connsiteY3" fmla="*/ 50466 h 51344"/>
                <a:gd name="connsiteX4" fmla="*/ 0 w 33019"/>
                <a:gd name="connsiteY4" fmla="*/ 2445 h 5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" h="51344">
                  <a:moveTo>
                    <a:pt x="0" y="2445"/>
                  </a:moveTo>
                  <a:lnTo>
                    <a:pt x="32741" y="0"/>
                  </a:lnTo>
                  <a:cubicBezTo>
                    <a:pt x="31968" y="19496"/>
                    <a:pt x="33576" y="31848"/>
                    <a:pt x="32803" y="51344"/>
                  </a:cubicBezTo>
                  <a:lnTo>
                    <a:pt x="731" y="50466"/>
                  </a:lnTo>
                  <a:cubicBezTo>
                    <a:pt x="487" y="34459"/>
                    <a:pt x="244" y="18452"/>
                    <a:pt x="0" y="2445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28" name="Skupina 127"/>
          <p:cNvGrpSpPr>
            <a:grpSpLocks noChangeAspect="1"/>
          </p:cNvGrpSpPr>
          <p:nvPr/>
        </p:nvGrpSpPr>
        <p:grpSpPr>
          <a:xfrm>
            <a:off x="9197185" y="4261331"/>
            <a:ext cx="1084848" cy="1176167"/>
            <a:chOff x="2584233" y="1127813"/>
            <a:chExt cx="2610195" cy="2829901"/>
          </a:xfrm>
        </p:grpSpPr>
        <p:sp>
          <p:nvSpPr>
            <p:cNvPr id="129" name="Krychle 128"/>
            <p:cNvSpPr/>
            <p:nvPr/>
          </p:nvSpPr>
          <p:spPr>
            <a:xfrm>
              <a:off x="2646312" y="1913147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0" name="Krychle 129"/>
            <p:cNvSpPr/>
            <p:nvPr/>
          </p:nvSpPr>
          <p:spPr>
            <a:xfrm>
              <a:off x="2584233" y="1904980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31" name="Přímá spojnice 130"/>
            <p:cNvCxnSpPr/>
            <p:nvPr/>
          </p:nvCxnSpPr>
          <p:spPr>
            <a:xfrm>
              <a:off x="3190600" y="1913147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nice 131"/>
            <p:cNvCxnSpPr/>
            <p:nvPr/>
          </p:nvCxnSpPr>
          <p:spPr>
            <a:xfrm flipV="1">
              <a:off x="2646313" y="3337621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132"/>
            <p:cNvCxnSpPr/>
            <p:nvPr/>
          </p:nvCxnSpPr>
          <p:spPr>
            <a:xfrm>
              <a:off x="3190600" y="3337621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nice 133"/>
            <p:cNvCxnSpPr/>
            <p:nvPr/>
          </p:nvCxnSpPr>
          <p:spPr>
            <a:xfrm flipV="1">
              <a:off x="2588329" y="3386753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nice 134"/>
            <p:cNvCxnSpPr/>
            <p:nvPr/>
          </p:nvCxnSpPr>
          <p:spPr>
            <a:xfrm flipV="1">
              <a:off x="3140830" y="3358699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nice 135"/>
            <p:cNvCxnSpPr/>
            <p:nvPr/>
          </p:nvCxnSpPr>
          <p:spPr>
            <a:xfrm flipH="1" flipV="1">
              <a:off x="3169610" y="1909747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Krychle 136"/>
            <p:cNvSpPr/>
            <p:nvPr/>
          </p:nvSpPr>
          <p:spPr>
            <a:xfrm>
              <a:off x="4584214" y="1177011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8" name="Krychle 137"/>
            <p:cNvSpPr/>
            <p:nvPr/>
          </p:nvSpPr>
          <p:spPr>
            <a:xfrm>
              <a:off x="4581233" y="2067762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bg1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9" name="Krychle 138"/>
            <p:cNvSpPr/>
            <p:nvPr/>
          </p:nvSpPr>
          <p:spPr>
            <a:xfrm>
              <a:off x="2757282" y="1999455"/>
              <a:ext cx="389418" cy="1604471"/>
            </a:xfrm>
            <a:prstGeom prst="cube">
              <a:avLst>
                <a:gd name="adj" fmla="val 91892"/>
              </a:avLst>
            </a:prstGeom>
            <a:solidFill>
              <a:schemeClr val="accent2">
                <a:lumMod val="75000"/>
                <a:alpha val="38000"/>
              </a:schemeClr>
            </a:solidFill>
            <a:ln w="3175">
              <a:solidFill>
                <a:schemeClr val="accent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0" name="Krychle 139"/>
            <p:cNvSpPr/>
            <p:nvPr/>
          </p:nvSpPr>
          <p:spPr>
            <a:xfrm>
              <a:off x="2753571" y="1127813"/>
              <a:ext cx="389418" cy="1245428"/>
            </a:xfrm>
            <a:prstGeom prst="cube">
              <a:avLst>
                <a:gd name="adj" fmla="val 91892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1" name="Volný tvar 140"/>
            <p:cNvSpPr/>
            <p:nvPr/>
          </p:nvSpPr>
          <p:spPr>
            <a:xfrm>
              <a:off x="2781600" y="1155580"/>
              <a:ext cx="356079" cy="1303969"/>
            </a:xfrm>
            <a:custGeom>
              <a:avLst/>
              <a:gdLst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356959 w 356959"/>
                <a:gd name="connsiteY6" fmla="*/ 0 h 420526"/>
                <a:gd name="connsiteX0" fmla="*/ 356959 w 356959"/>
                <a:gd name="connsiteY0" fmla="*/ 0 h 420526"/>
                <a:gd name="connsiteX1" fmla="*/ 354514 w 356959"/>
                <a:gd name="connsiteY1" fmla="*/ 398522 h 420526"/>
                <a:gd name="connsiteX2" fmla="*/ 339844 w 356959"/>
                <a:gd name="connsiteY2" fmla="*/ 418081 h 420526"/>
                <a:gd name="connsiteX3" fmla="*/ 17115 w 356959"/>
                <a:gd name="connsiteY3" fmla="*/ 418081 h 420526"/>
                <a:gd name="connsiteX4" fmla="*/ 0 w 356959"/>
                <a:gd name="connsiteY4" fmla="*/ 420526 h 420526"/>
                <a:gd name="connsiteX5" fmla="*/ 0 w 356959"/>
                <a:gd name="connsiteY5" fmla="*/ 354513 h 420526"/>
                <a:gd name="connsiteX6" fmla="*/ 198524 w 356959"/>
                <a:gd name="connsiteY6" fmla="*/ 160776 h 420526"/>
                <a:gd name="connsiteX7" fmla="*/ 356959 w 356959"/>
                <a:gd name="connsiteY7" fmla="*/ 0 h 420526"/>
                <a:gd name="connsiteX0" fmla="*/ 358460 w 358460"/>
                <a:gd name="connsiteY0" fmla="*/ 527405 h 947931"/>
                <a:gd name="connsiteX1" fmla="*/ 356015 w 358460"/>
                <a:gd name="connsiteY1" fmla="*/ 925927 h 947931"/>
                <a:gd name="connsiteX2" fmla="*/ 341345 w 358460"/>
                <a:gd name="connsiteY2" fmla="*/ 945486 h 947931"/>
                <a:gd name="connsiteX3" fmla="*/ 18616 w 358460"/>
                <a:gd name="connsiteY3" fmla="*/ 945486 h 947931"/>
                <a:gd name="connsiteX4" fmla="*/ 1501 w 358460"/>
                <a:gd name="connsiteY4" fmla="*/ 947931 h 947931"/>
                <a:gd name="connsiteX5" fmla="*/ 1501 w 358460"/>
                <a:gd name="connsiteY5" fmla="*/ 881918 h 947931"/>
                <a:gd name="connsiteX6" fmla="*/ 0 w 358460"/>
                <a:gd name="connsiteY6" fmla="*/ 0 h 947931"/>
                <a:gd name="connsiteX7" fmla="*/ 358460 w 358460"/>
                <a:gd name="connsiteY7" fmla="*/ 527405 h 947931"/>
                <a:gd name="connsiteX0" fmla="*/ 356079 w 356079"/>
                <a:gd name="connsiteY0" fmla="*/ 0 h 1303969"/>
                <a:gd name="connsiteX1" fmla="*/ 356015 w 356079"/>
                <a:gd name="connsiteY1" fmla="*/ 1281965 h 1303969"/>
                <a:gd name="connsiteX2" fmla="*/ 341345 w 356079"/>
                <a:gd name="connsiteY2" fmla="*/ 1301524 h 1303969"/>
                <a:gd name="connsiteX3" fmla="*/ 18616 w 356079"/>
                <a:gd name="connsiteY3" fmla="*/ 1301524 h 1303969"/>
                <a:gd name="connsiteX4" fmla="*/ 1501 w 356079"/>
                <a:gd name="connsiteY4" fmla="*/ 1303969 h 1303969"/>
                <a:gd name="connsiteX5" fmla="*/ 1501 w 356079"/>
                <a:gd name="connsiteY5" fmla="*/ 1237956 h 1303969"/>
                <a:gd name="connsiteX6" fmla="*/ 0 w 356079"/>
                <a:gd name="connsiteY6" fmla="*/ 356038 h 1303969"/>
                <a:gd name="connsiteX7" fmla="*/ 356079 w 356079"/>
                <a:gd name="connsiteY7" fmla="*/ 0 h 130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079" h="1303969">
                  <a:moveTo>
                    <a:pt x="356079" y="0"/>
                  </a:moveTo>
                  <a:cubicBezTo>
                    <a:pt x="356058" y="427322"/>
                    <a:pt x="356036" y="854643"/>
                    <a:pt x="356015" y="1281965"/>
                  </a:cubicBezTo>
                  <a:lnTo>
                    <a:pt x="341345" y="1301524"/>
                  </a:lnTo>
                  <a:lnTo>
                    <a:pt x="18616" y="1301524"/>
                  </a:lnTo>
                  <a:lnTo>
                    <a:pt x="1501" y="1303969"/>
                  </a:lnTo>
                  <a:lnTo>
                    <a:pt x="1501" y="1237956"/>
                  </a:lnTo>
                  <a:cubicBezTo>
                    <a:pt x="1001" y="943983"/>
                    <a:pt x="500" y="650011"/>
                    <a:pt x="0" y="356038"/>
                  </a:cubicBezTo>
                  <a:lnTo>
                    <a:pt x="3560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2" name="Volný tvar 141"/>
            <p:cNvSpPr/>
            <p:nvPr/>
          </p:nvSpPr>
          <p:spPr>
            <a:xfrm>
              <a:off x="2757283" y="2379870"/>
              <a:ext cx="33019" cy="51344"/>
            </a:xfrm>
            <a:custGeom>
              <a:avLst/>
              <a:gdLst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0 w 70903"/>
                <a:gd name="connsiteY3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29306 w 70903"/>
                <a:gd name="connsiteY3" fmla="*/ 26653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10256 w 70903"/>
                <a:gd name="connsiteY3" fmla="*/ 48084 h 51343"/>
                <a:gd name="connsiteX4" fmla="*/ 0 w 70903"/>
                <a:gd name="connsiteY4" fmla="*/ 2444 h 51343"/>
                <a:gd name="connsiteX0" fmla="*/ 0 w 70903"/>
                <a:gd name="connsiteY0" fmla="*/ 2444 h 51343"/>
                <a:gd name="connsiteX1" fmla="*/ 68458 w 70903"/>
                <a:gd name="connsiteY1" fmla="*/ 0 h 51343"/>
                <a:gd name="connsiteX2" fmla="*/ 70903 w 70903"/>
                <a:gd name="connsiteY2" fmla="*/ 51343 h 51343"/>
                <a:gd name="connsiteX3" fmla="*/ 5493 w 70903"/>
                <a:gd name="connsiteY3" fmla="*/ 48084 h 51343"/>
                <a:gd name="connsiteX4" fmla="*/ 0 w 70903"/>
                <a:gd name="connsiteY4" fmla="*/ 2444 h 51343"/>
                <a:gd name="connsiteX0" fmla="*/ 0 w 68458"/>
                <a:gd name="connsiteY0" fmla="*/ 2444 h 51343"/>
                <a:gd name="connsiteX1" fmla="*/ 68458 w 68458"/>
                <a:gd name="connsiteY1" fmla="*/ 0 h 51343"/>
                <a:gd name="connsiteX2" fmla="*/ 49472 w 68458"/>
                <a:gd name="connsiteY2" fmla="*/ 51343 h 51343"/>
                <a:gd name="connsiteX3" fmla="*/ 5493 w 68458"/>
                <a:gd name="connsiteY3" fmla="*/ 48084 h 51343"/>
                <a:gd name="connsiteX4" fmla="*/ 0 w 68458"/>
                <a:gd name="connsiteY4" fmla="*/ 2444 h 51343"/>
                <a:gd name="connsiteX0" fmla="*/ 0 w 51790"/>
                <a:gd name="connsiteY0" fmla="*/ 9588 h 58487"/>
                <a:gd name="connsiteX1" fmla="*/ 51790 w 51790"/>
                <a:gd name="connsiteY1" fmla="*/ 0 h 58487"/>
                <a:gd name="connsiteX2" fmla="*/ 49472 w 51790"/>
                <a:gd name="connsiteY2" fmla="*/ 58487 h 58487"/>
                <a:gd name="connsiteX3" fmla="*/ 5493 w 51790"/>
                <a:gd name="connsiteY3" fmla="*/ 55228 h 58487"/>
                <a:gd name="connsiteX4" fmla="*/ 0 w 51790"/>
                <a:gd name="connsiteY4" fmla="*/ 9588 h 58487"/>
                <a:gd name="connsiteX0" fmla="*/ 8794 w 46297"/>
                <a:gd name="connsiteY0" fmla="*/ 4826 h 58487"/>
                <a:gd name="connsiteX1" fmla="*/ 46297 w 46297"/>
                <a:gd name="connsiteY1" fmla="*/ 0 h 58487"/>
                <a:gd name="connsiteX2" fmla="*/ 43979 w 46297"/>
                <a:gd name="connsiteY2" fmla="*/ 58487 h 58487"/>
                <a:gd name="connsiteX3" fmla="*/ 0 w 46297"/>
                <a:gd name="connsiteY3" fmla="*/ 55228 h 58487"/>
                <a:gd name="connsiteX4" fmla="*/ 8794 w 46297"/>
                <a:gd name="connsiteY4" fmla="*/ 4826 h 58487"/>
                <a:gd name="connsiteX0" fmla="*/ 0 w 37503"/>
                <a:gd name="connsiteY0" fmla="*/ 4826 h 58487"/>
                <a:gd name="connsiteX1" fmla="*/ 37503 w 37503"/>
                <a:gd name="connsiteY1" fmla="*/ 0 h 58487"/>
                <a:gd name="connsiteX2" fmla="*/ 35185 w 37503"/>
                <a:gd name="connsiteY2" fmla="*/ 58487 h 58487"/>
                <a:gd name="connsiteX3" fmla="*/ 731 w 37503"/>
                <a:gd name="connsiteY3" fmla="*/ 52847 h 58487"/>
                <a:gd name="connsiteX4" fmla="*/ 0 w 37503"/>
                <a:gd name="connsiteY4" fmla="*/ 4826 h 58487"/>
                <a:gd name="connsiteX0" fmla="*/ 0 w 35284"/>
                <a:gd name="connsiteY0" fmla="*/ 0 h 53661"/>
                <a:gd name="connsiteX1" fmla="*/ 32741 w 35284"/>
                <a:gd name="connsiteY1" fmla="*/ 4699 h 53661"/>
                <a:gd name="connsiteX2" fmla="*/ 35185 w 35284"/>
                <a:gd name="connsiteY2" fmla="*/ 53661 h 53661"/>
                <a:gd name="connsiteX3" fmla="*/ 731 w 35284"/>
                <a:gd name="connsiteY3" fmla="*/ 48021 h 53661"/>
                <a:gd name="connsiteX4" fmla="*/ 0 w 35284"/>
                <a:gd name="connsiteY4" fmla="*/ 0 h 53661"/>
                <a:gd name="connsiteX0" fmla="*/ 0 w 33019"/>
                <a:gd name="connsiteY0" fmla="*/ 0 h 48899"/>
                <a:gd name="connsiteX1" fmla="*/ 32741 w 33019"/>
                <a:gd name="connsiteY1" fmla="*/ 4699 h 48899"/>
                <a:gd name="connsiteX2" fmla="*/ 32803 w 33019"/>
                <a:gd name="connsiteY2" fmla="*/ 48899 h 48899"/>
                <a:gd name="connsiteX3" fmla="*/ 731 w 33019"/>
                <a:gd name="connsiteY3" fmla="*/ 48021 h 48899"/>
                <a:gd name="connsiteX4" fmla="*/ 0 w 33019"/>
                <a:gd name="connsiteY4" fmla="*/ 0 h 48899"/>
                <a:gd name="connsiteX0" fmla="*/ 0 w 33019"/>
                <a:gd name="connsiteY0" fmla="*/ 2445 h 51344"/>
                <a:gd name="connsiteX1" fmla="*/ 32741 w 33019"/>
                <a:gd name="connsiteY1" fmla="*/ 0 h 51344"/>
                <a:gd name="connsiteX2" fmla="*/ 32803 w 33019"/>
                <a:gd name="connsiteY2" fmla="*/ 51344 h 51344"/>
                <a:gd name="connsiteX3" fmla="*/ 731 w 33019"/>
                <a:gd name="connsiteY3" fmla="*/ 50466 h 51344"/>
                <a:gd name="connsiteX4" fmla="*/ 0 w 33019"/>
                <a:gd name="connsiteY4" fmla="*/ 2445 h 5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9" h="51344">
                  <a:moveTo>
                    <a:pt x="0" y="2445"/>
                  </a:moveTo>
                  <a:lnTo>
                    <a:pt x="32741" y="0"/>
                  </a:lnTo>
                  <a:cubicBezTo>
                    <a:pt x="31968" y="19496"/>
                    <a:pt x="33576" y="31848"/>
                    <a:pt x="32803" y="51344"/>
                  </a:cubicBezTo>
                  <a:lnTo>
                    <a:pt x="731" y="50466"/>
                  </a:lnTo>
                  <a:cubicBezTo>
                    <a:pt x="487" y="34459"/>
                    <a:pt x="244" y="18452"/>
                    <a:pt x="0" y="2445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0" name="Volný tvar 49"/>
          <p:cNvSpPr/>
          <p:nvPr/>
        </p:nvSpPr>
        <p:spPr>
          <a:xfrm>
            <a:off x="6297145" y="3098674"/>
            <a:ext cx="2171232" cy="1109022"/>
          </a:xfrm>
          <a:custGeom>
            <a:avLst/>
            <a:gdLst>
              <a:gd name="connsiteX0" fmla="*/ 29267 w 2172681"/>
              <a:gd name="connsiteY0" fmla="*/ 1074693 h 1074693"/>
              <a:gd name="connsiteX1" fmla="*/ 54768 w 2172681"/>
              <a:gd name="connsiteY1" fmla="*/ 557383 h 1074693"/>
              <a:gd name="connsiteX2" fmla="*/ 528362 w 2172681"/>
              <a:gd name="connsiteY2" fmla="*/ 244082 h 1074693"/>
              <a:gd name="connsiteX3" fmla="*/ 1315256 w 2172681"/>
              <a:gd name="connsiteY3" fmla="*/ 276870 h 1074693"/>
              <a:gd name="connsiteX4" fmla="*/ 1985573 w 2172681"/>
              <a:gd name="connsiteY4" fmla="*/ 346087 h 1074693"/>
              <a:gd name="connsiteX5" fmla="*/ 2149509 w 2172681"/>
              <a:gd name="connsiteY5" fmla="*/ 211295 h 1074693"/>
              <a:gd name="connsiteX6" fmla="*/ 2167724 w 2172681"/>
              <a:gd name="connsiteY6" fmla="*/ 0 h 1074693"/>
              <a:gd name="connsiteX0" fmla="*/ 47097 w 2157139"/>
              <a:gd name="connsiteY0" fmla="*/ 924518 h 924518"/>
              <a:gd name="connsiteX1" fmla="*/ 39226 w 2157139"/>
              <a:gd name="connsiteY1" fmla="*/ 557383 h 924518"/>
              <a:gd name="connsiteX2" fmla="*/ 512820 w 2157139"/>
              <a:gd name="connsiteY2" fmla="*/ 244082 h 924518"/>
              <a:gd name="connsiteX3" fmla="*/ 1299714 w 2157139"/>
              <a:gd name="connsiteY3" fmla="*/ 276870 h 924518"/>
              <a:gd name="connsiteX4" fmla="*/ 1970031 w 2157139"/>
              <a:gd name="connsiteY4" fmla="*/ 346087 h 924518"/>
              <a:gd name="connsiteX5" fmla="*/ 2133967 w 2157139"/>
              <a:gd name="connsiteY5" fmla="*/ 211295 h 924518"/>
              <a:gd name="connsiteX6" fmla="*/ 2152182 w 2157139"/>
              <a:gd name="connsiteY6" fmla="*/ 0 h 924518"/>
              <a:gd name="connsiteX0" fmla="*/ 47097 w 2172922"/>
              <a:gd name="connsiteY0" fmla="*/ 1098349 h 1098349"/>
              <a:gd name="connsiteX1" fmla="*/ 39226 w 2172922"/>
              <a:gd name="connsiteY1" fmla="*/ 731214 h 1098349"/>
              <a:gd name="connsiteX2" fmla="*/ 512820 w 2172922"/>
              <a:gd name="connsiteY2" fmla="*/ 417913 h 1098349"/>
              <a:gd name="connsiteX3" fmla="*/ 1299714 w 2172922"/>
              <a:gd name="connsiteY3" fmla="*/ 450701 h 1098349"/>
              <a:gd name="connsiteX4" fmla="*/ 1970031 w 2172922"/>
              <a:gd name="connsiteY4" fmla="*/ 519918 h 1098349"/>
              <a:gd name="connsiteX5" fmla="*/ 2133967 w 2172922"/>
              <a:gd name="connsiteY5" fmla="*/ 385126 h 1098349"/>
              <a:gd name="connsiteX6" fmla="*/ 2171232 w 2172922"/>
              <a:gd name="connsiteY6" fmla="*/ 0 h 1098349"/>
              <a:gd name="connsiteX0" fmla="*/ 47097 w 2172091"/>
              <a:gd name="connsiteY0" fmla="*/ 1098349 h 1098349"/>
              <a:gd name="connsiteX1" fmla="*/ 39226 w 2172091"/>
              <a:gd name="connsiteY1" fmla="*/ 731214 h 1098349"/>
              <a:gd name="connsiteX2" fmla="*/ 512820 w 2172091"/>
              <a:gd name="connsiteY2" fmla="*/ 417913 h 1098349"/>
              <a:gd name="connsiteX3" fmla="*/ 1299714 w 2172091"/>
              <a:gd name="connsiteY3" fmla="*/ 450701 h 1098349"/>
              <a:gd name="connsiteX4" fmla="*/ 1970031 w 2172091"/>
              <a:gd name="connsiteY4" fmla="*/ 519918 h 1098349"/>
              <a:gd name="connsiteX5" fmla="*/ 2133967 w 2172091"/>
              <a:gd name="connsiteY5" fmla="*/ 385126 h 1098349"/>
              <a:gd name="connsiteX6" fmla="*/ 2171232 w 2172091"/>
              <a:gd name="connsiteY6" fmla="*/ 0 h 1098349"/>
              <a:gd name="connsiteX0" fmla="*/ 47097 w 2171232"/>
              <a:gd name="connsiteY0" fmla="*/ 1098349 h 1098349"/>
              <a:gd name="connsiteX1" fmla="*/ 39226 w 2171232"/>
              <a:gd name="connsiteY1" fmla="*/ 731214 h 1098349"/>
              <a:gd name="connsiteX2" fmla="*/ 512820 w 2171232"/>
              <a:gd name="connsiteY2" fmla="*/ 417913 h 1098349"/>
              <a:gd name="connsiteX3" fmla="*/ 1299714 w 2171232"/>
              <a:gd name="connsiteY3" fmla="*/ 450701 h 1098349"/>
              <a:gd name="connsiteX4" fmla="*/ 1970031 w 2171232"/>
              <a:gd name="connsiteY4" fmla="*/ 519918 h 1098349"/>
              <a:gd name="connsiteX5" fmla="*/ 2133967 w 2171232"/>
              <a:gd name="connsiteY5" fmla="*/ 385126 h 1098349"/>
              <a:gd name="connsiteX6" fmla="*/ 2171232 w 2171232"/>
              <a:gd name="connsiteY6" fmla="*/ 0 h 1098349"/>
              <a:gd name="connsiteX0" fmla="*/ 47097 w 2171232"/>
              <a:gd name="connsiteY0" fmla="*/ 1100730 h 1100730"/>
              <a:gd name="connsiteX1" fmla="*/ 39226 w 2171232"/>
              <a:gd name="connsiteY1" fmla="*/ 733595 h 1100730"/>
              <a:gd name="connsiteX2" fmla="*/ 512820 w 2171232"/>
              <a:gd name="connsiteY2" fmla="*/ 420294 h 1100730"/>
              <a:gd name="connsiteX3" fmla="*/ 1299714 w 2171232"/>
              <a:gd name="connsiteY3" fmla="*/ 453082 h 1100730"/>
              <a:gd name="connsiteX4" fmla="*/ 1970031 w 2171232"/>
              <a:gd name="connsiteY4" fmla="*/ 522299 h 1100730"/>
              <a:gd name="connsiteX5" fmla="*/ 2133967 w 2171232"/>
              <a:gd name="connsiteY5" fmla="*/ 387507 h 1100730"/>
              <a:gd name="connsiteX6" fmla="*/ 2171232 w 2171232"/>
              <a:gd name="connsiteY6" fmla="*/ 0 h 110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232" h="1100730">
                <a:moveTo>
                  <a:pt x="47097" y="1100730"/>
                </a:moveTo>
                <a:cubicBezTo>
                  <a:pt x="18256" y="911292"/>
                  <a:pt x="-38394" y="847001"/>
                  <a:pt x="39226" y="733595"/>
                </a:cubicBezTo>
                <a:cubicBezTo>
                  <a:pt x="116846" y="620189"/>
                  <a:pt x="302739" y="467046"/>
                  <a:pt x="512820" y="420294"/>
                </a:cubicBezTo>
                <a:cubicBezTo>
                  <a:pt x="722901" y="373542"/>
                  <a:pt x="1056846" y="436081"/>
                  <a:pt x="1299714" y="453082"/>
                </a:cubicBezTo>
                <a:cubicBezTo>
                  <a:pt x="1542582" y="470083"/>
                  <a:pt x="1830989" y="533228"/>
                  <a:pt x="1970031" y="522299"/>
                </a:cubicBezTo>
                <a:cubicBezTo>
                  <a:pt x="2109073" y="511370"/>
                  <a:pt x="2100433" y="474557"/>
                  <a:pt x="2133967" y="387507"/>
                </a:cubicBezTo>
                <a:cubicBezTo>
                  <a:pt x="2167501" y="300457"/>
                  <a:pt x="2167777" y="219682"/>
                  <a:pt x="2171232" y="0"/>
                </a:cubicBezTo>
              </a:path>
            </a:pathLst>
          </a:cu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3" name="Volný tvar 142"/>
          <p:cNvSpPr/>
          <p:nvPr/>
        </p:nvSpPr>
        <p:spPr>
          <a:xfrm>
            <a:off x="8538964" y="3099459"/>
            <a:ext cx="3032482" cy="1115116"/>
          </a:xfrm>
          <a:custGeom>
            <a:avLst/>
            <a:gdLst>
              <a:gd name="connsiteX0" fmla="*/ 3021097 w 3059955"/>
              <a:gd name="connsiteY0" fmla="*/ 1041906 h 1041906"/>
              <a:gd name="connsiteX1" fmla="*/ 3042955 w 3059955"/>
              <a:gd name="connsiteY1" fmla="*/ 695818 h 1041906"/>
              <a:gd name="connsiteX2" fmla="*/ 2802516 w 3059955"/>
              <a:gd name="connsiteY2" fmla="*/ 404376 h 1041906"/>
              <a:gd name="connsiteX3" fmla="*/ 2164986 w 3059955"/>
              <a:gd name="connsiteY3" fmla="*/ 342444 h 1041906"/>
              <a:gd name="connsiteX4" fmla="*/ 693202 w 3059955"/>
              <a:gd name="connsiteY4" fmla="*/ 418948 h 1041906"/>
              <a:gd name="connsiteX5" fmla="*/ 92103 w 3059955"/>
              <a:gd name="connsiteY5" fmla="*/ 295085 h 1041906"/>
              <a:gd name="connsiteX6" fmla="*/ 11956 w 3059955"/>
              <a:gd name="connsiteY6" fmla="*/ 0 h 1041906"/>
              <a:gd name="connsiteX0" fmla="*/ 3024434 w 3061106"/>
              <a:gd name="connsiteY0" fmla="*/ 915091 h 915091"/>
              <a:gd name="connsiteX1" fmla="*/ 3042955 w 3061106"/>
              <a:gd name="connsiteY1" fmla="*/ 695818 h 915091"/>
              <a:gd name="connsiteX2" fmla="*/ 2802516 w 3061106"/>
              <a:gd name="connsiteY2" fmla="*/ 404376 h 915091"/>
              <a:gd name="connsiteX3" fmla="*/ 2164986 w 3061106"/>
              <a:gd name="connsiteY3" fmla="*/ 342444 h 915091"/>
              <a:gd name="connsiteX4" fmla="*/ 693202 w 3061106"/>
              <a:gd name="connsiteY4" fmla="*/ 418948 h 915091"/>
              <a:gd name="connsiteX5" fmla="*/ 92103 w 3061106"/>
              <a:gd name="connsiteY5" fmla="*/ 295085 h 915091"/>
              <a:gd name="connsiteX6" fmla="*/ 11956 w 3061106"/>
              <a:gd name="connsiteY6" fmla="*/ 0 h 915091"/>
              <a:gd name="connsiteX0" fmla="*/ 3019226 w 3055898"/>
              <a:gd name="connsiteY0" fmla="*/ 1105591 h 1105591"/>
              <a:gd name="connsiteX1" fmla="*/ 3037747 w 3055898"/>
              <a:gd name="connsiteY1" fmla="*/ 886318 h 1105591"/>
              <a:gd name="connsiteX2" fmla="*/ 2797308 w 3055898"/>
              <a:gd name="connsiteY2" fmla="*/ 594876 h 1105591"/>
              <a:gd name="connsiteX3" fmla="*/ 2159778 w 3055898"/>
              <a:gd name="connsiteY3" fmla="*/ 532944 h 1105591"/>
              <a:gd name="connsiteX4" fmla="*/ 687994 w 3055898"/>
              <a:gd name="connsiteY4" fmla="*/ 609448 h 1105591"/>
              <a:gd name="connsiteX5" fmla="*/ 86895 w 3055898"/>
              <a:gd name="connsiteY5" fmla="*/ 485585 h 1105591"/>
              <a:gd name="connsiteX6" fmla="*/ 13891 w 3055898"/>
              <a:gd name="connsiteY6" fmla="*/ 0 h 1105591"/>
              <a:gd name="connsiteX0" fmla="*/ 3015093 w 3051765"/>
              <a:gd name="connsiteY0" fmla="*/ 1105591 h 1105591"/>
              <a:gd name="connsiteX1" fmla="*/ 3033614 w 3051765"/>
              <a:gd name="connsiteY1" fmla="*/ 886318 h 1105591"/>
              <a:gd name="connsiteX2" fmla="*/ 2793175 w 3051765"/>
              <a:gd name="connsiteY2" fmla="*/ 594876 h 1105591"/>
              <a:gd name="connsiteX3" fmla="*/ 2155645 w 3051765"/>
              <a:gd name="connsiteY3" fmla="*/ 532944 h 1105591"/>
              <a:gd name="connsiteX4" fmla="*/ 683861 w 3051765"/>
              <a:gd name="connsiteY4" fmla="*/ 609448 h 1105591"/>
              <a:gd name="connsiteX5" fmla="*/ 82762 w 3051765"/>
              <a:gd name="connsiteY5" fmla="*/ 485585 h 1105591"/>
              <a:gd name="connsiteX6" fmla="*/ 9758 w 3051765"/>
              <a:gd name="connsiteY6" fmla="*/ 0 h 1105591"/>
              <a:gd name="connsiteX0" fmla="*/ 3008991 w 3045663"/>
              <a:gd name="connsiteY0" fmla="*/ 1105591 h 1105591"/>
              <a:gd name="connsiteX1" fmla="*/ 3027512 w 3045663"/>
              <a:gd name="connsiteY1" fmla="*/ 886318 h 1105591"/>
              <a:gd name="connsiteX2" fmla="*/ 2787073 w 3045663"/>
              <a:gd name="connsiteY2" fmla="*/ 594876 h 1105591"/>
              <a:gd name="connsiteX3" fmla="*/ 2149543 w 3045663"/>
              <a:gd name="connsiteY3" fmla="*/ 532944 h 1105591"/>
              <a:gd name="connsiteX4" fmla="*/ 677759 w 3045663"/>
              <a:gd name="connsiteY4" fmla="*/ 609448 h 1105591"/>
              <a:gd name="connsiteX5" fmla="*/ 76660 w 3045663"/>
              <a:gd name="connsiteY5" fmla="*/ 485585 h 1105591"/>
              <a:gd name="connsiteX6" fmla="*/ 3656 w 3045663"/>
              <a:gd name="connsiteY6" fmla="*/ 0 h 1105591"/>
              <a:gd name="connsiteX0" fmla="*/ 3003016 w 3039688"/>
              <a:gd name="connsiteY0" fmla="*/ 1115116 h 1115116"/>
              <a:gd name="connsiteX1" fmla="*/ 3021537 w 3039688"/>
              <a:gd name="connsiteY1" fmla="*/ 895843 h 1115116"/>
              <a:gd name="connsiteX2" fmla="*/ 2781098 w 3039688"/>
              <a:gd name="connsiteY2" fmla="*/ 604401 h 1115116"/>
              <a:gd name="connsiteX3" fmla="*/ 2143568 w 3039688"/>
              <a:gd name="connsiteY3" fmla="*/ 542469 h 1115116"/>
              <a:gd name="connsiteX4" fmla="*/ 671784 w 3039688"/>
              <a:gd name="connsiteY4" fmla="*/ 618973 h 1115116"/>
              <a:gd name="connsiteX5" fmla="*/ 70685 w 3039688"/>
              <a:gd name="connsiteY5" fmla="*/ 495110 h 1115116"/>
              <a:gd name="connsiteX6" fmla="*/ 7206 w 3039688"/>
              <a:gd name="connsiteY6" fmla="*/ 0 h 1115116"/>
              <a:gd name="connsiteX0" fmla="*/ 2995810 w 3032482"/>
              <a:gd name="connsiteY0" fmla="*/ 1115116 h 1115116"/>
              <a:gd name="connsiteX1" fmla="*/ 3014331 w 3032482"/>
              <a:gd name="connsiteY1" fmla="*/ 895843 h 1115116"/>
              <a:gd name="connsiteX2" fmla="*/ 2773892 w 3032482"/>
              <a:gd name="connsiteY2" fmla="*/ 604401 h 1115116"/>
              <a:gd name="connsiteX3" fmla="*/ 2136362 w 3032482"/>
              <a:gd name="connsiteY3" fmla="*/ 542469 h 1115116"/>
              <a:gd name="connsiteX4" fmla="*/ 664578 w 3032482"/>
              <a:gd name="connsiteY4" fmla="*/ 618973 h 1115116"/>
              <a:gd name="connsiteX5" fmla="*/ 92054 w 3032482"/>
              <a:gd name="connsiteY5" fmla="*/ 502253 h 1115116"/>
              <a:gd name="connsiteX6" fmla="*/ 0 w 3032482"/>
              <a:gd name="connsiteY6" fmla="*/ 0 h 111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2482" h="1115116">
                <a:moveTo>
                  <a:pt x="2995810" y="1115116"/>
                </a:moveTo>
                <a:cubicBezTo>
                  <a:pt x="3024954" y="995199"/>
                  <a:pt x="3051317" y="980962"/>
                  <a:pt x="3014331" y="895843"/>
                </a:cubicBezTo>
                <a:cubicBezTo>
                  <a:pt x="2977345" y="810724"/>
                  <a:pt x="2920220" y="663297"/>
                  <a:pt x="2773892" y="604401"/>
                </a:cubicBezTo>
                <a:cubicBezTo>
                  <a:pt x="2627564" y="545505"/>
                  <a:pt x="2487914" y="540040"/>
                  <a:pt x="2136362" y="542469"/>
                </a:cubicBezTo>
                <a:cubicBezTo>
                  <a:pt x="1784810" y="544898"/>
                  <a:pt x="1005296" y="625676"/>
                  <a:pt x="664578" y="618973"/>
                </a:cubicBezTo>
                <a:cubicBezTo>
                  <a:pt x="323860" y="612270"/>
                  <a:pt x="202817" y="605415"/>
                  <a:pt x="92054" y="502253"/>
                </a:cubicBezTo>
                <a:cubicBezTo>
                  <a:pt x="-18709" y="399091"/>
                  <a:pt x="7116" y="269793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9" name="Krychle 148"/>
          <p:cNvSpPr/>
          <p:nvPr/>
        </p:nvSpPr>
        <p:spPr>
          <a:xfrm>
            <a:off x="6308737" y="4195655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7" name="Krychle 156"/>
          <p:cNvSpPr/>
          <p:nvPr/>
        </p:nvSpPr>
        <p:spPr>
          <a:xfrm>
            <a:off x="7072012" y="4203851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8" name="Krychle 157"/>
          <p:cNvSpPr/>
          <p:nvPr/>
        </p:nvSpPr>
        <p:spPr>
          <a:xfrm>
            <a:off x="7782047" y="4221345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9" name="Krychle 158"/>
          <p:cNvSpPr/>
          <p:nvPr/>
        </p:nvSpPr>
        <p:spPr>
          <a:xfrm>
            <a:off x="8547052" y="4214477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0" name="Krychle 159"/>
          <p:cNvSpPr/>
          <p:nvPr/>
        </p:nvSpPr>
        <p:spPr>
          <a:xfrm>
            <a:off x="9334532" y="4196697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1" name="Krychle 160"/>
          <p:cNvSpPr/>
          <p:nvPr/>
        </p:nvSpPr>
        <p:spPr>
          <a:xfrm>
            <a:off x="10069734" y="4201917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2" name="Krychle 161"/>
          <p:cNvSpPr/>
          <p:nvPr/>
        </p:nvSpPr>
        <p:spPr>
          <a:xfrm>
            <a:off x="10741466" y="4180519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3" name="Krychle 162"/>
          <p:cNvSpPr/>
          <p:nvPr/>
        </p:nvSpPr>
        <p:spPr>
          <a:xfrm>
            <a:off x="11515316" y="4191749"/>
            <a:ext cx="81407" cy="325561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8" name="Volný tvar 47"/>
          <p:cNvSpPr/>
          <p:nvPr/>
        </p:nvSpPr>
        <p:spPr>
          <a:xfrm>
            <a:off x="10112650" y="4161760"/>
            <a:ext cx="662358" cy="185192"/>
          </a:xfrm>
          <a:custGeom>
            <a:avLst/>
            <a:gdLst>
              <a:gd name="connsiteX0" fmla="*/ 327 w 709786"/>
              <a:gd name="connsiteY0" fmla="*/ 99997 h 99997"/>
              <a:gd name="connsiteX1" fmla="*/ 25828 w 709786"/>
              <a:gd name="connsiteY1" fmla="*/ 12564 h 99997"/>
              <a:gd name="connsiteX2" fmla="*/ 164263 w 709786"/>
              <a:gd name="connsiteY2" fmla="*/ 27136 h 99997"/>
              <a:gd name="connsiteX3" fmla="*/ 306341 w 709786"/>
              <a:gd name="connsiteY3" fmla="*/ 89068 h 99997"/>
              <a:gd name="connsiteX4" fmla="*/ 459349 w 709786"/>
              <a:gd name="connsiteY4" fmla="*/ 30779 h 99997"/>
              <a:gd name="connsiteX5" fmla="*/ 688859 w 709786"/>
              <a:gd name="connsiteY5" fmla="*/ 1635 h 99997"/>
              <a:gd name="connsiteX6" fmla="*/ 685216 w 709786"/>
              <a:gd name="connsiteY6" fmla="*/ 78139 h 99997"/>
              <a:gd name="connsiteX0" fmla="*/ 327 w 689853"/>
              <a:gd name="connsiteY0" fmla="*/ 185595 h 185595"/>
              <a:gd name="connsiteX1" fmla="*/ 25828 w 689853"/>
              <a:gd name="connsiteY1" fmla="*/ 98162 h 185595"/>
              <a:gd name="connsiteX2" fmla="*/ 164263 w 689853"/>
              <a:gd name="connsiteY2" fmla="*/ 112734 h 185595"/>
              <a:gd name="connsiteX3" fmla="*/ 306341 w 689853"/>
              <a:gd name="connsiteY3" fmla="*/ 174666 h 185595"/>
              <a:gd name="connsiteX4" fmla="*/ 459349 w 689853"/>
              <a:gd name="connsiteY4" fmla="*/ 116377 h 185595"/>
              <a:gd name="connsiteX5" fmla="*/ 615440 w 689853"/>
              <a:gd name="connsiteY5" fmla="*/ 465 h 185595"/>
              <a:gd name="connsiteX6" fmla="*/ 685216 w 689853"/>
              <a:gd name="connsiteY6" fmla="*/ 163737 h 185595"/>
              <a:gd name="connsiteX0" fmla="*/ 327 w 665233"/>
              <a:gd name="connsiteY0" fmla="*/ 191512 h 191512"/>
              <a:gd name="connsiteX1" fmla="*/ 25828 w 665233"/>
              <a:gd name="connsiteY1" fmla="*/ 104079 h 191512"/>
              <a:gd name="connsiteX2" fmla="*/ 164263 w 665233"/>
              <a:gd name="connsiteY2" fmla="*/ 118651 h 191512"/>
              <a:gd name="connsiteX3" fmla="*/ 306341 w 665233"/>
              <a:gd name="connsiteY3" fmla="*/ 180583 h 191512"/>
              <a:gd name="connsiteX4" fmla="*/ 459349 w 665233"/>
              <a:gd name="connsiteY4" fmla="*/ 122294 h 191512"/>
              <a:gd name="connsiteX5" fmla="*/ 615440 w 665233"/>
              <a:gd name="connsiteY5" fmla="*/ 6382 h 191512"/>
              <a:gd name="connsiteX6" fmla="*/ 658518 w 665233"/>
              <a:gd name="connsiteY6" fmla="*/ 36165 h 191512"/>
              <a:gd name="connsiteX0" fmla="*/ 327 w 680457"/>
              <a:gd name="connsiteY0" fmla="*/ 193680 h 193680"/>
              <a:gd name="connsiteX1" fmla="*/ 25828 w 680457"/>
              <a:gd name="connsiteY1" fmla="*/ 106247 h 193680"/>
              <a:gd name="connsiteX2" fmla="*/ 164263 w 680457"/>
              <a:gd name="connsiteY2" fmla="*/ 120819 h 193680"/>
              <a:gd name="connsiteX3" fmla="*/ 306341 w 680457"/>
              <a:gd name="connsiteY3" fmla="*/ 182751 h 193680"/>
              <a:gd name="connsiteX4" fmla="*/ 459349 w 680457"/>
              <a:gd name="connsiteY4" fmla="*/ 124462 h 193680"/>
              <a:gd name="connsiteX5" fmla="*/ 615440 w 680457"/>
              <a:gd name="connsiteY5" fmla="*/ 8550 h 193680"/>
              <a:gd name="connsiteX6" fmla="*/ 675204 w 680457"/>
              <a:gd name="connsiteY6" fmla="*/ 31659 h 193680"/>
              <a:gd name="connsiteX0" fmla="*/ 327 w 679360"/>
              <a:gd name="connsiteY0" fmla="*/ 196112 h 196112"/>
              <a:gd name="connsiteX1" fmla="*/ 25828 w 679360"/>
              <a:gd name="connsiteY1" fmla="*/ 108679 h 196112"/>
              <a:gd name="connsiteX2" fmla="*/ 164263 w 679360"/>
              <a:gd name="connsiteY2" fmla="*/ 123251 h 196112"/>
              <a:gd name="connsiteX3" fmla="*/ 306341 w 679360"/>
              <a:gd name="connsiteY3" fmla="*/ 185183 h 196112"/>
              <a:gd name="connsiteX4" fmla="*/ 459349 w 679360"/>
              <a:gd name="connsiteY4" fmla="*/ 126894 h 196112"/>
              <a:gd name="connsiteX5" fmla="*/ 598754 w 679360"/>
              <a:gd name="connsiteY5" fmla="*/ 7644 h 196112"/>
              <a:gd name="connsiteX6" fmla="*/ 675204 w 679360"/>
              <a:gd name="connsiteY6" fmla="*/ 34091 h 196112"/>
              <a:gd name="connsiteX0" fmla="*/ 5 w 812527"/>
              <a:gd name="connsiteY0" fmla="*/ 65961 h 185192"/>
              <a:gd name="connsiteX1" fmla="*/ 158995 w 812527"/>
              <a:gd name="connsiteY1" fmla="*/ 108679 h 185192"/>
              <a:gd name="connsiteX2" fmla="*/ 297430 w 812527"/>
              <a:gd name="connsiteY2" fmla="*/ 123251 h 185192"/>
              <a:gd name="connsiteX3" fmla="*/ 439508 w 812527"/>
              <a:gd name="connsiteY3" fmla="*/ 185183 h 185192"/>
              <a:gd name="connsiteX4" fmla="*/ 592516 w 812527"/>
              <a:gd name="connsiteY4" fmla="*/ 126894 h 185192"/>
              <a:gd name="connsiteX5" fmla="*/ 731921 w 812527"/>
              <a:gd name="connsiteY5" fmla="*/ 7644 h 185192"/>
              <a:gd name="connsiteX6" fmla="*/ 808371 w 812527"/>
              <a:gd name="connsiteY6" fmla="*/ 34091 h 185192"/>
              <a:gd name="connsiteX0" fmla="*/ 4 w 812526"/>
              <a:gd name="connsiteY0" fmla="*/ 65961 h 185192"/>
              <a:gd name="connsiteX1" fmla="*/ 232413 w 812526"/>
              <a:gd name="connsiteY1" fmla="*/ 18574 h 185192"/>
              <a:gd name="connsiteX2" fmla="*/ 297429 w 812526"/>
              <a:gd name="connsiteY2" fmla="*/ 123251 h 185192"/>
              <a:gd name="connsiteX3" fmla="*/ 439507 w 812526"/>
              <a:gd name="connsiteY3" fmla="*/ 185183 h 185192"/>
              <a:gd name="connsiteX4" fmla="*/ 592515 w 812526"/>
              <a:gd name="connsiteY4" fmla="*/ 126894 h 185192"/>
              <a:gd name="connsiteX5" fmla="*/ 731920 w 812526"/>
              <a:gd name="connsiteY5" fmla="*/ 7644 h 185192"/>
              <a:gd name="connsiteX6" fmla="*/ 808370 w 812526"/>
              <a:gd name="connsiteY6" fmla="*/ 34091 h 185192"/>
              <a:gd name="connsiteX0" fmla="*/ 11 w 662358"/>
              <a:gd name="connsiteY0" fmla="*/ 75973 h 185192"/>
              <a:gd name="connsiteX1" fmla="*/ 82245 w 662358"/>
              <a:gd name="connsiteY1" fmla="*/ 18574 h 185192"/>
              <a:gd name="connsiteX2" fmla="*/ 147261 w 662358"/>
              <a:gd name="connsiteY2" fmla="*/ 123251 h 185192"/>
              <a:gd name="connsiteX3" fmla="*/ 289339 w 662358"/>
              <a:gd name="connsiteY3" fmla="*/ 185183 h 185192"/>
              <a:gd name="connsiteX4" fmla="*/ 442347 w 662358"/>
              <a:gd name="connsiteY4" fmla="*/ 126894 h 185192"/>
              <a:gd name="connsiteX5" fmla="*/ 581752 w 662358"/>
              <a:gd name="connsiteY5" fmla="*/ 7644 h 185192"/>
              <a:gd name="connsiteX6" fmla="*/ 658202 w 662358"/>
              <a:gd name="connsiteY6" fmla="*/ 34091 h 18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358" h="185192">
                <a:moveTo>
                  <a:pt x="11" y="75973"/>
                </a:moveTo>
                <a:cubicBezTo>
                  <a:pt x="-900" y="38328"/>
                  <a:pt x="57703" y="10694"/>
                  <a:pt x="82245" y="18574"/>
                </a:cubicBezTo>
                <a:cubicBezTo>
                  <a:pt x="106787" y="26454"/>
                  <a:pt x="112745" y="95483"/>
                  <a:pt x="147261" y="123251"/>
                </a:cubicBezTo>
                <a:cubicBezTo>
                  <a:pt x="181777" y="151019"/>
                  <a:pt x="240158" y="184576"/>
                  <a:pt x="289339" y="185183"/>
                </a:cubicBezTo>
                <a:cubicBezTo>
                  <a:pt x="338520" y="185790"/>
                  <a:pt x="393611" y="156484"/>
                  <a:pt x="442347" y="126894"/>
                </a:cubicBezTo>
                <a:cubicBezTo>
                  <a:pt x="491083" y="97304"/>
                  <a:pt x="545776" y="23111"/>
                  <a:pt x="581752" y="7644"/>
                </a:cubicBezTo>
                <a:cubicBezTo>
                  <a:pt x="617728" y="-7823"/>
                  <a:pt x="678845" y="-215"/>
                  <a:pt x="658202" y="3409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3" name="Volný tvar 42"/>
          <p:cNvSpPr/>
          <p:nvPr/>
        </p:nvSpPr>
        <p:spPr>
          <a:xfrm>
            <a:off x="8586965" y="4147714"/>
            <a:ext cx="789628" cy="345985"/>
          </a:xfrm>
          <a:custGeom>
            <a:avLst/>
            <a:gdLst>
              <a:gd name="connsiteX0" fmla="*/ 64 w 779672"/>
              <a:gd name="connsiteY0" fmla="*/ 84668 h 317935"/>
              <a:gd name="connsiteX1" fmla="*/ 25566 w 779672"/>
              <a:gd name="connsiteY1" fmla="*/ 11807 h 317935"/>
              <a:gd name="connsiteX2" fmla="*/ 156715 w 779672"/>
              <a:gd name="connsiteY2" fmla="*/ 102883 h 317935"/>
              <a:gd name="connsiteX3" fmla="*/ 156715 w 779672"/>
              <a:gd name="connsiteY3" fmla="*/ 237675 h 317935"/>
              <a:gd name="connsiteX4" fmla="*/ 291507 w 779672"/>
              <a:gd name="connsiteY4" fmla="*/ 317822 h 317935"/>
              <a:gd name="connsiteX5" fmla="*/ 433585 w 779672"/>
              <a:gd name="connsiteY5" fmla="*/ 252247 h 317935"/>
              <a:gd name="connsiteX6" fmla="*/ 663096 w 779672"/>
              <a:gd name="connsiteY6" fmla="*/ 132027 h 317935"/>
              <a:gd name="connsiteX7" fmla="*/ 728670 w 779672"/>
              <a:gd name="connsiteY7" fmla="*/ 4521 h 317935"/>
              <a:gd name="connsiteX8" fmla="*/ 779672 w 779672"/>
              <a:gd name="connsiteY8" fmla="*/ 40952 h 317935"/>
              <a:gd name="connsiteX0" fmla="*/ 64 w 779672"/>
              <a:gd name="connsiteY0" fmla="*/ 112558 h 345985"/>
              <a:gd name="connsiteX1" fmla="*/ 25566 w 779672"/>
              <a:gd name="connsiteY1" fmla="*/ 39697 h 345985"/>
              <a:gd name="connsiteX2" fmla="*/ 156715 w 779672"/>
              <a:gd name="connsiteY2" fmla="*/ 130773 h 345985"/>
              <a:gd name="connsiteX3" fmla="*/ 156715 w 779672"/>
              <a:gd name="connsiteY3" fmla="*/ 265565 h 345985"/>
              <a:gd name="connsiteX4" fmla="*/ 291507 w 779672"/>
              <a:gd name="connsiteY4" fmla="*/ 345712 h 345985"/>
              <a:gd name="connsiteX5" fmla="*/ 433585 w 779672"/>
              <a:gd name="connsiteY5" fmla="*/ 280137 h 345985"/>
              <a:gd name="connsiteX6" fmla="*/ 619712 w 779672"/>
              <a:gd name="connsiteY6" fmla="*/ 16417 h 345985"/>
              <a:gd name="connsiteX7" fmla="*/ 728670 w 779672"/>
              <a:gd name="connsiteY7" fmla="*/ 32411 h 345985"/>
              <a:gd name="connsiteX8" fmla="*/ 779672 w 779672"/>
              <a:gd name="connsiteY8" fmla="*/ 68842 h 345985"/>
              <a:gd name="connsiteX0" fmla="*/ 8 w 789628"/>
              <a:gd name="connsiteY0" fmla="*/ 95872 h 345985"/>
              <a:gd name="connsiteX1" fmla="*/ 35522 w 789628"/>
              <a:gd name="connsiteY1" fmla="*/ 39697 h 345985"/>
              <a:gd name="connsiteX2" fmla="*/ 166671 w 789628"/>
              <a:gd name="connsiteY2" fmla="*/ 130773 h 345985"/>
              <a:gd name="connsiteX3" fmla="*/ 166671 w 789628"/>
              <a:gd name="connsiteY3" fmla="*/ 265565 h 345985"/>
              <a:gd name="connsiteX4" fmla="*/ 301463 w 789628"/>
              <a:gd name="connsiteY4" fmla="*/ 345712 h 345985"/>
              <a:gd name="connsiteX5" fmla="*/ 443541 w 789628"/>
              <a:gd name="connsiteY5" fmla="*/ 280137 h 345985"/>
              <a:gd name="connsiteX6" fmla="*/ 629668 w 789628"/>
              <a:gd name="connsiteY6" fmla="*/ 16417 h 345985"/>
              <a:gd name="connsiteX7" fmla="*/ 738626 w 789628"/>
              <a:gd name="connsiteY7" fmla="*/ 32411 h 345985"/>
              <a:gd name="connsiteX8" fmla="*/ 789628 w 789628"/>
              <a:gd name="connsiteY8" fmla="*/ 68842 h 34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628" h="345985">
                <a:moveTo>
                  <a:pt x="8" y="95872"/>
                </a:moveTo>
                <a:cubicBezTo>
                  <a:pt x="-295" y="57923"/>
                  <a:pt x="7745" y="33880"/>
                  <a:pt x="35522" y="39697"/>
                </a:cubicBezTo>
                <a:cubicBezTo>
                  <a:pt x="63299" y="45514"/>
                  <a:pt x="144813" y="93128"/>
                  <a:pt x="166671" y="130773"/>
                </a:cubicBezTo>
                <a:cubicBezTo>
                  <a:pt x="188529" y="168418"/>
                  <a:pt x="144206" y="229742"/>
                  <a:pt x="166671" y="265565"/>
                </a:cubicBezTo>
                <a:cubicBezTo>
                  <a:pt x="189136" y="301388"/>
                  <a:pt x="255318" y="343283"/>
                  <a:pt x="301463" y="345712"/>
                </a:cubicBezTo>
                <a:cubicBezTo>
                  <a:pt x="347608" y="348141"/>
                  <a:pt x="388840" y="335019"/>
                  <a:pt x="443541" y="280137"/>
                </a:cubicBezTo>
                <a:cubicBezTo>
                  <a:pt x="498242" y="225255"/>
                  <a:pt x="580487" y="57705"/>
                  <a:pt x="629668" y="16417"/>
                </a:cubicBezTo>
                <a:cubicBezTo>
                  <a:pt x="678849" y="-24871"/>
                  <a:pt x="711966" y="23674"/>
                  <a:pt x="738626" y="32411"/>
                </a:cubicBezTo>
                <a:cubicBezTo>
                  <a:pt x="765286" y="41148"/>
                  <a:pt x="773841" y="43037"/>
                  <a:pt x="789628" y="68842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Volný tvar 40"/>
          <p:cNvSpPr/>
          <p:nvPr/>
        </p:nvSpPr>
        <p:spPr>
          <a:xfrm>
            <a:off x="7098357" y="4115172"/>
            <a:ext cx="725192" cy="366365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92" h="366365">
                <a:moveTo>
                  <a:pt x="0" y="123152"/>
                </a:moveTo>
                <a:cubicBezTo>
                  <a:pt x="31595" y="39072"/>
                  <a:pt x="3119" y="41760"/>
                  <a:pt x="31670" y="11415"/>
                </a:cubicBezTo>
                <a:cubicBezTo>
                  <a:pt x="60221" y="-18930"/>
                  <a:pt x="245111" y="15882"/>
                  <a:pt x="291442" y="61220"/>
                </a:cubicBezTo>
                <a:cubicBezTo>
                  <a:pt x="337773" y="106558"/>
                  <a:pt x="284156" y="233050"/>
                  <a:pt x="309657" y="283445"/>
                </a:cubicBezTo>
                <a:cubicBezTo>
                  <a:pt x="335158" y="333840"/>
                  <a:pt x="408019" y="354485"/>
                  <a:pt x="444449" y="363592"/>
                </a:cubicBezTo>
                <a:cubicBezTo>
                  <a:pt x="480879" y="372699"/>
                  <a:pt x="510631" y="358127"/>
                  <a:pt x="528239" y="338090"/>
                </a:cubicBezTo>
                <a:cubicBezTo>
                  <a:pt x="545847" y="318053"/>
                  <a:pt x="524596" y="296196"/>
                  <a:pt x="550097" y="243372"/>
                </a:cubicBezTo>
                <a:cubicBezTo>
                  <a:pt x="575598" y="190548"/>
                  <a:pt x="652102" y="42398"/>
                  <a:pt x="681246" y="21147"/>
                </a:cubicBezTo>
                <a:cubicBezTo>
                  <a:pt x="710390" y="-104"/>
                  <a:pt x="727392" y="106758"/>
                  <a:pt x="724963" y="115866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9" name="Ovál 168"/>
          <p:cNvSpPr/>
          <p:nvPr/>
        </p:nvSpPr>
        <p:spPr>
          <a:xfrm>
            <a:off x="6283982" y="433156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0" name="Ovál 169"/>
          <p:cNvSpPr/>
          <p:nvPr/>
        </p:nvSpPr>
        <p:spPr>
          <a:xfrm>
            <a:off x="7055268" y="434834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1" name="Ovál 170"/>
          <p:cNvSpPr/>
          <p:nvPr/>
        </p:nvSpPr>
        <p:spPr>
          <a:xfrm>
            <a:off x="7761725" y="4336862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2" name="Ovál 171"/>
          <p:cNvSpPr/>
          <p:nvPr/>
        </p:nvSpPr>
        <p:spPr>
          <a:xfrm>
            <a:off x="8516105" y="4352138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3" name="Ovál 172"/>
          <p:cNvSpPr/>
          <p:nvPr/>
        </p:nvSpPr>
        <p:spPr>
          <a:xfrm>
            <a:off x="9301025" y="4305843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8" name="Ovál 147"/>
          <p:cNvSpPr/>
          <p:nvPr/>
        </p:nvSpPr>
        <p:spPr>
          <a:xfrm>
            <a:off x="10047404" y="433520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6" name="Ovál 175"/>
          <p:cNvSpPr/>
          <p:nvPr/>
        </p:nvSpPr>
        <p:spPr>
          <a:xfrm>
            <a:off x="10722227" y="4319169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7" name="Ovál 176"/>
          <p:cNvSpPr/>
          <p:nvPr/>
        </p:nvSpPr>
        <p:spPr>
          <a:xfrm>
            <a:off x="11483722" y="4323867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8" name="Ovál 177"/>
          <p:cNvSpPr/>
          <p:nvPr/>
        </p:nvSpPr>
        <p:spPr>
          <a:xfrm>
            <a:off x="8398888" y="2824833"/>
            <a:ext cx="234434" cy="223014"/>
          </a:xfrm>
          <a:custGeom>
            <a:avLst/>
            <a:gdLst>
              <a:gd name="connsiteX0" fmla="*/ 0 w 234393"/>
              <a:gd name="connsiteY0" fmla="*/ 290313 h 580626"/>
              <a:gd name="connsiteX1" fmla="*/ 117197 w 234393"/>
              <a:gd name="connsiteY1" fmla="*/ 0 h 580626"/>
              <a:gd name="connsiteX2" fmla="*/ 234394 w 234393"/>
              <a:gd name="connsiteY2" fmla="*/ 290313 h 580626"/>
              <a:gd name="connsiteX3" fmla="*/ 117197 w 234393"/>
              <a:gd name="connsiteY3" fmla="*/ 580626 h 580626"/>
              <a:gd name="connsiteX4" fmla="*/ 0 w 234393"/>
              <a:gd name="connsiteY4" fmla="*/ 290313 h 580626"/>
              <a:gd name="connsiteX0" fmla="*/ 117197 w 234394"/>
              <a:gd name="connsiteY0" fmla="*/ 580626 h 672066"/>
              <a:gd name="connsiteX1" fmla="*/ 0 w 234394"/>
              <a:gd name="connsiteY1" fmla="*/ 290313 h 672066"/>
              <a:gd name="connsiteX2" fmla="*/ 117197 w 234394"/>
              <a:gd name="connsiteY2" fmla="*/ 0 h 672066"/>
              <a:gd name="connsiteX3" fmla="*/ 234394 w 234394"/>
              <a:gd name="connsiteY3" fmla="*/ 290313 h 672066"/>
              <a:gd name="connsiteX4" fmla="*/ 208637 w 234394"/>
              <a:gd name="connsiteY4" fmla="*/ 672066 h 672066"/>
              <a:gd name="connsiteX0" fmla="*/ 52622 w 242832"/>
              <a:gd name="connsiteY0" fmla="*/ 365064 h 672066"/>
              <a:gd name="connsiteX1" fmla="*/ 8438 w 242832"/>
              <a:gd name="connsiteY1" fmla="*/ 290313 h 672066"/>
              <a:gd name="connsiteX2" fmla="*/ 125635 w 242832"/>
              <a:gd name="connsiteY2" fmla="*/ 0 h 672066"/>
              <a:gd name="connsiteX3" fmla="*/ 242832 w 242832"/>
              <a:gd name="connsiteY3" fmla="*/ 290313 h 672066"/>
              <a:gd name="connsiteX4" fmla="*/ 217075 w 242832"/>
              <a:gd name="connsiteY4" fmla="*/ 672066 h 672066"/>
              <a:gd name="connsiteX0" fmla="*/ 52622 w 262274"/>
              <a:gd name="connsiteY0" fmla="*/ 365064 h 411306"/>
              <a:gd name="connsiteX1" fmla="*/ 8438 w 262274"/>
              <a:gd name="connsiteY1" fmla="*/ 290313 h 411306"/>
              <a:gd name="connsiteX2" fmla="*/ 125635 w 262274"/>
              <a:gd name="connsiteY2" fmla="*/ 0 h 411306"/>
              <a:gd name="connsiteX3" fmla="*/ 242832 w 262274"/>
              <a:gd name="connsiteY3" fmla="*/ 290313 h 411306"/>
              <a:gd name="connsiteX4" fmla="*/ 262274 w 262274"/>
              <a:gd name="connsiteY4" fmla="*/ 411306 h 411306"/>
              <a:gd name="connsiteX0" fmla="*/ 52622 w 262274"/>
              <a:gd name="connsiteY0" fmla="*/ 365064 h 450645"/>
              <a:gd name="connsiteX1" fmla="*/ 8438 w 262274"/>
              <a:gd name="connsiteY1" fmla="*/ 290313 h 450645"/>
              <a:gd name="connsiteX2" fmla="*/ 125635 w 262274"/>
              <a:gd name="connsiteY2" fmla="*/ 0 h 450645"/>
              <a:gd name="connsiteX3" fmla="*/ 242832 w 262274"/>
              <a:gd name="connsiteY3" fmla="*/ 290313 h 450645"/>
              <a:gd name="connsiteX4" fmla="*/ 262274 w 262274"/>
              <a:gd name="connsiteY4" fmla="*/ 411306 h 450645"/>
              <a:gd name="connsiteX0" fmla="*/ 52622 w 310691"/>
              <a:gd name="connsiteY0" fmla="*/ 365064 h 430556"/>
              <a:gd name="connsiteX1" fmla="*/ 8438 w 310691"/>
              <a:gd name="connsiteY1" fmla="*/ 290313 h 430556"/>
              <a:gd name="connsiteX2" fmla="*/ 125635 w 310691"/>
              <a:gd name="connsiteY2" fmla="*/ 0 h 430556"/>
              <a:gd name="connsiteX3" fmla="*/ 242832 w 310691"/>
              <a:gd name="connsiteY3" fmla="*/ 290313 h 430556"/>
              <a:gd name="connsiteX4" fmla="*/ 262274 w 310691"/>
              <a:gd name="connsiteY4" fmla="*/ 411306 h 430556"/>
              <a:gd name="connsiteX0" fmla="*/ 52622 w 262274"/>
              <a:gd name="connsiteY0" fmla="*/ 365064 h 438283"/>
              <a:gd name="connsiteX1" fmla="*/ 8438 w 262274"/>
              <a:gd name="connsiteY1" fmla="*/ 290313 h 438283"/>
              <a:gd name="connsiteX2" fmla="*/ 125635 w 262274"/>
              <a:gd name="connsiteY2" fmla="*/ 0 h 438283"/>
              <a:gd name="connsiteX3" fmla="*/ 242832 w 262274"/>
              <a:gd name="connsiteY3" fmla="*/ 290313 h 438283"/>
              <a:gd name="connsiteX4" fmla="*/ 262274 w 262274"/>
              <a:gd name="connsiteY4" fmla="*/ 411306 h 438283"/>
              <a:gd name="connsiteX0" fmla="*/ 52622 w 287800"/>
              <a:gd name="connsiteY0" fmla="*/ 365064 h 411306"/>
              <a:gd name="connsiteX1" fmla="*/ 8438 w 287800"/>
              <a:gd name="connsiteY1" fmla="*/ 290313 h 411306"/>
              <a:gd name="connsiteX2" fmla="*/ 125635 w 287800"/>
              <a:gd name="connsiteY2" fmla="*/ 0 h 411306"/>
              <a:gd name="connsiteX3" fmla="*/ 242832 w 287800"/>
              <a:gd name="connsiteY3" fmla="*/ 290313 h 411306"/>
              <a:gd name="connsiteX4" fmla="*/ 262274 w 287800"/>
              <a:gd name="connsiteY4" fmla="*/ 411306 h 411306"/>
              <a:gd name="connsiteX0" fmla="*/ 46710 w 292318"/>
              <a:gd name="connsiteY0" fmla="*/ 406785 h 411306"/>
              <a:gd name="connsiteX1" fmla="*/ 12956 w 292318"/>
              <a:gd name="connsiteY1" fmla="*/ 290313 h 411306"/>
              <a:gd name="connsiteX2" fmla="*/ 130153 w 292318"/>
              <a:gd name="connsiteY2" fmla="*/ 0 h 411306"/>
              <a:gd name="connsiteX3" fmla="*/ 247350 w 292318"/>
              <a:gd name="connsiteY3" fmla="*/ 290313 h 411306"/>
              <a:gd name="connsiteX4" fmla="*/ 266792 w 292318"/>
              <a:gd name="connsiteY4" fmla="*/ 411306 h 411306"/>
              <a:gd name="connsiteX0" fmla="*/ 38574 w 284182"/>
              <a:gd name="connsiteY0" fmla="*/ 406785 h 411306"/>
              <a:gd name="connsiteX1" fmla="*/ 4820 w 284182"/>
              <a:gd name="connsiteY1" fmla="*/ 290313 h 411306"/>
              <a:gd name="connsiteX2" fmla="*/ 122017 w 284182"/>
              <a:gd name="connsiteY2" fmla="*/ 0 h 411306"/>
              <a:gd name="connsiteX3" fmla="*/ 239214 w 284182"/>
              <a:gd name="connsiteY3" fmla="*/ 290313 h 411306"/>
              <a:gd name="connsiteX4" fmla="*/ 258656 w 284182"/>
              <a:gd name="connsiteY4" fmla="*/ 411306 h 411306"/>
              <a:gd name="connsiteX0" fmla="*/ 18393 w 298769"/>
              <a:gd name="connsiteY0" fmla="*/ 413739 h 413739"/>
              <a:gd name="connsiteX1" fmla="*/ 19407 w 298769"/>
              <a:gd name="connsiteY1" fmla="*/ 290313 h 413739"/>
              <a:gd name="connsiteX2" fmla="*/ 136604 w 298769"/>
              <a:gd name="connsiteY2" fmla="*/ 0 h 413739"/>
              <a:gd name="connsiteX3" fmla="*/ 253801 w 298769"/>
              <a:gd name="connsiteY3" fmla="*/ 290313 h 413739"/>
              <a:gd name="connsiteX4" fmla="*/ 273243 w 298769"/>
              <a:gd name="connsiteY4" fmla="*/ 411306 h 413739"/>
              <a:gd name="connsiteX0" fmla="*/ 7710 w 288086"/>
              <a:gd name="connsiteY0" fmla="*/ 413739 h 413739"/>
              <a:gd name="connsiteX1" fmla="*/ 8724 w 288086"/>
              <a:gd name="connsiteY1" fmla="*/ 290313 h 413739"/>
              <a:gd name="connsiteX2" fmla="*/ 125921 w 288086"/>
              <a:gd name="connsiteY2" fmla="*/ 0 h 413739"/>
              <a:gd name="connsiteX3" fmla="*/ 243118 w 288086"/>
              <a:gd name="connsiteY3" fmla="*/ 290313 h 413739"/>
              <a:gd name="connsiteX4" fmla="*/ 262560 w 288086"/>
              <a:gd name="connsiteY4" fmla="*/ 411306 h 413739"/>
              <a:gd name="connsiteX0" fmla="*/ 7710 w 262560"/>
              <a:gd name="connsiteY0" fmla="*/ 413739 h 413739"/>
              <a:gd name="connsiteX1" fmla="*/ 8724 w 262560"/>
              <a:gd name="connsiteY1" fmla="*/ 290313 h 413739"/>
              <a:gd name="connsiteX2" fmla="*/ 125921 w 262560"/>
              <a:gd name="connsiteY2" fmla="*/ 0 h 413739"/>
              <a:gd name="connsiteX3" fmla="*/ 243118 w 262560"/>
              <a:gd name="connsiteY3" fmla="*/ 290313 h 413739"/>
              <a:gd name="connsiteX4" fmla="*/ 262560 w 262560"/>
              <a:gd name="connsiteY4" fmla="*/ 411306 h 413739"/>
              <a:gd name="connsiteX0" fmla="*/ 7710 w 250654"/>
              <a:gd name="connsiteY0" fmla="*/ 413739 h 413739"/>
              <a:gd name="connsiteX1" fmla="*/ 8724 w 250654"/>
              <a:gd name="connsiteY1" fmla="*/ 290313 h 413739"/>
              <a:gd name="connsiteX2" fmla="*/ 125921 w 250654"/>
              <a:gd name="connsiteY2" fmla="*/ 0 h 413739"/>
              <a:gd name="connsiteX3" fmla="*/ 243118 w 250654"/>
              <a:gd name="connsiteY3" fmla="*/ 290313 h 413739"/>
              <a:gd name="connsiteX4" fmla="*/ 250654 w 250654"/>
              <a:gd name="connsiteY4" fmla="*/ 377969 h 413739"/>
              <a:gd name="connsiteX0" fmla="*/ 7710 w 315645"/>
              <a:gd name="connsiteY0" fmla="*/ 413739 h 413739"/>
              <a:gd name="connsiteX1" fmla="*/ 8724 w 315645"/>
              <a:gd name="connsiteY1" fmla="*/ 290313 h 413739"/>
              <a:gd name="connsiteX2" fmla="*/ 125921 w 315645"/>
              <a:gd name="connsiteY2" fmla="*/ 0 h 413739"/>
              <a:gd name="connsiteX3" fmla="*/ 243118 w 315645"/>
              <a:gd name="connsiteY3" fmla="*/ 290313 h 413739"/>
              <a:gd name="connsiteX4" fmla="*/ 250654 w 315645"/>
              <a:gd name="connsiteY4" fmla="*/ 377969 h 413739"/>
              <a:gd name="connsiteX0" fmla="*/ 7710 w 286819"/>
              <a:gd name="connsiteY0" fmla="*/ 413739 h 492269"/>
              <a:gd name="connsiteX1" fmla="*/ 8724 w 286819"/>
              <a:gd name="connsiteY1" fmla="*/ 290313 h 492269"/>
              <a:gd name="connsiteX2" fmla="*/ 125921 w 286819"/>
              <a:gd name="connsiteY2" fmla="*/ 0 h 492269"/>
              <a:gd name="connsiteX3" fmla="*/ 243118 w 286819"/>
              <a:gd name="connsiteY3" fmla="*/ 290313 h 492269"/>
              <a:gd name="connsiteX4" fmla="*/ 210172 w 286819"/>
              <a:gd name="connsiteY4" fmla="*/ 492269 h 492269"/>
              <a:gd name="connsiteX0" fmla="*/ 7710 w 243193"/>
              <a:gd name="connsiteY0" fmla="*/ 413739 h 492269"/>
              <a:gd name="connsiteX1" fmla="*/ 8724 w 243193"/>
              <a:gd name="connsiteY1" fmla="*/ 290313 h 492269"/>
              <a:gd name="connsiteX2" fmla="*/ 125921 w 243193"/>
              <a:gd name="connsiteY2" fmla="*/ 0 h 492269"/>
              <a:gd name="connsiteX3" fmla="*/ 243118 w 243193"/>
              <a:gd name="connsiteY3" fmla="*/ 290313 h 492269"/>
              <a:gd name="connsiteX4" fmla="*/ 210172 w 243193"/>
              <a:gd name="connsiteY4" fmla="*/ 492269 h 492269"/>
              <a:gd name="connsiteX0" fmla="*/ 7710 w 338208"/>
              <a:gd name="connsiteY0" fmla="*/ 413739 h 439882"/>
              <a:gd name="connsiteX1" fmla="*/ 8724 w 338208"/>
              <a:gd name="connsiteY1" fmla="*/ 290313 h 439882"/>
              <a:gd name="connsiteX2" fmla="*/ 125921 w 338208"/>
              <a:gd name="connsiteY2" fmla="*/ 0 h 439882"/>
              <a:gd name="connsiteX3" fmla="*/ 243118 w 338208"/>
              <a:gd name="connsiteY3" fmla="*/ 290313 h 439882"/>
              <a:gd name="connsiteX4" fmla="*/ 331615 w 338208"/>
              <a:gd name="connsiteY4" fmla="*/ 439882 h 439882"/>
              <a:gd name="connsiteX0" fmla="*/ 7710 w 331615"/>
              <a:gd name="connsiteY0" fmla="*/ 413739 h 439882"/>
              <a:gd name="connsiteX1" fmla="*/ 8724 w 331615"/>
              <a:gd name="connsiteY1" fmla="*/ 290313 h 439882"/>
              <a:gd name="connsiteX2" fmla="*/ 125921 w 331615"/>
              <a:gd name="connsiteY2" fmla="*/ 0 h 439882"/>
              <a:gd name="connsiteX3" fmla="*/ 243118 w 331615"/>
              <a:gd name="connsiteY3" fmla="*/ 290313 h 439882"/>
              <a:gd name="connsiteX4" fmla="*/ 331615 w 331615"/>
              <a:gd name="connsiteY4" fmla="*/ 439882 h 439882"/>
              <a:gd name="connsiteX0" fmla="*/ 7710 w 243118"/>
              <a:gd name="connsiteY0" fmla="*/ 413739 h 413739"/>
              <a:gd name="connsiteX1" fmla="*/ 8724 w 243118"/>
              <a:gd name="connsiteY1" fmla="*/ 290313 h 413739"/>
              <a:gd name="connsiteX2" fmla="*/ 125921 w 243118"/>
              <a:gd name="connsiteY2" fmla="*/ 0 h 413739"/>
              <a:gd name="connsiteX3" fmla="*/ 243118 w 243118"/>
              <a:gd name="connsiteY3" fmla="*/ 290313 h 413739"/>
              <a:gd name="connsiteX0" fmla="*/ 0 w 234394"/>
              <a:gd name="connsiteY0" fmla="*/ 290313 h 290313"/>
              <a:gd name="connsiteX1" fmla="*/ 117197 w 234394"/>
              <a:gd name="connsiteY1" fmla="*/ 0 h 290313"/>
              <a:gd name="connsiteX2" fmla="*/ 234394 w 234394"/>
              <a:gd name="connsiteY2" fmla="*/ 290313 h 290313"/>
              <a:gd name="connsiteX0" fmla="*/ 0 w 234394"/>
              <a:gd name="connsiteY0" fmla="*/ 290313 h 290313"/>
              <a:gd name="connsiteX1" fmla="*/ 117197 w 234394"/>
              <a:gd name="connsiteY1" fmla="*/ 0 h 290313"/>
              <a:gd name="connsiteX2" fmla="*/ 234394 w 234394"/>
              <a:gd name="connsiteY2" fmla="*/ 290313 h 290313"/>
              <a:gd name="connsiteX0" fmla="*/ 40 w 234434"/>
              <a:gd name="connsiteY0" fmla="*/ 290313 h 290313"/>
              <a:gd name="connsiteX1" fmla="*/ 117237 w 234434"/>
              <a:gd name="connsiteY1" fmla="*/ 0 h 290313"/>
              <a:gd name="connsiteX2" fmla="*/ 234434 w 234434"/>
              <a:gd name="connsiteY2" fmla="*/ 290313 h 290313"/>
              <a:gd name="connsiteX0" fmla="*/ 40 w 234434"/>
              <a:gd name="connsiteY0" fmla="*/ 290313 h 290313"/>
              <a:gd name="connsiteX1" fmla="*/ 117237 w 234434"/>
              <a:gd name="connsiteY1" fmla="*/ 0 h 290313"/>
              <a:gd name="connsiteX2" fmla="*/ 234434 w 234434"/>
              <a:gd name="connsiteY2" fmla="*/ 290313 h 29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434" h="290313">
                <a:moveTo>
                  <a:pt x="40" y="290313"/>
                </a:moveTo>
                <a:cubicBezTo>
                  <a:pt x="-1689" y="116582"/>
                  <a:pt x="52511" y="0"/>
                  <a:pt x="117237" y="0"/>
                </a:cubicBezTo>
                <a:cubicBezTo>
                  <a:pt x="181963" y="0"/>
                  <a:pt x="232053" y="113309"/>
                  <a:pt x="234434" y="290313"/>
                </a:cubicBezTo>
              </a:path>
            </a:pathLst>
          </a:cu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9" name="Obdélník 178"/>
          <p:cNvSpPr/>
          <p:nvPr/>
        </p:nvSpPr>
        <p:spPr>
          <a:xfrm>
            <a:off x="8400403" y="3050401"/>
            <a:ext cx="231403" cy="4571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1" name="Volný tvar 150"/>
          <p:cNvSpPr/>
          <p:nvPr/>
        </p:nvSpPr>
        <p:spPr>
          <a:xfrm>
            <a:off x="5039770" y="3491531"/>
            <a:ext cx="725192" cy="366365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92" h="366365">
                <a:moveTo>
                  <a:pt x="0" y="123152"/>
                </a:moveTo>
                <a:cubicBezTo>
                  <a:pt x="31595" y="39072"/>
                  <a:pt x="3119" y="41760"/>
                  <a:pt x="31670" y="11415"/>
                </a:cubicBezTo>
                <a:cubicBezTo>
                  <a:pt x="60221" y="-18930"/>
                  <a:pt x="245111" y="15882"/>
                  <a:pt x="291442" y="61220"/>
                </a:cubicBezTo>
                <a:cubicBezTo>
                  <a:pt x="337773" y="106558"/>
                  <a:pt x="284156" y="233050"/>
                  <a:pt x="309657" y="283445"/>
                </a:cubicBezTo>
                <a:cubicBezTo>
                  <a:pt x="335158" y="333840"/>
                  <a:pt x="408019" y="354485"/>
                  <a:pt x="444449" y="363592"/>
                </a:cubicBezTo>
                <a:cubicBezTo>
                  <a:pt x="480879" y="372699"/>
                  <a:pt x="510631" y="358127"/>
                  <a:pt x="528239" y="338090"/>
                </a:cubicBezTo>
                <a:cubicBezTo>
                  <a:pt x="545847" y="318053"/>
                  <a:pt x="524596" y="296196"/>
                  <a:pt x="550097" y="243372"/>
                </a:cubicBezTo>
                <a:cubicBezTo>
                  <a:pt x="575598" y="190548"/>
                  <a:pt x="652102" y="42398"/>
                  <a:pt x="681246" y="21147"/>
                </a:cubicBezTo>
                <a:cubicBezTo>
                  <a:pt x="710390" y="-104"/>
                  <a:pt x="727392" y="106758"/>
                  <a:pt x="724963" y="115866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2" name="Ovál 151"/>
          <p:cNvSpPr/>
          <p:nvPr/>
        </p:nvSpPr>
        <p:spPr>
          <a:xfrm>
            <a:off x="6436382" y="448396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5677083" y="3597704"/>
            <a:ext cx="127784" cy="325561"/>
            <a:chOff x="5677083" y="3597704"/>
            <a:chExt cx="127784" cy="325561"/>
          </a:xfrm>
        </p:grpSpPr>
        <p:sp>
          <p:nvSpPr>
            <p:cNvPr id="144" name="Krychle 143"/>
            <p:cNvSpPr/>
            <p:nvPr/>
          </p:nvSpPr>
          <p:spPr>
            <a:xfrm>
              <a:off x="5677083" y="3600833"/>
              <a:ext cx="78656" cy="285206"/>
            </a:xfrm>
            <a:prstGeom prst="cube">
              <a:avLst>
                <a:gd name="adj" fmla="val 5717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0" name="Krychle 149"/>
            <p:cNvSpPr/>
            <p:nvPr/>
          </p:nvSpPr>
          <p:spPr>
            <a:xfrm>
              <a:off x="5723460" y="3597704"/>
              <a:ext cx="81407" cy="325561"/>
            </a:xfrm>
            <a:prstGeom prst="cube">
              <a:avLst>
                <a:gd name="adj" fmla="val 5717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3" name="Ovál 152"/>
            <p:cNvSpPr/>
            <p:nvPr/>
          </p:nvSpPr>
          <p:spPr>
            <a:xfrm>
              <a:off x="5693551" y="3742990"/>
              <a:ext cx="45719" cy="457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975506" y="3580210"/>
            <a:ext cx="119326" cy="325561"/>
            <a:chOff x="4975506" y="3580210"/>
            <a:chExt cx="119326" cy="325561"/>
          </a:xfrm>
        </p:grpSpPr>
        <p:sp>
          <p:nvSpPr>
            <p:cNvPr id="146" name="Krychle 145"/>
            <p:cNvSpPr/>
            <p:nvPr/>
          </p:nvSpPr>
          <p:spPr>
            <a:xfrm>
              <a:off x="4975506" y="3588177"/>
              <a:ext cx="78656" cy="285206"/>
            </a:xfrm>
            <a:prstGeom prst="cube">
              <a:avLst>
                <a:gd name="adj" fmla="val 5717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7" name="Krychle 146"/>
            <p:cNvSpPr/>
            <p:nvPr/>
          </p:nvSpPr>
          <p:spPr>
            <a:xfrm>
              <a:off x="5013425" y="3580210"/>
              <a:ext cx="81407" cy="325561"/>
            </a:xfrm>
            <a:prstGeom prst="cube">
              <a:avLst>
                <a:gd name="adj" fmla="val 5717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4" name="Ovál 153"/>
            <p:cNvSpPr/>
            <p:nvPr/>
          </p:nvSpPr>
          <p:spPr>
            <a:xfrm>
              <a:off x="4981617" y="3727245"/>
              <a:ext cx="45719" cy="457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64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Krychle 126"/>
          <p:cNvSpPr/>
          <p:nvPr/>
        </p:nvSpPr>
        <p:spPr>
          <a:xfrm>
            <a:off x="5084629" y="3956546"/>
            <a:ext cx="118614" cy="43007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9" name="Ovál 128"/>
          <p:cNvSpPr/>
          <p:nvPr/>
        </p:nvSpPr>
        <p:spPr>
          <a:xfrm>
            <a:off x="5093844" y="4166253"/>
            <a:ext cx="68945" cy="68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3" name="Krychle 122"/>
          <p:cNvSpPr/>
          <p:nvPr/>
        </p:nvSpPr>
        <p:spPr>
          <a:xfrm>
            <a:off x="6713657" y="3938237"/>
            <a:ext cx="118636" cy="43007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107696" y="4025584"/>
            <a:ext cx="2321679" cy="2503027"/>
            <a:chOff x="6688011" y="1131028"/>
            <a:chExt cx="2610195" cy="2814082"/>
          </a:xfrm>
        </p:grpSpPr>
        <p:sp>
          <p:nvSpPr>
            <p:cNvPr id="55" name="Krychle 54"/>
            <p:cNvSpPr/>
            <p:nvPr/>
          </p:nvSpPr>
          <p:spPr>
            <a:xfrm>
              <a:off x="6750090" y="1900543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6" name="Krychle 55"/>
            <p:cNvSpPr/>
            <p:nvPr/>
          </p:nvSpPr>
          <p:spPr>
            <a:xfrm>
              <a:off x="6688011" y="1892376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7" name="Přímá spojnice 56"/>
            <p:cNvCxnSpPr/>
            <p:nvPr/>
          </p:nvCxnSpPr>
          <p:spPr>
            <a:xfrm>
              <a:off x="7294378" y="1900543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 flipV="1">
              <a:off x="6750091" y="3325017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7294378" y="3325017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V="1">
              <a:off x="6692107" y="3374149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 flipV="1">
              <a:off x="7244608" y="3346095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 flipV="1">
              <a:off x="7273388" y="1897143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/>
            <p:cNvGrpSpPr/>
            <p:nvPr/>
          </p:nvGrpSpPr>
          <p:grpSpPr>
            <a:xfrm>
              <a:off x="6867077" y="1131028"/>
              <a:ext cx="389978" cy="2497374"/>
              <a:chOff x="5947566" y="258551"/>
              <a:chExt cx="389978" cy="2497374"/>
            </a:xfrm>
          </p:grpSpPr>
          <p:sp>
            <p:nvSpPr>
              <p:cNvPr id="54" name="Krychle 53"/>
              <p:cNvSpPr/>
              <p:nvPr/>
            </p:nvSpPr>
            <p:spPr>
              <a:xfrm>
                <a:off x="5948126" y="1151454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65000"/>
                  <a:alpha val="38000"/>
                </a:schemeClr>
              </a:solidFill>
              <a:ln w="3175">
                <a:solidFill>
                  <a:schemeClr val="accent2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1" name="Krychle 50"/>
              <p:cNvSpPr/>
              <p:nvPr/>
            </p:nvSpPr>
            <p:spPr>
              <a:xfrm>
                <a:off x="5948126" y="258551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5947566" y="1503979"/>
                <a:ext cx="33019" cy="51344"/>
              </a:xfrm>
              <a:custGeom>
                <a:avLst/>
                <a:gdLst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0 w 70903"/>
                  <a:gd name="connsiteY3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29306 w 70903"/>
                  <a:gd name="connsiteY3" fmla="*/ 26653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10256 w 70903"/>
                  <a:gd name="connsiteY3" fmla="*/ 48084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5493 w 70903"/>
                  <a:gd name="connsiteY3" fmla="*/ 48084 h 51343"/>
                  <a:gd name="connsiteX4" fmla="*/ 0 w 70903"/>
                  <a:gd name="connsiteY4" fmla="*/ 2444 h 51343"/>
                  <a:gd name="connsiteX0" fmla="*/ 0 w 68458"/>
                  <a:gd name="connsiteY0" fmla="*/ 2444 h 51343"/>
                  <a:gd name="connsiteX1" fmla="*/ 68458 w 68458"/>
                  <a:gd name="connsiteY1" fmla="*/ 0 h 51343"/>
                  <a:gd name="connsiteX2" fmla="*/ 49472 w 68458"/>
                  <a:gd name="connsiteY2" fmla="*/ 51343 h 51343"/>
                  <a:gd name="connsiteX3" fmla="*/ 5493 w 68458"/>
                  <a:gd name="connsiteY3" fmla="*/ 48084 h 51343"/>
                  <a:gd name="connsiteX4" fmla="*/ 0 w 68458"/>
                  <a:gd name="connsiteY4" fmla="*/ 2444 h 51343"/>
                  <a:gd name="connsiteX0" fmla="*/ 0 w 51790"/>
                  <a:gd name="connsiteY0" fmla="*/ 9588 h 58487"/>
                  <a:gd name="connsiteX1" fmla="*/ 51790 w 51790"/>
                  <a:gd name="connsiteY1" fmla="*/ 0 h 58487"/>
                  <a:gd name="connsiteX2" fmla="*/ 49472 w 51790"/>
                  <a:gd name="connsiteY2" fmla="*/ 58487 h 58487"/>
                  <a:gd name="connsiteX3" fmla="*/ 5493 w 51790"/>
                  <a:gd name="connsiteY3" fmla="*/ 55228 h 58487"/>
                  <a:gd name="connsiteX4" fmla="*/ 0 w 51790"/>
                  <a:gd name="connsiteY4" fmla="*/ 9588 h 58487"/>
                  <a:gd name="connsiteX0" fmla="*/ 8794 w 46297"/>
                  <a:gd name="connsiteY0" fmla="*/ 4826 h 58487"/>
                  <a:gd name="connsiteX1" fmla="*/ 46297 w 46297"/>
                  <a:gd name="connsiteY1" fmla="*/ 0 h 58487"/>
                  <a:gd name="connsiteX2" fmla="*/ 43979 w 46297"/>
                  <a:gd name="connsiteY2" fmla="*/ 58487 h 58487"/>
                  <a:gd name="connsiteX3" fmla="*/ 0 w 46297"/>
                  <a:gd name="connsiteY3" fmla="*/ 55228 h 58487"/>
                  <a:gd name="connsiteX4" fmla="*/ 8794 w 46297"/>
                  <a:gd name="connsiteY4" fmla="*/ 4826 h 58487"/>
                  <a:gd name="connsiteX0" fmla="*/ 0 w 37503"/>
                  <a:gd name="connsiteY0" fmla="*/ 4826 h 58487"/>
                  <a:gd name="connsiteX1" fmla="*/ 37503 w 37503"/>
                  <a:gd name="connsiteY1" fmla="*/ 0 h 58487"/>
                  <a:gd name="connsiteX2" fmla="*/ 35185 w 37503"/>
                  <a:gd name="connsiteY2" fmla="*/ 58487 h 58487"/>
                  <a:gd name="connsiteX3" fmla="*/ 731 w 37503"/>
                  <a:gd name="connsiteY3" fmla="*/ 52847 h 58487"/>
                  <a:gd name="connsiteX4" fmla="*/ 0 w 37503"/>
                  <a:gd name="connsiteY4" fmla="*/ 4826 h 58487"/>
                  <a:gd name="connsiteX0" fmla="*/ 0 w 35284"/>
                  <a:gd name="connsiteY0" fmla="*/ 0 h 53661"/>
                  <a:gd name="connsiteX1" fmla="*/ 32741 w 35284"/>
                  <a:gd name="connsiteY1" fmla="*/ 4699 h 53661"/>
                  <a:gd name="connsiteX2" fmla="*/ 35185 w 35284"/>
                  <a:gd name="connsiteY2" fmla="*/ 53661 h 53661"/>
                  <a:gd name="connsiteX3" fmla="*/ 731 w 35284"/>
                  <a:gd name="connsiteY3" fmla="*/ 48021 h 53661"/>
                  <a:gd name="connsiteX4" fmla="*/ 0 w 35284"/>
                  <a:gd name="connsiteY4" fmla="*/ 0 h 53661"/>
                  <a:gd name="connsiteX0" fmla="*/ 0 w 33019"/>
                  <a:gd name="connsiteY0" fmla="*/ 0 h 48899"/>
                  <a:gd name="connsiteX1" fmla="*/ 32741 w 33019"/>
                  <a:gd name="connsiteY1" fmla="*/ 4699 h 48899"/>
                  <a:gd name="connsiteX2" fmla="*/ 32803 w 33019"/>
                  <a:gd name="connsiteY2" fmla="*/ 48899 h 48899"/>
                  <a:gd name="connsiteX3" fmla="*/ 731 w 33019"/>
                  <a:gd name="connsiteY3" fmla="*/ 48021 h 48899"/>
                  <a:gd name="connsiteX4" fmla="*/ 0 w 33019"/>
                  <a:gd name="connsiteY4" fmla="*/ 0 h 48899"/>
                  <a:gd name="connsiteX0" fmla="*/ 0 w 33019"/>
                  <a:gd name="connsiteY0" fmla="*/ 2445 h 51344"/>
                  <a:gd name="connsiteX1" fmla="*/ 32741 w 33019"/>
                  <a:gd name="connsiteY1" fmla="*/ 0 h 51344"/>
                  <a:gd name="connsiteX2" fmla="*/ 32803 w 33019"/>
                  <a:gd name="connsiteY2" fmla="*/ 51344 h 51344"/>
                  <a:gd name="connsiteX3" fmla="*/ 731 w 33019"/>
                  <a:gd name="connsiteY3" fmla="*/ 50466 h 51344"/>
                  <a:gd name="connsiteX4" fmla="*/ 0 w 33019"/>
                  <a:gd name="connsiteY4" fmla="*/ 2445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19" h="51344">
                    <a:moveTo>
                      <a:pt x="0" y="2445"/>
                    </a:moveTo>
                    <a:lnTo>
                      <a:pt x="32741" y="0"/>
                    </a:lnTo>
                    <a:cubicBezTo>
                      <a:pt x="31968" y="19496"/>
                      <a:pt x="33576" y="31848"/>
                      <a:pt x="32803" y="51344"/>
                    </a:cubicBezTo>
                    <a:lnTo>
                      <a:pt x="731" y="50466"/>
                    </a:lnTo>
                    <a:cubicBezTo>
                      <a:pt x="487" y="34459"/>
                      <a:pt x="244" y="18452"/>
                      <a:pt x="0" y="244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5975299" y="258551"/>
                <a:ext cx="358319" cy="1307383"/>
              </a:xfrm>
              <a:custGeom>
                <a:avLst/>
                <a:gdLst>
                  <a:gd name="connsiteX0" fmla="*/ 356959 w 356959"/>
                  <a:gd name="connsiteY0" fmla="*/ 0 h 420526"/>
                  <a:gd name="connsiteX1" fmla="*/ 354514 w 356959"/>
                  <a:gd name="connsiteY1" fmla="*/ 398522 h 420526"/>
                  <a:gd name="connsiteX2" fmla="*/ 339844 w 356959"/>
                  <a:gd name="connsiteY2" fmla="*/ 418081 h 420526"/>
                  <a:gd name="connsiteX3" fmla="*/ 17115 w 356959"/>
                  <a:gd name="connsiteY3" fmla="*/ 418081 h 420526"/>
                  <a:gd name="connsiteX4" fmla="*/ 0 w 356959"/>
                  <a:gd name="connsiteY4" fmla="*/ 420526 h 420526"/>
                  <a:gd name="connsiteX5" fmla="*/ 0 w 356959"/>
                  <a:gd name="connsiteY5" fmla="*/ 354513 h 420526"/>
                  <a:gd name="connsiteX6" fmla="*/ 356959 w 356959"/>
                  <a:gd name="connsiteY6" fmla="*/ 0 h 420526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343188 w 354514"/>
                  <a:gd name="connsiteY6" fmla="*/ 0 h 1299121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249582 w 354514"/>
                  <a:gd name="connsiteY6" fmla="*/ 353498 h 1299121"/>
                  <a:gd name="connsiteX7" fmla="*/ 343188 w 354514"/>
                  <a:gd name="connsiteY7" fmla="*/ 0 h 1299121"/>
                  <a:gd name="connsiteX0" fmla="*/ 346993 w 358319"/>
                  <a:gd name="connsiteY0" fmla="*/ 0 h 1299121"/>
                  <a:gd name="connsiteX1" fmla="*/ 358319 w 358319"/>
                  <a:gd name="connsiteY1" fmla="*/ 1277117 h 1299121"/>
                  <a:gd name="connsiteX2" fmla="*/ 343649 w 358319"/>
                  <a:gd name="connsiteY2" fmla="*/ 1296676 h 1299121"/>
                  <a:gd name="connsiteX3" fmla="*/ 20920 w 358319"/>
                  <a:gd name="connsiteY3" fmla="*/ 1296676 h 1299121"/>
                  <a:gd name="connsiteX4" fmla="*/ 3805 w 358319"/>
                  <a:gd name="connsiteY4" fmla="*/ 1299121 h 1299121"/>
                  <a:gd name="connsiteX5" fmla="*/ 3805 w 358319"/>
                  <a:gd name="connsiteY5" fmla="*/ 1233108 h 1299121"/>
                  <a:gd name="connsiteX6" fmla="*/ 0 w 358319"/>
                  <a:gd name="connsiteY6" fmla="*/ 350744 h 1299121"/>
                  <a:gd name="connsiteX7" fmla="*/ 346993 w 358319"/>
                  <a:gd name="connsiteY7" fmla="*/ 0 h 1299121"/>
                  <a:gd name="connsiteX0" fmla="*/ 352502 w 358319"/>
                  <a:gd name="connsiteY0" fmla="*/ 0 h 1307383"/>
                  <a:gd name="connsiteX1" fmla="*/ 358319 w 358319"/>
                  <a:gd name="connsiteY1" fmla="*/ 1285379 h 1307383"/>
                  <a:gd name="connsiteX2" fmla="*/ 343649 w 358319"/>
                  <a:gd name="connsiteY2" fmla="*/ 1304938 h 1307383"/>
                  <a:gd name="connsiteX3" fmla="*/ 20920 w 358319"/>
                  <a:gd name="connsiteY3" fmla="*/ 1304938 h 1307383"/>
                  <a:gd name="connsiteX4" fmla="*/ 3805 w 358319"/>
                  <a:gd name="connsiteY4" fmla="*/ 1307383 h 1307383"/>
                  <a:gd name="connsiteX5" fmla="*/ 3805 w 358319"/>
                  <a:gd name="connsiteY5" fmla="*/ 1241370 h 1307383"/>
                  <a:gd name="connsiteX6" fmla="*/ 0 w 358319"/>
                  <a:gd name="connsiteY6" fmla="*/ 359006 h 1307383"/>
                  <a:gd name="connsiteX7" fmla="*/ 352502 w 358319"/>
                  <a:gd name="connsiteY7" fmla="*/ 0 h 130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319" h="1307383">
                    <a:moveTo>
                      <a:pt x="352502" y="0"/>
                    </a:moveTo>
                    <a:cubicBezTo>
                      <a:pt x="356277" y="425706"/>
                      <a:pt x="354544" y="859673"/>
                      <a:pt x="358319" y="1285379"/>
                    </a:cubicBezTo>
                    <a:lnTo>
                      <a:pt x="343649" y="1304938"/>
                    </a:lnTo>
                    <a:lnTo>
                      <a:pt x="20920" y="1304938"/>
                    </a:lnTo>
                    <a:lnTo>
                      <a:pt x="3805" y="1307383"/>
                    </a:lnTo>
                    <a:lnTo>
                      <a:pt x="3805" y="1241370"/>
                    </a:lnTo>
                    <a:cubicBezTo>
                      <a:pt x="2537" y="947249"/>
                      <a:pt x="1268" y="653127"/>
                      <a:pt x="0" y="359006"/>
                    </a:cubicBezTo>
                    <a:lnTo>
                      <a:pt x="35250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8666567" y="1149234"/>
              <a:ext cx="389418" cy="2487914"/>
              <a:chOff x="10055850" y="1089222"/>
              <a:chExt cx="389418" cy="2487914"/>
            </a:xfrm>
          </p:grpSpPr>
          <p:sp>
            <p:nvSpPr>
              <p:cNvPr id="69" name="Krychle 68"/>
              <p:cNvSpPr/>
              <p:nvPr/>
            </p:nvSpPr>
            <p:spPr>
              <a:xfrm>
                <a:off x="10055850" y="1972665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75000"/>
                  <a:alpha val="38000"/>
                </a:schemeClr>
              </a:solidFill>
              <a:ln w="3175">
                <a:solidFill>
                  <a:schemeClr val="tx1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8" name="Krychle 67"/>
              <p:cNvSpPr/>
              <p:nvPr/>
            </p:nvSpPr>
            <p:spPr>
              <a:xfrm>
                <a:off x="10055850" y="1089222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50" name="Ovál 49"/>
          <p:cNvSpPr/>
          <p:nvPr/>
        </p:nvSpPr>
        <p:spPr>
          <a:xfrm>
            <a:off x="1979026" y="3289149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2040496" y="3201498"/>
            <a:ext cx="314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0" name="Přímá spojnice 69"/>
          <p:cNvCxnSpPr>
            <a:endCxn id="50" idx="2"/>
          </p:cNvCxnSpPr>
          <p:nvPr/>
        </p:nvCxnSpPr>
        <p:spPr>
          <a:xfrm>
            <a:off x="1429259" y="3528666"/>
            <a:ext cx="54976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stCxn id="50" idx="6"/>
          </p:cNvCxnSpPr>
          <p:nvPr/>
        </p:nvCxnSpPr>
        <p:spPr>
          <a:xfrm flipV="1">
            <a:off x="2464669" y="3522553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71"/>
          <p:cNvCxnSpPr/>
          <p:nvPr/>
        </p:nvCxnSpPr>
        <p:spPr>
          <a:xfrm flipH="1" flipV="1">
            <a:off x="3086350" y="3510824"/>
            <a:ext cx="8907" cy="6587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1440152" y="3524662"/>
            <a:ext cx="15711" cy="6449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Skupina 73"/>
          <p:cNvGrpSpPr/>
          <p:nvPr/>
        </p:nvGrpSpPr>
        <p:grpSpPr>
          <a:xfrm>
            <a:off x="4937207" y="4025584"/>
            <a:ext cx="2321679" cy="2503027"/>
            <a:chOff x="6688011" y="1131028"/>
            <a:chExt cx="2610195" cy="2814082"/>
          </a:xfrm>
        </p:grpSpPr>
        <p:sp>
          <p:nvSpPr>
            <p:cNvPr id="75" name="Krychle 74"/>
            <p:cNvSpPr/>
            <p:nvPr/>
          </p:nvSpPr>
          <p:spPr>
            <a:xfrm>
              <a:off x="6750090" y="1900543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6" name="Krychle 75"/>
            <p:cNvSpPr/>
            <p:nvPr/>
          </p:nvSpPr>
          <p:spPr>
            <a:xfrm>
              <a:off x="6688011" y="1892376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294378" y="1900543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 flipV="1">
              <a:off x="6750091" y="3325017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7294378" y="3325017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 flipV="1">
              <a:off x="6692107" y="3374149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 flipV="1">
              <a:off x="7244608" y="3346095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 flipH="1" flipV="1">
              <a:off x="7273388" y="1897143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Skupina 82"/>
            <p:cNvGrpSpPr/>
            <p:nvPr/>
          </p:nvGrpSpPr>
          <p:grpSpPr>
            <a:xfrm>
              <a:off x="6867077" y="1131028"/>
              <a:ext cx="389978" cy="2497374"/>
              <a:chOff x="5947566" y="258551"/>
              <a:chExt cx="389978" cy="2497374"/>
            </a:xfrm>
          </p:grpSpPr>
          <p:sp>
            <p:nvSpPr>
              <p:cNvPr id="87" name="Krychle 86"/>
              <p:cNvSpPr/>
              <p:nvPr/>
            </p:nvSpPr>
            <p:spPr>
              <a:xfrm>
                <a:off x="5948126" y="1151454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65000"/>
                  <a:alpha val="38000"/>
                </a:schemeClr>
              </a:solidFill>
              <a:ln w="3175">
                <a:solidFill>
                  <a:schemeClr val="accent2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8" name="Krychle 87"/>
              <p:cNvSpPr/>
              <p:nvPr/>
            </p:nvSpPr>
            <p:spPr>
              <a:xfrm>
                <a:off x="5948126" y="258551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9" name="Volný tvar 88"/>
              <p:cNvSpPr/>
              <p:nvPr/>
            </p:nvSpPr>
            <p:spPr>
              <a:xfrm>
                <a:off x="5947566" y="1503979"/>
                <a:ext cx="33019" cy="51344"/>
              </a:xfrm>
              <a:custGeom>
                <a:avLst/>
                <a:gdLst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0 w 70903"/>
                  <a:gd name="connsiteY3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29306 w 70903"/>
                  <a:gd name="connsiteY3" fmla="*/ 26653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10256 w 70903"/>
                  <a:gd name="connsiteY3" fmla="*/ 48084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5493 w 70903"/>
                  <a:gd name="connsiteY3" fmla="*/ 48084 h 51343"/>
                  <a:gd name="connsiteX4" fmla="*/ 0 w 70903"/>
                  <a:gd name="connsiteY4" fmla="*/ 2444 h 51343"/>
                  <a:gd name="connsiteX0" fmla="*/ 0 w 68458"/>
                  <a:gd name="connsiteY0" fmla="*/ 2444 h 51343"/>
                  <a:gd name="connsiteX1" fmla="*/ 68458 w 68458"/>
                  <a:gd name="connsiteY1" fmla="*/ 0 h 51343"/>
                  <a:gd name="connsiteX2" fmla="*/ 49472 w 68458"/>
                  <a:gd name="connsiteY2" fmla="*/ 51343 h 51343"/>
                  <a:gd name="connsiteX3" fmla="*/ 5493 w 68458"/>
                  <a:gd name="connsiteY3" fmla="*/ 48084 h 51343"/>
                  <a:gd name="connsiteX4" fmla="*/ 0 w 68458"/>
                  <a:gd name="connsiteY4" fmla="*/ 2444 h 51343"/>
                  <a:gd name="connsiteX0" fmla="*/ 0 w 51790"/>
                  <a:gd name="connsiteY0" fmla="*/ 9588 h 58487"/>
                  <a:gd name="connsiteX1" fmla="*/ 51790 w 51790"/>
                  <a:gd name="connsiteY1" fmla="*/ 0 h 58487"/>
                  <a:gd name="connsiteX2" fmla="*/ 49472 w 51790"/>
                  <a:gd name="connsiteY2" fmla="*/ 58487 h 58487"/>
                  <a:gd name="connsiteX3" fmla="*/ 5493 w 51790"/>
                  <a:gd name="connsiteY3" fmla="*/ 55228 h 58487"/>
                  <a:gd name="connsiteX4" fmla="*/ 0 w 51790"/>
                  <a:gd name="connsiteY4" fmla="*/ 9588 h 58487"/>
                  <a:gd name="connsiteX0" fmla="*/ 8794 w 46297"/>
                  <a:gd name="connsiteY0" fmla="*/ 4826 h 58487"/>
                  <a:gd name="connsiteX1" fmla="*/ 46297 w 46297"/>
                  <a:gd name="connsiteY1" fmla="*/ 0 h 58487"/>
                  <a:gd name="connsiteX2" fmla="*/ 43979 w 46297"/>
                  <a:gd name="connsiteY2" fmla="*/ 58487 h 58487"/>
                  <a:gd name="connsiteX3" fmla="*/ 0 w 46297"/>
                  <a:gd name="connsiteY3" fmla="*/ 55228 h 58487"/>
                  <a:gd name="connsiteX4" fmla="*/ 8794 w 46297"/>
                  <a:gd name="connsiteY4" fmla="*/ 4826 h 58487"/>
                  <a:gd name="connsiteX0" fmla="*/ 0 w 37503"/>
                  <a:gd name="connsiteY0" fmla="*/ 4826 h 58487"/>
                  <a:gd name="connsiteX1" fmla="*/ 37503 w 37503"/>
                  <a:gd name="connsiteY1" fmla="*/ 0 h 58487"/>
                  <a:gd name="connsiteX2" fmla="*/ 35185 w 37503"/>
                  <a:gd name="connsiteY2" fmla="*/ 58487 h 58487"/>
                  <a:gd name="connsiteX3" fmla="*/ 731 w 37503"/>
                  <a:gd name="connsiteY3" fmla="*/ 52847 h 58487"/>
                  <a:gd name="connsiteX4" fmla="*/ 0 w 37503"/>
                  <a:gd name="connsiteY4" fmla="*/ 4826 h 58487"/>
                  <a:gd name="connsiteX0" fmla="*/ 0 w 35284"/>
                  <a:gd name="connsiteY0" fmla="*/ 0 h 53661"/>
                  <a:gd name="connsiteX1" fmla="*/ 32741 w 35284"/>
                  <a:gd name="connsiteY1" fmla="*/ 4699 h 53661"/>
                  <a:gd name="connsiteX2" fmla="*/ 35185 w 35284"/>
                  <a:gd name="connsiteY2" fmla="*/ 53661 h 53661"/>
                  <a:gd name="connsiteX3" fmla="*/ 731 w 35284"/>
                  <a:gd name="connsiteY3" fmla="*/ 48021 h 53661"/>
                  <a:gd name="connsiteX4" fmla="*/ 0 w 35284"/>
                  <a:gd name="connsiteY4" fmla="*/ 0 h 53661"/>
                  <a:gd name="connsiteX0" fmla="*/ 0 w 33019"/>
                  <a:gd name="connsiteY0" fmla="*/ 0 h 48899"/>
                  <a:gd name="connsiteX1" fmla="*/ 32741 w 33019"/>
                  <a:gd name="connsiteY1" fmla="*/ 4699 h 48899"/>
                  <a:gd name="connsiteX2" fmla="*/ 32803 w 33019"/>
                  <a:gd name="connsiteY2" fmla="*/ 48899 h 48899"/>
                  <a:gd name="connsiteX3" fmla="*/ 731 w 33019"/>
                  <a:gd name="connsiteY3" fmla="*/ 48021 h 48899"/>
                  <a:gd name="connsiteX4" fmla="*/ 0 w 33019"/>
                  <a:gd name="connsiteY4" fmla="*/ 0 h 48899"/>
                  <a:gd name="connsiteX0" fmla="*/ 0 w 33019"/>
                  <a:gd name="connsiteY0" fmla="*/ 2445 h 51344"/>
                  <a:gd name="connsiteX1" fmla="*/ 32741 w 33019"/>
                  <a:gd name="connsiteY1" fmla="*/ 0 h 51344"/>
                  <a:gd name="connsiteX2" fmla="*/ 32803 w 33019"/>
                  <a:gd name="connsiteY2" fmla="*/ 51344 h 51344"/>
                  <a:gd name="connsiteX3" fmla="*/ 731 w 33019"/>
                  <a:gd name="connsiteY3" fmla="*/ 50466 h 51344"/>
                  <a:gd name="connsiteX4" fmla="*/ 0 w 33019"/>
                  <a:gd name="connsiteY4" fmla="*/ 2445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19" h="51344">
                    <a:moveTo>
                      <a:pt x="0" y="2445"/>
                    </a:moveTo>
                    <a:lnTo>
                      <a:pt x="32741" y="0"/>
                    </a:lnTo>
                    <a:cubicBezTo>
                      <a:pt x="31968" y="19496"/>
                      <a:pt x="33576" y="31848"/>
                      <a:pt x="32803" y="51344"/>
                    </a:cubicBezTo>
                    <a:lnTo>
                      <a:pt x="731" y="50466"/>
                    </a:lnTo>
                    <a:cubicBezTo>
                      <a:pt x="487" y="34459"/>
                      <a:pt x="244" y="18452"/>
                      <a:pt x="0" y="244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0" name="Volný tvar 89"/>
              <p:cNvSpPr/>
              <p:nvPr/>
            </p:nvSpPr>
            <p:spPr>
              <a:xfrm>
                <a:off x="5975299" y="258551"/>
                <a:ext cx="358319" cy="1307383"/>
              </a:xfrm>
              <a:custGeom>
                <a:avLst/>
                <a:gdLst>
                  <a:gd name="connsiteX0" fmla="*/ 356959 w 356959"/>
                  <a:gd name="connsiteY0" fmla="*/ 0 h 420526"/>
                  <a:gd name="connsiteX1" fmla="*/ 354514 w 356959"/>
                  <a:gd name="connsiteY1" fmla="*/ 398522 h 420526"/>
                  <a:gd name="connsiteX2" fmla="*/ 339844 w 356959"/>
                  <a:gd name="connsiteY2" fmla="*/ 418081 h 420526"/>
                  <a:gd name="connsiteX3" fmla="*/ 17115 w 356959"/>
                  <a:gd name="connsiteY3" fmla="*/ 418081 h 420526"/>
                  <a:gd name="connsiteX4" fmla="*/ 0 w 356959"/>
                  <a:gd name="connsiteY4" fmla="*/ 420526 h 420526"/>
                  <a:gd name="connsiteX5" fmla="*/ 0 w 356959"/>
                  <a:gd name="connsiteY5" fmla="*/ 354513 h 420526"/>
                  <a:gd name="connsiteX6" fmla="*/ 356959 w 356959"/>
                  <a:gd name="connsiteY6" fmla="*/ 0 h 420526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343188 w 354514"/>
                  <a:gd name="connsiteY6" fmla="*/ 0 h 1299121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249582 w 354514"/>
                  <a:gd name="connsiteY6" fmla="*/ 353498 h 1299121"/>
                  <a:gd name="connsiteX7" fmla="*/ 343188 w 354514"/>
                  <a:gd name="connsiteY7" fmla="*/ 0 h 1299121"/>
                  <a:gd name="connsiteX0" fmla="*/ 346993 w 358319"/>
                  <a:gd name="connsiteY0" fmla="*/ 0 h 1299121"/>
                  <a:gd name="connsiteX1" fmla="*/ 358319 w 358319"/>
                  <a:gd name="connsiteY1" fmla="*/ 1277117 h 1299121"/>
                  <a:gd name="connsiteX2" fmla="*/ 343649 w 358319"/>
                  <a:gd name="connsiteY2" fmla="*/ 1296676 h 1299121"/>
                  <a:gd name="connsiteX3" fmla="*/ 20920 w 358319"/>
                  <a:gd name="connsiteY3" fmla="*/ 1296676 h 1299121"/>
                  <a:gd name="connsiteX4" fmla="*/ 3805 w 358319"/>
                  <a:gd name="connsiteY4" fmla="*/ 1299121 h 1299121"/>
                  <a:gd name="connsiteX5" fmla="*/ 3805 w 358319"/>
                  <a:gd name="connsiteY5" fmla="*/ 1233108 h 1299121"/>
                  <a:gd name="connsiteX6" fmla="*/ 0 w 358319"/>
                  <a:gd name="connsiteY6" fmla="*/ 350744 h 1299121"/>
                  <a:gd name="connsiteX7" fmla="*/ 346993 w 358319"/>
                  <a:gd name="connsiteY7" fmla="*/ 0 h 1299121"/>
                  <a:gd name="connsiteX0" fmla="*/ 352502 w 358319"/>
                  <a:gd name="connsiteY0" fmla="*/ 0 h 1307383"/>
                  <a:gd name="connsiteX1" fmla="*/ 358319 w 358319"/>
                  <a:gd name="connsiteY1" fmla="*/ 1285379 h 1307383"/>
                  <a:gd name="connsiteX2" fmla="*/ 343649 w 358319"/>
                  <a:gd name="connsiteY2" fmla="*/ 1304938 h 1307383"/>
                  <a:gd name="connsiteX3" fmla="*/ 20920 w 358319"/>
                  <a:gd name="connsiteY3" fmla="*/ 1304938 h 1307383"/>
                  <a:gd name="connsiteX4" fmla="*/ 3805 w 358319"/>
                  <a:gd name="connsiteY4" fmla="*/ 1307383 h 1307383"/>
                  <a:gd name="connsiteX5" fmla="*/ 3805 w 358319"/>
                  <a:gd name="connsiteY5" fmla="*/ 1241370 h 1307383"/>
                  <a:gd name="connsiteX6" fmla="*/ 0 w 358319"/>
                  <a:gd name="connsiteY6" fmla="*/ 359006 h 1307383"/>
                  <a:gd name="connsiteX7" fmla="*/ 352502 w 358319"/>
                  <a:gd name="connsiteY7" fmla="*/ 0 h 130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319" h="1307383">
                    <a:moveTo>
                      <a:pt x="352502" y="0"/>
                    </a:moveTo>
                    <a:cubicBezTo>
                      <a:pt x="356277" y="425706"/>
                      <a:pt x="354544" y="859673"/>
                      <a:pt x="358319" y="1285379"/>
                    </a:cubicBezTo>
                    <a:lnTo>
                      <a:pt x="343649" y="1304938"/>
                    </a:lnTo>
                    <a:lnTo>
                      <a:pt x="20920" y="1304938"/>
                    </a:lnTo>
                    <a:lnTo>
                      <a:pt x="3805" y="1307383"/>
                    </a:lnTo>
                    <a:lnTo>
                      <a:pt x="3805" y="1241370"/>
                    </a:lnTo>
                    <a:cubicBezTo>
                      <a:pt x="2537" y="947249"/>
                      <a:pt x="1268" y="653127"/>
                      <a:pt x="0" y="359006"/>
                    </a:cubicBezTo>
                    <a:lnTo>
                      <a:pt x="35250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8666567" y="1149234"/>
              <a:ext cx="389418" cy="2487914"/>
              <a:chOff x="10055850" y="1089222"/>
              <a:chExt cx="389418" cy="2487914"/>
            </a:xfrm>
          </p:grpSpPr>
          <p:sp>
            <p:nvSpPr>
              <p:cNvPr id="85" name="Krychle 84"/>
              <p:cNvSpPr/>
              <p:nvPr/>
            </p:nvSpPr>
            <p:spPr>
              <a:xfrm>
                <a:off x="10055850" y="1972665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75000"/>
                  <a:alpha val="38000"/>
                </a:schemeClr>
              </a:solidFill>
              <a:ln w="3175">
                <a:solidFill>
                  <a:schemeClr val="tx1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6" name="Krychle 85"/>
              <p:cNvSpPr/>
              <p:nvPr/>
            </p:nvSpPr>
            <p:spPr>
              <a:xfrm>
                <a:off x="10055850" y="1089222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91" name="Ovál 90"/>
          <p:cNvSpPr/>
          <p:nvPr/>
        </p:nvSpPr>
        <p:spPr>
          <a:xfrm>
            <a:off x="5808537" y="3289149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2" name="Obdélník 91"/>
          <p:cNvSpPr/>
          <p:nvPr/>
        </p:nvSpPr>
        <p:spPr>
          <a:xfrm>
            <a:off x="5870007" y="3201498"/>
            <a:ext cx="314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3" name="Přímá spojnice 92"/>
          <p:cNvCxnSpPr>
            <a:endCxn id="91" idx="2"/>
          </p:cNvCxnSpPr>
          <p:nvPr/>
        </p:nvCxnSpPr>
        <p:spPr>
          <a:xfrm>
            <a:off x="5258770" y="3528666"/>
            <a:ext cx="54976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>
            <a:stCxn id="91" idx="6"/>
          </p:cNvCxnSpPr>
          <p:nvPr/>
        </p:nvCxnSpPr>
        <p:spPr>
          <a:xfrm flipV="1">
            <a:off x="6294180" y="3522553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H="1" flipV="1">
            <a:off x="6915861" y="3510824"/>
            <a:ext cx="8907" cy="6587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>
            <a:off x="5269663" y="3524662"/>
            <a:ext cx="15711" cy="6449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Skupina 96"/>
          <p:cNvGrpSpPr/>
          <p:nvPr/>
        </p:nvGrpSpPr>
        <p:grpSpPr>
          <a:xfrm>
            <a:off x="8841910" y="4025584"/>
            <a:ext cx="2321679" cy="2503027"/>
            <a:chOff x="6688011" y="1131028"/>
            <a:chExt cx="2610195" cy="2814082"/>
          </a:xfrm>
        </p:grpSpPr>
        <p:sp>
          <p:nvSpPr>
            <p:cNvPr id="98" name="Krychle 97"/>
            <p:cNvSpPr/>
            <p:nvPr/>
          </p:nvSpPr>
          <p:spPr>
            <a:xfrm>
              <a:off x="6750090" y="1900543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9" name="Krychle 98"/>
            <p:cNvSpPr/>
            <p:nvPr/>
          </p:nvSpPr>
          <p:spPr>
            <a:xfrm>
              <a:off x="6688011" y="1892376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00" name="Přímá spojnice 99"/>
            <p:cNvCxnSpPr/>
            <p:nvPr/>
          </p:nvCxnSpPr>
          <p:spPr>
            <a:xfrm>
              <a:off x="7294378" y="1900543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/>
            <p:cNvCxnSpPr/>
            <p:nvPr/>
          </p:nvCxnSpPr>
          <p:spPr>
            <a:xfrm flipV="1">
              <a:off x="6750091" y="3325017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>
              <a:off x="7294378" y="3325017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 flipV="1">
              <a:off x="6692107" y="3374149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 flipV="1">
              <a:off x="7244608" y="3346095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 flipH="1" flipV="1">
              <a:off x="7273388" y="1897143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105"/>
            <p:cNvGrpSpPr/>
            <p:nvPr/>
          </p:nvGrpSpPr>
          <p:grpSpPr>
            <a:xfrm>
              <a:off x="6867077" y="1131028"/>
              <a:ext cx="389978" cy="2497374"/>
              <a:chOff x="5947566" y="258551"/>
              <a:chExt cx="389978" cy="2497374"/>
            </a:xfrm>
          </p:grpSpPr>
          <p:sp>
            <p:nvSpPr>
              <p:cNvPr id="110" name="Krychle 109"/>
              <p:cNvSpPr/>
              <p:nvPr/>
            </p:nvSpPr>
            <p:spPr>
              <a:xfrm>
                <a:off x="5948126" y="1151454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65000"/>
                  <a:alpha val="38000"/>
                </a:schemeClr>
              </a:solidFill>
              <a:ln w="3175">
                <a:solidFill>
                  <a:schemeClr val="accent2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11" name="Krychle 110"/>
              <p:cNvSpPr/>
              <p:nvPr/>
            </p:nvSpPr>
            <p:spPr>
              <a:xfrm>
                <a:off x="5948126" y="258551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5947566" y="1503979"/>
                <a:ext cx="33019" cy="51344"/>
              </a:xfrm>
              <a:custGeom>
                <a:avLst/>
                <a:gdLst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0 w 70903"/>
                  <a:gd name="connsiteY3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29306 w 70903"/>
                  <a:gd name="connsiteY3" fmla="*/ 26653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10256 w 70903"/>
                  <a:gd name="connsiteY3" fmla="*/ 48084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5493 w 70903"/>
                  <a:gd name="connsiteY3" fmla="*/ 48084 h 51343"/>
                  <a:gd name="connsiteX4" fmla="*/ 0 w 70903"/>
                  <a:gd name="connsiteY4" fmla="*/ 2444 h 51343"/>
                  <a:gd name="connsiteX0" fmla="*/ 0 w 68458"/>
                  <a:gd name="connsiteY0" fmla="*/ 2444 h 51343"/>
                  <a:gd name="connsiteX1" fmla="*/ 68458 w 68458"/>
                  <a:gd name="connsiteY1" fmla="*/ 0 h 51343"/>
                  <a:gd name="connsiteX2" fmla="*/ 49472 w 68458"/>
                  <a:gd name="connsiteY2" fmla="*/ 51343 h 51343"/>
                  <a:gd name="connsiteX3" fmla="*/ 5493 w 68458"/>
                  <a:gd name="connsiteY3" fmla="*/ 48084 h 51343"/>
                  <a:gd name="connsiteX4" fmla="*/ 0 w 68458"/>
                  <a:gd name="connsiteY4" fmla="*/ 2444 h 51343"/>
                  <a:gd name="connsiteX0" fmla="*/ 0 w 51790"/>
                  <a:gd name="connsiteY0" fmla="*/ 9588 h 58487"/>
                  <a:gd name="connsiteX1" fmla="*/ 51790 w 51790"/>
                  <a:gd name="connsiteY1" fmla="*/ 0 h 58487"/>
                  <a:gd name="connsiteX2" fmla="*/ 49472 w 51790"/>
                  <a:gd name="connsiteY2" fmla="*/ 58487 h 58487"/>
                  <a:gd name="connsiteX3" fmla="*/ 5493 w 51790"/>
                  <a:gd name="connsiteY3" fmla="*/ 55228 h 58487"/>
                  <a:gd name="connsiteX4" fmla="*/ 0 w 51790"/>
                  <a:gd name="connsiteY4" fmla="*/ 9588 h 58487"/>
                  <a:gd name="connsiteX0" fmla="*/ 8794 w 46297"/>
                  <a:gd name="connsiteY0" fmla="*/ 4826 h 58487"/>
                  <a:gd name="connsiteX1" fmla="*/ 46297 w 46297"/>
                  <a:gd name="connsiteY1" fmla="*/ 0 h 58487"/>
                  <a:gd name="connsiteX2" fmla="*/ 43979 w 46297"/>
                  <a:gd name="connsiteY2" fmla="*/ 58487 h 58487"/>
                  <a:gd name="connsiteX3" fmla="*/ 0 w 46297"/>
                  <a:gd name="connsiteY3" fmla="*/ 55228 h 58487"/>
                  <a:gd name="connsiteX4" fmla="*/ 8794 w 46297"/>
                  <a:gd name="connsiteY4" fmla="*/ 4826 h 58487"/>
                  <a:gd name="connsiteX0" fmla="*/ 0 w 37503"/>
                  <a:gd name="connsiteY0" fmla="*/ 4826 h 58487"/>
                  <a:gd name="connsiteX1" fmla="*/ 37503 w 37503"/>
                  <a:gd name="connsiteY1" fmla="*/ 0 h 58487"/>
                  <a:gd name="connsiteX2" fmla="*/ 35185 w 37503"/>
                  <a:gd name="connsiteY2" fmla="*/ 58487 h 58487"/>
                  <a:gd name="connsiteX3" fmla="*/ 731 w 37503"/>
                  <a:gd name="connsiteY3" fmla="*/ 52847 h 58487"/>
                  <a:gd name="connsiteX4" fmla="*/ 0 w 37503"/>
                  <a:gd name="connsiteY4" fmla="*/ 4826 h 58487"/>
                  <a:gd name="connsiteX0" fmla="*/ 0 w 35284"/>
                  <a:gd name="connsiteY0" fmla="*/ 0 h 53661"/>
                  <a:gd name="connsiteX1" fmla="*/ 32741 w 35284"/>
                  <a:gd name="connsiteY1" fmla="*/ 4699 h 53661"/>
                  <a:gd name="connsiteX2" fmla="*/ 35185 w 35284"/>
                  <a:gd name="connsiteY2" fmla="*/ 53661 h 53661"/>
                  <a:gd name="connsiteX3" fmla="*/ 731 w 35284"/>
                  <a:gd name="connsiteY3" fmla="*/ 48021 h 53661"/>
                  <a:gd name="connsiteX4" fmla="*/ 0 w 35284"/>
                  <a:gd name="connsiteY4" fmla="*/ 0 h 53661"/>
                  <a:gd name="connsiteX0" fmla="*/ 0 w 33019"/>
                  <a:gd name="connsiteY0" fmla="*/ 0 h 48899"/>
                  <a:gd name="connsiteX1" fmla="*/ 32741 w 33019"/>
                  <a:gd name="connsiteY1" fmla="*/ 4699 h 48899"/>
                  <a:gd name="connsiteX2" fmla="*/ 32803 w 33019"/>
                  <a:gd name="connsiteY2" fmla="*/ 48899 h 48899"/>
                  <a:gd name="connsiteX3" fmla="*/ 731 w 33019"/>
                  <a:gd name="connsiteY3" fmla="*/ 48021 h 48899"/>
                  <a:gd name="connsiteX4" fmla="*/ 0 w 33019"/>
                  <a:gd name="connsiteY4" fmla="*/ 0 h 48899"/>
                  <a:gd name="connsiteX0" fmla="*/ 0 w 33019"/>
                  <a:gd name="connsiteY0" fmla="*/ 2445 h 51344"/>
                  <a:gd name="connsiteX1" fmla="*/ 32741 w 33019"/>
                  <a:gd name="connsiteY1" fmla="*/ 0 h 51344"/>
                  <a:gd name="connsiteX2" fmla="*/ 32803 w 33019"/>
                  <a:gd name="connsiteY2" fmla="*/ 51344 h 51344"/>
                  <a:gd name="connsiteX3" fmla="*/ 731 w 33019"/>
                  <a:gd name="connsiteY3" fmla="*/ 50466 h 51344"/>
                  <a:gd name="connsiteX4" fmla="*/ 0 w 33019"/>
                  <a:gd name="connsiteY4" fmla="*/ 2445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19" h="51344">
                    <a:moveTo>
                      <a:pt x="0" y="2445"/>
                    </a:moveTo>
                    <a:lnTo>
                      <a:pt x="32741" y="0"/>
                    </a:lnTo>
                    <a:cubicBezTo>
                      <a:pt x="31968" y="19496"/>
                      <a:pt x="33576" y="31848"/>
                      <a:pt x="32803" y="51344"/>
                    </a:cubicBezTo>
                    <a:lnTo>
                      <a:pt x="731" y="50466"/>
                    </a:lnTo>
                    <a:cubicBezTo>
                      <a:pt x="487" y="34459"/>
                      <a:pt x="244" y="18452"/>
                      <a:pt x="0" y="244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5975299" y="258551"/>
                <a:ext cx="358319" cy="1307383"/>
              </a:xfrm>
              <a:custGeom>
                <a:avLst/>
                <a:gdLst>
                  <a:gd name="connsiteX0" fmla="*/ 356959 w 356959"/>
                  <a:gd name="connsiteY0" fmla="*/ 0 h 420526"/>
                  <a:gd name="connsiteX1" fmla="*/ 354514 w 356959"/>
                  <a:gd name="connsiteY1" fmla="*/ 398522 h 420526"/>
                  <a:gd name="connsiteX2" fmla="*/ 339844 w 356959"/>
                  <a:gd name="connsiteY2" fmla="*/ 418081 h 420526"/>
                  <a:gd name="connsiteX3" fmla="*/ 17115 w 356959"/>
                  <a:gd name="connsiteY3" fmla="*/ 418081 h 420526"/>
                  <a:gd name="connsiteX4" fmla="*/ 0 w 356959"/>
                  <a:gd name="connsiteY4" fmla="*/ 420526 h 420526"/>
                  <a:gd name="connsiteX5" fmla="*/ 0 w 356959"/>
                  <a:gd name="connsiteY5" fmla="*/ 354513 h 420526"/>
                  <a:gd name="connsiteX6" fmla="*/ 356959 w 356959"/>
                  <a:gd name="connsiteY6" fmla="*/ 0 h 420526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343188 w 354514"/>
                  <a:gd name="connsiteY6" fmla="*/ 0 h 1299121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249582 w 354514"/>
                  <a:gd name="connsiteY6" fmla="*/ 353498 h 1299121"/>
                  <a:gd name="connsiteX7" fmla="*/ 343188 w 354514"/>
                  <a:gd name="connsiteY7" fmla="*/ 0 h 1299121"/>
                  <a:gd name="connsiteX0" fmla="*/ 346993 w 358319"/>
                  <a:gd name="connsiteY0" fmla="*/ 0 h 1299121"/>
                  <a:gd name="connsiteX1" fmla="*/ 358319 w 358319"/>
                  <a:gd name="connsiteY1" fmla="*/ 1277117 h 1299121"/>
                  <a:gd name="connsiteX2" fmla="*/ 343649 w 358319"/>
                  <a:gd name="connsiteY2" fmla="*/ 1296676 h 1299121"/>
                  <a:gd name="connsiteX3" fmla="*/ 20920 w 358319"/>
                  <a:gd name="connsiteY3" fmla="*/ 1296676 h 1299121"/>
                  <a:gd name="connsiteX4" fmla="*/ 3805 w 358319"/>
                  <a:gd name="connsiteY4" fmla="*/ 1299121 h 1299121"/>
                  <a:gd name="connsiteX5" fmla="*/ 3805 w 358319"/>
                  <a:gd name="connsiteY5" fmla="*/ 1233108 h 1299121"/>
                  <a:gd name="connsiteX6" fmla="*/ 0 w 358319"/>
                  <a:gd name="connsiteY6" fmla="*/ 350744 h 1299121"/>
                  <a:gd name="connsiteX7" fmla="*/ 346993 w 358319"/>
                  <a:gd name="connsiteY7" fmla="*/ 0 h 1299121"/>
                  <a:gd name="connsiteX0" fmla="*/ 352502 w 358319"/>
                  <a:gd name="connsiteY0" fmla="*/ 0 h 1307383"/>
                  <a:gd name="connsiteX1" fmla="*/ 358319 w 358319"/>
                  <a:gd name="connsiteY1" fmla="*/ 1285379 h 1307383"/>
                  <a:gd name="connsiteX2" fmla="*/ 343649 w 358319"/>
                  <a:gd name="connsiteY2" fmla="*/ 1304938 h 1307383"/>
                  <a:gd name="connsiteX3" fmla="*/ 20920 w 358319"/>
                  <a:gd name="connsiteY3" fmla="*/ 1304938 h 1307383"/>
                  <a:gd name="connsiteX4" fmla="*/ 3805 w 358319"/>
                  <a:gd name="connsiteY4" fmla="*/ 1307383 h 1307383"/>
                  <a:gd name="connsiteX5" fmla="*/ 3805 w 358319"/>
                  <a:gd name="connsiteY5" fmla="*/ 1241370 h 1307383"/>
                  <a:gd name="connsiteX6" fmla="*/ 0 w 358319"/>
                  <a:gd name="connsiteY6" fmla="*/ 359006 h 1307383"/>
                  <a:gd name="connsiteX7" fmla="*/ 352502 w 358319"/>
                  <a:gd name="connsiteY7" fmla="*/ 0 h 130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319" h="1307383">
                    <a:moveTo>
                      <a:pt x="352502" y="0"/>
                    </a:moveTo>
                    <a:cubicBezTo>
                      <a:pt x="356277" y="425706"/>
                      <a:pt x="354544" y="859673"/>
                      <a:pt x="358319" y="1285379"/>
                    </a:cubicBezTo>
                    <a:lnTo>
                      <a:pt x="343649" y="1304938"/>
                    </a:lnTo>
                    <a:lnTo>
                      <a:pt x="20920" y="1304938"/>
                    </a:lnTo>
                    <a:lnTo>
                      <a:pt x="3805" y="1307383"/>
                    </a:lnTo>
                    <a:lnTo>
                      <a:pt x="3805" y="1241370"/>
                    </a:lnTo>
                    <a:cubicBezTo>
                      <a:pt x="2537" y="947249"/>
                      <a:pt x="1268" y="653127"/>
                      <a:pt x="0" y="359006"/>
                    </a:cubicBezTo>
                    <a:lnTo>
                      <a:pt x="35250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07" name="Skupina 106"/>
            <p:cNvGrpSpPr/>
            <p:nvPr/>
          </p:nvGrpSpPr>
          <p:grpSpPr>
            <a:xfrm>
              <a:off x="8666567" y="1149234"/>
              <a:ext cx="389418" cy="2487914"/>
              <a:chOff x="10055850" y="1089222"/>
              <a:chExt cx="389418" cy="2487914"/>
            </a:xfrm>
          </p:grpSpPr>
          <p:sp>
            <p:nvSpPr>
              <p:cNvPr id="108" name="Krychle 107"/>
              <p:cNvSpPr/>
              <p:nvPr/>
            </p:nvSpPr>
            <p:spPr>
              <a:xfrm>
                <a:off x="10055850" y="1972665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75000"/>
                  <a:alpha val="38000"/>
                </a:schemeClr>
              </a:solidFill>
              <a:ln w="3175">
                <a:solidFill>
                  <a:schemeClr val="tx1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9" name="Krychle 108"/>
              <p:cNvSpPr/>
              <p:nvPr/>
            </p:nvSpPr>
            <p:spPr>
              <a:xfrm>
                <a:off x="10055850" y="1089222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114" name="Ovál 113"/>
          <p:cNvSpPr/>
          <p:nvPr/>
        </p:nvSpPr>
        <p:spPr>
          <a:xfrm>
            <a:off x="9713240" y="3289149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5" name="Obdélník 114"/>
          <p:cNvSpPr/>
          <p:nvPr/>
        </p:nvSpPr>
        <p:spPr>
          <a:xfrm>
            <a:off x="9774710" y="3201498"/>
            <a:ext cx="314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6" name="Přímá spojnice 115"/>
          <p:cNvCxnSpPr>
            <a:endCxn id="114" idx="2"/>
          </p:cNvCxnSpPr>
          <p:nvPr/>
        </p:nvCxnSpPr>
        <p:spPr>
          <a:xfrm>
            <a:off x="9163473" y="3528666"/>
            <a:ext cx="54976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nice 116"/>
          <p:cNvCxnSpPr>
            <a:stCxn id="114" idx="6"/>
          </p:cNvCxnSpPr>
          <p:nvPr/>
        </p:nvCxnSpPr>
        <p:spPr>
          <a:xfrm flipV="1">
            <a:off x="10198883" y="3522553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/>
          <p:cNvCxnSpPr/>
          <p:nvPr/>
        </p:nvCxnSpPr>
        <p:spPr>
          <a:xfrm flipH="1" flipV="1">
            <a:off x="10820564" y="3510824"/>
            <a:ext cx="8907" cy="6587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/>
          <p:cNvCxnSpPr/>
          <p:nvPr/>
        </p:nvCxnSpPr>
        <p:spPr>
          <a:xfrm>
            <a:off x="9174366" y="3524662"/>
            <a:ext cx="15711" cy="6449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715844" y="280416"/>
            <a:ext cx="8225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6. Demonstrace </a:t>
            </a:r>
            <a:r>
              <a:rPr lang="cs-CZ" sz="2400" dirty="0"/>
              <a:t>funkce </a:t>
            </a:r>
            <a:r>
              <a:rPr lang="cs-CZ" sz="2400" dirty="0" smtClean="0"/>
              <a:t>sekundárního článku - Pb akumulátoru 1.</a:t>
            </a:r>
            <a:endParaRPr lang="cs-CZ" sz="2400" dirty="0"/>
          </a:p>
        </p:txBody>
      </p:sp>
      <p:sp>
        <p:nvSpPr>
          <p:cNvPr id="120" name="TextovéPole 119"/>
          <p:cNvSpPr txBox="1"/>
          <p:nvPr/>
        </p:nvSpPr>
        <p:spPr>
          <a:xfrm>
            <a:off x="508534" y="1123276"/>
            <a:ext cx="11025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Sestavte experiment podle obrázku.</a:t>
            </a:r>
          </a:p>
          <a:p>
            <a:r>
              <a:rPr lang="cs-CZ" dirty="0" smtClean="0"/>
              <a:t>Do plastové </a:t>
            </a:r>
            <a:r>
              <a:rPr lang="cs-CZ" dirty="0" smtClean="0"/>
              <a:t>nádobky </a:t>
            </a:r>
            <a:r>
              <a:rPr lang="cs-CZ" dirty="0" smtClean="0"/>
              <a:t>vložte dvě olověné destičky které zajistíte  vůči stěně plastovým kolíčkem na prádlo.</a:t>
            </a:r>
          </a:p>
          <a:p>
            <a:r>
              <a:rPr lang="cs-CZ" dirty="0" smtClean="0"/>
              <a:t>Do nádobky nalejte 10 % roztok kyseliny  sírové   tj. cca 1/3 koncentrace akumulátorové kyseliny. </a:t>
            </a:r>
          </a:p>
          <a:p>
            <a:r>
              <a:rPr lang="cs-CZ" dirty="0" smtClean="0"/>
              <a:t>Připojte k elektrodám voltmetr a elektrody zkratujte. V tomto stavu ponechte baterii do té doby, než  je zcela vybitá.</a:t>
            </a:r>
            <a:endParaRPr lang="cs-CZ" dirty="0"/>
          </a:p>
        </p:txBody>
      </p:sp>
      <p:sp>
        <p:nvSpPr>
          <p:cNvPr id="124" name="Krychle 123"/>
          <p:cNvSpPr/>
          <p:nvPr/>
        </p:nvSpPr>
        <p:spPr>
          <a:xfrm>
            <a:off x="6783607" y="3933519"/>
            <a:ext cx="122785" cy="490929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5" name="Ovál 124"/>
          <p:cNvSpPr/>
          <p:nvPr/>
        </p:nvSpPr>
        <p:spPr>
          <a:xfrm>
            <a:off x="6738495" y="4152603"/>
            <a:ext cx="68957" cy="68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8" name="Krychle 127"/>
          <p:cNvSpPr/>
          <p:nvPr/>
        </p:nvSpPr>
        <p:spPr>
          <a:xfrm>
            <a:off x="5141811" y="3944532"/>
            <a:ext cx="122763" cy="490929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1" name="Volný tvar 120"/>
          <p:cNvSpPr>
            <a:spLocks noChangeAspect="1"/>
          </p:cNvSpPr>
          <p:nvPr/>
        </p:nvSpPr>
        <p:spPr>
          <a:xfrm>
            <a:off x="5210167" y="3796780"/>
            <a:ext cx="1622126" cy="552464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92" h="366365">
                <a:moveTo>
                  <a:pt x="0" y="123152"/>
                </a:moveTo>
                <a:cubicBezTo>
                  <a:pt x="31595" y="39072"/>
                  <a:pt x="3119" y="41760"/>
                  <a:pt x="31670" y="11415"/>
                </a:cubicBezTo>
                <a:cubicBezTo>
                  <a:pt x="60221" y="-18930"/>
                  <a:pt x="245111" y="15882"/>
                  <a:pt x="291442" y="61220"/>
                </a:cubicBezTo>
                <a:cubicBezTo>
                  <a:pt x="337773" y="106558"/>
                  <a:pt x="284156" y="233050"/>
                  <a:pt x="309657" y="283445"/>
                </a:cubicBezTo>
                <a:cubicBezTo>
                  <a:pt x="335158" y="333840"/>
                  <a:pt x="408019" y="354485"/>
                  <a:pt x="444449" y="363592"/>
                </a:cubicBezTo>
                <a:cubicBezTo>
                  <a:pt x="480879" y="372699"/>
                  <a:pt x="510631" y="358127"/>
                  <a:pt x="528239" y="338090"/>
                </a:cubicBezTo>
                <a:cubicBezTo>
                  <a:pt x="545847" y="318053"/>
                  <a:pt x="524596" y="296196"/>
                  <a:pt x="550097" y="243372"/>
                </a:cubicBezTo>
                <a:cubicBezTo>
                  <a:pt x="575598" y="190548"/>
                  <a:pt x="652102" y="42398"/>
                  <a:pt x="681246" y="21147"/>
                </a:cubicBezTo>
                <a:cubicBezTo>
                  <a:pt x="710390" y="-104"/>
                  <a:pt x="727392" y="106758"/>
                  <a:pt x="724963" y="115866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640034" y="2833472"/>
            <a:ext cx="280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Napětí na článku blízké nule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7406657" y="3049376"/>
            <a:ext cx="801885" cy="4731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2" name="Šipka doprava 121"/>
          <p:cNvSpPr/>
          <p:nvPr/>
        </p:nvSpPr>
        <p:spPr>
          <a:xfrm>
            <a:off x="3930925" y="3049375"/>
            <a:ext cx="801885" cy="47317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01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Krychle 126"/>
          <p:cNvSpPr/>
          <p:nvPr/>
        </p:nvSpPr>
        <p:spPr>
          <a:xfrm>
            <a:off x="9414312" y="3103906"/>
            <a:ext cx="118614" cy="43007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9" name="Ovál 128"/>
          <p:cNvSpPr/>
          <p:nvPr/>
        </p:nvSpPr>
        <p:spPr>
          <a:xfrm>
            <a:off x="9423527" y="3313613"/>
            <a:ext cx="68945" cy="68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3" name="Krychle 122"/>
          <p:cNvSpPr/>
          <p:nvPr/>
        </p:nvSpPr>
        <p:spPr>
          <a:xfrm>
            <a:off x="11043340" y="3085597"/>
            <a:ext cx="118636" cy="43007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74" name="Skupina 73"/>
          <p:cNvGrpSpPr/>
          <p:nvPr/>
        </p:nvGrpSpPr>
        <p:grpSpPr>
          <a:xfrm>
            <a:off x="9266890" y="3172944"/>
            <a:ext cx="2321679" cy="2503027"/>
            <a:chOff x="6688011" y="1131028"/>
            <a:chExt cx="2610195" cy="2814082"/>
          </a:xfrm>
        </p:grpSpPr>
        <p:sp>
          <p:nvSpPr>
            <p:cNvPr id="75" name="Krychle 74"/>
            <p:cNvSpPr/>
            <p:nvPr/>
          </p:nvSpPr>
          <p:spPr>
            <a:xfrm>
              <a:off x="6750090" y="1900543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6" name="Krychle 75"/>
            <p:cNvSpPr/>
            <p:nvPr/>
          </p:nvSpPr>
          <p:spPr>
            <a:xfrm>
              <a:off x="6688011" y="1892376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294378" y="1900543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 flipV="1">
              <a:off x="6750091" y="3325017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7294378" y="3325017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 flipV="1">
              <a:off x="6692107" y="3374149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 flipV="1">
              <a:off x="7244608" y="3346095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 flipH="1" flipV="1">
              <a:off x="7273388" y="1897143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Skupina 82"/>
            <p:cNvGrpSpPr/>
            <p:nvPr/>
          </p:nvGrpSpPr>
          <p:grpSpPr>
            <a:xfrm>
              <a:off x="6867077" y="1131028"/>
              <a:ext cx="389978" cy="2497374"/>
              <a:chOff x="5947566" y="258551"/>
              <a:chExt cx="389978" cy="2497374"/>
            </a:xfrm>
          </p:grpSpPr>
          <p:sp>
            <p:nvSpPr>
              <p:cNvPr id="87" name="Krychle 86"/>
              <p:cNvSpPr/>
              <p:nvPr/>
            </p:nvSpPr>
            <p:spPr>
              <a:xfrm>
                <a:off x="5948126" y="1151454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65000"/>
                  <a:alpha val="38000"/>
                </a:schemeClr>
              </a:solidFill>
              <a:ln w="3175">
                <a:solidFill>
                  <a:schemeClr val="accent2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8" name="Krychle 87"/>
              <p:cNvSpPr/>
              <p:nvPr/>
            </p:nvSpPr>
            <p:spPr>
              <a:xfrm>
                <a:off x="5948126" y="258551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9" name="Volný tvar 88"/>
              <p:cNvSpPr/>
              <p:nvPr/>
            </p:nvSpPr>
            <p:spPr>
              <a:xfrm>
                <a:off x="5947566" y="1503979"/>
                <a:ext cx="33019" cy="51344"/>
              </a:xfrm>
              <a:custGeom>
                <a:avLst/>
                <a:gdLst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0 w 70903"/>
                  <a:gd name="connsiteY3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29306 w 70903"/>
                  <a:gd name="connsiteY3" fmla="*/ 26653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10256 w 70903"/>
                  <a:gd name="connsiteY3" fmla="*/ 48084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5493 w 70903"/>
                  <a:gd name="connsiteY3" fmla="*/ 48084 h 51343"/>
                  <a:gd name="connsiteX4" fmla="*/ 0 w 70903"/>
                  <a:gd name="connsiteY4" fmla="*/ 2444 h 51343"/>
                  <a:gd name="connsiteX0" fmla="*/ 0 w 68458"/>
                  <a:gd name="connsiteY0" fmla="*/ 2444 h 51343"/>
                  <a:gd name="connsiteX1" fmla="*/ 68458 w 68458"/>
                  <a:gd name="connsiteY1" fmla="*/ 0 h 51343"/>
                  <a:gd name="connsiteX2" fmla="*/ 49472 w 68458"/>
                  <a:gd name="connsiteY2" fmla="*/ 51343 h 51343"/>
                  <a:gd name="connsiteX3" fmla="*/ 5493 w 68458"/>
                  <a:gd name="connsiteY3" fmla="*/ 48084 h 51343"/>
                  <a:gd name="connsiteX4" fmla="*/ 0 w 68458"/>
                  <a:gd name="connsiteY4" fmla="*/ 2444 h 51343"/>
                  <a:gd name="connsiteX0" fmla="*/ 0 w 51790"/>
                  <a:gd name="connsiteY0" fmla="*/ 9588 h 58487"/>
                  <a:gd name="connsiteX1" fmla="*/ 51790 w 51790"/>
                  <a:gd name="connsiteY1" fmla="*/ 0 h 58487"/>
                  <a:gd name="connsiteX2" fmla="*/ 49472 w 51790"/>
                  <a:gd name="connsiteY2" fmla="*/ 58487 h 58487"/>
                  <a:gd name="connsiteX3" fmla="*/ 5493 w 51790"/>
                  <a:gd name="connsiteY3" fmla="*/ 55228 h 58487"/>
                  <a:gd name="connsiteX4" fmla="*/ 0 w 51790"/>
                  <a:gd name="connsiteY4" fmla="*/ 9588 h 58487"/>
                  <a:gd name="connsiteX0" fmla="*/ 8794 w 46297"/>
                  <a:gd name="connsiteY0" fmla="*/ 4826 h 58487"/>
                  <a:gd name="connsiteX1" fmla="*/ 46297 w 46297"/>
                  <a:gd name="connsiteY1" fmla="*/ 0 h 58487"/>
                  <a:gd name="connsiteX2" fmla="*/ 43979 w 46297"/>
                  <a:gd name="connsiteY2" fmla="*/ 58487 h 58487"/>
                  <a:gd name="connsiteX3" fmla="*/ 0 w 46297"/>
                  <a:gd name="connsiteY3" fmla="*/ 55228 h 58487"/>
                  <a:gd name="connsiteX4" fmla="*/ 8794 w 46297"/>
                  <a:gd name="connsiteY4" fmla="*/ 4826 h 58487"/>
                  <a:gd name="connsiteX0" fmla="*/ 0 w 37503"/>
                  <a:gd name="connsiteY0" fmla="*/ 4826 h 58487"/>
                  <a:gd name="connsiteX1" fmla="*/ 37503 w 37503"/>
                  <a:gd name="connsiteY1" fmla="*/ 0 h 58487"/>
                  <a:gd name="connsiteX2" fmla="*/ 35185 w 37503"/>
                  <a:gd name="connsiteY2" fmla="*/ 58487 h 58487"/>
                  <a:gd name="connsiteX3" fmla="*/ 731 w 37503"/>
                  <a:gd name="connsiteY3" fmla="*/ 52847 h 58487"/>
                  <a:gd name="connsiteX4" fmla="*/ 0 w 37503"/>
                  <a:gd name="connsiteY4" fmla="*/ 4826 h 58487"/>
                  <a:gd name="connsiteX0" fmla="*/ 0 w 35284"/>
                  <a:gd name="connsiteY0" fmla="*/ 0 h 53661"/>
                  <a:gd name="connsiteX1" fmla="*/ 32741 w 35284"/>
                  <a:gd name="connsiteY1" fmla="*/ 4699 h 53661"/>
                  <a:gd name="connsiteX2" fmla="*/ 35185 w 35284"/>
                  <a:gd name="connsiteY2" fmla="*/ 53661 h 53661"/>
                  <a:gd name="connsiteX3" fmla="*/ 731 w 35284"/>
                  <a:gd name="connsiteY3" fmla="*/ 48021 h 53661"/>
                  <a:gd name="connsiteX4" fmla="*/ 0 w 35284"/>
                  <a:gd name="connsiteY4" fmla="*/ 0 h 53661"/>
                  <a:gd name="connsiteX0" fmla="*/ 0 w 33019"/>
                  <a:gd name="connsiteY0" fmla="*/ 0 h 48899"/>
                  <a:gd name="connsiteX1" fmla="*/ 32741 w 33019"/>
                  <a:gd name="connsiteY1" fmla="*/ 4699 h 48899"/>
                  <a:gd name="connsiteX2" fmla="*/ 32803 w 33019"/>
                  <a:gd name="connsiteY2" fmla="*/ 48899 h 48899"/>
                  <a:gd name="connsiteX3" fmla="*/ 731 w 33019"/>
                  <a:gd name="connsiteY3" fmla="*/ 48021 h 48899"/>
                  <a:gd name="connsiteX4" fmla="*/ 0 w 33019"/>
                  <a:gd name="connsiteY4" fmla="*/ 0 h 48899"/>
                  <a:gd name="connsiteX0" fmla="*/ 0 w 33019"/>
                  <a:gd name="connsiteY0" fmla="*/ 2445 h 51344"/>
                  <a:gd name="connsiteX1" fmla="*/ 32741 w 33019"/>
                  <a:gd name="connsiteY1" fmla="*/ 0 h 51344"/>
                  <a:gd name="connsiteX2" fmla="*/ 32803 w 33019"/>
                  <a:gd name="connsiteY2" fmla="*/ 51344 h 51344"/>
                  <a:gd name="connsiteX3" fmla="*/ 731 w 33019"/>
                  <a:gd name="connsiteY3" fmla="*/ 50466 h 51344"/>
                  <a:gd name="connsiteX4" fmla="*/ 0 w 33019"/>
                  <a:gd name="connsiteY4" fmla="*/ 2445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19" h="51344">
                    <a:moveTo>
                      <a:pt x="0" y="2445"/>
                    </a:moveTo>
                    <a:lnTo>
                      <a:pt x="32741" y="0"/>
                    </a:lnTo>
                    <a:cubicBezTo>
                      <a:pt x="31968" y="19496"/>
                      <a:pt x="33576" y="31848"/>
                      <a:pt x="32803" y="51344"/>
                    </a:cubicBezTo>
                    <a:lnTo>
                      <a:pt x="731" y="50466"/>
                    </a:lnTo>
                    <a:cubicBezTo>
                      <a:pt x="487" y="34459"/>
                      <a:pt x="244" y="18452"/>
                      <a:pt x="0" y="244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0" name="Volný tvar 89"/>
              <p:cNvSpPr/>
              <p:nvPr/>
            </p:nvSpPr>
            <p:spPr>
              <a:xfrm>
                <a:off x="5975299" y="258551"/>
                <a:ext cx="358319" cy="1307383"/>
              </a:xfrm>
              <a:custGeom>
                <a:avLst/>
                <a:gdLst>
                  <a:gd name="connsiteX0" fmla="*/ 356959 w 356959"/>
                  <a:gd name="connsiteY0" fmla="*/ 0 h 420526"/>
                  <a:gd name="connsiteX1" fmla="*/ 354514 w 356959"/>
                  <a:gd name="connsiteY1" fmla="*/ 398522 h 420526"/>
                  <a:gd name="connsiteX2" fmla="*/ 339844 w 356959"/>
                  <a:gd name="connsiteY2" fmla="*/ 418081 h 420526"/>
                  <a:gd name="connsiteX3" fmla="*/ 17115 w 356959"/>
                  <a:gd name="connsiteY3" fmla="*/ 418081 h 420526"/>
                  <a:gd name="connsiteX4" fmla="*/ 0 w 356959"/>
                  <a:gd name="connsiteY4" fmla="*/ 420526 h 420526"/>
                  <a:gd name="connsiteX5" fmla="*/ 0 w 356959"/>
                  <a:gd name="connsiteY5" fmla="*/ 354513 h 420526"/>
                  <a:gd name="connsiteX6" fmla="*/ 356959 w 356959"/>
                  <a:gd name="connsiteY6" fmla="*/ 0 h 420526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343188 w 354514"/>
                  <a:gd name="connsiteY6" fmla="*/ 0 h 1299121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249582 w 354514"/>
                  <a:gd name="connsiteY6" fmla="*/ 353498 h 1299121"/>
                  <a:gd name="connsiteX7" fmla="*/ 343188 w 354514"/>
                  <a:gd name="connsiteY7" fmla="*/ 0 h 1299121"/>
                  <a:gd name="connsiteX0" fmla="*/ 346993 w 358319"/>
                  <a:gd name="connsiteY0" fmla="*/ 0 h 1299121"/>
                  <a:gd name="connsiteX1" fmla="*/ 358319 w 358319"/>
                  <a:gd name="connsiteY1" fmla="*/ 1277117 h 1299121"/>
                  <a:gd name="connsiteX2" fmla="*/ 343649 w 358319"/>
                  <a:gd name="connsiteY2" fmla="*/ 1296676 h 1299121"/>
                  <a:gd name="connsiteX3" fmla="*/ 20920 w 358319"/>
                  <a:gd name="connsiteY3" fmla="*/ 1296676 h 1299121"/>
                  <a:gd name="connsiteX4" fmla="*/ 3805 w 358319"/>
                  <a:gd name="connsiteY4" fmla="*/ 1299121 h 1299121"/>
                  <a:gd name="connsiteX5" fmla="*/ 3805 w 358319"/>
                  <a:gd name="connsiteY5" fmla="*/ 1233108 h 1299121"/>
                  <a:gd name="connsiteX6" fmla="*/ 0 w 358319"/>
                  <a:gd name="connsiteY6" fmla="*/ 350744 h 1299121"/>
                  <a:gd name="connsiteX7" fmla="*/ 346993 w 358319"/>
                  <a:gd name="connsiteY7" fmla="*/ 0 h 1299121"/>
                  <a:gd name="connsiteX0" fmla="*/ 352502 w 358319"/>
                  <a:gd name="connsiteY0" fmla="*/ 0 h 1307383"/>
                  <a:gd name="connsiteX1" fmla="*/ 358319 w 358319"/>
                  <a:gd name="connsiteY1" fmla="*/ 1285379 h 1307383"/>
                  <a:gd name="connsiteX2" fmla="*/ 343649 w 358319"/>
                  <a:gd name="connsiteY2" fmla="*/ 1304938 h 1307383"/>
                  <a:gd name="connsiteX3" fmla="*/ 20920 w 358319"/>
                  <a:gd name="connsiteY3" fmla="*/ 1304938 h 1307383"/>
                  <a:gd name="connsiteX4" fmla="*/ 3805 w 358319"/>
                  <a:gd name="connsiteY4" fmla="*/ 1307383 h 1307383"/>
                  <a:gd name="connsiteX5" fmla="*/ 3805 w 358319"/>
                  <a:gd name="connsiteY5" fmla="*/ 1241370 h 1307383"/>
                  <a:gd name="connsiteX6" fmla="*/ 0 w 358319"/>
                  <a:gd name="connsiteY6" fmla="*/ 359006 h 1307383"/>
                  <a:gd name="connsiteX7" fmla="*/ 352502 w 358319"/>
                  <a:gd name="connsiteY7" fmla="*/ 0 h 130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319" h="1307383">
                    <a:moveTo>
                      <a:pt x="352502" y="0"/>
                    </a:moveTo>
                    <a:cubicBezTo>
                      <a:pt x="356277" y="425706"/>
                      <a:pt x="354544" y="859673"/>
                      <a:pt x="358319" y="1285379"/>
                    </a:cubicBezTo>
                    <a:lnTo>
                      <a:pt x="343649" y="1304938"/>
                    </a:lnTo>
                    <a:lnTo>
                      <a:pt x="20920" y="1304938"/>
                    </a:lnTo>
                    <a:lnTo>
                      <a:pt x="3805" y="1307383"/>
                    </a:lnTo>
                    <a:lnTo>
                      <a:pt x="3805" y="1241370"/>
                    </a:lnTo>
                    <a:cubicBezTo>
                      <a:pt x="2537" y="947249"/>
                      <a:pt x="1268" y="653127"/>
                      <a:pt x="0" y="359006"/>
                    </a:cubicBezTo>
                    <a:lnTo>
                      <a:pt x="35250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8666567" y="1149234"/>
              <a:ext cx="389418" cy="2487914"/>
              <a:chOff x="10055850" y="1089222"/>
              <a:chExt cx="389418" cy="2487914"/>
            </a:xfrm>
          </p:grpSpPr>
          <p:sp>
            <p:nvSpPr>
              <p:cNvPr id="85" name="Krychle 84"/>
              <p:cNvSpPr/>
              <p:nvPr/>
            </p:nvSpPr>
            <p:spPr>
              <a:xfrm>
                <a:off x="10055850" y="1972665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75000"/>
                  <a:alpha val="38000"/>
                </a:schemeClr>
              </a:solidFill>
              <a:ln w="3175">
                <a:solidFill>
                  <a:schemeClr val="tx1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6" name="Krychle 85"/>
              <p:cNvSpPr/>
              <p:nvPr/>
            </p:nvSpPr>
            <p:spPr>
              <a:xfrm>
                <a:off x="10055850" y="1089222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91" name="Ovál 90"/>
          <p:cNvSpPr/>
          <p:nvPr/>
        </p:nvSpPr>
        <p:spPr>
          <a:xfrm>
            <a:off x="10138220" y="2436509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2" name="Obdélník 91"/>
          <p:cNvSpPr/>
          <p:nvPr/>
        </p:nvSpPr>
        <p:spPr>
          <a:xfrm>
            <a:off x="10199690" y="2348858"/>
            <a:ext cx="314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3" name="Přímá spojnice 92"/>
          <p:cNvCxnSpPr/>
          <p:nvPr/>
        </p:nvCxnSpPr>
        <p:spPr>
          <a:xfrm>
            <a:off x="9588453" y="2669913"/>
            <a:ext cx="54976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>
            <a:stCxn id="91" idx="6"/>
          </p:cNvCxnSpPr>
          <p:nvPr/>
        </p:nvCxnSpPr>
        <p:spPr>
          <a:xfrm flipV="1">
            <a:off x="10623863" y="2669913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H="1" flipV="1">
            <a:off x="11245544" y="2658184"/>
            <a:ext cx="8907" cy="6587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>
            <a:off x="9599346" y="2672022"/>
            <a:ext cx="15711" cy="6449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04254" y="290251"/>
            <a:ext cx="8225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6. Demonstrace </a:t>
            </a:r>
            <a:r>
              <a:rPr lang="cs-CZ" sz="2400" dirty="0"/>
              <a:t>funkce </a:t>
            </a:r>
            <a:r>
              <a:rPr lang="cs-CZ" sz="2400" dirty="0" smtClean="0"/>
              <a:t>sekundárního článku - Pb akumulátoru 2.</a:t>
            </a:r>
            <a:endParaRPr lang="cs-CZ" sz="2400" dirty="0"/>
          </a:p>
        </p:txBody>
      </p:sp>
      <p:sp>
        <p:nvSpPr>
          <p:cNvPr id="124" name="Krychle 123"/>
          <p:cNvSpPr/>
          <p:nvPr/>
        </p:nvSpPr>
        <p:spPr>
          <a:xfrm>
            <a:off x="11113290" y="3080879"/>
            <a:ext cx="122785" cy="490929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5" name="Ovál 124"/>
          <p:cNvSpPr/>
          <p:nvPr/>
        </p:nvSpPr>
        <p:spPr>
          <a:xfrm>
            <a:off x="11068178" y="3299963"/>
            <a:ext cx="68957" cy="68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8" name="Krychle 127"/>
          <p:cNvSpPr/>
          <p:nvPr/>
        </p:nvSpPr>
        <p:spPr>
          <a:xfrm>
            <a:off x="9471494" y="3091892"/>
            <a:ext cx="122763" cy="490929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1" name="Volný tvar 120"/>
          <p:cNvSpPr>
            <a:spLocks noChangeAspect="1"/>
          </p:cNvSpPr>
          <p:nvPr/>
        </p:nvSpPr>
        <p:spPr>
          <a:xfrm flipH="1">
            <a:off x="7077626" y="2952252"/>
            <a:ext cx="2453552" cy="2409765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681246"/>
              <a:gd name="connsiteY0" fmla="*/ 123152 h 366365"/>
              <a:gd name="connsiteX1" fmla="*/ 31670 w 681246"/>
              <a:gd name="connsiteY1" fmla="*/ 11415 h 366365"/>
              <a:gd name="connsiteX2" fmla="*/ 291442 w 681246"/>
              <a:gd name="connsiteY2" fmla="*/ 61220 h 366365"/>
              <a:gd name="connsiteX3" fmla="*/ 309657 w 681246"/>
              <a:gd name="connsiteY3" fmla="*/ 283445 h 366365"/>
              <a:gd name="connsiteX4" fmla="*/ 444449 w 681246"/>
              <a:gd name="connsiteY4" fmla="*/ 363592 h 366365"/>
              <a:gd name="connsiteX5" fmla="*/ 528239 w 681246"/>
              <a:gd name="connsiteY5" fmla="*/ 338090 h 366365"/>
              <a:gd name="connsiteX6" fmla="*/ 550097 w 681246"/>
              <a:gd name="connsiteY6" fmla="*/ 243372 h 366365"/>
              <a:gd name="connsiteX7" fmla="*/ 681246 w 681246"/>
              <a:gd name="connsiteY7" fmla="*/ 21147 h 366365"/>
              <a:gd name="connsiteX0" fmla="*/ 0 w 550097"/>
              <a:gd name="connsiteY0" fmla="*/ 123152 h 366365"/>
              <a:gd name="connsiteX1" fmla="*/ 31670 w 550097"/>
              <a:gd name="connsiteY1" fmla="*/ 11415 h 366365"/>
              <a:gd name="connsiteX2" fmla="*/ 291442 w 550097"/>
              <a:gd name="connsiteY2" fmla="*/ 61220 h 366365"/>
              <a:gd name="connsiteX3" fmla="*/ 309657 w 550097"/>
              <a:gd name="connsiteY3" fmla="*/ 283445 h 366365"/>
              <a:gd name="connsiteX4" fmla="*/ 444449 w 550097"/>
              <a:gd name="connsiteY4" fmla="*/ 363592 h 366365"/>
              <a:gd name="connsiteX5" fmla="*/ 528239 w 550097"/>
              <a:gd name="connsiteY5" fmla="*/ 338090 h 366365"/>
              <a:gd name="connsiteX6" fmla="*/ 550097 w 550097"/>
              <a:gd name="connsiteY6" fmla="*/ 243372 h 366365"/>
              <a:gd name="connsiteX0" fmla="*/ 0 w 749287"/>
              <a:gd name="connsiteY0" fmla="*/ 123152 h 516668"/>
              <a:gd name="connsiteX1" fmla="*/ 31670 w 749287"/>
              <a:gd name="connsiteY1" fmla="*/ 11415 h 516668"/>
              <a:gd name="connsiteX2" fmla="*/ 291442 w 749287"/>
              <a:gd name="connsiteY2" fmla="*/ 61220 h 516668"/>
              <a:gd name="connsiteX3" fmla="*/ 309657 w 749287"/>
              <a:gd name="connsiteY3" fmla="*/ 283445 h 516668"/>
              <a:gd name="connsiteX4" fmla="*/ 444449 w 749287"/>
              <a:gd name="connsiteY4" fmla="*/ 363592 h 516668"/>
              <a:gd name="connsiteX5" fmla="*/ 528239 w 749287"/>
              <a:gd name="connsiteY5" fmla="*/ 338090 h 516668"/>
              <a:gd name="connsiteX6" fmla="*/ 749287 w 749287"/>
              <a:gd name="connsiteY6" fmla="*/ 507765 h 516668"/>
              <a:gd name="connsiteX0" fmla="*/ 0 w 749287"/>
              <a:gd name="connsiteY0" fmla="*/ 123152 h 533680"/>
              <a:gd name="connsiteX1" fmla="*/ 31670 w 749287"/>
              <a:gd name="connsiteY1" fmla="*/ 11415 h 533680"/>
              <a:gd name="connsiteX2" fmla="*/ 291442 w 749287"/>
              <a:gd name="connsiteY2" fmla="*/ 61220 h 533680"/>
              <a:gd name="connsiteX3" fmla="*/ 309657 w 749287"/>
              <a:gd name="connsiteY3" fmla="*/ 283445 h 533680"/>
              <a:gd name="connsiteX4" fmla="*/ 444449 w 749287"/>
              <a:gd name="connsiteY4" fmla="*/ 363592 h 533680"/>
              <a:gd name="connsiteX5" fmla="*/ 530638 w 749287"/>
              <a:gd name="connsiteY5" fmla="*/ 496152 h 533680"/>
              <a:gd name="connsiteX6" fmla="*/ 749287 w 749287"/>
              <a:gd name="connsiteY6" fmla="*/ 507765 h 533680"/>
              <a:gd name="connsiteX0" fmla="*/ 0 w 749287"/>
              <a:gd name="connsiteY0" fmla="*/ 123152 h 531029"/>
              <a:gd name="connsiteX1" fmla="*/ 31670 w 749287"/>
              <a:gd name="connsiteY1" fmla="*/ 11415 h 531029"/>
              <a:gd name="connsiteX2" fmla="*/ 291442 w 749287"/>
              <a:gd name="connsiteY2" fmla="*/ 61220 h 531029"/>
              <a:gd name="connsiteX3" fmla="*/ 309657 w 749287"/>
              <a:gd name="connsiteY3" fmla="*/ 283445 h 531029"/>
              <a:gd name="connsiteX4" fmla="*/ 350853 w 749287"/>
              <a:gd name="connsiteY4" fmla="*/ 432565 h 531029"/>
              <a:gd name="connsiteX5" fmla="*/ 530638 w 749287"/>
              <a:gd name="connsiteY5" fmla="*/ 496152 h 531029"/>
              <a:gd name="connsiteX6" fmla="*/ 749287 w 749287"/>
              <a:gd name="connsiteY6" fmla="*/ 507765 h 531029"/>
              <a:gd name="connsiteX0" fmla="*/ 0 w 948477"/>
              <a:gd name="connsiteY0" fmla="*/ 123152 h 540312"/>
              <a:gd name="connsiteX1" fmla="*/ 31670 w 948477"/>
              <a:gd name="connsiteY1" fmla="*/ 11415 h 540312"/>
              <a:gd name="connsiteX2" fmla="*/ 291442 w 948477"/>
              <a:gd name="connsiteY2" fmla="*/ 61220 h 540312"/>
              <a:gd name="connsiteX3" fmla="*/ 309657 w 948477"/>
              <a:gd name="connsiteY3" fmla="*/ 283445 h 540312"/>
              <a:gd name="connsiteX4" fmla="*/ 350853 w 948477"/>
              <a:gd name="connsiteY4" fmla="*/ 432565 h 540312"/>
              <a:gd name="connsiteX5" fmla="*/ 530638 w 948477"/>
              <a:gd name="connsiteY5" fmla="*/ 496152 h 540312"/>
              <a:gd name="connsiteX6" fmla="*/ 948477 w 948477"/>
              <a:gd name="connsiteY6" fmla="*/ 519260 h 540312"/>
              <a:gd name="connsiteX0" fmla="*/ 0 w 948477"/>
              <a:gd name="connsiteY0" fmla="*/ 123152 h 553073"/>
              <a:gd name="connsiteX1" fmla="*/ 31670 w 948477"/>
              <a:gd name="connsiteY1" fmla="*/ 11415 h 553073"/>
              <a:gd name="connsiteX2" fmla="*/ 291442 w 948477"/>
              <a:gd name="connsiteY2" fmla="*/ 61220 h 553073"/>
              <a:gd name="connsiteX3" fmla="*/ 309657 w 948477"/>
              <a:gd name="connsiteY3" fmla="*/ 283445 h 553073"/>
              <a:gd name="connsiteX4" fmla="*/ 350853 w 948477"/>
              <a:gd name="connsiteY4" fmla="*/ 432565 h 553073"/>
              <a:gd name="connsiteX5" fmla="*/ 729828 w 948477"/>
              <a:gd name="connsiteY5" fmla="*/ 536386 h 553073"/>
              <a:gd name="connsiteX6" fmla="*/ 948477 w 948477"/>
              <a:gd name="connsiteY6" fmla="*/ 519260 h 553073"/>
              <a:gd name="connsiteX0" fmla="*/ 0 w 773285"/>
              <a:gd name="connsiteY0" fmla="*/ 123152 h 538356"/>
              <a:gd name="connsiteX1" fmla="*/ 31670 w 773285"/>
              <a:gd name="connsiteY1" fmla="*/ 11415 h 538356"/>
              <a:gd name="connsiteX2" fmla="*/ 291442 w 773285"/>
              <a:gd name="connsiteY2" fmla="*/ 61220 h 538356"/>
              <a:gd name="connsiteX3" fmla="*/ 309657 w 773285"/>
              <a:gd name="connsiteY3" fmla="*/ 283445 h 538356"/>
              <a:gd name="connsiteX4" fmla="*/ 350853 w 773285"/>
              <a:gd name="connsiteY4" fmla="*/ 432565 h 538356"/>
              <a:gd name="connsiteX5" fmla="*/ 729828 w 773285"/>
              <a:gd name="connsiteY5" fmla="*/ 536386 h 538356"/>
              <a:gd name="connsiteX6" fmla="*/ 773285 w 773285"/>
              <a:gd name="connsiteY6" fmla="*/ 341080 h 538356"/>
              <a:gd name="connsiteX0" fmla="*/ 0 w 778726"/>
              <a:gd name="connsiteY0" fmla="*/ 123152 h 538356"/>
              <a:gd name="connsiteX1" fmla="*/ 31670 w 778726"/>
              <a:gd name="connsiteY1" fmla="*/ 11415 h 538356"/>
              <a:gd name="connsiteX2" fmla="*/ 291442 w 778726"/>
              <a:gd name="connsiteY2" fmla="*/ 61220 h 538356"/>
              <a:gd name="connsiteX3" fmla="*/ 309657 w 778726"/>
              <a:gd name="connsiteY3" fmla="*/ 283445 h 538356"/>
              <a:gd name="connsiteX4" fmla="*/ 350853 w 778726"/>
              <a:gd name="connsiteY4" fmla="*/ 432565 h 538356"/>
              <a:gd name="connsiteX5" fmla="*/ 729828 w 778726"/>
              <a:gd name="connsiteY5" fmla="*/ 536386 h 538356"/>
              <a:gd name="connsiteX6" fmla="*/ 773285 w 778726"/>
              <a:gd name="connsiteY6" fmla="*/ 341080 h 538356"/>
              <a:gd name="connsiteX0" fmla="*/ 0 w 778726"/>
              <a:gd name="connsiteY0" fmla="*/ 122793 h 537997"/>
              <a:gd name="connsiteX1" fmla="*/ 31670 w 778726"/>
              <a:gd name="connsiteY1" fmla="*/ 11056 h 537997"/>
              <a:gd name="connsiteX2" fmla="*/ 179428 w 778726"/>
              <a:gd name="connsiteY2" fmla="*/ 9712 h 537997"/>
              <a:gd name="connsiteX3" fmla="*/ 291442 w 778726"/>
              <a:gd name="connsiteY3" fmla="*/ 60861 h 537997"/>
              <a:gd name="connsiteX4" fmla="*/ 309657 w 778726"/>
              <a:gd name="connsiteY4" fmla="*/ 283086 h 537997"/>
              <a:gd name="connsiteX5" fmla="*/ 350853 w 778726"/>
              <a:gd name="connsiteY5" fmla="*/ 432206 h 537997"/>
              <a:gd name="connsiteX6" fmla="*/ 729828 w 778726"/>
              <a:gd name="connsiteY6" fmla="*/ 536027 h 537997"/>
              <a:gd name="connsiteX7" fmla="*/ 773285 w 778726"/>
              <a:gd name="connsiteY7" fmla="*/ 340721 h 537997"/>
              <a:gd name="connsiteX0" fmla="*/ 0 w 829827"/>
              <a:gd name="connsiteY0" fmla="*/ 122793 h 562133"/>
              <a:gd name="connsiteX1" fmla="*/ 31670 w 829827"/>
              <a:gd name="connsiteY1" fmla="*/ 11056 h 562133"/>
              <a:gd name="connsiteX2" fmla="*/ 179428 w 829827"/>
              <a:gd name="connsiteY2" fmla="*/ 9712 h 562133"/>
              <a:gd name="connsiteX3" fmla="*/ 291442 w 829827"/>
              <a:gd name="connsiteY3" fmla="*/ 60861 h 562133"/>
              <a:gd name="connsiteX4" fmla="*/ 309657 w 829827"/>
              <a:gd name="connsiteY4" fmla="*/ 283086 h 562133"/>
              <a:gd name="connsiteX5" fmla="*/ 350853 w 829827"/>
              <a:gd name="connsiteY5" fmla="*/ 432206 h 562133"/>
              <a:gd name="connsiteX6" fmla="*/ 729828 w 829827"/>
              <a:gd name="connsiteY6" fmla="*/ 536027 h 562133"/>
              <a:gd name="connsiteX7" fmla="*/ 829800 w 829827"/>
              <a:gd name="connsiteY7" fmla="*/ 498660 h 562133"/>
              <a:gd name="connsiteX0" fmla="*/ 0 w 829804"/>
              <a:gd name="connsiteY0" fmla="*/ 122793 h 554966"/>
              <a:gd name="connsiteX1" fmla="*/ 31670 w 829804"/>
              <a:gd name="connsiteY1" fmla="*/ 11056 h 554966"/>
              <a:gd name="connsiteX2" fmla="*/ 179428 w 829804"/>
              <a:gd name="connsiteY2" fmla="*/ 9712 h 554966"/>
              <a:gd name="connsiteX3" fmla="*/ 291442 w 829804"/>
              <a:gd name="connsiteY3" fmla="*/ 60861 h 554966"/>
              <a:gd name="connsiteX4" fmla="*/ 309657 w 829804"/>
              <a:gd name="connsiteY4" fmla="*/ 283086 h 554966"/>
              <a:gd name="connsiteX5" fmla="*/ 350853 w 829804"/>
              <a:gd name="connsiteY5" fmla="*/ 432206 h 554966"/>
              <a:gd name="connsiteX6" fmla="*/ 610149 w 829804"/>
              <a:gd name="connsiteY6" fmla="*/ 517715 h 554966"/>
              <a:gd name="connsiteX7" fmla="*/ 829800 w 829804"/>
              <a:gd name="connsiteY7" fmla="*/ 498660 h 554966"/>
              <a:gd name="connsiteX0" fmla="*/ 0 w 809858"/>
              <a:gd name="connsiteY0" fmla="*/ 122793 h 554966"/>
              <a:gd name="connsiteX1" fmla="*/ 31670 w 809858"/>
              <a:gd name="connsiteY1" fmla="*/ 11056 h 554966"/>
              <a:gd name="connsiteX2" fmla="*/ 179428 w 809858"/>
              <a:gd name="connsiteY2" fmla="*/ 9712 h 554966"/>
              <a:gd name="connsiteX3" fmla="*/ 291442 w 809858"/>
              <a:gd name="connsiteY3" fmla="*/ 60861 h 554966"/>
              <a:gd name="connsiteX4" fmla="*/ 309657 w 809858"/>
              <a:gd name="connsiteY4" fmla="*/ 283086 h 554966"/>
              <a:gd name="connsiteX5" fmla="*/ 350853 w 809858"/>
              <a:gd name="connsiteY5" fmla="*/ 432206 h 554966"/>
              <a:gd name="connsiteX6" fmla="*/ 610149 w 809858"/>
              <a:gd name="connsiteY6" fmla="*/ 517715 h 554966"/>
              <a:gd name="connsiteX7" fmla="*/ 809854 w 809858"/>
              <a:gd name="connsiteY7" fmla="*/ 498660 h 5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58" h="554966">
                <a:moveTo>
                  <a:pt x="0" y="122793"/>
                </a:moveTo>
                <a:cubicBezTo>
                  <a:pt x="31595" y="38713"/>
                  <a:pt x="1765" y="29903"/>
                  <a:pt x="31670" y="11056"/>
                </a:cubicBezTo>
                <a:cubicBezTo>
                  <a:pt x="61575" y="-7791"/>
                  <a:pt x="136133" y="1411"/>
                  <a:pt x="179428" y="9712"/>
                </a:cubicBezTo>
                <a:cubicBezTo>
                  <a:pt x="222723" y="18013"/>
                  <a:pt x="269737" y="15299"/>
                  <a:pt x="291442" y="60861"/>
                </a:cubicBezTo>
                <a:cubicBezTo>
                  <a:pt x="313147" y="106423"/>
                  <a:pt x="299755" y="221195"/>
                  <a:pt x="309657" y="283086"/>
                </a:cubicBezTo>
                <a:cubicBezTo>
                  <a:pt x="319559" y="344977"/>
                  <a:pt x="300771" y="393101"/>
                  <a:pt x="350853" y="432206"/>
                </a:cubicBezTo>
                <a:cubicBezTo>
                  <a:pt x="400935" y="471311"/>
                  <a:pt x="533649" y="506639"/>
                  <a:pt x="610149" y="517715"/>
                </a:cubicBezTo>
                <a:cubicBezTo>
                  <a:pt x="686649" y="528791"/>
                  <a:pt x="810752" y="606087"/>
                  <a:pt x="809854" y="49866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0" name="Volný tvar 129"/>
          <p:cNvSpPr>
            <a:spLocks noChangeAspect="1"/>
          </p:cNvSpPr>
          <p:nvPr/>
        </p:nvSpPr>
        <p:spPr>
          <a:xfrm flipH="1">
            <a:off x="6448301" y="2935012"/>
            <a:ext cx="4739057" cy="2765573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6415 h 413210"/>
              <a:gd name="connsiteX1" fmla="*/ 31670 w 725192"/>
              <a:gd name="connsiteY1" fmla="*/ 14678 h 413210"/>
              <a:gd name="connsiteX2" fmla="*/ 291442 w 725192"/>
              <a:gd name="connsiteY2" fmla="*/ 64483 h 413210"/>
              <a:gd name="connsiteX3" fmla="*/ 324656 w 725192"/>
              <a:gd name="connsiteY3" fmla="*/ 395073 h 413210"/>
              <a:gd name="connsiteX4" fmla="*/ 444449 w 725192"/>
              <a:gd name="connsiteY4" fmla="*/ 366855 h 413210"/>
              <a:gd name="connsiteX5" fmla="*/ 528239 w 725192"/>
              <a:gd name="connsiteY5" fmla="*/ 341353 h 413210"/>
              <a:gd name="connsiteX6" fmla="*/ 550097 w 725192"/>
              <a:gd name="connsiteY6" fmla="*/ 246635 h 413210"/>
              <a:gd name="connsiteX7" fmla="*/ 681246 w 725192"/>
              <a:gd name="connsiteY7" fmla="*/ 24410 h 413210"/>
              <a:gd name="connsiteX8" fmla="*/ 724963 w 725192"/>
              <a:gd name="connsiteY8" fmla="*/ 119129 h 413210"/>
              <a:gd name="connsiteX0" fmla="*/ 0 w 725192"/>
              <a:gd name="connsiteY0" fmla="*/ 113921 h 399568"/>
              <a:gd name="connsiteX1" fmla="*/ 31670 w 725192"/>
              <a:gd name="connsiteY1" fmla="*/ 2184 h 399568"/>
              <a:gd name="connsiteX2" fmla="*/ 218754 w 725192"/>
              <a:gd name="connsiteY2" fmla="*/ 68129 h 399568"/>
              <a:gd name="connsiteX3" fmla="*/ 324656 w 725192"/>
              <a:gd name="connsiteY3" fmla="*/ 382579 h 399568"/>
              <a:gd name="connsiteX4" fmla="*/ 444449 w 725192"/>
              <a:gd name="connsiteY4" fmla="*/ 354361 h 399568"/>
              <a:gd name="connsiteX5" fmla="*/ 528239 w 725192"/>
              <a:gd name="connsiteY5" fmla="*/ 328859 h 399568"/>
              <a:gd name="connsiteX6" fmla="*/ 550097 w 725192"/>
              <a:gd name="connsiteY6" fmla="*/ 234141 h 399568"/>
              <a:gd name="connsiteX7" fmla="*/ 681246 w 725192"/>
              <a:gd name="connsiteY7" fmla="*/ 11916 h 399568"/>
              <a:gd name="connsiteX8" fmla="*/ 724963 w 725192"/>
              <a:gd name="connsiteY8" fmla="*/ 106635 h 399568"/>
              <a:gd name="connsiteX0" fmla="*/ 0 w 782576"/>
              <a:gd name="connsiteY0" fmla="*/ 113921 h 532798"/>
              <a:gd name="connsiteX1" fmla="*/ 31670 w 782576"/>
              <a:gd name="connsiteY1" fmla="*/ 2184 h 532798"/>
              <a:gd name="connsiteX2" fmla="*/ 218754 w 782576"/>
              <a:gd name="connsiteY2" fmla="*/ 68129 h 532798"/>
              <a:gd name="connsiteX3" fmla="*/ 324656 w 782576"/>
              <a:gd name="connsiteY3" fmla="*/ 382579 h 532798"/>
              <a:gd name="connsiteX4" fmla="*/ 444449 w 782576"/>
              <a:gd name="connsiteY4" fmla="*/ 354361 h 532798"/>
              <a:gd name="connsiteX5" fmla="*/ 528239 w 782576"/>
              <a:gd name="connsiteY5" fmla="*/ 328859 h 532798"/>
              <a:gd name="connsiteX6" fmla="*/ 779698 w 782576"/>
              <a:gd name="connsiteY6" fmla="*/ 524651 h 532798"/>
              <a:gd name="connsiteX7" fmla="*/ 681246 w 782576"/>
              <a:gd name="connsiteY7" fmla="*/ 11916 h 532798"/>
              <a:gd name="connsiteX8" fmla="*/ 724963 w 782576"/>
              <a:gd name="connsiteY8" fmla="*/ 106635 h 532798"/>
              <a:gd name="connsiteX0" fmla="*/ 0 w 781854"/>
              <a:gd name="connsiteY0" fmla="*/ 113921 h 567967"/>
              <a:gd name="connsiteX1" fmla="*/ 31670 w 781854"/>
              <a:gd name="connsiteY1" fmla="*/ 2184 h 567967"/>
              <a:gd name="connsiteX2" fmla="*/ 218754 w 781854"/>
              <a:gd name="connsiteY2" fmla="*/ 68129 h 567967"/>
              <a:gd name="connsiteX3" fmla="*/ 324656 w 781854"/>
              <a:gd name="connsiteY3" fmla="*/ 382579 h 567967"/>
              <a:gd name="connsiteX4" fmla="*/ 444449 w 781854"/>
              <a:gd name="connsiteY4" fmla="*/ 354361 h 567967"/>
              <a:gd name="connsiteX5" fmla="*/ 551314 w 781854"/>
              <a:gd name="connsiteY5" fmla="*/ 520226 h 567967"/>
              <a:gd name="connsiteX6" fmla="*/ 779698 w 781854"/>
              <a:gd name="connsiteY6" fmla="*/ 524651 h 567967"/>
              <a:gd name="connsiteX7" fmla="*/ 681246 w 781854"/>
              <a:gd name="connsiteY7" fmla="*/ 11916 h 567967"/>
              <a:gd name="connsiteX8" fmla="*/ 724963 w 781854"/>
              <a:gd name="connsiteY8" fmla="*/ 106635 h 567967"/>
              <a:gd name="connsiteX0" fmla="*/ 0 w 954710"/>
              <a:gd name="connsiteY0" fmla="*/ 113921 h 643906"/>
              <a:gd name="connsiteX1" fmla="*/ 31670 w 954710"/>
              <a:gd name="connsiteY1" fmla="*/ 2184 h 643906"/>
              <a:gd name="connsiteX2" fmla="*/ 218754 w 954710"/>
              <a:gd name="connsiteY2" fmla="*/ 68129 h 643906"/>
              <a:gd name="connsiteX3" fmla="*/ 324656 w 954710"/>
              <a:gd name="connsiteY3" fmla="*/ 382579 h 643906"/>
              <a:gd name="connsiteX4" fmla="*/ 444449 w 954710"/>
              <a:gd name="connsiteY4" fmla="*/ 354361 h 643906"/>
              <a:gd name="connsiteX5" fmla="*/ 551314 w 954710"/>
              <a:gd name="connsiteY5" fmla="*/ 520226 h 643906"/>
              <a:gd name="connsiteX6" fmla="*/ 779698 w 954710"/>
              <a:gd name="connsiteY6" fmla="*/ 524651 h 643906"/>
              <a:gd name="connsiteX7" fmla="*/ 952383 w 954710"/>
              <a:gd name="connsiteY7" fmla="*/ 641353 h 643906"/>
              <a:gd name="connsiteX8" fmla="*/ 724963 w 954710"/>
              <a:gd name="connsiteY8" fmla="*/ 106635 h 643906"/>
              <a:gd name="connsiteX0" fmla="*/ 0 w 1108049"/>
              <a:gd name="connsiteY0" fmla="*/ 113921 h 643906"/>
              <a:gd name="connsiteX1" fmla="*/ 31670 w 1108049"/>
              <a:gd name="connsiteY1" fmla="*/ 2184 h 643906"/>
              <a:gd name="connsiteX2" fmla="*/ 218754 w 1108049"/>
              <a:gd name="connsiteY2" fmla="*/ 68129 h 643906"/>
              <a:gd name="connsiteX3" fmla="*/ 324656 w 1108049"/>
              <a:gd name="connsiteY3" fmla="*/ 382579 h 643906"/>
              <a:gd name="connsiteX4" fmla="*/ 444449 w 1108049"/>
              <a:gd name="connsiteY4" fmla="*/ 354361 h 643906"/>
              <a:gd name="connsiteX5" fmla="*/ 551314 w 1108049"/>
              <a:gd name="connsiteY5" fmla="*/ 520226 h 643906"/>
              <a:gd name="connsiteX6" fmla="*/ 779698 w 1108049"/>
              <a:gd name="connsiteY6" fmla="*/ 524651 h 643906"/>
              <a:gd name="connsiteX7" fmla="*/ 952383 w 1108049"/>
              <a:gd name="connsiteY7" fmla="*/ 641353 h 643906"/>
              <a:gd name="connsiteX8" fmla="*/ 1108016 w 1108049"/>
              <a:gd name="connsiteY8" fmla="*/ 613873 h 643906"/>
              <a:gd name="connsiteX0" fmla="*/ 0 w 1404629"/>
              <a:gd name="connsiteY0" fmla="*/ 113921 h 643906"/>
              <a:gd name="connsiteX1" fmla="*/ 31670 w 1404629"/>
              <a:gd name="connsiteY1" fmla="*/ 2184 h 643906"/>
              <a:gd name="connsiteX2" fmla="*/ 218754 w 1404629"/>
              <a:gd name="connsiteY2" fmla="*/ 68129 h 643906"/>
              <a:gd name="connsiteX3" fmla="*/ 324656 w 1404629"/>
              <a:gd name="connsiteY3" fmla="*/ 382579 h 643906"/>
              <a:gd name="connsiteX4" fmla="*/ 444449 w 1404629"/>
              <a:gd name="connsiteY4" fmla="*/ 354361 h 643906"/>
              <a:gd name="connsiteX5" fmla="*/ 551314 w 1404629"/>
              <a:gd name="connsiteY5" fmla="*/ 520226 h 643906"/>
              <a:gd name="connsiteX6" fmla="*/ 779698 w 1404629"/>
              <a:gd name="connsiteY6" fmla="*/ 524651 h 643906"/>
              <a:gd name="connsiteX7" fmla="*/ 952383 w 1404629"/>
              <a:gd name="connsiteY7" fmla="*/ 641353 h 643906"/>
              <a:gd name="connsiteX8" fmla="*/ 1404619 w 1404629"/>
              <a:gd name="connsiteY8" fmla="*/ 204780 h 643906"/>
              <a:gd name="connsiteX0" fmla="*/ 0 w 1404619"/>
              <a:gd name="connsiteY0" fmla="*/ 113921 h 643413"/>
              <a:gd name="connsiteX1" fmla="*/ 31670 w 1404619"/>
              <a:gd name="connsiteY1" fmla="*/ 2184 h 643413"/>
              <a:gd name="connsiteX2" fmla="*/ 218754 w 1404619"/>
              <a:gd name="connsiteY2" fmla="*/ 68129 h 643413"/>
              <a:gd name="connsiteX3" fmla="*/ 324656 w 1404619"/>
              <a:gd name="connsiteY3" fmla="*/ 382579 h 643413"/>
              <a:gd name="connsiteX4" fmla="*/ 444449 w 1404619"/>
              <a:gd name="connsiteY4" fmla="*/ 354361 h 643413"/>
              <a:gd name="connsiteX5" fmla="*/ 551314 w 1404619"/>
              <a:gd name="connsiteY5" fmla="*/ 520226 h 643413"/>
              <a:gd name="connsiteX6" fmla="*/ 779698 w 1404619"/>
              <a:gd name="connsiteY6" fmla="*/ 524651 h 643413"/>
              <a:gd name="connsiteX7" fmla="*/ 952383 w 1404619"/>
              <a:gd name="connsiteY7" fmla="*/ 641353 h 643413"/>
              <a:gd name="connsiteX8" fmla="*/ 1195425 w 1404619"/>
              <a:gd name="connsiteY8" fmla="*/ 411939 h 643413"/>
              <a:gd name="connsiteX9" fmla="*/ 1404619 w 1404619"/>
              <a:gd name="connsiteY9" fmla="*/ 204780 h 643413"/>
              <a:gd name="connsiteX0" fmla="*/ 0 w 1211003"/>
              <a:gd name="connsiteY0" fmla="*/ 802133 h 1331625"/>
              <a:gd name="connsiteX1" fmla="*/ 31670 w 1211003"/>
              <a:gd name="connsiteY1" fmla="*/ 690396 h 1331625"/>
              <a:gd name="connsiteX2" fmla="*/ 218754 w 1211003"/>
              <a:gd name="connsiteY2" fmla="*/ 756341 h 1331625"/>
              <a:gd name="connsiteX3" fmla="*/ 324656 w 1211003"/>
              <a:gd name="connsiteY3" fmla="*/ 1070791 h 1331625"/>
              <a:gd name="connsiteX4" fmla="*/ 444449 w 1211003"/>
              <a:gd name="connsiteY4" fmla="*/ 1042573 h 1331625"/>
              <a:gd name="connsiteX5" fmla="*/ 551314 w 1211003"/>
              <a:gd name="connsiteY5" fmla="*/ 1208438 h 1331625"/>
              <a:gd name="connsiteX6" fmla="*/ 779698 w 1211003"/>
              <a:gd name="connsiteY6" fmla="*/ 1212863 h 1331625"/>
              <a:gd name="connsiteX7" fmla="*/ 952383 w 1211003"/>
              <a:gd name="connsiteY7" fmla="*/ 1329565 h 1331625"/>
              <a:gd name="connsiteX8" fmla="*/ 1195425 w 1211003"/>
              <a:gd name="connsiteY8" fmla="*/ 1100151 h 1331625"/>
              <a:gd name="connsiteX9" fmla="*/ 1081169 w 1211003"/>
              <a:gd name="connsiteY9" fmla="*/ 0 h 1331625"/>
              <a:gd name="connsiteX0" fmla="*/ 0 w 1158821"/>
              <a:gd name="connsiteY0" fmla="*/ 802133 h 1331625"/>
              <a:gd name="connsiteX1" fmla="*/ 31670 w 1158821"/>
              <a:gd name="connsiteY1" fmla="*/ 690396 h 1331625"/>
              <a:gd name="connsiteX2" fmla="*/ 218754 w 1158821"/>
              <a:gd name="connsiteY2" fmla="*/ 756341 h 1331625"/>
              <a:gd name="connsiteX3" fmla="*/ 324656 w 1158821"/>
              <a:gd name="connsiteY3" fmla="*/ 1070791 h 1331625"/>
              <a:gd name="connsiteX4" fmla="*/ 444449 w 1158821"/>
              <a:gd name="connsiteY4" fmla="*/ 1042573 h 1331625"/>
              <a:gd name="connsiteX5" fmla="*/ 551314 w 1158821"/>
              <a:gd name="connsiteY5" fmla="*/ 1208438 h 1331625"/>
              <a:gd name="connsiteX6" fmla="*/ 779698 w 1158821"/>
              <a:gd name="connsiteY6" fmla="*/ 1212863 h 1331625"/>
              <a:gd name="connsiteX7" fmla="*/ 952383 w 1158821"/>
              <a:gd name="connsiteY7" fmla="*/ 1329565 h 1331625"/>
              <a:gd name="connsiteX8" fmla="*/ 1139173 w 1158821"/>
              <a:gd name="connsiteY8" fmla="*/ 1111839 h 1331625"/>
              <a:gd name="connsiteX9" fmla="*/ 1081169 w 1158821"/>
              <a:gd name="connsiteY9" fmla="*/ 0 h 1331625"/>
              <a:gd name="connsiteX0" fmla="*/ 0 w 1148201"/>
              <a:gd name="connsiteY0" fmla="*/ 802133 h 1331625"/>
              <a:gd name="connsiteX1" fmla="*/ 31670 w 1148201"/>
              <a:gd name="connsiteY1" fmla="*/ 690396 h 1331625"/>
              <a:gd name="connsiteX2" fmla="*/ 218754 w 1148201"/>
              <a:gd name="connsiteY2" fmla="*/ 756341 h 1331625"/>
              <a:gd name="connsiteX3" fmla="*/ 324656 w 1148201"/>
              <a:gd name="connsiteY3" fmla="*/ 1070791 h 1331625"/>
              <a:gd name="connsiteX4" fmla="*/ 444449 w 1148201"/>
              <a:gd name="connsiteY4" fmla="*/ 1042573 h 1331625"/>
              <a:gd name="connsiteX5" fmla="*/ 551314 w 1148201"/>
              <a:gd name="connsiteY5" fmla="*/ 1208438 h 1331625"/>
              <a:gd name="connsiteX6" fmla="*/ 779698 w 1148201"/>
              <a:gd name="connsiteY6" fmla="*/ 1212863 h 1331625"/>
              <a:gd name="connsiteX7" fmla="*/ 952383 w 1148201"/>
              <a:gd name="connsiteY7" fmla="*/ 1329565 h 1331625"/>
              <a:gd name="connsiteX8" fmla="*/ 1139173 w 1148201"/>
              <a:gd name="connsiteY8" fmla="*/ 1111839 h 1331625"/>
              <a:gd name="connsiteX9" fmla="*/ 1081169 w 1148201"/>
              <a:gd name="connsiteY9" fmla="*/ 0 h 1331625"/>
              <a:gd name="connsiteX0" fmla="*/ 0 w 1148201"/>
              <a:gd name="connsiteY0" fmla="*/ 802133 h 1331625"/>
              <a:gd name="connsiteX1" fmla="*/ 31670 w 1148201"/>
              <a:gd name="connsiteY1" fmla="*/ 690396 h 1331625"/>
              <a:gd name="connsiteX2" fmla="*/ 218754 w 1148201"/>
              <a:gd name="connsiteY2" fmla="*/ 756341 h 1331625"/>
              <a:gd name="connsiteX3" fmla="*/ 324656 w 1148201"/>
              <a:gd name="connsiteY3" fmla="*/ 1070791 h 1331625"/>
              <a:gd name="connsiteX4" fmla="*/ 444449 w 1148201"/>
              <a:gd name="connsiteY4" fmla="*/ 1042573 h 1331625"/>
              <a:gd name="connsiteX5" fmla="*/ 551314 w 1148201"/>
              <a:gd name="connsiteY5" fmla="*/ 1208438 h 1331625"/>
              <a:gd name="connsiteX6" fmla="*/ 779698 w 1148201"/>
              <a:gd name="connsiteY6" fmla="*/ 1212863 h 1331625"/>
              <a:gd name="connsiteX7" fmla="*/ 952383 w 1148201"/>
              <a:gd name="connsiteY7" fmla="*/ 1329565 h 1331625"/>
              <a:gd name="connsiteX8" fmla="*/ 1139173 w 1148201"/>
              <a:gd name="connsiteY8" fmla="*/ 1111839 h 1331625"/>
              <a:gd name="connsiteX9" fmla="*/ 1081169 w 1148201"/>
              <a:gd name="connsiteY9" fmla="*/ 0 h 1331625"/>
              <a:gd name="connsiteX0" fmla="*/ 0 w 1189000"/>
              <a:gd name="connsiteY0" fmla="*/ 802133 h 2214502"/>
              <a:gd name="connsiteX1" fmla="*/ 31670 w 1189000"/>
              <a:gd name="connsiteY1" fmla="*/ 690396 h 2214502"/>
              <a:gd name="connsiteX2" fmla="*/ 218754 w 1189000"/>
              <a:gd name="connsiteY2" fmla="*/ 756341 h 2214502"/>
              <a:gd name="connsiteX3" fmla="*/ 324656 w 1189000"/>
              <a:gd name="connsiteY3" fmla="*/ 1070791 h 2214502"/>
              <a:gd name="connsiteX4" fmla="*/ 444449 w 1189000"/>
              <a:gd name="connsiteY4" fmla="*/ 1042573 h 2214502"/>
              <a:gd name="connsiteX5" fmla="*/ 551314 w 1189000"/>
              <a:gd name="connsiteY5" fmla="*/ 1208438 h 2214502"/>
              <a:gd name="connsiteX6" fmla="*/ 779698 w 1189000"/>
              <a:gd name="connsiteY6" fmla="*/ 1212863 h 2214502"/>
              <a:gd name="connsiteX7" fmla="*/ 1160564 w 1189000"/>
              <a:gd name="connsiteY7" fmla="*/ 2214197 h 2214502"/>
              <a:gd name="connsiteX8" fmla="*/ 1139173 w 1189000"/>
              <a:gd name="connsiteY8" fmla="*/ 1111839 h 2214502"/>
              <a:gd name="connsiteX9" fmla="*/ 1081169 w 1189000"/>
              <a:gd name="connsiteY9" fmla="*/ 0 h 2214502"/>
              <a:gd name="connsiteX0" fmla="*/ 0 w 1189000"/>
              <a:gd name="connsiteY0" fmla="*/ 802133 h 2220952"/>
              <a:gd name="connsiteX1" fmla="*/ 31670 w 1189000"/>
              <a:gd name="connsiteY1" fmla="*/ 690396 h 2220952"/>
              <a:gd name="connsiteX2" fmla="*/ 218754 w 1189000"/>
              <a:gd name="connsiteY2" fmla="*/ 756341 h 2220952"/>
              <a:gd name="connsiteX3" fmla="*/ 324656 w 1189000"/>
              <a:gd name="connsiteY3" fmla="*/ 1070791 h 2220952"/>
              <a:gd name="connsiteX4" fmla="*/ 444449 w 1189000"/>
              <a:gd name="connsiteY4" fmla="*/ 1042573 h 2220952"/>
              <a:gd name="connsiteX5" fmla="*/ 551314 w 1189000"/>
              <a:gd name="connsiteY5" fmla="*/ 1208438 h 2220952"/>
              <a:gd name="connsiteX6" fmla="*/ 765037 w 1189000"/>
              <a:gd name="connsiteY6" fmla="*/ 2054603 h 2220952"/>
              <a:gd name="connsiteX7" fmla="*/ 1160564 w 1189000"/>
              <a:gd name="connsiteY7" fmla="*/ 2214197 h 2220952"/>
              <a:gd name="connsiteX8" fmla="*/ 1139173 w 1189000"/>
              <a:gd name="connsiteY8" fmla="*/ 1111839 h 2220952"/>
              <a:gd name="connsiteX9" fmla="*/ 1081169 w 1189000"/>
              <a:gd name="connsiteY9" fmla="*/ 0 h 2220952"/>
              <a:gd name="connsiteX0" fmla="*/ 0 w 1189000"/>
              <a:gd name="connsiteY0" fmla="*/ 802133 h 2216622"/>
              <a:gd name="connsiteX1" fmla="*/ 31670 w 1189000"/>
              <a:gd name="connsiteY1" fmla="*/ 690396 h 2216622"/>
              <a:gd name="connsiteX2" fmla="*/ 218754 w 1189000"/>
              <a:gd name="connsiteY2" fmla="*/ 756341 h 2216622"/>
              <a:gd name="connsiteX3" fmla="*/ 324656 w 1189000"/>
              <a:gd name="connsiteY3" fmla="*/ 1070791 h 2216622"/>
              <a:gd name="connsiteX4" fmla="*/ 444449 w 1189000"/>
              <a:gd name="connsiteY4" fmla="*/ 1042573 h 2216622"/>
              <a:gd name="connsiteX5" fmla="*/ 489739 w 1189000"/>
              <a:gd name="connsiteY5" fmla="*/ 1707048 h 2216622"/>
              <a:gd name="connsiteX6" fmla="*/ 765037 w 1189000"/>
              <a:gd name="connsiteY6" fmla="*/ 2054603 h 2216622"/>
              <a:gd name="connsiteX7" fmla="*/ 1160564 w 1189000"/>
              <a:gd name="connsiteY7" fmla="*/ 2214197 h 2216622"/>
              <a:gd name="connsiteX8" fmla="*/ 1139173 w 1189000"/>
              <a:gd name="connsiteY8" fmla="*/ 1111839 h 2216622"/>
              <a:gd name="connsiteX9" fmla="*/ 1081169 w 1189000"/>
              <a:gd name="connsiteY9" fmla="*/ 0 h 2216622"/>
              <a:gd name="connsiteX0" fmla="*/ 0 w 1189000"/>
              <a:gd name="connsiteY0" fmla="*/ 802133 h 2216622"/>
              <a:gd name="connsiteX1" fmla="*/ 31670 w 1189000"/>
              <a:gd name="connsiteY1" fmla="*/ 690396 h 2216622"/>
              <a:gd name="connsiteX2" fmla="*/ 218754 w 1189000"/>
              <a:gd name="connsiteY2" fmla="*/ 756341 h 2216622"/>
              <a:gd name="connsiteX3" fmla="*/ 324656 w 1189000"/>
              <a:gd name="connsiteY3" fmla="*/ 1070791 h 2216622"/>
              <a:gd name="connsiteX4" fmla="*/ 318368 w 1189000"/>
              <a:gd name="connsiteY4" fmla="*/ 1530461 h 2216622"/>
              <a:gd name="connsiteX5" fmla="*/ 489739 w 1189000"/>
              <a:gd name="connsiteY5" fmla="*/ 1707048 h 2216622"/>
              <a:gd name="connsiteX6" fmla="*/ 765037 w 1189000"/>
              <a:gd name="connsiteY6" fmla="*/ 2054603 h 2216622"/>
              <a:gd name="connsiteX7" fmla="*/ 1160564 w 1189000"/>
              <a:gd name="connsiteY7" fmla="*/ 2214197 h 2216622"/>
              <a:gd name="connsiteX8" fmla="*/ 1139173 w 1189000"/>
              <a:gd name="connsiteY8" fmla="*/ 1111839 h 2216622"/>
              <a:gd name="connsiteX9" fmla="*/ 1081169 w 1189000"/>
              <a:gd name="connsiteY9" fmla="*/ 0 h 2216622"/>
              <a:gd name="connsiteX0" fmla="*/ 0 w 1383286"/>
              <a:gd name="connsiteY0" fmla="*/ 802133 h 2216622"/>
              <a:gd name="connsiteX1" fmla="*/ 31670 w 1383286"/>
              <a:gd name="connsiteY1" fmla="*/ 690396 h 2216622"/>
              <a:gd name="connsiteX2" fmla="*/ 218754 w 1383286"/>
              <a:gd name="connsiteY2" fmla="*/ 756341 h 2216622"/>
              <a:gd name="connsiteX3" fmla="*/ 324656 w 1383286"/>
              <a:gd name="connsiteY3" fmla="*/ 1070791 h 2216622"/>
              <a:gd name="connsiteX4" fmla="*/ 318368 w 1383286"/>
              <a:gd name="connsiteY4" fmla="*/ 1530461 h 2216622"/>
              <a:gd name="connsiteX5" fmla="*/ 489739 w 1383286"/>
              <a:gd name="connsiteY5" fmla="*/ 1707048 h 2216622"/>
              <a:gd name="connsiteX6" fmla="*/ 765037 w 1383286"/>
              <a:gd name="connsiteY6" fmla="*/ 2054603 h 2216622"/>
              <a:gd name="connsiteX7" fmla="*/ 1160564 w 1383286"/>
              <a:gd name="connsiteY7" fmla="*/ 2214197 h 2216622"/>
              <a:gd name="connsiteX8" fmla="*/ 1382539 w 1383286"/>
              <a:gd name="connsiteY8" fmla="*/ 1224428 h 2216622"/>
              <a:gd name="connsiteX9" fmla="*/ 1081169 w 1383286"/>
              <a:gd name="connsiteY9" fmla="*/ 0 h 2216622"/>
              <a:gd name="connsiteX0" fmla="*/ 0 w 1407226"/>
              <a:gd name="connsiteY0" fmla="*/ 802133 h 2180028"/>
              <a:gd name="connsiteX1" fmla="*/ 31670 w 1407226"/>
              <a:gd name="connsiteY1" fmla="*/ 690396 h 2180028"/>
              <a:gd name="connsiteX2" fmla="*/ 218754 w 1407226"/>
              <a:gd name="connsiteY2" fmla="*/ 756341 h 2180028"/>
              <a:gd name="connsiteX3" fmla="*/ 324656 w 1407226"/>
              <a:gd name="connsiteY3" fmla="*/ 1070791 h 2180028"/>
              <a:gd name="connsiteX4" fmla="*/ 318368 w 1407226"/>
              <a:gd name="connsiteY4" fmla="*/ 1530461 h 2180028"/>
              <a:gd name="connsiteX5" fmla="*/ 489739 w 1407226"/>
              <a:gd name="connsiteY5" fmla="*/ 1707048 h 2180028"/>
              <a:gd name="connsiteX6" fmla="*/ 765037 w 1407226"/>
              <a:gd name="connsiteY6" fmla="*/ 2054603 h 2180028"/>
              <a:gd name="connsiteX7" fmla="*/ 1342355 w 1407226"/>
              <a:gd name="connsiteY7" fmla="*/ 2176667 h 2180028"/>
              <a:gd name="connsiteX8" fmla="*/ 1382539 w 1407226"/>
              <a:gd name="connsiteY8" fmla="*/ 1224428 h 2180028"/>
              <a:gd name="connsiteX9" fmla="*/ 1081169 w 1407226"/>
              <a:gd name="connsiteY9" fmla="*/ 0 h 2180028"/>
              <a:gd name="connsiteX0" fmla="*/ 0 w 1418363"/>
              <a:gd name="connsiteY0" fmla="*/ 113921 h 1491816"/>
              <a:gd name="connsiteX1" fmla="*/ 31670 w 1418363"/>
              <a:gd name="connsiteY1" fmla="*/ 2184 h 1491816"/>
              <a:gd name="connsiteX2" fmla="*/ 218754 w 1418363"/>
              <a:gd name="connsiteY2" fmla="*/ 68129 h 1491816"/>
              <a:gd name="connsiteX3" fmla="*/ 324656 w 1418363"/>
              <a:gd name="connsiteY3" fmla="*/ 382579 h 1491816"/>
              <a:gd name="connsiteX4" fmla="*/ 318368 w 1418363"/>
              <a:gd name="connsiteY4" fmla="*/ 842249 h 1491816"/>
              <a:gd name="connsiteX5" fmla="*/ 489739 w 1418363"/>
              <a:gd name="connsiteY5" fmla="*/ 1018836 h 1491816"/>
              <a:gd name="connsiteX6" fmla="*/ 765037 w 1418363"/>
              <a:gd name="connsiteY6" fmla="*/ 1366391 h 1491816"/>
              <a:gd name="connsiteX7" fmla="*/ 1342355 w 1418363"/>
              <a:gd name="connsiteY7" fmla="*/ 1488455 h 1491816"/>
              <a:gd name="connsiteX8" fmla="*/ 1382539 w 1418363"/>
              <a:gd name="connsiteY8" fmla="*/ 536216 h 1491816"/>
              <a:gd name="connsiteX9" fmla="*/ 1418363 w 1418363"/>
              <a:gd name="connsiteY9" fmla="*/ 169613 h 1491816"/>
              <a:gd name="connsiteX0" fmla="*/ 0 w 1418363"/>
              <a:gd name="connsiteY0" fmla="*/ 113921 h 1491816"/>
              <a:gd name="connsiteX1" fmla="*/ 31670 w 1418363"/>
              <a:gd name="connsiteY1" fmla="*/ 2184 h 1491816"/>
              <a:gd name="connsiteX2" fmla="*/ 218754 w 1418363"/>
              <a:gd name="connsiteY2" fmla="*/ 68129 h 1491816"/>
              <a:gd name="connsiteX3" fmla="*/ 324656 w 1418363"/>
              <a:gd name="connsiteY3" fmla="*/ 382579 h 1491816"/>
              <a:gd name="connsiteX4" fmla="*/ 318368 w 1418363"/>
              <a:gd name="connsiteY4" fmla="*/ 842249 h 1491816"/>
              <a:gd name="connsiteX5" fmla="*/ 489739 w 1418363"/>
              <a:gd name="connsiteY5" fmla="*/ 1018836 h 1491816"/>
              <a:gd name="connsiteX6" fmla="*/ 765037 w 1418363"/>
              <a:gd name="connsiteY6" fmla="*/ 1366391 h 1491816"/>
              <a:gd name="connsiteX7" fmla="*/ 1342355 w 1418363"/>
              <a:gd name="connsiteY7" fmla="*/ 1488455 h 1491816"/>
              <a:gd name="connsiteX8" fmla="*/ 1344831 w 1418363"/>
              <a:gd name="connsiteY8" fmla="*/ 521631 h 1491816"/>
              <a:gd name="connsiteX9" fmla="*/ 1418363 w 1418363"/>
              <a:gd name="connsiteY9" fmla="*/ 169613 h 1491816"/>
              <a:gd name="connsiteX0" fmla="*/ 0 w 1398059"/>
              <a:gd name="connsiteY0" fmla="*/ 113921 h 1491816"/>
              <a:gd name="connsiteX1" fmla="*/ 31670 w 1398059"/>
              <a:gd name="connsiteY1" fmla="*/ 2184 h 1491816"/>
              <a:gd name="connsiteX2" fmla="*/ 218754 w 1398059"/>
              <a:gd name="connsiteY2" fmla="*/ 68129 h 1491816"/>
              <a:gd name="connsiteX3" fmla="*/ 324656 w 1398059"/>
              <a:gd name="connsiteY3" fmla="*/ 382579 h 1491816"/>
              <a:gd name="connsiteX4" fmla="*/ 318368 w 1398059"/>
              <a:gd name="connsiteY4" fmla="*/ 842249 h 1491816"/>
              <a:gd name="connsiteX5" fmla="*/ 489739 w 1398059"/>
              <a:gd name="connsiteY5" fmla="*/ 1018836 h 1491816"/>
              <a:gd name="connsiteX6" fmla="*/ 765037 w 1398059"/>
              <a:gd name="connsiteY6" fmla="*/ 1366391 h 1491816"/>
              <a:gd name="connsiteX7" fmla="*/ 1342355 w 1398059"/>
              <a:gd name="connsiteY7" fmla="*/ 1488455 h 1491816"/>
              <a:gd name="connsiteX8" fmla="*/ 1344831 w 1398059"/>
              <a:gd name="connsiteY8" fmla="*/ 521631 h 1491816"/>
              <a:gd name="connsiteX9" fmla="*/ 1398059 w 1398059"/>
              <a:gd name="connsiteY9" fmla="*/ 193481 h 14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059" h="1491816">
                <a:moveTo>
                  <a:pt x="0" y="113921"/>
                </a:moveTo>
                <a:cubicBezTo>
                  <a:pt x="31595" y="29841"/>
                  <a:pt x="-4789" y="9816"/>
                  <a:pt x="31670" y="2184"/>
                </a:cubicBezTo>
                <a:cubicBezTo>
                  <a:pt x="68129" y="-5448"/>
                  <a:pt x="169923" y="4730"/>
                  <a:pt x="218754" y="68129"/>
                </a:cubicBezTo>
                <a:cubicBezTo>
                  <a:pt x="267585" y="131528"/>
                  <a:pt x="308054" y="253559"/>
                  <a:pt x="324656" y="382579"/>
                </a:cubicBezTo>
                <a:cubicBezTo>
                  <a:pt x="341258" y="511599"/>
                  <a:pt x="290854" y="736206"/>
                  <a:pt x="318368" y="842249"/>
                </a:cubicBezTo>
                <a:cubicBezTo>
                  <a:pt x="345882" y="948292"/>
                  <a:pt x="415294" y="931479"/>
                  <a:pt x="489739" y="1018836"/>
                </a:cubicBezTo>
                <a:cubicBezTo>
                  <a:pt x="564184" y="1106193"/>
                  <a:pt x="622934" y="1288121"/>
                  <a:pt x="765037" y="1366391"/>
                </a:cubicBezTo>
                <a:cubicBezTo>
                  <a:pt x="907140" y="1444661"/>
                  <a:pt x="1273067" y="1507240"/>
                  <a:pt x="1342355" y="1488455"/>
                </a:cubicBezTo>
                <a:cubicBezTo>
                  <a:pt x="1411643" y="1469670"/>
                  <a:pt x="1335547" y="737460"/>
                  <a:pt x="1344831" y="521631"/>
                </a:cubicBezTo>
                <a:cubicBezTo>
                  <a:pt x="1354115" y="305802"/>
                  <a:pt x="1363193" y="228007"/>
                  <a:pt x="1398059" y="193481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1" name="Ovál 130"/>
          <p:cNvSpPr/>
          <p:nvPr/>
        </p:nvSpPr>
        <p:spPr>
          <a:xfrm rot="5400000">
            <a:off x="6838528" y="4339931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2" name="Přímá spojnice 131"/>
          <p:cNvCxnSpPr/>
          <p:nvPr/>
        </p:nvCxnSpPr>
        <p:spPr>
          <a:xfrm rot="5400000" flipV="1">
            <a:off x="6926249" y="4977717"/>
            <a:ext cx="313819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délník 133"/>
          <p:cNvSpPr/>
          <p:nvPr/>
        </p:nvSpPr>
        <p:spPr>
          <a:xfrm>
            <a:off x="6925834" y="4247646"/>
            <a:ext cx="314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9" name="Přímá spojnice 148"/>
          <p:cNvCxnSpPr/>
          <p:nvPr/>
        </p:nvCxnSpPr>
        <p:spPr>
          <a:xfrm>
            <a:off x="7083158" y="4066100"/>
            <a:ext cx="2" cy="2940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Skupina 150"/>
          <p:cNvGrpSpPr/>
          <p:nvPr/>
        </p:nvGrpSpPr>
        <p:grpSpPr>
          <a:xfrm>
            <a:off x="6899723" y="3111106"/>
            <a:ext cx="371206" cy="389500"/>
            <a:chOff x="3562871" y="5955496"/>
            <a:chExt cx="390538" cy="409785"/>
          </a:xfrm>
        </p:grpSpPr>
        <p:sp>
          <p:nvSpPr>
            <p:cNvPr id="160" name="Ovál 159"/>
            <p:cNvSpPr/>
            <p:nvPr/>
          </p:nvSpPr>
          <p:spPr>
            <a:xfrm>
              <a:off x="3562871" y="5955496"/>
              <a:ext cx="390538" cy="40978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1" name="Ovál 160"/>
            <p:cNvSpPr/>
            <p:nvPr/>
          </p:nvSpPr>
          <p:spPr>
            <a:xfrm>
              <a:off x="3686930" y="6084324"/>
              <a:ext cx="142419" cy="152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52" name="Zaoblený obdélník 151"/>
          <p:cNvSpPr/>
          <p:nvPr/>
        </p:nvSpPr>
        <p:spPr>
          <a:xfrm rot="16200000">
            <a:off x="6191483" y="1956774"/>
            <a:ext cx="1540795" cy="1975815"/>
          </a:xfrm>
          <a:prstGeom prst="roundRect">
            <a:avLst>
              <a:gd name="adj" fmla="val 8138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153" name="Skupina 152"/>
          <p:cNvGrpSpPr/>
          <p:nvPr/>
        </p:nvGrpSpPr>
        <p:grpSpPr>
          <a:xfrm>
            <a:off x="6285015" y="3111107"/>
            <a:ext cx="371206" cy="389500"/>
            <a:chOff x="6081430" y="614149"/>
            <a:chExt cx="483143" cy="506954"/>
          </a:xfrm>
        </p:grpSpPr>
        <p:sp>
          <p:nvSpPr>
            <p:cNvPr id="158" name="Ovál 157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9" name="Ovál 158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54" name="Ovál 153"/>
          <p:cNvSpPr/>
          <p:nvPr/>
        </p:nvSpPr>
        <p:spPr>
          <a:xfrm>
            <a:off x="7141691" y="2344485"/>
            <a:ext cx="643684" cy="67975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5" name="TextovéPole 154"/>
          <p:cNvSpPr txBox="1"/>
          <p:nvPr/>
        </p:nvSpPr>
        <p:spPr>
          <a:xfrm>
            <a:off x="8004119" y="2155023"/>
            <a:ext cx="14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Stabilizovaný zdroj napětí</a:t>
            </a:r>
            <a:endParaRPr lang="cs-CZ" dirty="0"/>
          </a:p>
        </p:txBody>
      </p:sp>
      <p:sp>
        <p:nvSpPr>
          <p:cNvPr id="156" name="Ovál 155"/>
          <p:cNvSpPr/>
          <p:nvPr/>
        </p:nvSpPr>
        <p:spPr>
          <a:xfrm>
            <a:off x="6224268" y="2293954"/>
            <a:ext cx="667685" cy="65829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7" name="Obdélník 156"/>
          <p:cNvSpPr/>
          <p:nvPr/>
        </p:nvSpPr>
        <p:spPr>
          <a:xfrm>
            <a:off x="6313196" y="2305921"/>
            <a:ext cx="445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ovéPole 161"/>
              <p:cNvSpPr txBox="1"/>
              <p:nvPr/>
            </p:nvSpPr>
            <p:spPr>
              <a:xfrm>
                <a:off x="6999447" y="344848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2" name="TextovéPole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447" y="3448486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ovéPole 162"/>
              <p:cNvSpPr txBox="1"/>
              <p:nvPr/>
            </p:nvSpPr>
            <p:spPr>
              <a:xfrm>
                <a:off x="6339307" y="344848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3" name="TextovéPole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07" y="3448487"/>
                <a:ext cx="226023" cy="276999"/>
              </a:xfrm>
              <a:prstGeom prst="rect">
                <a:avLst/>
              </a:prstGeom>
              <a:blipFill>
                <a:blip r:embed="rId3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Volný tvar 163"/>
          <p:cNvSpPr>
            <a:spLocks noChangeAspect="1"/>
          </p:cNvSpPr>
          <p:nvPr/>
        </p:nvSpPr>
        <p:spPr>
          <a:xfrm flipH="1">
            <a:off x="7003113" y="3332650"/>
            <a:ext cx="105630" cy="737191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681246"/>
              <a:gd name="connsiteY0" fmla="*/ 123152 h 366365"/>
              <a:gd name="connsiteX1" fmla="*/ 31670 w 681246"/>
              <a:gd name="connsiteY1" fmla="*/ 11415 h 366365"/>
              <a:gd name="connsiteX2" fmla="*/ 291442 w 681246"/>
              <a:gd name="connsiteY2" fmla="*/ 61220 h 366365"/>
              <a:gd name="connsiteX3" fmla="*/ 309657 w 681246"/>
              <a:gd name="connsiteY3" fmla="*/ 283445 h 366365"/>
              <a:gd name="connsiteX4" fmla="*/ 444449 w 681246"/>
              <a:gd name="connsiteY4" fmla="*/ 363592 h 366365"/>
              <a:gd name="connsiteX5" fmla="*/ 528239 w 681246"/>
              <a:gd name="connsiteY5" fmla="*/ 338090 h 366365"/>
              <a:gd name="connsiteX6" fmla="*/ 550097 w 681246"/>
              <a:gd name="connsiteY6" fmla="*/ 243372 h 366365"/>
              <a:gd name="connsiteX7" fmla="*/ 681246 w 681246"/>
              <a:gd name="connsiteY7" fmla="*/ 21147 h 366365"/>
              <a:gd name="connsiteX0" fmla="*/ 0 w 550097"/>
              <a:gd name="connsiteY0" fmla="*/ 123152 h 366365"/>
              <a:gd name="connsiteX1" fmla="*/ 31670 w 550097"/>
              <a:gd name="connsiteY1" fmla="*/ 11415 h 366365"/>
              <a:gd name="connsiteX2" fmla="*/ 291442 w 550097"/>
              <a:gd name="connsiteY2" fmla="*/ 61220 h 366365"/>
              <a:gd name="connsiteX3" fmla="*/ 309657 w 550097"/>
              <a:gd name="connsiteY3" fmla="*/ 283445 h 366365"/>
              <a:gd name="connsiteX4" fmla="*/ 444449 w 550097"/>
              <a:gd name="connsiteY4" fmla="*/ 363592 h 366365"/>
              <a:gd name="connsiteX5" fmla="*/ 528239 w 550097"/>
              <a:gd name="connsiteY5" fmla="*/ 338090 h 366365"/>
              <a:gd name="connsiteX6" fmla="*/ 550097 w 550097"/>
              <a:gd name="connsiteY6" fmla="*/ 243372 h 366365"/>
              <a:gd name="connsiteX0" fmla="*/ 0 w 749287"/>
              <a:gd name="connsiteY0" fmla="*/ 123152 h 516668"/>
              <a:gd name="connsiteX1" fmla="*/ 31670 w 749287"/>
              <a:gd name="connsiteY1" fmla="*/ 11415 h 516668"/>
              <a:gd name="connsiteX2" fmla="*/ 291442 w 749287"/>
              <a:gd name="connsiteY2" fmla="*/ 61220 h 516668"/>
              <a:gd name="connsiteX3" fmla="*/ 309657 w 749287"/>
              <a:gd name="connsiteY3" fmla="*/ 283445 h 516668"/>
              <a:gd name="connsiteX4" fmla="*/ 444449 w 749287"/>
              <a:gd name="connsiteY4" fmla="*/ 363592 h 516668"/>
              <a:gd name="connsiteX5" fmla="*/ 528239 w 749287"/>
              <a:gd name="connsiteY5" fmla="*/ 338090 h 516668"/>
              <a:gd name="connsiteX6" fmla="*/ 749287 w 749287"/>
              <a:gd name="connsiteY6" fmla="*/ 507765 h 516668"/>
              <a:gd name="connsiteX0" fmla="*/ 0 w 749287"/>
              <a:gd name="connsiteY0" fmla="*/ 123152 h 533680"/>
              <a:gd name="connsiteX1" fmla="*/ 31670 w 749287"/>
              <a:gd name="connsiteY1" fmla="*/ 11415 h 533680"/>
              <a:gd name="connsiteX2" fmla="*/ 291442 w 749287"/>
              <a:gd name="connsiteY2" fmla="*/ 61220 h 533680"/>
              <a:gd name="connsiteX3" fmla="*/ 309657 w 749287"/>
              <a:gd name="connsiteY3" fmla="*/ 283445 h 533680"/>
              <a:gd name="connsiteX4" fmla="*/ 444449 w 749287"/>
              <a:gd name="connsiteY4" fmla="*/ 363592 h 533680"/>
              <a:gd name="connsiteX5" fmla="*/ 530638 w 749287"/>
              <a:gd name="connsiteY5" fmla="*/ 496152 h 533680"/>
              <a:gd name="connsiteX6" fmla="*/ 749287 w 749287"/>
              <a:gd name="connsiteY6" fmla="*/ 507765 h 533680"/>
              <a:gd name="connsiteX0" fmla="*/ 0 w 749287"/>
              <a:gd name="connsiteY0" fmla="*/ 123152 h 531029"/>
              <a:gd name="connsiteX1" fmla="*/ 31670 w 749287"/>
              <a:gd name="connsiteY1" fmla="*/ 11415 h 531029"/>
              <a:gd name="connsiteX2" fmla="*/ 291442 w 749287"/>
              <a:gd name="connsiteY2" fmla="*/ 61220 h 531029"/>
              <a:gd name="connsiteX3" fmla="*/ 309657 w 749287"/>
              <a:gd name="connsiteY3" fmla="*/ 283445 h 531029"/>
              <a:gd name="connsiteX4" fmla="*/ 350853 w 749287"/>
              <a:gd name="connsiteY4" fmla="*/ 432565 h 531029"/>
              <a:gd name="connsiteX5" fmla="*/ 530638 w 749287"/>
              <a:gd name="connsiteY5" fmla="*/ 496152 h 531029"/>
              <a:gd name="connsiteX6" fmla="*/ 749287 w 749287"/>
              <a:gd name="connsiteY6" fmla="*/ 507765 h 531029"/>
              <a:gd name="connsiteX0" fmla="*/ 0 w 948477"/>
              <a:gd name="connsiteY0" fmla="*/ 123152 h 540312"/>
              <a:gd name="connsiteX1" fmla="*/ 31670 w 948477"/>
              <a:gd name="connsiteY1" fmla="*/ 11415 h 540312"/>
              <a:gd name="connsiteX2" fmla="*/ 291442 w 948477"/>
              <a:gd name="connsiteY2" fmla="*/ 61220 h 540312"/>
              <a:gd name="connsiteX3" fmla="*/ 309657 w 948477"/>
              <a:gd name="connsiteY3" fmla="*/ 283445 h 540312"/>
              <a:gd name="connsiteX4" fmla="*/ 350853 w 948477"/>
              <a:gd name="connsiteY4" fmla="*/ 432565 h 540312"/>
              <a:gd name="connsiteX5" fmla="*/ 530638 w 948477"/>
              <a:gd name="connsiteY5" fmla="*/ 496152 h 540312"/>
              <a:gd name="connsiteX6" fmla="*/ 948477 w 948477"/>
              <a:gd name="connsiteY6" fmla="*/ 519260 h 540312"/>
              <a:gd name="connsiteX0" fmla="*/ 0 w 948477"/>
              <a:gd name="connsiteY0" fmla="*/ 123152 h 553073"/>
              <a:gd name="connsiteX1" fmla="*/ 31670 w 948477"/>
              <a:gd name="connsiteY1" fmla="*/ 11415 h 553073"/>
              <a:gd name="connsiteX2" fmla="*/ 291442 w 948477"/>
              <a:gd name="connsiteY2" fmla="*/ 61220 h 553073"/>
              <a:gd name="connsiteX3" fmla="*/ 309657 w 948477"/>
              <a:gd name="connsiteY3" fmla="*/ 283445 h 553073"/>
              <a:gd name="connsiteX4" fmla="*/ 350853 w 948477"/>
              <a:gd name="connsiteY4" fmla="*/ 432565 h 553073"/>
              <a:gd name="connsiteX5" fmla="*/ 729828 w 948477"/>
              <a:gd name="connsiteY5" fmla="*/ 536386 h 553073"/>
              <a:gd name="connsiteX6" fmla="*/ 948477 w 948477"/>
              <a:gd name="connsiteY6" fmla="*/ 519260 h 553073"/>
              <a:gd name="connsiteX0" fmla="*/ 0 w 773285"/>
              <a:gd name="connsiteY0" fmla="*/ 123152 h 538356"/>
              <a:gd name="connsiteX1" fmla="*/ 31670 w 773285"/>
              <a:gd name="connsiteY1" fmla="*/ 11415 h 538356"/>
              <a:gd name="connsiteX2" fmla="*/ 291442 w 773285"/>
              <a:gd name="connsiteY2" fmla="*/ 61220 h 538356"/>
              <a:gd name="connsiteX3" fmla="*/ 309657 w 773285"/>
              <a:gd name="connsiteY3" fmla="*/ 283445 h 538356"/>
              <a:gd name="connsiteX4" fmla="*/ 350853 w 773285"/>
              <a:gd name="connsiteY4" fmla="*/ 432565 h 538356"/>
              <a:gd name="connsiteX5" fmla="*/ 729828 w 773285"/>
              <a:gd name="connsiteY5" fmla="*/ 536386 h 538356"/>
              <a:gd name="connsiteX6" fmla="*/ 773285 w 773285"/>
              <a:gd name="connsiteY6" fmla="*/ 341080 h 538356"/>
              <a:gd name="connsiteX0" fmla="*/ 0 w 778726"/>
              <a:gd name="connsiteY0" fmla="*/ 123152 h 538356"/>
              <a:gd name="connsiteX1" fmla="*/ 31670 w 778726"/>
              <a:gd name="connsiteY1" fmla="*/ 11415 h 538356"/>
              <a:gd name="connsiteX2" fmla="*/ 291442 w 778726"/>
              <a:gd name="connsiteY2" fmla="*/ 61220 h 538356"/>
              <a:gd name="connsiteX3" fmla="*/ 309657 w 778726"/>
              <a:gd name="connsiteY3" fmla="*/ 283445 h 538356"/>
              <a:gd name="connsiteX4" fmla="*/ 350853 w 778726"/>
              <a:gd name="connsiteY4" fmla="*/ 432565 h 538356"/>
              <a:gd name="connsiteX5" fmla="*/ 729828 w 778726"/>
              <a:gd name="connsiteY5" fmla="*/ 536386 h 538356"/>
              <a:gd name="connsiteX6" fmla="*/ 773285 w 778726"/>
              <a:gd name="connsiteY6" fmla="*/ 341080 h 538356"/>
              <a:gd name="connsiteX0" fmla="*/ 0 w 778726"/>
              <a:gd name="connsiteY0" fmla="*/ 122793 h 537997"/>
              <a:gd name="connsiteX1" fmla="*/ 31670 w 778726"/>
              <a:gd name="connsiteY1" fmla="*/ 11056 h 537997"/>
              <a:gd name="connsiteX2" fmla="*/ 179428 w 778726"/>
              <a:gd name="connsiteY2" fmla="*/ 9712 h 537997"/>
              <a:gd name="connsiteX3" fmla="*/ 291442 w 778726"/>
              <a:gd name="connsiteY3" fmla="*/ 60861 h 537997"/>
              <a:gd name="connsiteX4" fmla="*/ 309657 w 778726"/>
              <a:gd name="connsiteY4" fmla="*/ 283086 h 537997"/>
              <a:gd name="connsiteX5" fmla="*/ 350853 w 778726"/>
              <a:gd name="connsiteY5" fmla="*/ 432206 h 537997"/>
              <a:gd name="connsiteX6" fmla="*/ 729828 w 778726"/>
              <a:gd name="connsiteY6" fmla="*/ 536027 h 537997"/>
              <a:gd name="connsiteX7" fmla="*/ 773285 w 778726"/>
              <a:gd name="connsiteY7" fmla="*/ 340721 h 537997"/>
              <a:gd name="connsiteX0" fmla="*/ 0 w 924483"/>
              <a:gd name="connsiteY0" fmla="*/ 122793 h 552231"/>
              <a:gd name="connsiteX1" fmla="*/ 31670 w 924483"/>
              <a:gd name="connsiteY1" fmla="*/ 11056 h 552231"/>
              <a:gd name="connsiteX2" fmla="*/ 179428 w 924483"/>
              <a:gd name="connsiteY2" fmla="*/ 9712 h 552231"/>
              <a:gd name="connsiteX3" fmla="*/ 291442 w 924483"/>
              <a:gd name="connsiteY3" fmla="*/ 60861 h 552231"/>
              <a:gd name="connsiteX4" fmla="*/ 309657 w 924483"/>
              <a:gd name="connsiteY4" fmla="*/ 283086 h 552231"/>
              <a:gd name="connsiteX5" fmla="*/ 350853 w 924483"/>
              <a:gd name="connsiteY5" fmla="*/ 432206 h 552231"/>
              <a:gd name="connsiteX6" fmla="*/ 729828 w 924483"/>
              <a:gd name="connsiteY6" fmla="*/ 536027 h 552231"/>
              <a:gd name="connsiteX7" fmla="*/ 924477 w 924483"/>
              <a:gd name="connsiteY7" fmla="*/ 481540 h 552231"/>
              <a:gd name="connsiteX0" fmla="*/ 0 w 924554"/>
              <a:gd name="connsiteY0" fmla="*/ 122793 h 536336"/>
              <a:gd name="connsiteX1" fmla="*/ 31670 w 924554"/>
              <a:gd name="connsiteY1" fmla="*/ 11056 h 536336"/>
              <a:gd name="connsiteX2" fmla="*/ 179428 w 924554"/>
              <a:gd name="connsiteY2" fmla="*/ 9712 h 536336"/>
              <a:gd name="connsiteX3" fmla="*/ 291442 w 924554"/>
              <a:gd name="connsiteY3" fmla="*/ 60861 h 536336"/>
              <a:gd name="connsiteX4" fmla="*/ 309657 w 924554"/>
              <a:gd name="connsiteY4" fmla="*/ 283086 h 536336"/>
              <a:gd name="connsiteX5" fmla="*/ 350853 w 924554"/>
              <a:gd name="connsiteY5" fmla="*/ 432206 h 536336"/>
              <a:gd name="connsiteX6" fmla="*/ 729828 w 924554"/>
              <a:gd name="connsiteY6" fmla="*/ 536027 h 536336"/>
              <a:gd name="connsiteX7" fmla="*/ 924477 w 924554"/>
              <a:gd name="connsiteY7" fmla="*/ 481540 h 536336"/>
              <a:gd name="connsiteX0" fmla="*/ 0 w 924554"/>
              <a:gd name="connsiteY0" fmla="*/ 122793 h 536336"/>
              <a:gd name="connsiteX1" fmla="*/ 31670 w 924554"/>
              <a:gd name="connsiteY1" fmla="*/ 11056 h 536336"/>
              <a:gd name="connsiteX2" fmla="*/ 179428 w 924554"/>
              <a:gd name="connsiteY2" fmla="*/ 9712 h 536336"/>
              <a:gd name="connsiteX3" fmla="*/ 291442 w 924554"/>
              <a:gd name="connsiteY3" fmla="*/ 60861 h 536336"/>
              <a:gd name="connsiteX4" fmla="*/ 309657 w 924554"/>
              <a:gd name="connsiteY4" fmla="*/ 283086 h 536336"/>
              <a:gd name="connsiteX5" fmla="*/ 729828 w 924554"/>
              <a:gd name="connsiteY5" fmla="*/ 536027 h 536336"/>
              <a:gd name="connsiteX6" fmla="*/ 924477 w 924554"/>
              <a:gd name="connsiteY6" fmla="*/ 481540 h 536336"/>
              <a:gd name="connsiteX0" fmla="*/ 0 w 924554"/>
              <a:gd name="connsiteY0" fmla="*/ 122793 h 536336"/>
              <a:gd name="connsiteX1" fmla="*/ 31670 w 924554"/>
              <a:gd name="connsiteY1" fmla="*/ 11056 h 536336"/>
              <a:gd name="connsiteX2" fmla="*/ 179428 w 924554"/>
              <a:gd name="connsiteY2" fmla="*/ 9712 h 536336"/>
              <a:gd name="connsiteX3" fmla="*/ 291442 w 924554"/>
              <a:gd name="connsiteY3" fmla="*/ 60861 h 536336"/>
              <a:gd name="connsiteX4" fmla="*/ 729828 w 924554"/>
              <a:gd name="connsiteY4" fmla="*/ 536027 h 536336"/>
              <a:gd name="connsiteX5" fmla="*/ 924477 w 924554"/>
              <a:gd name="connsiteY5" fmla="*/ 481540 h 536336"/>
              <a:gd name="connsiteX0" fmla="*/ 0 w 924554"/>
              <a:gd name="connsiteY0" fmla="*/ 156090 h 569633"/>
              <a:gd name="connsiteX1" fmla="*/ 31670 w 924554"/>
              <a:gd name="connsiteY1" fmla="*/ 44353 h 569633"/>
              <a:gd name="connsiteX2" fmla="*/ 179428 w 924554"/>
              <a:gd name="connsiteY2" fmla="*/ 43009 h 569633"/>
              <a:gd name="connsiteX3" fmla="*/ 729828 w 924554"/>
              <a:gd name="connsiteY3" fmla="*/ 569324 h 569633"/>
              <a:gd name="connsiteX4" fmla="*/ 924477 w 924554"/>
              <a:gd name="connsiteY4" fmla="*/ 514837 h 569633"/>
              <a:gd name="connsiteX0" fmla="*/ 13850 w 938382"/>
              <a:gd name="connsiteY0" fmla="*/ 125638 h 539773"/>
              <a:gd name="connsiteX1" fmla="*/ 45520 w 938382"/>
              <a:gd name="connsiteY1" fmla="*/ 13901 h 539773"/>
              <a:gd name="connsiteX2" fmla="*/ 610858 w 938382"/>
              <a:gd name="connsiteY2" fmla="*/ 397654 h 539773"/>
              <a:gd name="connsiteX3" fmla="*/ 743678 w 938382"/>
              <a:gd name="connsiteY3" fmla="*/ 538872 h 539773"/>
              <a:gd name="connsiteX4" fmla="*/ 938327 w 938382"/>
              <a:gd name="connsiteY4" fmla="*/ 484385 h 539773"/>
              <a:gd name="connsiteX0" fmla="*/ 0 w 924532"/>
              <a:gd name="connsiteY0" fmla="*/ 0 h 414135"/>
              <a:gd name="connsiteX1" fmla="*/ 597008 w 924532"/>
              <a:gd name="connsiteY1" fmla="*/ 272016 h 414135"/>
              <a:gd name="connsiteX2" fmla="*/ 729828 w 924532"/>
              <a:gd name="connsiteY2" fmla="*/ 413234 h 414135"/>
              <a:gd name="connsiteX3" fmla="*/ 924477 w 924532"/>
              <a:gd name="connsiteY3" fmla="*/ 358747 h 414135"/>
              <a:gd name="connsiteX0" fmla="*/ 337001 w 354987"/>
              <a:gd name="connsiteY0" fmla="*/ 0 h 531963"/>
              <a:gd name="connsiteX1" fmla="*/ 17253 w 354987"/>
              <a:gd name="connsiteY1" fmla="*/ 389844 h 531963"/>
              <a:gd name="connsiteX2" fmla="*/ 150073 w 354987"/>
              <a:gd name="connsiteY2" fmla="*/ 531062 h 531963"/>
              <a:gd name="connsiteX3" fmla="*/ 344722 w 354987"/>
              <a:gd name="connsiteY3" fmla="*/ 476575 h 531963"/>
              <a:gd name="connsiteX0" fmla="*/ 186936 w 222789"/>
              <a:gd name="connsiteY0" fmla="*/ 0 h 533520"/>
              <a:gd name="connsiteX1" fmla="*/ 183973 w 222789"/>
              <a:gd name="connsiteY1" fmla="*/ 326619 h 533520"/>
              <a:gd name="connsiteX2" fmla="*/ 8 w 222789"/>
              <a:gd name="connsiteY2" fmla="*/ 531062 h 533520"/>
              <a:gd name="connsiteX3" fmla="*/ 194657 w 222789"/>
              <a:gd name="connsiteY3" fmla="*/ 476575 h 533520"/>
              <a:gd name="connsiteX0" fmla="*/ 37458 w 73311"/>
              <a:gd name="connsiteY0" fmla="*/ 0 h 476575"/>
              <a:gd name="connsiteX1" fmla="*/ 34495 w 73311"/>
              <a:gd name="connsiteY1" fmla="*/ 326619 h 476575"/>
              <a:gd name="connsiteX2" fmla="*/ 45179 w 73311"/>
              <a:gd name="connsiteY2" fmla="*/ 476575 h 476575"/>
              <a:gd name="connsiteX0" fmla="*/ 2993 w 57025"/>
              <a:gd name="connsiteY0" fmla="*/ 0 h 476575"/>
              <a:gd name="connsiteX1" fmla="*/ 30 w 57025"/>
              <a:gd name="connsiteY1" fmla="*/ 326619 h 476575"/>
              <a:gd name="connsiteX2" fmla="*/ 10714 w 57025"/>
              <a:gd name="connsiteY2" fmla="*/ 476575 h 4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25" h="476575">
                <a:moveTo>
                  <a:pt x="2993" y="0"/>
                </a:moveTo>
                <a:cubicBezTo>
                  <a:pt x="127370" y="56670"/>
                  <a:pt x="-2235" y="186855"/>
                  <a:pt x="30" y="326619"/>
                </a:cubicBezTo>
                <a:cubicBezTo>
                  <a:pt x="1317" y="406048"/>
                  <a:pt x="8488" y="445334"/>
                  <a:pt x="10714" y="47657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86821" y="2155023"/>
            <a:ext cx="5525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Zcela vybitou baterii připojte ke zdroji stejnosměrného napětí podle obrázku. </a:t>
            </a:r>
            <a:r>
              <a:rPr lang="cs-CZ" dirty="0" smtClean="0"/>
              <a:t>Zvyšujte připojené napětí až k hodnotě, kdy  ampérmetr zaznamená nárůst nabíjecího proudu. Pozor na plynování na elektrodách, které </a:t>
            </a:r>
            <a:r>
              <a:rPr lang="cs-CZ" dirty="0" smtClean="0"/>
              <a:t>generuje aerosol roztoku kyseliny sírové, dráždící sliznici horních cest dýchacích.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68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Krychle 126"/>
          <p:cNvSpPr/>
          <p:nvPr/>
        </p:nvSpPr>
        <p:spPr>
          <a:xfrm>
            <a:off x="9414312" y="3103906"/>
            <a:ext cx="118614" cy="43007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9" name="Ovál 128"/>
          <p:cNvSpPr/>
          <p:nvPr/>
        </p:nvSpPr>
        <p:spPr>
          <a:xfrm>
            <a:off x="9423527" y="3313613"/>
            <a:ext cx="68945" cy="68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3" name="Krychle 122"/>
          <p:cNvSpPr/>
          <p:nvPr/>
        </p:nvSpPr>
        <p:spPr>
          <a:xfrm>
            <a:off x="11043340" y="3085597"/>
            <a:ext cx="118636" cy="430076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74" name="Skupina 73"/>
          <p:cNvGrpSpPr/>
          <p:nvPr/>
        </p:nvGrpSpPr>
        <p:grpSpPr>
          <a:xfrm>
            <a:off x="9266890" y="3172944"/>
            <a:ext cx="2321679" cy="2503027"/>
            <a:chOff x="6688011" y="1131028"/>
            <a:chExt cx="2610195" cy="2814082"/>
          </a:xfrm>
        </p:grpSpPr>
        <p:sp>
          <p:nvSpPr>
            <p:cNvPr id="75" name="Krychle 74"/>
            <p:cNvSpPr/>
            <p:nvPr/>
          </p:nvSpPr>
          <p:spPr>
            <a:xfrm>
              <a:off x="6750090" y="1900543"/>
              <a:ext cx="2481942" cy="1990530"/>
            </a:xfrm>
            <a:prstGeom prst="cube">
              <a:avLst>
                <a:gd name="adj" fmla="val 27640"/>
              </a:avLst>
            </a:prstGeom>
            <a:solidFill>
              <a:schemeClr val="accent1">
                <a:alpha val="7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6" name="Krychle 75"/>
            <p:cNvSpPr/>
            <p:nvPr/>
          </p:nvSpPr>
          <p:spPr>
            <a:xfrm>
              <a:off x="6688011" y="1892376"/>
              <a:ext cx="2606099" cy="2052734"/>
            </a:xfrm>
            <a:prstGeom prst="cube">
              <a:avLst>
                <a:gd name="adj" fmla="val 28293"/>
              </a:avLst>
            </a:prstGeom>
            <a:solidFill>
              <a:schemeClr val="accent1">
                <a:alpha val="4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294378" y="1900543"/>
              <a:ext cx="0" cy="1424474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 flipV="1">
              <a:off x="6750091" y="3325017"/>
              <a:ext cx="550508" cy="566057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7294378" y="3325017"/>
              <a:ext cx="1937654" cy="0"/>
            </a:xfrm>
            <a:prstGeom prst="line">
              <a:avLst/>
            </a:prstGeom>
            <a:ln w="15875">
              <a:solidFill>
                <a:schemeClr val="tx2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 flipV="1">
              <a:off x="6692107" y="3374149"/>
              <a:ext cx="575683" cy="570961"/>
            </a:xfrm>
            <a:prstGeom prst="line">
              <a:avLst/>
            </a:prstGeom>
            <a:ln w="15875">
              <a:solidFill>
                <a:schemeClr val="tx2">
                  <a:alpha val="1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 flipV="1">
              <a:off x="7244608" y="3346095"/>
              <a:ext cx="2053598" cy="6976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 flipH="1" flipV="1">
              <a:off x="7273388" y="1897143"/>
              <a:ext cx="2" cy="1431275"/>
            </a:xfrm>
            <a:prstGeom prst="line">
              <a:avLst/>
            </a:prstGeom>
            <a:ln w="15875">
              <a:solidFill>
                <a:schemeClr val="tx2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Skupina 82"/>
            <p:cNvGrpSpPr/>
            <p:nvPr/>
          </p:nvGrpSpPr>
          <p:grpSpPr>
            <a:xfrm>
              <a:off x="6867077" y="1131028"/>
              <a:ext cx="389978" cy="2497374"/>
              <a:chOff x="5947566" y="258551"/>
              <a:chExt cx="389978" cy="2497374"/>
            </a:xfrm>
          </p:grpSpPr>
          <p:sp>
            <p:nvSpPr>
              <p:cNvPr id="87" name="Krychle 86"/>
              <p:cNvSpPr/>
              <p:nvPr/>
            </p:nvSpPr>
            <p:spPr>
              <a:xfrm>
                <a:off x="5948126" y="1151454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65000"/>
                  <a:alpha val="38000"/>
                </a:schemeClr>
              </a:solidFill>
              <a:ln w="3175">
                <a:solidFill>
                  <a:schemeClr val="accent2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8" name="Krychle 87"/>
              <p:cNvSpPr/>
              <p:nvPr/>
            </p:nvSpPr>
            <p:spPr>
              <a:xfrm>
                <a:off x="5948126" y="258551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9" name="Volný tvar 88"/>
              <p:cNvSpPr/>
              <p:nvPr/>
            </p:nvSpPr>
            <p:spPr>
              <a:xfrm>
                <a:off x="5947566" y="1503979"/>
                <a:ext cx="33019" cy="51344"/>
              </a:xfrm>
              <a:custGeom>
                <a:avLst/>
                <a:gdLst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0 w 70903"/>
                  <a:gd name="connsiteY3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29306 w 70903"/>
                  <a:gd name="connsiteY3" fmla="*/ 26653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10256 w 70903"/>
                  <a:gd name="connsiteY3" fmla="*/ 48084 h 51343"/>
                  <a:gd name="connsiteX4" fmla="*/ 0 w 70903"/>
                  <a:gd name="connsiteY4" fmla="*/ 2444 h 51343"/>
                  <a:gd name="connsiteX0" fmla="*/ 0 w 70903"/>
                  <a:gd name="connsiteY0" fmla="*/ 2444 h 51343"/>
                  <a:gd name="connsiteX1" fmla="*/ 68458 w 70903"/>
                  <a:gd name="connsiteY1" fmla="*/ 0 h 51343"/>
                  <a:gd name="connsiteX2" fmla="*/ 70903 w 70903"/>
                  <a:gd name="connsiteY2" fmla="*/ 51343 h 51343"/>
                  <a:gd name="connsiteX3" fmla="*/ 5493 w 70903"/>
                  <a:gd name="connsiteY3" fmla="*/ 48084 h 51343"/>
                  <a:gd name="connsiteX4" fmla="*/ 0 w 70903"/>
                  <a:gd name="connsiteY4" fmla="*/ 2444 h 51343"/>
                  <a:gd name="connsiteX0" fmla="*/ 0 w 68458"/>
                  <a:gd name="connsiteY0" fmla="*/ 2444 h 51343"/>
                  <a:gd name="connsiteX1" fmla="*/ 68458 w 68458"/>
                  <a:gd name="connsiteY1" fmla="*/ 0 h 51343"/>
                  <a:gd name="connsiteX2" fmla="*/ 49472 w 68458"/>
                  <a:gd name="connsiteY2" fmla="*/ 51343 h 51343"/>
                  <a:gd name="connsiteX3" fmla="*/ 5493 w 68458"/>
                  <a:gd name="connsiteY3" fmla="*/ 48084 h 51343"/>
                  <a:gd name="connsiteX4" fmla="*/ 0 w 68458"/>
                  <a:gd name="connsiteY4" fmla="*/ 2444 h 51343"/>
                  <a:gd name="connsiteX0" fmla="*/ 0 w 51790"/>
                  <a:gd name="connsiteY0" fmla="*/ 9588 h 58487"/>
                  <a:gd name="connsiteX1" fmla="*/ 51790 w 51790"/>
                  <a:gd name="connsiteY1" fmla="*/ 0 h 58487"/>
                  <a:gd name="connsiteX2" fmla="*/ 49472 w 51790"/>
                  <a:gd name="connsiteY2" fmla="*/ 58487 h 58487"/>
                  <a:gd name="connsiteX3" fmla="*/ 5493 w 51790"/>
                  <a:gd name="connsiteY3" fmla="*/ 55228 h 58487"/>
                  <a:gd name="connsiteX4" fmla="*/ 0 w 51790"/>
                  <a:gd name="connsiteY4" fmla="*/ 9588 h 58487"/>
                  <a:gd name="connsiteX0" fmla="*/ 8794 w 46297"/>
                  <a:gd name="connsiteY0" fmla="*/ 4826 h 58487"/>
                  <a:gd name="connsiteX1" fmla="*/ 46297 w 46297"/>
                  <a:gd name="connsiteY1" fmla="*/ 0 h 58487"/>
                  <a:gd name="connsiteX2" fmla="*/ 43979 w 46297"/>
                  <a:gd name="connsiteY2" fmla="*/ 58487 h 58487"/>
                  <a:gd name="connsiteX3" fmla="*/ 0 w 46297"/>
                  <a:gd name="connsiteY3" fmla="*/ 55228 h 58487"/>
                  <a:gd name="connsiteX4" fmla="*/ 8794 w 46297"/>
                  <a:gd name="connsiteY4" fmla="*/ 4826 h 58487"/>
                  <a:gd name="connsiteX0" fmla="*/ 0 w 37503"/>
                  <a:gd name="connsiteY0" fmla="*/ 4826 h 58487"/>
                  <a:gd name="connsiteX1" fmla="*/ 37503 w 37503"/>
                  <a:gd name="connsiteY1" fmla="*/ 0 h 58487"/>
                  <a:gd name="connsiteX2" fmla="*/ 35185 w 37503"/>
                  <a:gd name="connsiteY2" fmla="*/ 58487 h 58487"/>
                  <a:gd name="connsiteX3" fmla="*/ 731 w 37503"/>
                  <a:gd name="connsiteY3" fmla="*/ 52847 h 58487"/>
                  <a:gd name="connsiteX4" fmla="*/ 0 w 37503"/>
                  <a:gd name="connsiteY4" fmla="*/ 4826 h 58487"/>
                  <a:gd name="connsiteX0" fmla="*/ 0 w 35284"/>
                  <a:gd name="connsiteY0" fmla="*/ 0 h 53661"/>
                  <a:gd name="connsiteX1" fmla="*/ 32741 w 35284"/>
                  <a:gd name="connsiteY1" fmla="*/ 4699 h 53661"/>
                  <a:gd name="connsiteX2" fmla="*/ 35185 w 35284"/>
                  <a:gd name="connsiteY2" fmla="*/ 53661 h 53661"/>
                  <a:gd name="connsiteX3" fmla="*/ 731 w 35284"/>
                  <a:gd name="connsiteY3" fmla="*/ 48021 h 53661"/>
                  <a:gd name="connsiteX4" fmla="*/ 0 w 35284"/>
                  <a:gd name="connsiteY4" fmla="*/ 0 h 53661"/>
                  <a:gd name="connsiteX0" fmla="*/ 0 w 33019"/>
                  <a:gd name="connsiteY0" fmla="*/ 0 h 48899"/>
                  <a:gd name="connsiteX1" fmla="*/ 32741 w 33019"/>
                  <a:gd name="connsiteY1" fmla="*/ 4699 h 48899"/>
                  <a:gd name="connsiteX2" fmla="*/ 32803 w 33019"/>
                  <a:gd name="connsiteY2" fmla="*/ 48899 h 48899"/>
                  <a:gd name="connsiteX3" fmla="*/ 731 w 33019"/>
                  <a:gd name="connsiteY3" fmla="*/ 48021 h 48899"/>
                  <a:gd name="connsiteX4" fmla="*/ 0 w 33019"/>
                  <a:gd name="connsiteY4" fmla="*/ 0 h 48899"/>
                  <a:gd name="connsiteX0" fmla="*/ 0 w 33019"/>
                  <a:gd name="connsiteY0" fmla="*/ 2445 h 51344"/>
                  <a:gd name="connsiteX1" fmla="*/ 32741 w 33019"/>
                  <a:gd name="connsiteY1" fmla="*/ 0 h 51344"/>
                  <a:gd name="connsiteX2" fmla="*/ 32803 w 33019"/>
                  <a:gd name="connsiteY2" fmla="*/ 51344 h 51344"/>
                  <a:gd name="connsiteX3" fmla="*/ 731 w 33019"/>
                  <a:gd name="connsiteY3" fmla="*/ 50466 h 51344"/>
                  <a:gd name="connsiteX4" fmla="*/ 0 w 33019"/>
                  <a:gd name="connsiteY4" fmla="*/ 2445 h 5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19" h="51344">
                    <a:moveTo>
                      <a:pt x="0" y="2445"/>
                    </a:moveTo>
                    <a:lnTo>
                      <a:pt x="32741" y="0"/>
                    </a:lnTo>
                    <a:cubicBezTo>
                      <a:pt x="31968" y="19496"/>
                      <a:pt x="33576" y="31848"/>
                      <a:pt x="32803" y="51344"/>
                    </a:cubicBezTo>
                    <a:lnTo>
                      <a:pt x="731" y="50466"/>
                    </a:lnTo>
                    <a:cubicBezTo>
                      <a:pt x="487" y="34459"/>
                      <a:pt x="244" y="18452"/>
                      <a:pt x="0" y="244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0" name="Volný tvar 89"/>
              <p:cNvSpPr/>
              <p:nvPr/>
            </p:nvSpPr>
            <p:spPr>
              <a:xfrm>
                <a:off x="5975299" y="258551"/>
                <a:ext cx="358319" cy="1307383"/>
              </a:xfrm>
              <a:custGeom>
                <a:avLst/>
                <a:gdLst>
                  <a:gd name="connsiteX0" fmla="*/ 356959 w 356959"/>
                  <a:gd name="connsiteY0" fmla="*/ 0 h 420526"/>
                  <a:gd name="connsiteX1" fmla="*/ 354514 w 356959"/>
                  <a:gd name="connsiteY1" fmla="*/ 398522 h 420526"/>
                  <a:gd name="connsiteX2" fmla="*/ 339844 w 356959"/>
                  <a:gd name="connsiteY2" fmla="*/ 418081 h 420526"/>
                  <a:gd name="connsiteX3" fmla="*/ 17115 w 356959"/>
                  <a:gd name="connsiteY3" fmla="*/ 418081 h 420526"/>
                  <a:gd name="connsiteX4" fmla="*/ 0 w 356959"/>
                  <a:gd name="connsiteY4" fmla="*/ 420526 h 420526"/>
                  <a:gd name="connsiteX5" fmla="*/ 0 w 356959"/>
                  <a:gd name="connsiteY5" fmla="*/ 354513 h 420526"/>
                  <a:gd name="connsiteX6" fmla="*/ 356959 w 356959"/>
                  <a:gd name="connsiteY6" fmla="*/ 0 h 420526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343188 w 354514"/>
                  <a:gd name="connsiteY6" fmla="*/ 0 h 1299121"/>
                  <a:gd name="connsiteX0" fmla="*/ 343188 w 354514"/>
                  <a:gd name="connsiteY0" fmla="*/ 0 h 1299121"/>
                  <a:gd name="connsiteX1" fmla="*/ 354514 w 354514"/>
                  <a:gd name="connsiteY1" fmla="*/ 1277117 h 1299121"/>
                  <a:gd name="connsiteX2" fmla="*/ 339844 w 354514"/>
                  <a:gd name="connsiteY2" fmla="*/ 1296676 h 1299121"/>
                  <a:gd name="connsiteX3" fmla="*/ 17115 w 354514"/>
                  <a:gd name="connsiteY3" fmla="*/ 1296676 h 1299121"/>
                  <a:gd name="connsiteX4" fmla="*/ 0 w 354514"/>
                  <a:gd name="connsiteY4" fmla="*/ 1299121 h 1299121"/>
                  <a:gd name="connsiteX5" fmla="*/ 0 w 354514"/>
                  <a:gd name="connsiteY5" fmla="*/ 1233108 h 1299121"/>
                  <a:gd name="connsiteX6" fmla="*/ 249582 w 354514"/>
                  <a:gd name="connsiteY6" fmla="*/ 353498 h 1299121"/>
                  <a:gd name="connsiteX7" fmla="*/ 343188 w 354514"/>
                  <a:gd name="connsiteY7" fmla="*/ 0 h 1299121"/>
                  <a:gd name="connsiteX0" fmla="*/ 346993 w 358319"/>
                  <a:gd name="connsiteY0" fmla="*/ 0 h 1299121"/>
                  <a:gd name="connsiteX1" fmla="*/ 358319 w 358319"/>
                  <a:gd name="connsiteY1" fmla="*/ 1277117 h 1299121"/>
                  <a:gd name="connsiteX2" fmla="*/ 343649 w 358319"/>
                  <a:gd name="connsiteY2" fmla="*/ 1296676 h 1299121"/>
                  <a:gd name="connsiteX3" fmla="*/ 20920 w 358319"/>
                  <a:gd name="connsiteY3" fmla="*/ 1296676 h 1299121"/>
                  <a:gd name="connsiteX4" fmla="*/ 3805 w 358319"/>
                  <a:gd name="connsiteY4" fmla="*/ 1299121 h 1299121"/>
                  <a:gd name="connsiteX5" fmla="*/ 3805 w 358319"/>
                  <a:gd name="connsiteY5" fmla="*/ 1233108 h 1299121"/>
                  <a:gd name="connsiteX6" fmla="*/ 0 w 358319"/>
                  <a:gd name="connsiteY6" fmla="*/ 350744 h 1299121"/>
                  <a:gd name="connsiteX7" fmla="*/ 346993 w 358319"/>
                  <a:gd name="connsiteY7" fmla="*/ 0 h 1299121"/>
                  <a:gd name="connsiteX0" fmla="*/ 352502 w 358319"/>
                  <a:gd name="connsiteY0" fmla="*/ 0 h 1307383"/>
                  <a:gd name="connsiteX1" fmla="*/ 358319 w 358319"/>
                  <a:gd name="connsiteY1" fmla="*/ 1285379 h 1307383"/>
                  <a:gd name="connsiteX2" fmla="*/ 343649 w 358319"/>
                  <a:gd name="connsiteY2" fmla="*/ 1304938 h 1307383"/>
                  <a:gd name="connsiteX3" fmla="*/ 20920 w 358319"/>
                  <a:gd name="connsiteY3" fmla="*/ 1304938 h 1307383"/>
                  <a:gd name="connsiteX4" fmla="*/ 3805 w 358319"/>
                  <a:gd name="connsiteY4" fmla="*/ 1307383 h 1307383"/>
                  <a:gd name="connsiteX5" fmla="*/ 3805 w 358319"/>
                  <a:gd name="connsiteY5" fmla="*/ 1241370 h 1307383"/>
                  <a:gd name="connsiteX6" fmla="*/ 0 w 358319"/>
                  <a:gd name="connsiteY6" fmla="*/ 359006 h 1307383"/>
                  <a:gd name="connsiteX7" fmla="*/ 352502 w 358319"/>
                  <a:gd name="connsiteY7" fmla="*/ 0 h 130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319" h="1307383">
                    <a:moveTo>
                      <a:pt x="352502" y="0"/>
                    </a:moveTo>
                    <a:cubicBezTo>
                      <a:pt x="356277" y="425706"/>
                      <a:pt x="354544" y="859673"/>
                      <a:pt x="358319" y="1285379"/>
                    </a:cubicBezTo>
                    <a:lnTo>
                      <a:pt x="343649" y="1304938"/>
                    </a:lnTo>
                    <a:lnTo>
                      <a:pt x="20920" y="1304938"/>
                    </a:lnTo>
                    <a:lnTo>
                      <a:pt x="3805" y="1307383"/>
                    </a:lnTo>
                    <a:lnTo>
                      <a:pt x="3805" y="1241370"/>
                    </a:lnTo>
                    <a:cubicBezTo>
                      <a:pt x="2537" y="947249"/>
                      <a:pt x="1268" y="653127"/>
                      <a:pt x="0" y="359006"/>
                    </a:cubicBezTo>
                    <a:lnTo>
                      <a:pt x="35250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8666567" y="1149234"/>
              <a:ext cx="389418" cy="2487914"/>
              <a:chOff x="10055850" y="1089222"/>
              <a:chExt cx="389418" cy="2487914"/>
            </a:xfrm>
          </p:grpSpPr>
          <p:sp>
            <p:nvSpPr>
              <p:cNvPr id="85" name="Krychle 84"/>
              <p:cNvSpPr/>
              <p:nvPr/>
            </p:nvSpPr>
            <p:spPr>
              <a:xfrm>
                <a:off x="10055850" y="1972665"/>
                <a:ext cx="389418" cy="1604471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75000"/>
                  <a:alpha val="38000"/>
                </a:schemeClr>
              </a:solidFill>
              <a:ln w="3175">
                <a:solidFill>
                  <a:schemeClr val="tx1">
                    <a:alpha val="4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6" name="Krychle 85"/>
              <p:cNvSpPr/>
              <p:nvPr/>
            </p:nvSpPr>
            <p:spPr>
              <a:xfrm>
                <a:off x="10055850" y="1089222"/>
                <a:ext cx="389418" cy="1245428"/>
              </a:xfrm>
              <a:prstGeom prst="cube">
                <a:avLst>
                  <a:gd name="adj" fmla="val 91892"/>
                </a:avLst>
              </a:prstGeom>
              <a:solidFill>
                <a:schemeClr val="bg1">
                  <a:lumMod val="50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91" name="Ovál 90"/>
          <p:cNvSpPr/>
          <p:nvPr/>
        </p:nvSpPr>
        <p:spPr>
          <a:xfrm>
            <a:off x="10138220" y="2436509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2" name="Obdélník 91"/>
          <p:cNvSpPr/>
          <p:nvPr/>
        </p:nvSpPr>
        <p:spPr>
          <a:xfrm>
            <a:off x="10199690" y="2348858"/>
            <a:ext cx="314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3" name="Přímá spojnice 92"/>
          <p:cNvCxnSpPr/>
          <p:nvPr/>
        </p:nvCxnSpPr>
        <p:spPr>
          <a:xfrm>
            <a:off x="9588453" y="2669913"/>
            <a:ext cx="54976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>
            <a:stCxn id="91" idx="6"/>
          </p:cNvCxnSpPr>
          <p:nvPr/>
        </p:nvCxnSpPr>
        <p:spPr>
          <a:xfrm flipV="1">
            <a:off x="10623863" y="2669913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H="1" flipV="1">
            <a:off x="11245544" y="2658184"/>
            <a:ext cx="8907" cy="6587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>
            <a:off x="9599346" y="2672022"/>
            <a:ext cx="15711" cy="64494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04254" y="290251"/>
            <a:ext cx="8225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6. Demonstrace </a:t>
            </a:r>
            <a:r>
              <a:rPr lang="cs-CZ" sz="2400" dirty="0"/>
              <a:t>funkce </a:t>
            </a:r>
            <a:r>
              <a:rPr lang="cs-CZ" sz="2400" dirty="0" smtClean="0"/>
              <a:t>sekundárního článku - Pb akumulátoru 3.</a:t>
            </a:r>
            <a:endParaRPr lang="cs-CZ" sz="2400" dirty="0"/>
          </a:p>
        </p:txBody>
      </p:sp>
      <p:sp>
        <p:nvSpPr>
          <p:cNvPr id="124" name="Krychle 123"/>
          <p:cNvSpPr/>
          <p:nvPr/>
        </p:nvSpPr>
        <p:spPr>
          <a:xfrm>
            <a:off x="11113290" y="3080879"/>
            <a:ext cx="122785" cy="490929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5" name="Ovál 124"/>
          <p:cNvSpPr/>
          <p:nvPr/>
        </p:nvSpPr>
        <p:spPr>
          <a:xfrm>
            <a:off x="11068178" y="3299963"/>
            <a:ext cx="68957" cy="689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8" name="Krychle 127"/>
          <p:cNvSpPr/>
          <p:nvPr/>
        </p:nvSpPr>
        <p:spPr>
          <a:xfrm>
            <a:off x="9471494" y="3091892"/>
            <a:ext cx="122763" cy="490929"/>
          </a:xfrm>
          <a:prstGeom prst="cube">
            <a:avLst>
              <a:gd name="adj" fmla="val 5717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1" name="Volný tvar 120"/>
          <p:cNvSpPr>
            <a:spLocks noChangeAspect="1"/>
          </p:cNvSpPr>
          <p:nvPr/>
        </p:nvSpPr>
        <p:spPr>
          <a:xfrm flipH="1">
            <a:off x="7077626" y="2952252"/>
            <a:ext cx="2453552" cy="2409765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681246"/>
              <a:gd name="connsiteY0" fmla="*/ 123152 h 366365"/>
              <a:gd name="connsiteX1" fmla="*/ 31670 w 681246"/>
              <a:gd name="connsiteY1" fmla="*/ 11415 h 366365"/>
              <a:gd name="connsiteX2" fmla="*/ 291442 w 681246"/>
              <a:gd name="connsiteY2" fmla="*/ 61220 h 366365"/>
              <a:gd name="connsiteX3" fmla="*/ 309657 w 681246"/>
              <a:gd name="connsiteY3" fmla="*/ 283445 h 366365"/>
              <a:gd name="connsiteX4" fmla="*/ 444449 w 681246"/>
              <a:gd name="connsiteY4" fmla="*/ 363592 h 366365"/>
              <a:gd name="connsiteX5" fmla="*/ 528239 w 681246"/>
              <a:gd name="connsiteY5" fmla="*/ 338090 h 366365"/>
              <a:gd name="connsiteX6" fmla="*/ 550097 w 681246"/>
              <a:gd name="connsiteY6" fmla="*/ 243372 h 366365"/>
              <a:gd name="connsiteX7" fmla="*/ 681246 w 681246"/>
              <a:gd name="connsiteY7" fmla="*/ 21147 h 366365"/>
              <a:gd name="connsiteX0" fmla="*/ 0 w 550097"/>
              <a:gd name="connsiteY0" fmla="*/ 123152 h 366365"/>
              <a:gd name="connsiteX1" fmla="*/ 31670 w 550097"/>
              <a:gd name="connsiteY1" fmla="*/ 11415 h 366365"/>
              <a:gd name="connsiteX2" fmla="*/ 291442 w 550097"/>
              <a:gd name="connsiteY2" fmla="*/ 61220 h 366365"/>
              <a:gd name="connsiteX3" fmla="*/ 309657 w 550097"/>
              <a:gd name="connsiteY3" fmla="*/ 283445 h 366365"/>
              <a:gd name="connsiteX4" fmla="*/ 444449 w 550097"/>
              <a:gd name="connsiteY4" fmla="*/ 363592 h 366365"/>
              <a:gd name="connsiteX5" fmla="*/ 528239 w 550097"/>
              <a:gd name="connsiteY5" fmla="*/ 338090 h 366365"/>
              <a:gd name="connsiteX6" fmla="*/ 550097 w 550097"/>
              <a:gd name="connsiteY6" fmla="*/ 243372 h 366365"/>
              <a:gd name="connsiteX0" fmla="*/ 0 w 749287"/>
              <a:gd name="connsiteY0" fmla="*/ 123152 h 516668"/>
              <a:gd name="connsiteX1" fmla="*/ 31670 w 749287"/>
              <a:gd name="connsiteY1" fmla="*/ 11415 h 516668"/>
              <a:gd name="connsiteX2" fmla="*/ 291442 w 749287"/>
              <a:gd name="connsiteY2" fmla="*/ 61220 h 516668"/>
              <a:gd name="connsiteX3" fmla="*/ 309657 w 749287"/>
              <a:gd name="connsiteY3" fmla="*/ 283445 h 516668"/>
              <a:gd name="connsiteX4" fmla="*/ 444449 w 749287"/>
              <a:gd name="connsiteY4" fmla="*/ 363592 h 516668"/>
              <a:gd name="connsiteX5" fmla="*/ 528239 w 749287"/>
              <a:gd name="connsiteY5" fmla="*/ 338090 h 516668"/>
              <a:gd name="connsiteX6" fmla="*/ 749287 w 749287"/>
              <a:gd name="connsiteY6" fmla="*/ 507765 h 516668"/>
              <a:gd name="connsiteX0" fmla="*/ 0 w 749287"/>
              <a:gd name="connsiteY0" fmla="*/ 123152 h 533680"/>
              <a:gd name="connsiteX1" fmla="*/ 31670 w 749287"/>
              <a:gd name="connsiteY1" fmla="*/ 11415 h 533680"/>
              <a:gd name="connsiteX2" fmla="*/ 291442 w 749287"/>
              <a:gd name="connsiteY2" fmla="*/ 61220 h 533680"/>
              <a:gd name="connsiteX3" fmla="*/ 309657 w 749287"/>
              <a:gd name="connsiteY3" fmla="*/ 283445 h 533680"/>
              <a:gd name="connsiteX4" fmla="*/ 444449 w 749287"/>
              <a:gd name="connsiteY4" fmla="*/ 363592 h 533680"/>
              <a:gd name="connsiteX5" fmla="*/ 530638 w 749287"/>
              <a:gd name="connsiteY5" fmla="*/ 496152 h 533680"/>
              <a:gd name="connsiteX6" fmla="*/ 749287 w 749287"/>
              <a:gd name="connsiteY6" fmla="*/ 507765 h 533680"/>
              <a:gd name="connsiteX0" fmla="*/ 0 w 749287"/>
              <a:gd name="connsiteY0" fmla="*/ 123152 h 531029"/>
              <a:gd name="connsiteX1" fmla="*/ 31670 w 749287"/>
              <a:gd name="connsiteY1" fmla="*/ 11415 h 531029"/>
              <a:gd name="connsiteX2" fmla="*/ 291442 w 749287"/>
              <a:gd name="connsiteY2" fmla="*/ 61220 h 531029"/>
              <a:gd name="connsiteX3" fmla="*/ 309657 w 749287"/>
              <a:gd name="connsiteY3" fmla="*/ 283445 h 531029"/>
              <a:gd name="connsiteX4" fmla="*/ 350853 w 749287"/>
              <a:gd name="connsiteY4" fmla="*/ 432565 h 531029"/>
              <a:gd name="connsiteX5" fmla="*/ 530638 w 749287"/>
              <a:gd name="connsiteY5" fmla="*/ 496152 h 531029"/>
              <a:gd name="connsiteX6" fmla="*/ 749287 w 749287"/>
              <a:gd name="connsiteY6" fmla="*/ 507765 h 531029"/>
              <a:gd name="connsiteX0" fmla="*/ 0 w 948477"/>
              <a:gd name="connsiteY0" fmla="*/ 123152 h 540312"/>
              <a:gd name="connsiteX1" fmla="*/ 31670 w 948477"/>
              <a:gd name="connsiteY1" fmla="*/ 11415 h 540312"/>
              <a:gd name="connsiteX2" fmla="*/ 291442 w 948477"/>
              <a:gd name="connsiteY2" fmla="*/ 61220 h 540312"/>
              <a:gd name="connsiteX3" fmla="*/ 309657 w 948477"/>
              <a:gd name="connsiteY3" fmla="*/ 283445 h 540312"/>
              <a:gd name="connsiteX4" fmla="*/ 350853 w 948477"/>
              <a:gd name="connsiteY4" fmla="*/ 432565 h 540312"/>
              <a:gd name="connsiteX5" fmla="*/ 530638 w 948477"/>
              <a:gd name="connsiteY5" fmla="*/ 496152 h 540312"/>
              <a:gd name="connsiteX6" fmla="*/ 948477 w 948477"/>
              <a:gd name="connsiteY6" fmla="*/ 519260 h 540312"/>
              <a:gd name="connsiteX0" fmla="*/ 0 w 948477"/>
              <a:gd name="connsiteY0" fmla="*/ 123152 h 553073"/>
              <a:gd name="connsiteX1" fmla="*/ 31670 w 948477"/>
              <a:gd name="connsiteY1" fmla="*/ 11415 h 553073"/>
              <a:gd name="connsiteX2" fmla="*/ 291442 w 948477"/>
              <a:gd name="connsiteY2" fmla="*/ 61220 h 553073"/>
              <a:gd name="connsiteX3" fmla="*/ 309657 w 948477"/>
              <a:gd name="connsiteY3" fmla="*/ 283445 h 553073"/>
              <a:gd name="connsiteX4" fmla="*/ 350853 w 948477"/>
              <a:gd name="connsiteY4" fmla="*/ 432565 h 553073"/>
              <a:gd name="connsiteX5" fmla="*/ 729828 w 948477"/>
              <a:gd name="connsiteY5" fmla="*/ 536386 h 553073"/>
              <a:gd name="connsiteX6" fmla="*/ 948477 w 948477"/>
              <a:gd name="connsiteY6" fmla="*/ 519260 h 553073"/>
              <a:gd name="connsiteX0" fmla="*/ 0 w 773285"/>
              <a:gd name="connsiteY0" fmla="*/ 123152 h 538356"/>
              <a:gd name="connsiteX1" fmla="*/ 31670 w 773285"/>
              <a:gd name="connsiteY1" fmla="*/ 11415 h 538356"/>
              <a:gd name="connsiteX2" fmla="*/ 291442 w 773285"/>
              <a:gd name="connsiteY2" fmla="*/ 61220 h 538356"/>
              <a:gd name="connsiteX3" fmla="*/ 309657 w 773285"/>
              <a:gd name="connsiteY3" fmla="*/ 283445 h 538356"/>
              <a:gd name="connsiteX4" fmla="*/ 350853 w 773285"/>
              <a:gd name="connsiteY4" fmla="*/ 432565 h 538356"/>
              <a:gd name="connsiteX5" fmla="*/ 729828 w 773285"/>
              <a:gd name="connsiteY5" fmla="*/ 536386 h 538356"/>
              <a:gd name="connsiteX6" fmla="*/ 773285 w 773285"/>
              <a:gd name="connsiteY6" fmla="*/ 341080 h 538356"/>
              <a:gd name="connsiteX0" fmla="*/ 0 w 778726"/>
              <a:gd name="connsiteY0" fmla="*/ 123152 h 538356"/>
              <a:gd name="connsiteX1" fmla="*/ 31670 w 778726"/>
              <a:gd name="connsiteY1" fmla="*/ 11415 h 538356"/>
              <a:gd name="connsiteX2" fmla="*/ 291442 w 778726"/>
              <a:gd name="connsiteY2" fmla="*/ 61220 h 538356"/>
              <a:gd name="connsiteX3" fmla="*/ 309657 w 778726"/>
              <a:gd name="connsiteY3" fmla="*/ 283445 h 538356"/>
              <a:gd name="connsiteX4" fmla="*/ 350853 w 778726"/>
              <a:gd name="connsiteY4" fmla="*/ 432565 h 538356"/>
              <a:gd name="connsiteX5" fmla="*/ 729828 w 778726"/>
              <a:gd name="connsiteY5" fmla="*/ 536386 h 538356"/>
              <a:gd name="connsiteX6" fmla="*/ 773285 w 778726"/>
              <a:gd name="connsiteY6" fmla="*/ 341080 h 538356"/>
              <a:gd name="connsiteX0" fmla="*/ 0 w 778726"/>
              <a:gd name="connsiteY0" fmla="*/ 122793 h 537997"/>
              <a:gd name="connsiteX1" fmla="*/ 31670 w 778726"/>
              <a:gd name="connsiteY1" fmla="*/ 11056 h 537997"/>
              <a:gd name="connsiteX2" fmla="*/ 179428 w 778726"/>
              <a:gd name="connsiteY2" fmla="*/ 9712 h 537997"/>
              <a:gd name="connsiteX3" fmla="*/ 291442 w 778726"/>
              <a:gd name="connsiteY3" fmla="*/ 60861 h 537997"/>
              <a:gd name="connsiteX4" fmla="*/ 309657 w 778726"/>
              <a:gd name="connsiteY4" fmla="*/ 283086 h 537997"/>
              <a:gd name="connsiteX5" fmla="*/ 350853 w 778726"/>
              <a:gd name="connsiteY5" fmla="*/ 432206 h 537997"/>
              <a:gd name="connsiteX6" fmla="*/ 729828 w 778726"/>
              <a:gd name="connsiteY6" fmla="*/ 536027 h 537997"/>
              <a:gd name="connsiteX7" fmla="*/ 773285 w 778726"/>
              <a:gd name="connsiteY7" fmla="*/ 340721 h 537997"/>
              <a:gd name="connsiteX0" fmla="*/ 0 w 829827"/>
              <a:gd name="connsiteY0" fmla="*/ 122793 h 562133"/>
              <a:gd name="connsiteX1" fmla="*/ 31670 w 829827"/>
              <a:gd name="connsiteY1" fmla="*/ 11056 h 562133"/>
              <a:gd name="connsiteX2" fmla="*/ 179428 w 829827"/>
              <a:gd name="connsiteY2" fmla="*/ 9712 h 562133"/>
              <a:gd name="connsiteX3" fmla="*/ 291442 w 829827"/>
              <a:gd name="connsiteY3" fmla="*/ 60861 h 562133"/>
              <a:gd name="connsiteX4" fmla="*/ 309657 w 829827"/>
              <a:gd name="connsiteY4" fmla="*/ 283086 h 562133"/>
              <a:gd name="connsiteX5" fmla="*/ 350853 w 829827"/>
              <a:gd name="connsiteY5" fmla="*/ 432206 h 562133"/>
              <a:gd name="connsiteX6" fmla="*/ 729828 w 829827"/>
              <a:gd name="connsiteY6" fmla="*/ 536027 h 562133"/>
              <a:gd name="connsiteX7" fmla="*/ 829800 w 829827"/>
              <a:gd name="connsiteY7" fmla="*/ 498660 h 562133"/>
              <a:gd name="connsiteX0" fmla="*/ 0 w 829804"/>
              <a:gd name="connsiteY0" fmla="*/ 122793 h 554966"/>
              <a:gd name="connsiteX1" fmla="*/ 31670 w 829804"/>
              <a:gd name="connsiteY1" fmla="*/ 11056 h 554966"/>
              <a:gd name="connsiteX2" fmla="*/ 179428 w 829804"/>
              <a:gd name="connsiteY2" fmla="*/ 9712 h 554966"/>
              <a:gd name="connsiteX3" fmla="*/ 291442 w 829804"/>
              <a:gd name="connsiteY3" fmla="*/ 60861 h 554966"/>
              <a:gd name="connsiteX4" fmla="*/ 309657 w 829804"/>
              <a:gd name="connsiteY4" fmla="*/ 283086 h 554966"/>
              <a:gd name="connsiteX5" fmla="*/ 350853 w 829804"/>
              <a:gd name="connsiteY5" fmla="*/ 432206 h 554966"/>
              <a:gd name="connsiteX6" fmla="*/ 610149 w 829804"/>
              <a:gd name="connsiteY6" fmla="*/ 517715 h 554966"/>
              <a:gd name="connsiteX7" fmla="*/ 829800 w 829804"/>
              <a:gd name="connsiteY7" fmla="*/ 498660 h 554966"/>
              <a:gd name="connsiteX0" fmla="*/ 0 w 809858"/>
              <a:gd name="connsiteY0" fmla="*/ 122793 h 554966"/>
              <a:gd name="connsiteX1" fmla="*/ 31670 w 809858"/>
              <a:gd name="connsiteY1" fmla="*/ 11056 h 554966"/>
              <a:gd name="connsiteX2" fmla="*/ 179428 w 809858"/>
              <a:gd name="connsiteY2" fmla="*/ 9712 h 554966"/>
              <a:gd name="connsiteX3" fmla="*/ 291442 w 809858"/>
              <a:gd name="connsiteY3" fmla="*/ 60861 h 554966"/>
              <a:gd name="connsiteX4" fmla="*/ 309657 w 809858"/>
              <a:gd name="connsiteY4" fmla="*/ 283086 h 554966"/>
              <a:gd name="connsiteX5" fmla="*/ 350853 w 809858"/>
              <a:gd name="connsiteY5" fmla="*/ 432206 h 554966"/>
              <a:gd name="connsiteX6" fmla="*/ 610149 w 809858"/>
              <a:gd name="connsiteY6" fmla="*/ 517715 h 554966"/>
              <a:gd name="connsiteX7" fmla="*/ 809854 w 809858"/>
              <a:gd name="connsiteY7" fmla="*/ 498660 h 5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58" h="554966">
                <a:moveTo>
                  <a:pt x="0" y="122793"/>
                </a:moveTo>
                <a:cubicBezTo>
                  <a:pt x="31595" y="38713"/>
                  <a:pt x="1765" y="29903"/>
                  <a:pt x="31670" y="11056"/>
                </a:cubicBezTo>
                <a:cubicBezTo>
                  <a:pt x="61575" y="-7791"/>
                  <a:pt x="136133" y="1411"/>
                  <a:pt x="179428" y="9712"/>
                </a:cubicBezTo>
                <a:cubicBezTo>
                  <a:pt x="222723" y="18013"/>
                  <a:pt x="269737" y="15299"/>
                  <a:pt x="291442" y="60861"/>
                </a:cubicBezTo>
                <a:cubicBezTo>
                  <a:pt x="313147" y="106423"/>
                  <a:pt x="299755" y="221195"/>
                  <a:pt x="309657" y="283086"/>
                </a:cubicBezTo>
                <a:cubicBezTo>
                  <a:pt x="319559" y="344977"/>
                  <a:pt x="300771" y="393101"/>
                  <a:pt x="350853" y="432206"/>
                </a:cubicBezTo>
                <a:cubicBezTo>
                  <a:pt x="400935" y="471311"/>
                  <a:pt x="533649" y="506639"/>
                  <a:pt x="610149" y="517715"/>
                </a:cubicBezTo>
                <a:cubicBezTo>
                  <a:pt x="686649" y="528791"/>
                  <a:pt x="810752" y="606087"/>
                  <a:pt x="809854" y="49866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0" name="Volný tvar 129"/>
          <p:cNvSpPr>
            <a:spLocks noChangeAspect="1"/>
          </p:cNvSpPr>
          <p:nvPr/>
        </p:nvSpPr>
        <p:spPr>
          <a:xfrm flipH="1">
            <a:off x="7814360" y="2935012"/>
            <a:ext cx="3372998" cy="2742255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6415 h 413210"/>
              <a:gd name="connsiteX1" fmla="*/ 31670 w 725192"/>
              <a:gd name="connsiteY1" fmla="*/ 14678 h 413210"/>
              <a:gd name="connsiteX2" fmla="*/ 291442 w 725192"/>
              <a:gd name="connsiteY2" fmla="*/ 64483 h 413210"/>
              <a:gd name="connsiteX3" fmla="*/ 324656 w 725192"/>
              <a:gd name="connsiteY3" fmla="*/ 395073 h 413210"/>
              <a:gd name="connsiteX4" fmla="*/ 444449 w 725192"/>
              <a:gd name="connsiteY4" fmla="*/ 366855 h 413210"/>
              <a:gd name="connsiteX5" fmla="*/ 528239 w 725192"/>
              <a:gd name="connsiteY5" fmla="*/ 341353 h 413210"/>
              <a:gd name="connsiteX6" fmla="*/ 550097 w 725192"/>
              <a:gd name="connsiteY6" fmla="*/ 246635 h 413210"/>
              <a:gd name="connsiteX7" fmla="*/ 681246 w 725192"/>
              <a:gd name="connsiteY7" fmla="*/ 24410 h 413210"/>
              <a:gd name="connsiteX8" fmla="*/ 724963 w 725192"/>
              <a:gd name="connsiteY8" fmla="*/ 119129 h 413210"/>
              <a:gd name="connsiteX0" fmla="*/ 0 w 725192"/>
              <a:gd name="connsiteY0" fmla="*/ 113921 h 399568"/>
              <a:gd name="connsiteX1" fmla="*/ 31670 w 725192"/>
              <a:gd name="connsiteY1" fmla="*/ 2184 h 399568"/>
              <a:gd name="connsiteX2" fmla="*/ 218754 w 725192"/>
              <a:gd name="connsiteY2" fmla="*/ 68129 h 399568"/>
              <a:gd name="connsiteX3" fmla="*/ 324656 w 725192"/>
              <a:gd name="connsiteY3" fmla="*/ 382579 h 399568"/>
              <a:gd name="connsiteX4" fmla="*/ 444449 w 725192"/>
              <a:gd name="connsiteY4" fmla="*/ 354361 h 399568"/>
              <a:gd name="connsiteX5" fmla="*/ 528239 w 725192"/>
              <a:gd name="connsiteY5" fmla="*/ 328859 h 399568"/>
              <a:gd name="connsiteX6" fmla="*/ 550097 w 725192"/>
              <a:gd name="connsiteY6" fmla="*/ 234141 h 399568"/>
              <a:gd name="connsiteX7" fmla="*/ 681246 w 725192"/>
              <a:gd name="connsiteY7" fmla="*/ 11916 h 399568"/>
              <a:gd name="connsiteX8" fmla="*/ 724963 w 725192"/>
              <a:gd name="connsiteY8" fmla="*/ 106635 h 399568"/>
              <a:gd name="connsiteX0" fmla="*/ 0 w 782576"/>
              <a:gd name="connsiteY0" fmla="*/ 113921 h 532798"/>
              <a:gd name="connsiteX1" fmla="*/ 31670 w 782576"/>
              <a:gd name="connsiteY1" fmla="*/ 2184 h 532798"/>
              <a:gd name="connsiteX2" fmla="*/ 218754 w 782576"/>
              <a:gd name="connsiteY2" fmla="*/ 68129 h 532798"/>
              <a:gd name="connsiteX3" fmla="*/ 324656 w 782576"/>
              <a:gd name="connsiteY3" fmla="*/ 382579 h 532798"/>
              <a:gd name="connsiteX4" fmla="*/ 444449 w 782576"/>
              <a:gd name="connsiteY4" fmla="*/ 354361 h 532798"/>
              <a:gd name="connsiteX5" fmla="*/ 528239 w 782576"/>
              <a:gd name="connsiteY5" fmla="*/ 328859 h 532798"/>
              <a:gd name="connsiteX6" fmla="*/ 779698 w 782576"/>
              <a:gd name="connsiteY6" fmla="*/ 524651 h 532798"/>
              <a:gd name="connsiteX7" fmla="*/ 681246 w 782576"/>
              <a:gd name="connsiteY7" fmla="*/ 11916 h 532798"/>
              <a:gd name="connsiteX8" fmla="*/ 724963 w 782576"/>
              <a:gd name="connsiteY8" fmla="*/ 106635 h 532798"/>
              <a:gd name="connsiteX0" fmla="*/ 0 w 781854"/>
              <a:gd name="connsiteY0" fmla="*/ 113921 h 567967"/>
              <a:gd name="connsiteX1" fmla="*/ 31670 w 781854"/>
              <a:gd name="connsiteY1" fmla="*/ 2184 h 567967"/>
              <a:gd name="connsiteX2" fmla="*/ 218754 w 781854"/>
              <a:gd name="connsiteY2" fmla="*/ 68129 h 567967"/>
              <a:gd name="connsiteX3" fmla="*/ 324656 w 781854"/>
              <a:gd name="connsiteY3" fmla="*/ 382579 h 567967"/>
              <a:gd name="connsiteX4" fmla="*/ 444449 w 781854"/>
              <a:gd name="connsiteY4" fmla="*/ 354361 h 567967"/>
              <a:gd name="connsiteX5" fmla="*/ 551314 w 781854"/>
              <a:gd name="connsiteY5" fmla="*/ 520226 h 567967"/>
              <a:gd name="connsiteX6" fmla="*/ 779698 w 781854"/>
              <a:gd name="connsiteY6" fmla="*/ 524651 h 567967"/>
              <a:gd name="connsiteX7" fmla="*/ 681246 w 781854"/>
              <a:gd name="connsiteY7" fmla="*/ 11916 h 567967"/>
              <a:gd name="connsiteX8" fmla="*/ 724963 w 781854"/>
              <a:gd name="connsiteY8" fmla="*/ 106635 h 567967"/>
              <a:gd name="connsiteX0" fmla="*/ 0 w 954710"/>
              <a:gd name="connsiteY0" fmla="*/ 113921 h 643906"/>
              <a:gd name="connsiteX1" fmla="*/ 31670 w 954710"/>
              <a:gd name="connsiteY1" fmla="*/ 2184 h 643906"/>
              <a:gd name="connsiteX2" fmla="*/ 218754 w 954710"/>
              <a:gd name="connsiteY2" fmla="*/ 68129 h 643906"/>
              <a:gd name="connsiteX3" fmla="*/ 324656 w 954710"/>
              <a:gd name="connsiteY3" fmla="*/ 382579 h 643906"/>
              <a:gd name="connsiteX4" fmla="*/ 444449 w 954710"/>
              <a:gd name="connsiteY4" fmla="*/ 354361 h 643906"/>
              <a:gd name="connsiteX5" fmla="*/ 551314 w 954710"/>
              <a:gd name="connsiteY5" fmla="*/ 520226 h 643906"/>
              <a:gd name="connsiteX6" fmla="*/ 779698 w 954710"/>
              <a:gd name="connsiteY6" fmla="*/ 524651 h 643906"/>
              <a:gd name="connsiteX7" fmla="*/ 952383 w 954710"/>
              <a:gd name="connsiteY7" fmla="*/ 641353 h 643906"/>
              <a:gd name="connsiteX8" fmla="*/ 724963 w 954710"/>
              <a:gd name="connsiteY8" fmla="*/ 106635 h 643906"/>
              <a:gd name="connsiteX0" fmla="*/ 0 w 1108049"/>
              <a:gd name="connsiteY0" fmla="*/ 113921 h 643906"/>
              <a:gd name="connsiteX1" fmla="*/ 31670 w 1108049"/>
              <a:gd name="connsiteY1" fmla="*/ 2184 h 643906"/>
              <a:gd name="connsiteX2" fmla="*/ 218754 w 1108049"/>
              <a:gd name="connsiteY2" fmla="*/ 68129 h 643906"/>
              <a:gd name="connsiteX3" fmla="*/ 324656 w 1108049"/>
              <a:gd name="connsiteY3" fmla="*/ 382579 h 643906"/>
              <a:gd name="connsiteX4" fmla="*/ 444449 w 1108049"/>
              <a:gd name="connsiteY4" fmla="*/ 354361 h 643906"/>
              <a:gd name="connsiteX5" fmla="*/ 551314 w 1108049"/>
              <a:gd name="connsiteY5" fmla="*/ 520226 h 643906"/>
              <a:gd name="connsiteX6" fmla="*/ 779698 w 1108049"/>
              <a:gd name="connsiteY6" fmla="*/ 524651 h 643906"/>
              <a:gd name="connsiteX7" fmla="*/ 952383 w 1108049"/>
              <a:gd name="connsiteY7" fmla="*/ 641353 h 643906"/>
              <a:gd name="connsiteX8" fmla="*/ 1108016 w 1108049"/>
              <a:gd name="connsiteY8" fmla="*/ 613873 h 643906"/>
              <a:gd name="connsiteX0" fmla="*/ 0 w 1404629"/>
              <a:gd name="connsiteY0" fmla="*/ 113921 h 643906"/>
              <a:gd name="connsiteX1" fmla="*/ 31670 w 1404629"/>
              <a:gd name="connsiteY1" fmla="*/ 2184 h 643906"/>
              <a:gd name="connsiteX2" fmla="*/ 218754 w 1404629"/>
              <a:gd name="connsiteY2" fmla="*/ 68129 h 643906"/>
              <a:gd name="connsiteX3" fmla="*/ 324656 w 1404629"/>
              <a:gd name="connsiteY3" fmla="*/ 382579 h 643906"/>
              <a:gd name="connsiteX4" fmla="*/ 444449 w 1404629"/>
              <a:gd name="connsiteY4" fmla="*/ 354361 h 643906"/>
              <a:gd name="connsiteX5" fmla="*/ 551314 w 1404629"/>
              <a:gd name="connsiteY5" fmla="*/ 520226 h 643906"/>
              <a:gd name="connsiteX6" fmla="*/ 779698 w 1404629"/>
              <a:gd name="connsiteY6" fmla="*/ 524651 h 643906"/>
              <a:gd name="connsiteX7" fmla="*/ 952383 w 1404629"/>
              <a:gd name="connsiteY7" fmla="*/ 641353 h 643906"/>
              <a:gd name="connsiteX8" fmla="*/ 1404619 w 1404629"/>
              <a:gd name="connsiteY8" fmla="*/ 204780 h 643906"/>
              <a:gd name="connsiteX0" fmla="*/ 0 w 1404619"/>
              <a:gd name="connsiteY0" fmla="*/ 113921 h 643413"/>
              <a:gd name="connsiteX1" fmla="*/ 31670 w 1404619"/>
              <a:gd name="connsiteY1" fmla="*/ 2184 h 643413"/>
              <a:gd name="connsiteX2" fmla="*/ 218754 w 1404619"/>
              <a:gd name="connsiteY2" fmla="*/ 68129 h 643413"/>
              <a:gd name="connsiteX3" fmla="*/ 324656 w 1404619"/>
              <a:gd name="connsiteY3" fmla="*/ 382579 h 643413"/>
              <a:gd name="connsiteX4" fmla="*/ 444449 w 1404619"/>
              <a:gd name="connsiteY4" fmla="*/ 354361 h 643413"/>
              <a:gd name="connsiteX5" fmla="*/ 551314 w 1404619"/>
              <a:gd name="connsiteY5" fmla="*/ 520226 h 643413"/>
              <a:gd name="connsiteX6" fmla="*/ 779698 w 1404619"/>
              <a:gd name="connsiteY6" fmla="*/ 524651 h 643413"/>
              <a:gd name="connsiteX7" fmla="*/ 952383 w 1404619"/>
              <a:gd name="connsiteY7" fmla="*/ 641353 h 643413"/>
              <a:gd name="connsiteX8" fmla="*/ 1195425 w 1404619"/>
              <a:gd name="connsiteY8" fmla="*/ 411939 h 643413"/>
              <a:gd name="connsiteX9" fmla="*/ 1404619 w 1404619"/>
              <a:gd name="connsiteY9" fmla="*/ 204780 h 643413"/>
              <a:gd name="connsiteX0" fmla="*/ 0 w 1211003"/>
              <a:gd name="connsiteY0" fmla="*/ 802133 h 1331625"/>
              <a:gd name="connsiteX1" fmla="*/ 31670 w 1211003"/>
              <a:gd name="connsiteY1" fmla="*/ 690396 h 1331625"/>
              <a:gd name="connsiteX2" fmla="*/ 218754 w 1211003"/>
              <a:gd name="connsiteY2" fmla="*/ 756341 h 1331625"/>
              <a:gd name="connsiteX3" fmla="*/ 324656 w 1211003"/>
              <a:gd name="connsiteY3" fmla="*/ 1070791 h 1331625"/>
              <a:gd name="connsiteX4" fmla="*/ 444449 w 1211003"/>
              <a:gd name="connsiteY4" fmla="*/ 1042573 h 1331625"/>
              <a:gd name="connsiteX5" fmla="*/ 551314 w 1211003"/>
              <a:gd name="connsiteY5" fmla="*/ 1208438 h 1331625"/>
              <a:gd name="connsiteX6" fmla="*/ 779698 w 1211003"/>
              <a:gd name="connsiteY6" fmla="*/ 1212863 h 1331625"/>
              <a:gd name="connsiteX7" fmla="*/ 952383 w 1211003"/>
              <a:gd name="connsiteY7" fmla="*/ 1329565 h 1331625"/>
              <a:gd name="connsiteX8" fmla="*/ 1195425 w 1211003"/>
              <a:gd name="connsiteY8" fmla="*/ 1100151 h 1331625"/>
              <a:gd name="connsiteX9" fmla="*/ 1081169 w 1211003"/>
              <a:gd name="connsiteY9" fmla="*/ 0 h 1331625"/>
              <a:gd name="connsiteX0" fmla="*/ 0 w 1158821"/>
              <a:gd name="connsiteY0" fmla="*/ 802133 h 1331625"/>
              <a:gd name="connsiteX1" fmla="*/ 31670 w 1158821"/>
              <a:gd name="connsiteY1" fmla="*/ 690396 h 1331625"/>
              <a:gd name="connsiteX2" fmla="*/ 218754 w 1158821"/>
              <a:gd name="connsiteY2" fmla="*/ 756341 h 1331625"/>
              <a:gd name="connsiteX3" fmla="*/ 324656 w 1158821"/>
              <a:gd name="connsiteY3" fmla="*/ 1070791 h 1331625"/>
              <a:gd name="connsiteX4" fmla="*/ 444449 w 1158821"/>
              <a:gd name="connsiteY4" fmla="*/ 1042573 h 1331625"/>
              <a:gd name="connsiteX5" fmla="*/ 551314 w 1158821"/>
              <a:gd name="connsiteY5" fmla="*/ 1208438 h 1331625"/>
              <a:gd name="connsiteX6" fmla="*/ 779698 w 1158821"/>
              <a:gd name="connsiteY6" fmla="*/ 1212863 h 1331625"/>
              <a:gd name="connsiteX7" fmla="*/ 952383 w 1158821"/>
              <a:gd name="connsiteY7" fmla="*/ 1329565 h 1331625"/>
              <a:gd name="connsiteX8" fmla="*/ 1139173 w 1158821"/>
              <a:gd name="connsiteY8" fmla="*/ 1111839 h 1331625"/>
              <a:gd name="connsiteX9" fmla="*/ 1081169 w 1158821"/>
              <a:gd name="connsiteY9" fmla="*/ 0 h 1331625"/>
              <a:gd name="connsiteX0" fmla="*/ 0 w 1148201"/>
              <a:gd name="connsiteY0" fmla="*/ 802133 h 1331625"/>
              <a:gd name="connsiteX1" fmla="*/ 31670 w 1148201"/>
              <a:gd name="connsiteY1" fmla="*/ 690396 h 1331625"/>
              <a:gd name="connsiteX2" fmla="*/ 218754 w 1148201"/>
              <a:gd name="connsiteY2" fmla="*/ 756341 h 1331625"/>
              <a:gd name="connsiteX3" fmla="*/ 324656 w 1148201"/>
              <a:gd name="connsiteY3" fmla="*/ 1070791 h 1331625"/>
              <a:gd name="connsiteX4" fmla="*/ 444449 w 1148201"/>
              <a:gd name="connsiteY4" fmla="*/ 1042573 h 1331625"/>
              <a:gd name="connsiteX5" fmla="*/ 551314 w 1148201"/>
              <a:gd name="connsiteY5" fmla="*/ 1208438 h 1331625"/>
              <a:gd name="connsiteX6" fmla="*/ 779698 w 1148201"/>
              <a:gd name="connsiteY6" fmla="*/ 1212863 h 1331625"/>
              <a:gd name="connsiteX7" fmla="*/ 952383 w 1148201"/>
              <a:gd name="connsiteY7" fmla="*/ 1329565 h 1331625"/>
              <a:gd name="connsiteX8" fmla="*/ 1139173 w 1148201"/>
              <a:gd name="connsiteY8" fmla="*/ 1111839 h 1331625"/>
              <a:gd name="connsiteX9" fmla="*/ 1081169 w 1148201"/>
              <a:gd name="connsiteY9" fmla="*/ 0 h 1331625"/>
              <a:gd name="connsiteX0" fmla="*/ 0 w 1148201"/>
              <a:gd name="connsiteY0" fmla="*/ 802133 h 1331625"/>
              <a:gd name="connsiteX1" fmla="*/ 31670 w 1148201"/>
              <a:gd name="connsiteY1" fmla="*/ 690396 h 1331625"/>
              <a:gd name="connsiteX2" fmla="*/ 218754 w 1148201"/>
              <a:gd name="connsiteY2" fmla="*/ 756341 h 1331625"/>
              <a:gd name="connsiteX3" fmla="*/ 324656 w 1148201"/>
              <a:gd name="connsiteY3" fmla="*/ 1070791 h 1331625"/>
              <a:gd name="connsiteX4" fmla="*/ 444449 w 1148201"/>
              <a:gd name="connsiteY4" fmla="*/ 1042573 h 1331625"/>
              <a:gd name="connsiteX5" fmla="*/ 551314 w 1148201"/>
              <a:gd name="connsiteY5" fmla="*/ 1208438 h 1331625"/>
              <a:gd name="connsiteX6" fmla="*/ 779698 w 1148201"/>
              <a:gd name="connsiteY6" fmla="*/ 1212863 h 1331625"/>
              <a:gd name="connsiteX7" fmla="*/ 952383 w 1148201"/>
              <a:gd name="connsiteY7" fmla="*/ 1329565 h 1331625"/>
              <a:gd name="connsiteX8" fmla="*/ 1139173 w 1148201"/>
              <a:gd name="connsiteY8" fmla="*/ 1111839 h 1331625"/>
              <a:gd name="connsiteX9" fmla="*/ 1081169 w 1148201"/>
              <a:gd name="connsiteY9" fmla="*/ 0 h 1331625"/>
              <a:gd name="connsiteX0" fmla="*/ 0 w 1189000"/>
              <a:gd name="connsiteY0" fmla="*/ 802133 h 2214502"/>
              <a:gd name="connsiteX1" fmla="*/ 31670 w 1189000"/>
              <a:gd name="connsiteY1" fmla="*/ 690396 h 2214502"/>
              <a:gd name="connsiteX2" fmla="*/ 218754 w 1189000"/>
              <a:gd name="connsiteY2" fmla="*/ 756341 h 2214502"/>
              <a:gd name="connsiteX3" fmla="*/ 324656 w 1189000"/>
              <a:gd name="connsiteY3" fmla="*/ 1070791 h 2214502"/>
              <a:gd name="connsiteX4" fmla="*/ 444449 w 1189000"/>
              <a:gd name="connsiteY4" fmla="*/ 1042573 h 2214502"/>
              <a:gd name="connsiteX5" fmla="*/ 551314 w 1189000"/>
              <a:gd name="connsiteY5" fmla="*/ 1208438 h 2214502"/>
              <a:gd name="connsiteX6" fmla="*/ 779698 w 1189000"/>
              <a:gd name="connsiteY6" fmla="*/ 1212863 h 2214502"/>
              <a:gd name="connsiteX7" fmla="*/ 1160564 w 1189000"/>
              <a:gd name="connsiteY7" fmla="*/ 2214197 h 2214502"/>
              <a:gd name="connsiteX8" fmla="*/ 1139173 w 1189000"/>
              <a:gd name="connsiteY8" fmla="*/ 1111839 h 2214502"/>
              <a:gd name="connsiteX9" fmla="*/ 1081169 w 1189000"/>
              <a:gd name="connsiteY9" fmla="*/ 0 h 2214502"/>
              <a:gd name="connsiteX0" fmla="*/ 0 w 1189000"/>
              <a:gd name="connsiteY0" fmla="*/ 802133 h 2220952"/>
              <a:gd name="connsiteX1" fmla="*/ 31670 w 1189000"/>
              <a:gd name="connsiteY1" fmla="*/ 690396 h 2220952"/>
              <a:gd name="connsiteX2" fmla="*/ 218754 w 1189000"/>
              <a:gd name="connsiteY2" fmla="*/ 756341 h 2220952"/>
              <a:gd name="connsiteX3" fmla="*/ 324656 w 1189000"/>
              <a:gd name="connsiteY3" fmla="*/ 1070791 h 2220952"/>
              <a:gd name="connsiteX4" fmla="*/ 444449 w 1189000"/>
              <a:gd name="connsiteY4" fmla="*/ 1042573 h 2220952"/>
              <a:gd name="connsiteX5" fmla="*/ 551314 w 1189000"/>
              <a:gd name="connsiteY5" fmla="*/ 1208438 h 2220952"/>
              <a:gd name="connsiteX6" fmla="*/ 765037 w 1189000"/>
              <a:gd name="connsiteY6" fmla="*/ 2054603 h 2220952"/>
              <a:gd name="connsiteX7" fmla="*/ 1160564 w 1189000"/>
              <a:gd name="connsiteY7" fmla="*/ 2214197 h 2220952"/>
              <a:gd name="connsiteX8" fmla="*/ 1139173 w 1189000"/>
              <a:gd name="connsiteY8" fmla="*/ 1111839 h 2220952"/>
              <a:gd name="connsiteX9" fmla="*/ 1081169 w 1189000"/>
              <a:gd name="connsiteY9" fmla="*/ 0 h 2220952"/>
              <a:gd name="connsiteX0" fmla="*/ 0 w 1189000"/>
              <a:gd name="connsiteY0" fmla="*/ 802133 h 2216622"/>
              <a:gd name="connsiteX1" fmla="*/ 31670 w 1189000"/>
              <a:gd name="connsiteY1" fmla="*/ 690396 h 2216622"/>
              <a:gd name="connsiteX2" fmla="*/ 218754 w 1189000"/>
              <a:gd name="connsiteY2" fmla="*/ 756341 h 2216622"/>
              <a:gd name="connsiteX3" fmla="*/ 324656 w 1189000"/>
              <a:gd name="connsiteY3" fmla="*/ 1070791 h 2216622"/>
              <a:gd name="connsiteX4" fmla="*/ 444449 w 1189000"/>
              <a:gd name="connsiteY4" fmla="*/ 1042573 h 2216622"/>
              <a:gd name="connsiteX5" fmla="*/ 489739 w 1189000"/>
              <a:gd name="connsiteY5" fmla="*/ 1707048 h 2216622"/>
              <a:gd name="connsiteX6" fmla="*/ 765037 w 1189000"/>
              <a:gd name="connsiteY6" fmla="*/ 2054603 h 2216622"/>
              <a:gd name="connsiteX7" fmla="*/ 1160564 w 1189000"/>
              <a:gd name="connsiteY7" fmla="*/ 2214197 h 2216622"/>
              <a:gd name="connsiteX8" fmla="*/ 1139173 w 1189000"/>
              <a:gd name="connsiteY8" fmla="*/ 1111839 h 2216622"/>
              <a:gd name="connsiteX9" fmla="*/ 1081169 w 1189000"/>
              <a:gd name="connsiteY9" fmla="*/ 0 h 2216622"/>
              <a:gd name="connsiteX0" fmla="*/ 0 w 1189000"/>
              <a:gd name="connsiteY0" fmla="*/ 802133 h 2216622"/>
              <a:gd name="connsiteX1" fmla="*/ 31670 w 1189000"/>
              <a:gd name="connsiteY1" fmla="*/ 690396 h 2216622"/>
              <a:gd name="connsiteX2" fmla="*/ 218754 w 1189000"/>
              <a:gd name="connsiteY2" fmla="*/ 756341 h 2216622"/>
              <a:gd name="connsiteX3" fmla="*/ 324656 w 1189000"/>
              <a:gd name="connsiteY3" fmla="*/ 1070791 h 2216622"/>
              <a:gd name="connsiteX4" fmla="*/ 318368 w 1189000"/>
              <a:gd name="connsiteY4" fmla="*/ 1530461 h 2216622"/>
              <a:gd name="connsiteX5" fmla="*/ 489739 w 1189000"/>
              <a:gd name="connsiteY5" fmla="*/ 1707048 h 2216622"/>
              <a:gd name="connsiteX6" fmla="*/ 765037 w 1189000"/>
              <a:gd name="connsiteY6" fmla="*/ 2054603 h 2216622"/>
              <a:gd name="connsiteX7" fmla="*/ 1160564 w 1189000"/>
              <a:gd name="connsiteY7" fmla="*/ 2214197 h 2216622"/>
              <a:gd name="connsiteX8" fmla="*/ 1139173 w 1189000"/>
              <a:gd name="connsiteY8" fmla="*/ 1111839 h 2216622"/>
              <a:gd name="connsiteX9" fmla="*/ 1081169 w 1189000"/>
              <a:gd name="connsiteY9" fmla="*/ 0 h 2216622"/>
              <a:gd name="connsiteX0" fmla="*/ 0 w 1383286"/>
              <a:gd name="connsiteY0" fmla="*/ 802133 h 2216622"/>
              <a:gd name="connsiteX1" fmla="*/ 31670 w 1383286"/>
              <a:gd name="connsiteY1" fmla="*/ 690396 h 2216622"/>
              <a:gd name="connsiteX2" fmla="*/ 218754 w 1383286"/>
              <a:gd name="connsiteY2" fmla="*/ 756341 h 2216622"/>
              <a:gd name="connsiteX3" fmla="*/ 324656 w 1383286"/>
              <a:gd name="connsiteY3" fmla="*/ 1070791 h 2216622"/>
              <a:gd name="connsiteX4" fmla="*/ 318368 w 1383286"/>
              <a:gd name="connsiteY4" fmla="*/ 1530461 h 2216622"/>
              <a:gd name="connsiteX5" fmla="*/ 489739 w 1383286"/>
              <a:gd name="connsiteY5" fmla="*/ 1707048 h 2216622"/>
              <a:gd name="connsiteX6" fmla="*/ 765037 w 1383286"/>
              <a:gd name="connsiteY6" fmla="*/ 2054603 h 2216622"/>
              <a:gd name="connsiteX7" fmla="*/ 1160564 w 1383286"/>
              <a:gd name="connsiteY7" fmla="*/ 2214197 h 2216622"/>
              <a:gd name="connsiteX8" fmla="*/ 1382539 w 1383286"/>
              <a:gd name="connsiteY8" fmla="*/ 1224428 h 2216622"/>
              <a:gd name="connsiteX9" fmla="*/ 1081169 w 1383286"/>
              <a:gd name="connsiteY9" fmla="*/ 0 h 2216622"/>
              <a:gd name="connsiteX0" fmla="*/ 0 w 1407226"/>
              <a:gd name="connsiteY0" fmla="*/ 802133 h 2180028"/>
              <a:gd name="connsiteX1" fmla="*/ 31670 w 1407226"/>
              <a:gd name="connsiteY1" fmla="*/ 690396 h 2180028"/>
              <a:gd name="connsiteX2" fmla="*/ 218754 w 1407226"/>
              <a:gd name="connsiteY2" fmla="*/ 756341 h 2180028"/>
              <a:gd name="connsiteX3" fmla="*/ 324656 w 1407226"/>
              <a:gd name="connsiteY3" fmla="*/ 1070791 h 2180028"/>
              <a:gd name="connsiteX4" fmla="*/ 318368 w 1407226"/>
              <a:gd name="connsiteY4" fmla="*/ 1530461 h 2180028"/>
              <a:gd name="connsiteX5" fmla="*/ 489739 w 1407226"/>
              <a:gd name="connsiteY5" fmla="*/ 1707048 h 2180028"/>
              <a:gd name="connsiteX6" fmla="*/ 765037 w 1407226"/>
              <a:gd name="connsiteY6" fmla="*/ 2054603 h 2180028"/>
              <a:gd name="connsiteX7" fmla="*/ 1342355 w 1407226"/>
              <a:gd name="connsiteY7" fmla="*/ 2176667 h 2180028"/>
              <a:gd name="connsiteX8" fmla="*/ 1382539 w 1407226"/>
              <a:gd name="connsiteY8" fmla="*/ 1224428 h 2180028"/>
              <a:gd name="connsiteX9" fmla="*/ 1081169 w 1407226"/>
              <a:gd name="connsiteY9" fmla="*/ 0 h 2180028"/>
              <a:gd name="connsiteX0" fmla="*/ 0 w 1418363"/>
              <a:gd name="connsiteY0" fmla="*/ 113921 h 1491816"/>
              <a:gd name="connsiteX1" fmla="*/ 31670 w 1418363"/>
              <a:gd name="connsiteY1" fmla="*/ 2184 h 1491816"/>
              <a:gd name="connsiteX2" fmla="*/ 218754 w 1418363"/>
              <a:gd name="connsiteY2" fmla="*/ 68129 h 1491816"/>
              <a:gd name="connsiteX3" fmla="*/ 324656 w 1418363"/>
              <a:gd name="connsiteY3" fmla="*/ 382579 h 1491816"/>
              <a:gd name="connsiteX4" fmla="*/ 318368 w 1418363"/>
              <a:gd name="connsiteY4" fmla="*/ 842249 h 1491816"/>
              <a:gd name="connsiteX5" fmla="*/ 489739 w 1418363"/>
              <a:gd name="connsiteY5" fmla="*/ 1018836 h 1491816"/>
              <a:gd name="connsiteX6" fmla="*/ 765037 w 1418363"/>
              <a:gd name="connsiteY6" fmla="*/ 1366391 h 1491816"/>
              <a:gd name="connsiteX7" fmla="*/ 1342355 w 1418363"/>
              <a:gd name="connsiteY7" fmla="*/ 1488455 h 1491816"/>
              <a:gd name="connsiteX8" fmla="*/ 1382539 w 1418363"/>
              <a:gd name="connsiteY8" fmla="*/ 536216 h 1491816"/>
              <a:gd name="connsiteX9" fmla="*/ 1418363 w 1418363"/>
              <a:gd name="connsiteY9" fmla="*/ 169613 h 1491816"/>
              <a:gd name="connsiteX0" fmla="*/ 0 w 1418363"/>
              <a:gd name="connsiteY0" fmla="*/ 113921 h 1491816"/>
              <a:gd name="connsiteX1" fmla="*/ 31670 w 1418363"/>
              <a:gd name="connsiteY1" fmla="*/ 2184 h 1491816"/>
              <a:gd name="connsiteX2" fmla="*/ 218754 w 1418363"/>
              <a:gd name="connsiteY2" fmla="*/ 68129 h 1491816"/>
              <a:gd name="connsiteX3" fmla="*/ 324656 w 1418363"/>
              <a:gd name="connsiteY3" fmla="*/ 382579 h 1491816"/>
              <a:gd name="connsiteX4" fmla="*/ 318368 w 1418363"/>
              <a:gd name="connsiteY4" fmla="*/ 842249 h 1491816"/>
              <a:gd name="connsiteX5" fmla="*/ 489739 w 1418363"/>
              <a:gd name="connsiteY5" fmla="*/ 1018836 h 1491816"/>
              <a:gd name="connsiteX6" fmla="*/ 765037 w 1418363"/>
              <a:gd name="connsiteY6" fmla="*/ 1366391 h 1491816"/>
              <a:gd name="connsiteX7" fmla="*/ 1342355 w 1418363"/>
              <a:gd name="connsiteY7" fmla="*/ 1488455 h 1491816"/>
              <a:gd name="connsiteX8" fmla="*/ 1344831 w 1418363"/>
              <a:gd name="connsiteY8" fmla="*/ 521631 h 1491816"/>
              <a:gd name="connsiteX9" fmla="*/ 1418363 w 1418363"/>
              <a:gd name="connsiteY9" fmla="*/ 169613 h 1491816"/>
              <a:gd name="connsiteX0" fmla="*/ 0 w 1398059"/>
              <a:gd name="connsiteY0" fmla="*/ 113921 h 1491816"/>
              <a:gd name="connsiteX1" fmla="*/ 31670 w 1398059"/>
              <a:gd name="connsiteY1" fmla="*/ 2184 h 1491816"/>
              <a:gd name="connsiteX2" fmla="*/ 218754 w 1398059"/>
              <a:gd name="connsiteY2" fmla="*/ 68129 h 1491816"/>
              <a:gd name="connsiteX3" fmla="*/ 324656 w 1398059"/>
              <a:gd name="connsiteY3" fmla="*/ 382579 h 1491816"/>
              <a:gd name="connsiteX4" fmla="*/ 318368 w 1398059"/>
              <a:gd name="connsiteY4" fmla="*/ 842249 h 1491816"/>
              <a:gd name="connsiteX5" fmla="*/ 489739 w 1398059"/>
              <a:gd name="connsiteY5" fmla="*/ 1018836 h 1491816"/>
              <a:gd name="connsiteX6" fmla="*/ 765037 w 1398059"/>
              <a:gd name="connsiteY6" fmla="*/ 1366391 h 1491816"/>
              <a:gd name="connsiteX7" fmla="*/ 1342355 w 1398059"/>
              <a:gd name="connsiteY7" fmla="*/ 1488455 h 1491816"/>
              <a:gd name="connsiteX8" fmla="*/ 1344831 w 1398059"/>
              <a:gd name="connsiteY8" fmla="*/ 521631 h 1491816"/>
              <a:gd name="connsiteX9" fmla="*/ 1398059 w 1398059"/>
              <a:gd name="connsiteY9" fmla="*/ 193481 h 1491816"/>
              <a:gd name="connsiteX0" fmla="*/ 0 w 1371771"/>
              <a:gd name="connsiteY0" fmla="*/ 113921 h 1491816"/>
              <a:gd name="connsiteX1" fmla="*/ 31670 w 1371771"/>
              <a:gd name="connsiteY1" fmla="*/ 2184 h 1491816"/>
              <a:gd name="connsiteX2" fmla="*/ 218754 w 1371771"/>
              <a:gd name="connsiteY2" fmla="*/ 68129 h 1491816"/>
              <a:gd name="connsiteX3" fmla="*/ 324656 w 1371771"/>
              <a:gd name="connsiteY3" fmla="*/ 382579 h 1491816"/>
              <a:gd name="connsiteX4" fmla="*/ 318368 w 1371771"/>
              <a:gd name="connsiteY4" fmla="*/ 842249 h 1491816"/>
              <a:gd name="connsiteX5" fmla="*/ 489739 w 1371771"/>
              <a:gd name="connsiteY5" fmla="*/ 1018836 h 1491816"/>
              <a:gd name="connsiteX6" fmla="*/ 765037 w 1371771"/>
              <a:gd name="connsiteY6" fmla="*/ 1366391 h 1491816"/>
              <a:gd name="connsiteX7" fmla="*/ 1342355 w 1371771"/>
              <a:gd name="connsiteY7" fmla="*/ 1488455 h 1491816"/>
              <a:gd name="connsiteX8" fmla="*/ 1344831 w 1371771"/>
              <a:gd name="connsiteY8" fmla="*/ 521631 h 1491816"/>
              <a:gd name="connsiteX0" fmla="*/ 0 w 1342355"/>
              <a:gd name="connsiteY0" fmla="*/ 113921 h 1491816"/>
              <a:gd name="connsiteX1" fmla="*/ 31670 w 1342355"/>
              <a:gd name="connsiteY1" fmla="*/ 2184 h 1491816"/>
              <a:gd name="connsiteX2" fmla="*/ 218754 w 1342355"/>
              <a:gd name="connsiteY2" fmla="*/ 68129 h 1491816"/>
              <a:gd name="connsiteX3" fmla="*/ 324656 w 1342355"/>
              <a:gd name="connsiteY3" fmla="*/ 382579 h 1491816"/>
              <a:gd name="connsiteX4" fmla="*/ 318368 w 1342355"/>
              <a:gd name="connsiteY4" fmla="*/ 842249 h 1491816"/>
              <a:gd name="connsiteX5" fmla="*/ 489739 w 1342355"/>
              <a:gd name="connsiteY5" fmla="*/ 1018836 h 1491816"/>
              <a:gd name="connsiteX6" fmla="*/ 765037 w 1342355"/>
              <a:gd name="connsiteY6" fmla="*/ 1366391 h 1491816"/>
              <a:gd name="connsiteX7" fmla="*/ 1342355 w 1342355"/>
              <a:gd name="connsiteY7" fmla="*/ 1488455 h 1491816"/>
              <a:gd name="connsiteX0" fmla="*/ 0 w 1145711"/>
              <a:gd name="connsiteY0" fmla="*/ 113921 h 1469777"/>
              <a:gd name="connsiteX1" fmla="*/ 31670 w 1145711"/>
              <a:gd name="connsiteY1" fmla="*/ 2184 h 1469777"/>
              <a:gd name="connsiteX2" fmla="*/ 218754 w 1145711"/>
              <a:gd name="connsiteY2" fmla="*/ 68129 h 1469777"/>
              <a:gd name="connsiteX3" fmla="*/ 324656 w 1145711"/>
              <a:gd name="connsiteY3" fmla="*/ 382579 h 1469777"/>
              <a:gd name="connsiteX4" fmla="*/ 318368 w 1145711"/>
              <a:gd name="connsiteY4" fmla="*/ 842249 h 1469777"/>
              <a:gd name="connsiteX5" fmla="*/ 489739 w 1145711"/>
              <a:gd name="connsiteY5" fmla="*/ 1018836 h 1469777"/>
              <a:gd name="connsiteX6" fmla="*/ 765037 w 1145711"/>
              <a:gd name="connsiteY6" fmla="*/ 1366391 h 1469777"/>
              <a:gd name="connsiteX7" fmla="*/ 1145711 w 1145711"/>
              <a:gd name="connsiteY7" fmla="*/ 1465406 h 1469777"/>
              <a:gd name="connsiteX0" fmla="*/ 0 w 1145711"/>
              <a:gd name="connsiteY0" fmla="*/ 113921 h 1465409"/>
              <a:gd name="connsiteX1" fmla="*/ 31670 w 1145711"/>
              <a:gd name="connsiteY1" fmla="*/ 2184 h 1465409"/>
              <a:gd name="connsiteX2" fmla="*/ 218754 w 1145711"/>
              <a:gd name="connsiteY2" fmla="*/ 68129 h 1465409"/>
              <a:gd name="connsiteX3" fmla="*/ 324656 w 1145711"/>
              <a:gd name="connsiteY3" fmla="*/ 382579 h 1465409"/>
              <a:gd name="connsiteX4" fmla="*/ 318368 w 1145711"/>
              <a:gd name="connsiteY4" fmla="*/ 842249 h 1465409"/>
              <a:gd name="connsiteX5" fmla="*/ 489739 w 1145711"/>
              <a:gd name="connsiteY5" fmla="*/ 1018836 h 1465409"/>
              <a:gd name="connsiteX6" fmla="*/ 765037 w 1145711"/>
              <a:gd name="connsiteY6" fmla="*/ 1366391 h 1465409"/>
              <a:gd name="connsiteX7" fmla="*/ 1145711 w 1145711"/>
              <a:gd name="connsiteY7" fmla="*/ 1465406 h 1465409"/>
              <a:gd name="connsiteX0" fmla="*/ 0 w 1173443"/>
              <a:gd name="connsiteY0" fmla="*/ 113921 h 1479238"/>
              <a:gd name="connsiteX1" fmla="*/ 31670 w 1173443"/>
              <a:gd name="connsiteY1" fmla="*/ 2184 h 1479238"/>
              <a:gd name="connsiteX2" fmla="*/ 218754 w 1173443"/>
              <a:gd name="connsiteY2" fmla="*/ 68129 h 1479238"/>
              <a:gd name="connsiteX3" fmla="*/ 324656 w 1173443"/>
              <a:gd name="connsiteY3" fmla="*/ 382579 h 1479238"/>
              <a:gd name="connsiteX4" fmla="*/ 318368 w 1173443"/>
              <a:gd name="connsiteY4" fmla="*/ 842249 h 1479238"/>
              <a:gd name="connsiteX5" fmla="*/ 489739 w 1173443"/>
              <a:gd name="connsiteY5" fmla="*/ 1018836 h 1479238"/>
              <a:gd name="connsiteX6" fmla="*/ 765037 w 1173443"/>
              <a:gd name="connsiteY6" fmla="*/ 1366391 h 1479238"/>
              <a:gd name="connsiteX7" fmla="*/ 1173443 w 1173443"/>
              <a:gd name="connsiteY7" fmla="*/ 1479236 h 14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443" h="1479238">
                <a:moveTo>
                  <a:pt x="0" y="113921"/>
                </a:moveTo>
                <a:cubicBezTo>
                  <a:pt x="31595" y="29841"/>
                  <a:pt x="-4789" y="9816"/>
                  <a:pt x="31670" y="2184"/>
                </a:cubicBezTo>
                <a:cubicBezTo>
                  <a:pt x="68129" y="-5448"/>
                  <a:pt x="169923" y="4730"/>
                  <a:pt x="218754" y="68129"/>
                </a:cubicBezTo>
                <a:cubicBezTo>
                  <a:pt x="267585" y="131528"/>
                  <a:pt x="308054" y="253559"/>
                  <a:pt x="324656" y="382579"/>
                </a:cubicBezTo>
                <a:cubicBezTo>
                  <a:pt x="341258" y="511599"/>
                  <a:pt x="290854" y="736206"/>
                  <a:pt x="318368" y="842249"/>
                </a:cubicBezTo>
                <a:cubicBezTo>
                  <a:pt x="345882" y="948292"/>
                  <a:pt x="415294" y="931479"/>
                  <a:pt x="489739" y="1018836"/>
                </a:cubicBezTo>
                <a:cubicBezTo>
                  <a:pt x="564184" y="1106193"/>
                  <a:pt x="651086" y="1289658"/>
                  <a:pt x="765037" y="1366391"/>
                </a:cubicBezTo>
                <a:cubicBezTo>
                  <a:pt x="878988" y="1443124"/>
                  <a:pt x="1096592" y="1479582"/>
                  <a:pt x="1173443" y="1479236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1" name="Ovál 130"/>
          <p:cNvSpPr/>
          <p:nvPr/>
        </p:nvSpPr>
        <p:spPr>
          <a:xfrm rot="5400000">
            <a:off x="6838528" y="4339931"/>
            <a:ext cx="485643" cy="479035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2" name="Přímá spojnice 131"/>
          <p:cNvCxnSpPr/>
          <p:nvPr/>
        </p:nvCxnSpPr>
        <p:spPr>
          <a:xfrm rot="5400000" flipV="1">
            <a:off x="6926249" y="4977717"/>
            <a:ext cx="313819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bdélník 133"/>
          <p:cNvSpPr/>
          <p:nvPr/>
        </p:nvSpPr>
        <p:spPr>
          <a:xfrm>
            <a:off x="6925834" y="4247646"/>
            <a:ext cx="314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9" name="Přímá spojnice 148"/>
          <p:cNvCxnSpPr/>
          <p:nvPr/>
        </p:nvCxnSpPr>
        <p:spPr>
          <a:xfrm>
            <a:off x="7083158" y="4066100"/>
            <a:ext cx="2" cy="2940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ovéPole 154"/>
          <p:cNvSpPr txBox="1"/>
          <p:nvPr/>
        </p:nvSpPr>
        <p:spPr>
          <a:xfrm>
            <a:off x="8004119" y="2155023"/>
            <a:ext cx="146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Stabilizovaný zdroj napětí</a:t>
            </a:r>
            <a:endParaRPr lang="cs-CZ" dirty="0"/>
          </a:p>
        </p:txBody>
      </p:sp>
      <p:sp>
        <p:nvSpPr>
          <p:cNvPr id="164" name="Volný tvar 163"/>
          <p:cNvSpPr>
            <a:spLocks noChangeAspect="1"/>
          </p:cNvSpPr>
          <p:nvPr/>
        </p:nvSpPr>
        <p:spPr>
          <a:xfrm>
            <a:off x="7058327" y="3371741"/>
            <a:ext cx="361175" cy="694359"/>
          </a:xfrm>
          <a:custGeom>
            <a:avLst/>
            <a:gdLst>
              <a:gd name="connsiteX0" fmla="*/ 0 w 725192"/>
              <a:gd name="connsiteY0" fmla="*/ 140169 h 383382"/>
              <a:gd name="connsiteX1" fmla="*/ 178508 w 725192"/>
              <a:gd name="connsiteY1" fmla="*/ 1734 h 383382"/>
              <a:gd name="connsiteX2" fmla="*/ 291442 w 725192"/>
              <a:gd name="connsiteY2" fmla="*/ 78237 h 383382"/>
              <a:gd name="connsiteX3" fmla="*/ 309657 w 725192"/>
              <a:gd name="connsiteY3" fmla="*/ 300462 h 383382"/>
              <a:gd name="connsiteX4" fmla="*/ 444449 w 725192"/>
              <a:gd name="connsiteY4" fmla="*/ 380609 h 383382"/>
              <a:gd name="connsiteX5" fmla="*/ 528239 w 725192"/>
              <a:gd name="connsiteY5" fmla="*/ 355107 h 383382"/>
              <a:gd name="connsiteX6" fmla="*/ 550097 w 725192"/>
              <a:gd name="connsiteY6" fmla="*/ 260389 h 383382"/>
              <a:gd name="connsiteX7" fmla="*/ 681246 w 725192"/>
              <a:gd name="connsiteY7" fmla="*/ 38164 h 383382"/>
              <a:gd name="connsiteX8" fmla="*/ 724963 w 725192"/>
              <a:gd name="connsiteY8" fmla="*/ 132883 h 383382"/>
              <a:gd name="connsiteX0" fmla="*/ 0 w 725192"/>
              <a:gd name="connsiteY0" fmla="*/ 114874 h 358087"/>
              <a:gd name="connsiteX1" fmla="*/ 31670 w 725192"/>
              <a:gd name="connsiteY1" fmla="*/ 3137 h 358087"/>
              <a:gd name="connsiteX2" fmla="*/ 291442 w 725192"/>
              <a:gd name="connsiteY2" fmla="*/ 52942 h 358087"/>
              <a:gd name="connsiteX3" fmla="*/ 309657 w 725192"/>
              <a:gd name="connsiteY3" fmla="*/ 275167 h 358087"/>
              <a:gd name="connsiteX4" fmla="*/ 444449 w 725192"/>
              <a:gd name="connsiteY4" fmla="*/ 355314 h 358087"/>
              <a:gd name="connsiteX5" fmla="*/ 528239 w 725192"/>
              <a:gd name="connsiteY5" fmla="*/ 329812 h 358087"/>
              <a:gd name="connsiteX6" fmla="*/ 550097 w 725192"/>
              <a:gd name="connsiteY6" fmla="*/ 235094 h 358087"/>
              <a:gd name="connsiteX7" fmla="*/ 681246 w 725192"/>
              <a:gd name="connsiteY7" fmla="*/ 12869 h 358087"/>
              <a:gd name="connsiteX8" fmla="*/ 724963 w 725192"/>
              <a:gd name="connsiteY8" fmla="*/ 107588 h 358087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725192"/>
              <a:gd name="connsiteY0" fmla="*/ 123152 h 366365"/>
              <a:gd name="connsiteX1" fmla="*/ 31670 w 725192"/>
              <a:gd name="connsiteY1" fmla="*/ 11415 h 366365"/>
              <a:gd name="connsiteX2" fmla="*/ 291442 w 725192"/>
              <a:gd name="connsiteY2" fmla="*/ 61220 h 366365"/>
              <a:gd name="connsiteX3" fmla="*/ 309657 w 725192"/>
              <a:gd name="connsiteY3" fmla="*/ 283445 h 366365"/>
              <a:gd name="connsiteX4" fmla="*/ 444449 w 725192"/>
              <a:gd name="connsiteY4" fmla="*/ 363592 h 366365"/>
              <a:gd name="connsiteX5" fmla="*/ 528239 w 725192"/>
              <a:gd name="connsiteY5" fmla="*/ 338090 h 366365"/>
              <a:gd name="connsiteX6" fmla="*/ 550097 w 725192"/>
              <a:gd name="connsiteY6" fmla="*/ 243372 h 366365"/>
              <a:gd name="connsiteX7" fmla="*/ 681246 w 725192"/>
              <a:gd name="connsiteY7" fmla="*/ 21147 h 366365"/>
              <a:gd name="connsiteX8" fmla="*/ 724963 w 725192"/>
              <a:gd name="connsiteY8" fmla="*/ 115866 h 366365"/>
              <a:gd name="connsiteX0" fmla="*/ 0 w 681246"/>
              <a:gd name="connsiteY0" fmla="*/ 123152 h 366365"/>
              <a:gd name="connsiteX1" fmla="*/ 31670 w 681246"/>
              <a:gd name="connsiteY1" fmla="*/ 11415 h 366365"/>
              <a:gd name="connsiteX2" fmla="*/ 291442 w 681246"/>
              <a:gd name="connsiteY2" fmla="*/ 61220 h 366365"/>
              <a:gd name="connsiteX3" fmla="*/ 309657 w 681246"/>
              <a:gd name="connsiteY3" fmla="*/ 283445 h 366365"/>
              <a:gd name="connsiteX4" fmla="*/ 444449 w 681246"/>
              <a:gd name="connsiteY4" fmla="*/ 363592 h 366365"/>
              <a:gd name="connsiteX5" fmla="*/ 528239 w 681246"/>
              <a:gd name="connsiteY5" fmla="*/ 338090 h 366365"/>
              <a:gd name="connsiteX6" fmla="*/ 550097 w 681246"/>
              <a:gd name="connsiteY6" fmla="*/ 243372 h 366365"/>
              <a:gd name="connsiteX7" fmla="*/ 681246 w 681246"/>
              <a:gd name="connsiteY7" fmla="*/ 21147 h 366365"/>
              <a:gd name="connsiteX0" fmla="*/ 0 w 550097"/>
              <a:gd name="connsiteY0" fmla="*/ 123152 h 366365"/>
              <a:gd name="connsiteX1" fmla="*/ 31670 w 550097"/>
              <a:gd name="connsiteY1" fmla="*/ 11415 h 366365"/>
              <a:gd name="connsiteX2" fmla="*/ 291442 w 550097"/>
              <a:gd name="connsiteY2" fmla="*/ 61220 h 366365"/>
              <a:gd name="connsiteX3" fmla="*/ 309657 w 550097"/>
              <a:gd name="connsiteY3" fmla="*/ 283445 h 366365"/>
              <a:gd name="connsiteX4" fmla="*/ 444449 w 550097"/>
              <a:gd name="connsiteY4" fmla="*/ 363592 h 366365"/>
              <a:gd name="connsiteX5" fmla="*/ 528239 w 550097"/>
              <a:gd name="connsiteY5" fmla="*/ 338090 h 366365"/>
              <a:gd name="connsiteX6" fmla="*/ 550097 w 550097"/>
              <a:gd name="connsiteY6" fmla="*/ 243372 h 366365"/>
              <a:gd name="connsiteX0" fmla="*/ 0 w 749287"/>
              <a:gd name="connsiteY0" fmla="*/ 123152 h 516668"/>
              <a:gd name="connsiteX1" fmla="*/ 31670 w 749287"/>
              <a:gd name="connsiteY1" fmla="*/ 11415 h 516668"/>
              <a:gd name="connsiteX2" fmla="*/ 291442 w 749287"/>
              <a:gd name="connsiteY2" fmla="*/ 61220 h 516668"/>
              <a:gd name="connsiteX3" fmla="*/ 309657 w 749287"/>
              <a:gd name="connsiteY3" fmla="*/ 283445 h 516668"/>
              <a:gd name="connsiteX4" fmla="*/ 444449 w 749287"/>
              <a:gd name="connsiteY4" fmla="*/ 363592 h 516668"/>
              <a:gd name="connsiteX5" fmla="*/ 528239 w 749287"/>
              <a:gd name="connsiteY5" fmla="*/ 338090 h 516668"/>
              <a:gd name="connsiteX6" fmla="*/ 749287 w 749287"/>
              <a:gd name="connsiteY6" fmla="*/ 507765 h 516668"/>
              <a:gd name="connsiteX0" fmla="*/ 0 w 749287"/>
              <a:gd name="connsiteY0" fmla="*/ 123152 h 533680"/>
              <a:gd name="connsiteX1" fmla="*/ 31670 w 749287"/>
              <a:gd name="connsiteY1" fmla="*/ 11415 h 533680"/>
              <a:gd name="connsiteX2" fmla="*/ 291442 w 749287"/>
              <a:gd name="connsiteY2" fmla="*/ 61220 h 533680"/>
              <a:gd name="connsiteX3" fmla="*/ 309657 w 749287"/>
              <a:gd name="connsiteY3" fmla="*/ 283445 h 533680"/>
              <a:gd name="connsiteX4" fmla="*/ 444449 w 749287"/>
              <a:gd name="connsiteY4" fmla="*/ 363592 h 533680"/>
              <a:gd name="connsiteX5" fmla="*/ 530638 w 749287"/>
              <a:gd name="connsiteY5" fmla="*/ 496152 h 533680"/>
              <a:gd name="connsiteX6" fmla="*/ 749287 w 749287"/>
              <a:gd name="connsiteY6" fmla="*/ 507765 h 533680"/>
              <a:gd name="connsiteX0" fmla="*/ 0 w 749287"/>
              <a:gd name="connsiteY0" fmla="*/ 123152 h 531029"/>
              <a:gd name="connsiteX1" fmla="*/ 31670 w 749287"/>
              <a:gd name="connsiteY1" fmla="*/ 11415 h 531029"/>
              <a:gd name="connsiteX2" fmla="*/ 291442 w 749287"/>
              <a:gd name="connsiteY2" fmla="*/ 61220 h 531029"/>
              <a:gd name="connsiteX3" fmla="*/ 309657 w 749287"/>
              <a:gd name="connsiteY3" fmla="*/ 283445 h 531029"/>
              <a:gd name="connsiteX4" fmla="*/ 350853 w 749287"/>
              <a:gd name="connsiteY4" fmla="*/ 432565 h 531029"/>
              <a:gd name="connsiteX5" fmla="*/ 530638 w 749287"/>
              <a:gd name="connsiteY5" fmla="*/ 496152 h 531029"/>
              <a:gd name="connsiteX6" fmla="*/ 749287 w 749287"/>
              <a:gd name="connsiteY6" fmla="*/ 507765 h 531029"/>
              <a:gd name="connsiteX0" fmla="*/ 0 w 948477"/>
              <a:gd name="connsiteY0" fmla="*/ 123152 h 540312"/>
              <a:gd name="connsiteX1" fmla="*/ 31670 w 948477"/>
              <a:gd name="connsiteY1" fmla="*/ 11415 h 540312"/>
              <a:gd name="connsiteX2" fmla="*/ 291442 w 948477"/>
              <a:gd name="connsiteY2" fmla="*/ 61220 h 540312"/>
              <a:gd name="connsiteX3" fmla="*/ 309657 w 948477"/>
              <a:gd name="connsiteY3" fmla="*/ 283445 h 540312"/>
              <a:gd name="connsiteX4" fmla="*/ 350853 w 948477"/>
              <a:gd name="connsiteY4" fmla="*/ 432565 h 540312"/>
              <a:gd name="connsiteX5" fmla="*/ 530638 w 948477"/>
              <a:gd name="connsiteY5" fmla="*/ 496152 h 540312"/>
              <a:gd name="connsiteX6" fmla="*/ 948477 w 948477"/>
              <a:gd name="connsiteY6" fmla="*/ 519260 h 540312"/>
              <a:gd name="connsiteX0" fmla="*/ 0 w 948477"/>
              <a:gd name="connsiteY0" fmla="*/ 123152 h 553073"/>
              <a:gd name="connsiteX1" fmla="*/ 31670 w 948477"/>
              <a:gd name="connsiteY1" fmla="*/ 11415 h 553073"/>
              <a:gd name="connsiteX2" fmla="*/ 291442 w 948477"/>
              <a:gd name="connsiteY2" fmla="*/ 61220 h 553073"/>
              <a:gd name="connsiteX3" fmla="*/ 309657 w 948477"/>
              <a:gd name="connsiteY3" fmla="*/ 283445 h 553073"/>
              <a:gd name="connsiteX4" fmla="*/ 350853 w 948477"/>
              <a:gd name="connsiteY4" fmla="*/ 432565 h 553073"/>
              <a:gd name="connsiteX5" fmla="*/ 729828 w 948477"/>
              <a:gd name="connsiteY5" fmla="*/ 536386 h 553073"/>
              <a:gd name="connsiteX6" fmla="*/ 948477 w 948477"/>
              <a:gd name="connsiteY6" fmla="*/ 519260 h 553073"/>
              <a:gd name="connsiteX0" fmla="*/ 0 w 773285"/>
              <a:gd name="connsiteY0" fmla="*/ 123152 h 538356"/>
              <a:gd name="connsiteX1" fmla="*/ 31670 w 773285"/>
              <a:gd name="connsiteY1" fmla="*/ 11415 h 538356"/>
              <a:gd name="connsiteX2" fmla="*/ 291442 w 773285"/>
              <a:gd name="connsiteY2" fmla="*/ 61220 h 538356"/>
              <a:gd name="connsiteX3" fmla="*/ 309657 w 773285"/>
              <a:gd name="connsiteY3" fmla="*/ 283445 h 538356"/>
              <a:gd name="connsiteX4" fmla="*/ 350853 w 773285"/>
              <a:gd name="connsiteY4" fmla="*/ 432565 h 538356"/>
              <a:gd name="connsiteX5" fmla="*/ 729828 w 773285"/>
              <a:gd name="connsiteY5" fmla="*/ 536386 h 538356"/>
              <a:gd name="connsiteX6" fmla="*/ 773285 w 773285"/>
              <a:gd name="connsiteY6" fmla="*/ 341080 h 538356"/>
              <a:gd name="connsiteX0" fmla="*/ 0 w 778726"/>
              <a:gd name="connsiteY0" fmla="*/ 123152 h 538356"/>
              <a:gd name="connsiteX1" fmla="*/ 31670 w 778726"/>
              <a:gd name="connsiteY1" fmla="*/ 11415 h 538356"/>
              <a:gd name="connsiteX2" fmla="*/ 291442 w 778726"/>
              <a:gd name="connsiteY2" fmla="*/ 61220 h 538356"/>
              <a:gd name="connsiteX3" fmla="*/ 309657 w 778726"/>
              <a:gd name="connsiteY3" fmla="*/ 283445 h 538356"/>
              <a:gd name="connsiteX4" fmla="*/ 350853 w 778726"/>
              <a:gd name="connsiteY4" fmla="*/ 432565 h 538356"/>
              <a:gd name="connsiteX5" fmla="*/ 729828 w 778726"/>
              <a:gd name="connsiteY5" fmla="*/ 536386 h 538356"/>
              <a:gd name="connsiteX6" fmla="*/ 773285 w 778726"/>
              <a:gd name="connsiteY6" fmla="*/ 341080 h 538356"/>
              <a:gd name="connsiteX0" fmla="*/ 0 w 778726"/>
              <a:gd name="connsiteY0" fmla="*/ 122793 h 537997"/>
              <a:gd name="connsiteX1" fmla="*/ 31670 w 778726"/>
              <a:gd name="connsiteY1" fmla="*/ 11056 h 537997"/>
              <a:gd name="connsiteX2" fmla="*/ 179428 w 778726"/>
              <a:gd name="connsiteY2" fmla="*/ 9712 h 537997"/>
              <a:gd name="connsiteX3" fmla="*/ 291442 w 778726"/>
              <a:gd name="connsiteY3" fmla="*/ 60861 h 537997"/>
              <a:gd name="connsiteX4" fmla="*/ 309657 w 778726"/>
              <a:gd name="connsiteY4" fmla="*/ 283086 h 537997"/>
              <a:gd name="connsiteX5" fmla="*/ 350853 w 778726"/>
              <a:gd name="connsiteY5" fmla="*/ 432206 h 537997"/>
              <a:gd name="connsiteX6" fmla="*/ 729828 w 778726"/>
              <a:gd name="connsiteY6" fmla="*/ 536027 h 537997"/>
              <a:gd name="connsiteX7" fmla="*/ 773285 w 778726"/>
              <a:gd name="connsiteY7" fmla="*/ 340721 h 537997"/>
              <a:gd name="connsiteX0" fmla="*/ 0 w 924483"/>
              <a:gd name="connsiteY0" fmla="*/ 122793 h 552231"/>
              <a:gd name="connsiteX1" fmla="*/ 31670 w 924483"/>
              <a:gd name="connsiteY1" fmla="*/ 11056 h 552231"/>
              <a:gd name="connsiteX2" fmla="*/ 179428 w 924483"/>
              <a:gd name="connsiteY2" fmla="*/ 9712 h 552231"/>
              <a:gd name="connsiteX3" fmla="*/ 291442 w 924483"/>
              <a:gd name="connsiteY3" fmla="*/ 60861 h 552231"/>
              <a:gd name="connsiteX4" fmla="*/ 309657 w 924483"/>
              <a:gd name="connsiteY4" fmla="*/ 283086 h 552231"/>
              <a:gd name="connsiteX5" fmla="*/ 350853 w 924483"/>
              <a:gd name="connsiteY5" fmla="*/ 432206 h 552231"/>
              <a:gd name="connsiteX6" fmla="*/ 729828 w 924483"/>
              <a:gd name="connsiteY6" fmla="*/ 536027 h 552231"/>
              <a:gd name="connsiteX7" fmla="*/ 924477 w 924483"/>
              <a:gd name="connsiteY7" fmla="*/ 481540 h 552231"/>
              <a:gd name="connsiteX0" fmla="*/ 0 w 924554"/>
              <a:gd name="connsiteY0" fmla="*/ 122793 h 536336"/>
              <a:gd name="connsiteX1" fmla="*/ 31670 w 924554"/>
              <a:gd name="connsiteY1" fmla="*/ 11056 h 536336"/>
              <a:gd name="connsiteX2" fmla="*/ 179428 w 924554"/>
              <a:gd name="connsiteY2" fmla="*/ 9712 h 536336"/>
              <a:gd name="connsiteX3" fmla="*/ 291442 w 924554"/>
              <a:gd name="connsiteY3" fmla="*/ 60861 h 536336"/>
              <a:gd name="connsiteX4" fmla="*/ 309657 w 924554"/>
              <a:gd name="connsiteY4" fmla="*/ 283086 h 536336"/>
              <a:gd name="connsiteX5" fmla="*/ 350853 w 924554"/>
              <a:gd name="connsiteY5" fmla="*/ 432206 h 536336"/>
              <a:gd name="connsiteX6" fmla="*/ 729828 w 924554"/>
              <a:gd name="connsiteY6" fmla="*/ 536027 h 536336"/>
              <a:gd name="connsiteX7" fmla="*/ 924477 w 924554"/>
              <a:gd name="connsiteY7" fmla="*/ 481540 h 536336"/>
              <a:gd name="connsiteX0" fmla="*/ 0 w 924554"/>
              <a:gd name="connsiteY0" fmla="*/ 122793 h 536336"/>
              <a:gd name="connsiteX1" fmla="*/ 31670 w 924554"/>
              <a:gd name="connsiteY1" fmla="*/ 11056 h 536336"/>
              <a:gd name="connsiteX2" fmla="*/ 179428 w 924554"/>
              <a:gd name="connsiteY2" fmla="*/ 9712 h 536336"/>
              <a:gd name="connsiteX3" fmla="*/ 291442 w 924554"/>
              <a:gd name="connsiteY3" fmla="*/ 60861 h 536336"/>
              <a:gd name="connsiteX4" fmla="*/ 309657 w 924554"/>
              <a:gd name="connsiteY4" fmla="*/ 283086 h 536336"/>
              <a:gd name="connsiteX5" fmla="*/ 729828 w 924554"/>
              <a:gd name="connsiteY5" fmla="*/ 536027 h 536336"/>
              <a:gd name="connsiteX6" fmla="*/ 924477 w 924554"/>
              <a:gd name="connsiteY6" fmla="*/ 481540 h 536336"/>
              <a:gd name="connsiteX0" fmla="*/ 0 w 924554"/>
              <a:gd name="connsiteY0" fmla="*/ 122793 h 536336"/>
              <a:gd name="connsiteX1" fmla="*/ 31670 w 924554"/>
              <a:gd name="connsiteY1" fmla="*/ 11056 h 536336"/>
              <a:gd name="connsiteX2" fmla="*/ 179428 w 924554"/>
              <a:gd name="connsiteY2" fmla="*/ 9712 h 536336"/>
              <a:gd name="connsiteX3" fmla="*/ 291442 w 924554"/>
              <a:gd name="connsiteY3" fmla="*/ 60861 h 536336"/>
              <a:gd name="connsiteX4" fmla="*/ 729828 w 924554"/>
              <a:gd name="connsiteY4" fmla="*/ 536027 h 536336"/>
              <a:gd name="connsiteX5" fmla="*/ 924477 w 924554"/>
              <a:gd name="connsiteY5" fmla="*/ 481540 h 536336"/>
              <a:gd name="connsiteX0" fmla="*/ 0 w 924554"/>
              <a:gd name="connsiteY0" fmla="*/ 156090 h 569633"/>
              <a:gd name="connsiteX1" fmla="*/ 31670 w 924554"/>
              <a:gd name="connsiteY1" fmla="*/ 44353 h 569633"/>
              <a:gd name="connsiteX2" fmla="*/ 179428 w 924554"/>
              <a:gd name="connsiteY2" fmla="*/ 43009 h 569633"/>
              <a:gd name="connsiteX3" fmla="*/ 729828 w 924554"/>
              <a:gd name="connsiteY3" fmla="*/ 569324 h 569633"/>
              <a:gd name="connsiteX4" fmla="*/ 924477 w 924554"/>
              <a:gd name="connsiteY4" fmla="*/ 514837 h 569633"/>
              <a:gd name="connsiteX0" fmla="*/ 13850 w 938382"/>
              <a:gd name="connsiteY0" fmla="*/ 125638 h 539773"/>
              <a:gd name="connsiteX1" fmla="*/ 45520 w 938382"/>
              <a:gd name="connsiteY1" fmla="*/ 13901 h 539773"/>
              <a:gd name="connsiteX2" fmla="*/ 610858 w 938382"/>
              <a:gd name="connsiteY2" fmla="*/ 397654 h 539773"/>
              <a:gd name="connsiteX3" fmla="*/ 743678 w 938382"/>
              <a:gd name="connsiteY3" fmla="*/ 538872 h 539773"/>
              <a:gd name="connsiteX4" fmla="*/ 938327 w 938382"/>
              <a:gd name="connsiteY4" fmla="*/ 484385 h 539773"/>
              <a:gd name="connsiteX0" fmla="*/ 0 w 924532"/>
              <a:gd name="connsiteY0" fmla="*/ 0 h 414135"/>
              <a:gd name="connsiteX1" fmla="*/ 597008 w 924532"/>
              <a:gd name="connsiteY1" fmla="*/ 272016 h 414135"/>
              <a:gd name="connsiteX2" fmla="*/ 729828 w 924532"/>
              <a:gd name="connsiteY2" fmla="*/ 413234 h 414135"/>
              <a:gd name="connsiteX3" fmla="*/ 924477 w 924532"/>
              <a:gd name="connsiteY3" fmla="*/ 358747 h 414135"/>
              <a:gd name="connsiteX0" fmla="*/ 337001 w 354987"/>
              <a:gd name="connsiteY0" fmla="*/ 0 h 531963"/>
              <a:gd name="connsiteX1" fmla="*/ 17253 w 354987"/>
              <a:gd name="connsiteY1" fmla="*/ 389844 h 531963"/>
              <a:gd name="connsiteX2" fmla="*/ 150073 w 354987"/>
              <a:gd name="connsiteY2" fmla="*/ 531062 h 531963"/>
              <a:gd name="connsiteX3" fmla="*/ 344722 w 354987"/>
              <a:gd name="connsiteY3" fmla="*/ 476575 h 531963"/>
              <a:gd name="connsiteX0" fmla="*/ 186936 w 222789"/>
              <a:gd name="connsiteY0" fmla="*/ 0 h 533520"/>
              <a:gd name="connsiteX1" fmla="*/ 183973 w 222789"/>
              <a:gd name="connsiteY1" fmla="*/ 326619 h 533520"/>
              <a:gd name="connsiteX2" fmla="*/ 8 w 222789"/>
              <a:gd name="connsiteY2" fmla="*/ 531062 h 533520"/>
              <a:gd name="connsiteX3" fmla="*/ 194657 w 222789"/>
              <a:gd name="connsiteY3" fmla="*/ 476575 h 533520"/>
              <a:gd name="connsiteX0" fmla="*/ 37458 w 73311"/>
              <a:gd name="connsiteY0" fmla="*/ 0 h 476575"/>
              <a:gd name="connsiteX1" fmla="*/ 34495 w 73311"/>
              <a:gd name="connsiteY1" fmla="*/ 326619 h 476575"/>
              <a:gd name="connsiteX2" fmla="*/ 45179 w 73311"/>
              <a:gd name="connsiteY2" fmla="*/ 476575 h 476575"/>
              <a:gd name="connsiteX0" fmla="*/ 2993 w 57025"/>
              <a:gd name="connsiteY0" fmla="*/ 0 h 476575"/>
              <a:gd name="connsiteX1" fmla="*/ 30 w 57025"/>
              <a:gd name="connsiteY1" fmla="*/ 326619 h 476575"/>
              <a:gd name="connsiteX2" fmla="*/ 10714 w 57025"/>
              <a:gd name="connsiteY2" fmla="*/ 476575 h 476575"/>
              <a:gd name="connsiteX0" fmla="*/ 0 w 57960"/>
              <a:gd name="connsiteY0" fmla="*/ 0 h 476575"/>
              <a:gd name="connsiteX1" fmla="*/ 11794 w 57960"/>
              <a:gd name="connsiteY1" fmla="*/ 321095 h 476575"/>
              <a:gd name="connsiteX2" fmla="*/ 7721 w 57960"/>
              <a:gd name="connsiteY2" fmla="*/ 476575 h 476575"/>
              <a:gd name="connsiteX0" fmla="*/ 0 w 56469"/>
              <a:gd name="connsiteY0" fmla="*/ 0 h 476575"/>
              <a:gd name="connsiteX1" fmla="*/ 6428 w 56469"/>
              <a:gd name="connsiteY1" fmla="*/ 321095 h 476575"/>
              <a:gd name="connsiteX2" fmla="*/ 7721 w 56469"/>
              <a:gd name="connsiteY2" fmla="*/ 476575 h 476575"/>
              <a:gd name="connsiteX0" fmla="*/ 20839 w 72094"/>
              <a:gd name="connsiteY0" fmla="*/ 0 h 441768"/>
              <a:gd name="connsiteX1" fmla="*/ 1503 w 72094"/>
              <a:gd name="connsiteY1" fmla="*/ 286288 h 441768"/>
              <a:gd name="connsiteX2" fmla="*/ 2796 w 72094"/>
              <a:gd name="connsiteY2" fmla="*/ 441768 h 441768"/>
              <a:gd name="connsiteX0" fmla="*/ 15318 w 67572"/>
              <a:gd name="connsiteY0" fmla="*/ 0 h 441768"/>
              <a:gd name="connsiteX1" fmla="*/ 1124 w 67572"/>
              <a:gd name="connsiteY1" fmla="*/ 286288 h 441768"/>
              <a:gd name="connsiteX2" fmla="*/ 2417 w 67572"/>
              <a:gd name="connsiteY2" fmla="*/ 441768 h 441768"/>
              <a:gd name="connsiteX0" fmla="*/ 15318 w 67898"/>
              <a:gd name="connsiteY0" fmla="*/ 0 h 441768"/>
              <a:gd name="connsiteX1" fmla="*/ 1124 w 67898"/>
              <a:gd name="connsiteY1" fmla="*/ 286288 h 441768"/>
              <a:gd name="connsiteX2" fmla="*/ 2417 w 67898"/>
              <a:gd name="connsiteY2" fmla="*/ 441768 h 44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98" h="441768">
                <a:moveTo>
                  <a:pt x="15318" y="0"/>
                </a:moveTo>
                <a:cubicBezTo>
                  <a:pt x="140430" y="14405"/>
                  <a:pt x="3274" y="212660"/>
                  <a:pt x="1124" y="286288"/>
                </a:cubicBezTo>
                <a:cubicBezTo>
                  <a:pt x="-1026" y="359916"/>
                  <a:pt x="191" y="410527"/>
                  <a:pt x="2417" y="44176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44107" y="2411104"/>
            <a:ext cx="4358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 několika minutách nabíjení odpojte nabíjecí zdroj a elektrochemický článek připojte přes vypínač   k 1.5 až 3 V žárovičce.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6755244" y="5608746"/>
            <a:ext cx="457641" cy="132843"/>
            <a:chOff x="4002001" y="5633242"/>
            <a:chExt cx="457641" cy="132843"/>
          </a:xfrm>
        </p:grpSpPr>
        <p:cxnSp>
          <p:nvCxnSpPr>
            <p:cNvPr id="53" name="Přímá spojnice 52"/>
            <p:cNvCxnSpPr>
              <a:stCxn id="55" idx="0"/>
              <a:endCxn id="54" idx="0"/>
            </p:cNvCxnSpPr>
            <p:nvPr/>
          </p:nvCxnSpPr>
          <p:spPr>
            <a:xfrm flipH="1" flipV="1">
              <a:off x="4067220" y="5633242"/>
              <a:ext cx="327203" cy="678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ál 53"/>
            <p:cNvSpPr/>
            <p:nvPr/>
          </p:nvSpPr>
          <p:spPr>
            <a:xfrm>
              <a:off x="4002001" y="5633242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5" name="Ovál 54"/>
            <p:cNvSpPr/>
            <p:nvPr/>
          </p:nvSpPr>
          <p:spPr>
            <a:xfrm>
              <a:off x="4329204" y="5640024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57" name="Přímá spojnice 56"/>
          <p:cNvCxnSpPr/>
          <p:nvPr/>
        </p:nvCxnSpPr>
        <p:spPr>
          <a:xfrm flipV="1">
            <a:off x="7221656" y="5679596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 flipV="1">
            <a:off x="6118512" y="5685709"/>
            <a:ext cx="630588" cy="611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5679456" y="3357943"/>
            <a:ext cx="703113" cy="2351323"/>
          </a:xfrm>
          <a:custGeom>
            <a:avLst/>
            <a:gdLst>
              <a:gd name="connsiteX0" fmla="*/ 447713 w 711492"/>
              <a:gd name="connsiteY0" fmla="*/ 2336959 h 2363272"/>
              <a:gd name="connsiteX1" fmla="*/ 276797 w 711492"/>
              <a:gd name="connsiteY1" fmla="*/ 2336959 h 2363272"/>
              <a:gd name="connsiteX2" fmla="*/ 191339 w 711492"/>
              <a:gd name="connsiteY2" fmla="*/ 2063494 h 2363272"/>
              <a:gd name="connsiteX3" fmla="*/ 447713 w 711492"/>
              <a:gd name="connsiteY3" fmla="*/ 1670387 h 2363272"/>
              <a:gd name="connsiteX4" fmla="*/ 704087 w 711492"/>
              <a:gd name="connsiteY4" fmla="*/ 1123456 h 2363272"/>
              <a:gd name="connsiteX5" fmla="*/ 584445 w 711492"/>
              <a:gd name="connsiteY5" fmla="*/ 550888 h 2363272"/>
              <a:gd name="connsiteX6" fmla="*/ 11877 w 711492"/>
              <a:gd name="connsiteY6" fmla="*/ 191965 h 2363272"/>
              <a:gd name="connsiteX7" fmla="*/ 182793 w 711492"/>
              <a:gd name="connsiteY7" fmla="*/ 12503 h 2363272"/>
              <a:gd name="connsiteX8" fmla="*/ 199885 w 711492"/>
              <a:gd name="connsiteY8" fmla="*/ 29595 h 2363272"/>
              <a:gd name="connsiteX0" fmla="*/ 450159 w 713938"/>
              <a:gd name="connsiteY0" fmla="*/ 2336959 h 2363272"/>
              <a:gd name="connsiteX1" fmla="*/ 279243 w 713938"/>
              <a:gd name="connsiteY1" fmla="*/ 2336959 h 2363272"/>
              <a:gd name="connsiteX2" fmla="*/ 193785 w 713938"/>
              <a:gd name="connsiteY2" fmla="*/ 2063494 h 2363272"/>
              <a:gd name="connsiteX3" fmla="*/ 450159 w 713938"/>
              <a:gd name="connsiteY3" fmla="*/ 1670387 h 2363272"/>
              <a:gd name="connsiteX4" fmla="*/ 706533 w 713938"/>
              <a:gd name="connsiteY4" fmla="*/ 1123456 h 2363272"/>
              <a:gd name="connsiteX5" fmla="*/ 586891 w 713938"/>
              <a:gd name="connsiteY5" fmla="*/ 550888 h 2363272"/>
              <a:gd name="connsiteX6" fmla="*/ 14323 w 713938"/>
              <a:gd name="connsiteY6" fmla="*/ 191965 h 2363272"/>
              <a:gd name="connsiteX7" fmla="*/ 185239 w 713938"/>
              <a:gd name="connsiteY7" fmla="*/ 12503 h 2363272"/>
              <a:gd name="connsiteX8" fmla="*/ 321972 w 713938"/>
              <a:gd name="connsiteY8" fmla="*/ 29595 h 2363272"/>
              <a:gd name="connsiteX0" fmla="*/ 451011 w 714790"/>
              <a:gd name="connsiteY0" fmla="*/ 2344060 h 2370373"/>
              <a:gd name="connsiteX1" fmla="*/ 280095 w 714790"/>
              <a:gd name="connsiteY1" fmla="*/ 2344060 h 2370373"/>
              <a:gd name="connsiteX2" fmla="*/ 194637 w 714790"/>
              <a:gd name="connsiteY2" fmla="*/ 2070595 h 2370373"/>
              <a:gd name="connsiteX3" fmla="*/ 451011 w 714790"/>
              <a:gd name="connsiteY3" fmla="*/ 1677488 h 2370373"/>
              <a:gd name="connsiteX4" fmla="*/ 707385 w 714790"/>
              <a:gd name="connsiteY4" fmla="*/ 1130557 h 2370373"/>
              <a:gd name="connsiteX5" fmla="*/ 587743 w 714790"/>
              <a:gd name="connsiteY5" fmla="*/ 557989 h 2370373"/>
              <a:gd name="connsiteX6" fmla="*/ 15175 w 714790"/>
              <a:gd name="connsiteY6" fmla="*/ 199066 h 2370373"/>
              <a:gd name="connsiteX7" fmla="*/ 186091 w 714790"/>
              <a:gd name="connsiteY7" fmla="*/ 19604 h 2370373"/>
              <a:gd name="connsiteX8" fmla="*/ 408282 w 714790"/>
              <a:gd name="connsiteY8" fmla="*/ 19605 h 2370373"/>
              <a:gd name="connsiteX0" fmla="*/ 450192 w 713971"/>
              <a:gd name="connsiteY0" fmla="*/ 2344060 h 2370373"/>
              <a:gd name="connsiteX1" fmla="*/ 279276 w 713971"/>
              <a:gd name="connsiteY1" fmla="*/ 2344060 h 2370373"/>
              <a:gd name="connsiteX2" fmla="*/ 193818 w 713971"/>
              <a:gd name="connsiteY2" fmla="*/ 2070595 h 2370373"/>
              <a:gd name="connsiteX3" fmla="*/ 450192 w 713971"/>
              <a:gd name="connsiteY3" fmla="*/ 1677488 h 2370373"/>
              <a:gd name="connsiteX4" fmla="*/ 706566 w 713971"/>
              <a:gd name="connsiteY4" fmla="*/ 1130557 h 2370373"/>
              <a:gd name="connsiteX5" fmla="*/ 586924 w 713971"/>
              <a:gd name="connsiteY5" fmla="*/ 557989 h 2370373"/>
              <a:gd name="connsiteX6" fmla="*/ 14356 w 713971"/>
              <a:gd name="connsiteY6" fmla="*/ 199066 h 2370373"/>
              <a:gd name="connsiteX7" fmla="*/ 185272 w 713971"/>
              <a:gd name="connsiteY7" fmla="*/ 19604 h 2370373"/>
              <a:gd name="connsiteX8" fmla="*/ 325401 w 713971"/>
              <a:gd name="connsiteY8" fmla="*/ 19605 h 2370373"/>
              <a:gd name="connsiteX0" fmla="*/ 449450 w 713229"/>
              <a:gd name="connsiteY0" fmla="*/ 2337449 h 2363762"/>
              <a:gd name="connsiteX1" fmla="*/ 278534 w 713229"/>
              <a:gd name="connsiteY1" fmla="*/ 2337449 h 2363762"/>
              <a:gd name="connsiteX2" fmla="*/ 193076 w 713229"/>
              <a:gd name="connsiteY2" fmla="*/ 2063984 h 2363762"/>
              <a:gd name="connsiteX3" fmla="*/ 449450 w 713229"/>
              <a:gd name="connsiteY3" fmla="*/ 1670877 h 2363762"/>
              <a:gd name="connsiteX4" fmla="*/ 705824 w 713229"/>
              <a:gd name="connsiteY4" fmla="*/ 1123946 h 2363762"/>
              <a:gd name="connsiteX5" fmla="*/ 586182 w 713229"/>
              <a:gd name="connsiteY5" fmla="*/ 551378 h 2363762"/>
              <a:gd name="connsiteX6" fmla="*/ 13614 w 713229"/>
              <a:gd name="connsiteY6" fmla="*/ 192455 h 2363762"/>
              <a:gd name="connsiteX7" fmla="*/ 184530 w 713229"/>
              <a:gd name="connsiteY7" fmla="*/ 12993 h 2363762"/>
              <a:gd name="connsiteX8" fmla="*/ 242597 w 713229"/>
              <a:gd name="connsiteY8" fmla="*/ 28625 h 2363762"/>
              <a:gd name="connsiteX0" fmla="*/ 444655 w 708434"/>
              <a:gd name="connsiteY0" fmla="*/ 2308824 h 2335137"/>
              <a:gd name="connsiteX1" fmla="*/ 273739 w 708434"/>
              <a:gd name="connsiteY1" fmla="*/ 2308824 h 2335137"/>
              <a:gd name="connsiteX2" fmla="*/ 188281 w 708434"/>
              <a:gd name="connsiteY2" fmla="*/ 2035359 h 2335137"/>
              <a:gd name="connsiteX3" fmla="*/ 444655 w 708434"/>
              <a:gd name="connsiteY3" fmla="*/ 1642252 h 2335137"/>
              <a:gd name="connsiteX4" fmla="*/ 701029 w 708434"/>
              <a:gd name="connsiteY4" fmla="*/ 1095321 h 2335137"/>
              <a:gd name="connsiteX5" fmla="*/ 581387 w 708434"/>
              <a:gd name="connsiteY5" fmla="*/ 522753 h 2335137"/>
              <a:gd name="connsiteX6" fmla="*/ 8819 w 708434"/>
              <a:gd name="connsiteY6" fmla="*/ 163830 h 2335137"/>
              <a:gd name="connsiteX7" fmla="*/ 237802 w 708434"/>
              <a:gd name="connsiteY7" fmla="*/ 0 h 2335137"/>
              <a:gd name="connsiteX0" fmla="*/ 446828 w 710607"/>
              <a:gd name="connsiteY0" fmla="*/ 2309456 h 2335769"/>
              <a:gd name="connsiteX1" fmla="*/ 275912 w 710607"/>
              <a:gd name="connsiteY1" fmla="*/ 2309456 h 2335769"/>
              <a:gd name="connsiteX2" fmla="*/ 190454 w 710607"/>
              <a:gd name="connsiteY2" fmla="*/ 2035991 h 2335769"/>
              <a:gd name="connsiteX3" fmla="*/ 446828 w 710607"/>
              <a:gd name="connsiteY3" fmla="*/ 1642884 h 2335769"/>
              <a:gd name="connsiteX4" fmla="*/ 703202 w 710607"/>
              <a:gd name="connsiteY4" fmla="*/ 1095953 h 2335769"/>
              <a:gd name="connsiteX5" fmla="*/ 583560 w 710607"/>
              <a:gd name="connsiteY5" fmla="*/ 523385 h 2335769"/>
              <a:gd name="connsiteX6" fmla="*/ 10992 w 710607"/>
              <a:gd name="connsiteY6" fmla="*/ 164462 h 2335769"/>
              <a:gd name="connsiteX7" fmla="*/ 239975 w 710607"/>
              <a:gd name="connsiteY7" fmla="*/ 632 h 2335769"/>
              <a:gd name="connsiteX0" fmla="*/ 440717 w 704496"/>
              <a:gd name="connsiteY0" fmla="*/ 2328901 h 2355214"/>
              <a:gd name="connsiteX1" fmla="*/ 269801 w 704496"/>
              <a:gd name="connsiteY1" fmla="*/ 2328901 h 2355214"/>
              <a:gd name="connsiteX2" fmla="*/ 184343 w 704496"/>
              <a:gd name="connsiteY2" fmla="*/ 2055436 h 2355214"/>
              <a:gd name="connsiteX3" fmla="*/ 440717 w 704496"/>
              <a:gd name="connsiteY3" fmla="*/ 1662329 h 2355214"/>
              <a:gd name="connsiteX4" fmla="*/ 697091 w 704496"/>
              <a:gd name="connsiteY4" fmla="*/ 1115398 h 2355214"/>
              <a:gd name="connsiteX5" fmla="*/ 577449 w 704496"/>
              <a:gd name="connsiteY5" fmla="*/ 542830 h 2355214"/>
              <a:gd name="connsiteX6" fmla="*/ 4881 w 704496"/>
              <a:gd name="connsiteY6" fmla="*/ 183907 h 2355214"/>
              <a:gd name="connsiteX7" fmla="*/ 319833 w 704496"/>
              <a:gd name="connsiteY7" fmla="*/ 539 h 2355214"/>
              <a:gd name="connsiteX0" fmla="*/ 439334 w 703113"/>
              <a:gd name="connsiteY0" fmla="*/ 2325010 h 2351323"/>
              <a:gd name="connsiteX1" fmla="*/ 268418 w 703113"/>
              <a:gd name="connsiteY1" fmla="*/ 2325010 h 2351323"/>
              <a:gd name="connsiteX2" fmla="*/ 182960 w 703113"/>
              <a:gd name="connsiteY2" fmla="*/ 2051545 h 2351323"/>
              <a:gd name="connsiteX3" fmla="*/ 439334 w 703113"/>
              <a:gd name="connsiteY3" fmla="*/ 1658438 h 2351323"/>
              <a:gd name="connsiteX4" fmla="*/ 695708 w 703113"/>
              <a:gd name="connsiteY4" fmla="*/ 1111507 h 2351323"/>
              <a:gd name="connsiteX5" fmla="*/ 576066 w 703113"/>
              <a:gd name="connsiteY5" fmla="*/ 538939 h 2351323"/>
              <a:gd name="connsiteX6" fmla="*/ 3498 w 703113"/>
              <a:gd name="connsiteY6" fmla="*/ 180016 h 2351323"/>
              <a:gd name="connsiteX7" fmla="*/ 349711 w 703113"/>
              <a:gd name="connsiteY7" fmla="*/ 556 h 23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113" h="2351323">
                <a:moveTo>
                  <a:pt x="439334" y="2325010"/>
                </a:moveTo>
                <a:cubicBezTo>
                  <a:pt x="375240" y="2347798"/>
                  <a:pt x="311147" y="2370587"/>
                  <a:pt x="268418" y="2325010"/>
                </a:cubicBezTo>
                <a:cubicBezTo>
                  <a:pt x="225689" y="2279433"/>
                  <a:pt x="154474" y="2162640"/>
                  <a:pt x="182960" y="2051545"/>
                </a:cubicBezTo>
                <a:cubicBezTo>
                  <a:pt x="211446" y="1940450"/>
                  <a:pt x="353876" y="1815111"/>
                  <a:pt x="439334" y="1658438"/>
                </a:cubicBezTo>
                <a:cubicBezTo>
                  <a:pt x="524792" y="1501765"/>
                  <a:pt x="672919" y="1298090"/>
                  <a:pt x="695708" y="1111507"/>
                </a:cubicBezTo>
                <a:cubicBezTo>
                  <a:pt x="718497" y="924924"/>
                  <a:pt x="691434" y="694187"/>
                  <a:pt x="576066" y="538939"/>
                </a:cubicBezTo>
                <a:cubicBezTo>
                  <a:pt x="460698" y="383690"/>
                  <a:pt x="41224" y="269747"/>
                  <a:pt x="3498" y="180016"/>
                </a:cubicBezTo>
                <a:cubicBezTo>
                  <a:pt x="-34228" y="90285"/>
                  <a:pt x="243390" y="-8297"/>
                  <a:pt x="349711" y="556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0" name="Ovál 59"/>
          <p:cNvSpPr/>
          <p:nvPr/>
        </p:nvSpPr>
        <p:spPr>
          <a:xfrm rot="5400000">
            <a:off x="6392469" y="3188451"/>
            <a:ext cx="388117" cy="389491"/>
          </a:xfrm>
          <a:prstGeom prst="ellips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1" name="Přímá spojnice 60"/>
          <p:cNvCxnSpPr>
            <a:stCxn id="60" idx="3"/>
            <a:endCxn id="60" idx="7"/>
          </p:cNvCxnSpPr>
          <p:nvPr/>
        </p:nvCxnSpPr>
        <p:spPr>
          <a:xfrm>
            <a:off x="6448822" y="3245976"/>
            <a:ext cx="275411" cy="2744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>
            <a:stCxn id="60" idx="1"/>
            <a:endCxn id="60" idx="5"/>
          </p:cNvCxnSpPr>
          <p:nvPr/>
        </p:nvCxnSpPr>
        <p:spPr>
          <a:xfrm flipH="1">
            <a:off x="6448822" y="3245976"/>
            <a:ext cx="275411" cy="27444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/>
          <p:nvPr/>
        </p:nvCxnSpPr>
        <p:spPr>
          <a:xfrm flipH="1" flipV="1">
            <a:off x="6791686" y="3371785"/>
            <a:ext cx="36218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H="1">
            <a:off x="6022564" y="3361453"/>
            <a:ext cx="36218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3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4804889" y="1696908"/>
            <a:ext cx="6849262" cy="4797169"/>
            <a:chOff x="1570477" y="437742"/>
            <a:chExt cx="8953364" cy="6270859"/>
          </a:xfrm>
        </p:grpSpPr>
        <p:pic>
          <p:nvPicPr>
            <p:cNvPr id="45" name="Obrázek 44" descr="Free Images : cloud, sky, vehicle, &lt;strong&gt;flame&lt;/strong&gt;, blue, industry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254" y="3563806"/>
              <a:ext cx="2101200" cy="3144795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44" name="Válec 43"/>
            <p:cNvSpPr/>
            <p:nvPr/>
          </p:nvSpPr>
          <p:spPr>
            <a:xfrm>
              <a:off x="7101192" y="4250987"/>
              <a:ext cx="1292291" cy="1770435"/>
            </a:xfrm>
            <a:prstGeom prst="can">
              <a:avLst>
                <a:gd name="adj" fmla="val 44571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" name="Přímá spojnice 4"/>
            <p:cNvCxnSpPr/>
            <p:nvPr/>
          </p:nvCxnSpPr>
          <p:spPr>
            <a:xfrm flipH="1">
              <a:off x="5004880" y="3161488"/>
              <a:ext cx="1053966" cy="9729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rot="10800000" flipV="1">
              <a:off x="4362855" y="3171216"/>
              <a:ext cx="642025" cy="1566153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rot="10800000" flipH="1">
              <a:off x="1593850" y="3190673"/>
              <a:ext cx="211914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0800000" flipH="1" flipV="1">
              <a:off x="3724209" y="3180945"/>
              <a:ext cx="638646" cy="156615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 rot="10800000">
              <a:off x="7751458" y="3161487"/>
              <a:ext cx="2772383" cy="1566153"/>
              <a:chOff x="1566153" y="1284051"/>
              <a:chExt cx="2772383" cy="1566153"/>
            </a:xfrm>
          </p:grpSpPr>
          <p:cxnSp>
            <p:nvCxnSpPr>
              <p:cNvPr id="19" name="Přímá spojnice 18"/>
              <p:cNvCxnSpPr/>
              <p:nvPr/>
            </p:nvCxnSpPr>
            <p:spPr>
              <a:xfrm>
                <a:off x="1566153" y="2850204"/>
                <a:ext cx="213035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V="1">
                <a:off x="3696511" y="1284051"/>
                <a:ext cx="642025" cy="156615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Přímá spojnice 16"/>
            <p:cNvCxnSpPr/>
            <p:nvPr/>
          </p:nvCxnSpPr>
          <p:spPr>
            <a:xfrm>
              <a:off x="6058846" y="3161487"/>
              <a:ext cx="1053966" cy="973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7112812" y="3171217"/>
              <a:ext cx="638646" cy="1566153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ál 26"/>
            <p:cNvSpPr/>
            <p:nvPr/>
          </p:nvSpPr>
          <p:spPr>
            <a:xfrm>
              <a:off x="5475186" y="437742"/>
              <a:ext cx="1167320" cy="11575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0" name="Přímá spojnice 29"/>
            <p:cNvCxnSpPr/>
            <p:nvPr/>
          </p:nvCxnSpPr>
          <p:spPr>
            <a:xfrm flipV="1">
              <a:off x="1570477" y="997083"/>
              <a:ext cx="3881337" cy="194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 flipV="1">
              <a:off x="6642506" y="1016537"/>
              <a:ext cx="3881335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10512628" y="1016537"/>
              <a:ext cx="1" cy="21449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1593848" y="1001946"/>
              <a:ext cx="1" cy="22081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ovéPole 45"/>
            <p:cNvSpPr txBox="1"/>
            <p:nvPr/>
          </p:nvSpPr>
          <p:spPr>
            <a:xfrm>
              <a:off x="7252041" y="5184840"/>
              <a:ext cx="990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Tající led</a:t>
              </a:r>
              <a:endParaRPr lang="cs-CZ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5292482" y="1599134"/>
              <a:ext cx="1532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mikrovoltmetr</a:t>
              </a:r>
              <a:endParaRPr lang="cs-CZ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74042" y="215630"/>
            <a:ext cx="523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7. Demonstrace termoelektrického jevu 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09042" y="178014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měď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04553" y="3433551"/>
            <a:ext cx="80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železo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775767" y="625033"/>
                <a:ext cx="62271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Relativní (vůči Pt) Seebekův koeficient při pokojové teplotě pro Fe je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 smtClean="0"/>
                  <a:t> a</a:t>
                </a:r>
              </a:p>
              <a:p>
                <a:r>
                  <a:rPr lang="cs-CZ" dirty="0" smtClean="0"/>
                  <a:t>pro Cu je 6,5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 smtClean="0"/>
                  <a:t> .  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7" y="625033"/>
                <a:ext cx="6227180" cy="923330"/>
              </a:xfrm>
              <a:prstGeom prst="rect">
                <a:avLst/>
              </a:prstGeom>
              <a:blipFill>
                <a:blip r:embed="rId3"/>
                <a:stretch>
                  <a:fillRect l="-783" t="-3974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604666" y="1875478"/>
            <a:ext cx="4067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Zapojte elektrický obvod s termočlánkem železo měď podle obrázku.</a:t>
            </a:r>
          </a:p>
          <a:p>
            <a:pPr marL="342900" indent="-342900">
              <a:buAutoNum type="arabicPeriod" startAt="2"/>
            </a:pPr>
            <a:r>
              <a:rPr lang="cs-CZ" dirty="0" smtClean="0"/>
              <a:t>Změřte teplotu lihového plamene elektrickým termočlánkovým teploměrem.</a:t>
            </a:r>
          </a:p>
          <a:p>
            <a:pPr marL="342900" indent="-342900">
              <a:buAutoNum type="arabicPeriod" startAt="3"/>
            </a:pPr>
            <a:r>
              <a:rPr lang="cs-CZ" dirty="0" smtClean="0"/>
              <a:t>Vložte jeden spoj termočlánku do tajícího ledu a druhý ohřejte lihovým plamenem, jehož teplota byla změřena. </a:t>
            </a:r>
          </a:p>
          <a:p>
            <a:pPr marL="342900" indent="-342900">
              <a:buAutoNum type="arabicPeriod" startAt="4"/>
            </a:pPr>
            <a:r>
              <a:rPr lang="cs-CZ" dirty="0" smtClean="0"/>
              <a:t>Odečtěte termoelektrické napětí.</a:t>
            </a:r>
          </a:p>
          <a:p>
            <a:pPr marL="342900" indent="-342900">
              <a:buAutoNum type="arabicPeriod" startAt="5"/>
            </a:pPr>
            <a:r>
              <a:rPr lang="cs-CZ" dirty="0" smtClean="0"/>
              <a:t>Porovnejte naměřené napětí s teoreticky předpovězenou hodnotou dle tabelovaných Seebeckových koeficientů pro Cu a Fe.  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90939" y="1327576"/>
            <a:ext cx="77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Úkoly: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1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rychle 38"/>
          <p:cNvSpPr/>
          <p:nvPr/>
        </p:nvSpPr>
        <p:spPr>
          <a:xfrm>
            <a:off x="8007257" y="5137514"/>
            <a:ext cx="2811826" cy="605883"/>
          </a:xfrm>
          <a:prstGeom prst="cube">
            <a:avLst/>
          </a:prstGeom>
          <a:gradFill>
            <a:gsLst>
              <a:gs pos="44000">
                <a:srgbClr val="D6E6F5">
                  <a:alpha val="89000"/>
                </a:srgbClr>
              </a:gs>
              <a:gs pos="0">
                <a:srgbClr val="00B0F0"/>
              </a:gs>
              <a:gs pos="48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359024" y="674863"/>
                <a:ext cx="186018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24" y="674863"/>
                <a:ext cx="1860189" cy="310598"/>
              </a:xfrm>
              <a:prstGeom prst="rect">
                <a:avLst/>
              </a:prstGeom>
              <a:blipFill>
                <a:blip r:embed="rId2"/>
                <a:stretch>
                  <a:fillRect l="-4262" t="-31373" r="-3279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325115" y="1985766"/>
                <a:ext cx="1292405" cy="312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15" y="1985766"/>
                <a:ext cx="1292405" cy="312330"/>
              </a:xfrm>
              <a:prstGeom prst="rect">
                <a:avLst/>
              </a:prstGeom>
              <a:blipFill>
                <a:blip r:embed="rId3"/>
                <a:stretch>
                  <a:fillRect l="-3774" r="-472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518737" y="1635102"/>
                <a:ext cx="568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737" y="1635102"/>
                <a:ext cx="568104" cy="276999"/>
              </a:xfrm>
              <a:prstGeom prst="rect">
                <a:avLst/>
              </a:prstGeom>
              <a:blipFill>
                <a:blip r:embed="rId4"/>
                <a:stretch>
                  <a:fillRect l="-12903" t="-45652" r="-10753" b="-23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Krychle 4"/>
          <p:cNvSpPr/>
          <p:nvPr/>
        </p:nvSpPr>
        <p:spPr>
          <a:xfrm>
            <a:off x="2912540" y="5189168"/>
            <a:ext cx="2811826" cy="605883"/>
          </a:xfrm>
          <a:prstGeom prst="cube">
            <a:avLst/>
          </a:prstGeom>
          <a:gradFill>
            <a:gsLst>
              <a:gs pos="44000">
                <a:srgbClr val="D6E6F5">
                  <a:alpha val="89000"/>
                </a:srgbClr>
              </a:gs>
              <a:gs pos="0">
                <a:srgbClr val="00B0F0"/>
              </a:gs>
              <a:gs pos="48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612629" y="5274641"/>
                <a:ext cx="528542" cy="40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29" y="5274641"/>
                <a:ext cx="528542" cy="404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Šipka doprava 6"/>
          <p:cNvSpPr/>
          <p:nvPr/>
        </p:nvSpPr>
        <p:spPr>
          <a:xfrm>
            <a:off x="3540472" y="5571614"/>
            <a:ext cx="905738" cy="207793"/>
          </a:xfrm>
          <a:prstGeom prst="rightArrow">
            <a:avLst>
              <a:gd name="adj1" fmla="val 50000"/>
              <a:gd name="adj2" fmla="val 944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0800000">
            <a:off x="3540472" y="6181365"/>
            <a:ext cx="933718" cy="115910"/>
          </a:xfrm>
          <a:prstGeom prst="rightArrow">
            <a:avLst>
              <a:gd name="adj1" fmla="val 50000"/>
              <a:gd name="adj2" fmla="val 9444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798729" y="1989294"/>
                <a:ext cx="97013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29" y="1989294"/>
                <a:ext cx="970137" cy="310598"/>
              </a:xfrm>
              <a:prstGeom prst="rect">
                <a:avLst/>
              </a:prstGeom>
              <a:blipFill>
                <a:blip r:embed="rId6"/>
                <a:stretch>
                  <a:fillRect l="-1258" r="-5660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375547" y="2388027"/>
                <a:ext cx="91467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47" y="2388027"/>
                <a:ext cx="914674" cy="310598"/>
              </a:xfrm>
              <a:prstGeom prst="rect">
                <a:avLst/>
              </a:prstGeom>
              <a:blipFill>
                <a:blip r:embed="rId7"/>
                <a:stretch>
                  <a:fillRect l="-6667" r="-6000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811893" y="5816434"/>
                <a:ext cx="39087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93" y="5816434"/>
                <a:ext cx="390876" cy="402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9009909" y="4771390"/>
                <a:ext cx="608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909" y="4771390"/>
                <a:ext cx="608820" cy="276999"/>
              </a:xfrm>
              <a:prstGeom prst="rect">
                <a:avLst/>
              </a:prstGeom>
              <a:blipFill>
                <a:blip r:embed="rId9"/>
                <a:stretch>
                  <a:fillRect l="-8000" r="-9000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055007" y="5415619"/>
                <a:ext cx="5423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007" y="5415619"/>
                <a:ext cx="542385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2898288" y="5403582"/>
                <a:ext cx="5423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288" y="5403582"/>
                <a:ext cx="54238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289118" y="4868203"/>
                <a:ext cx="6088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18" y="4868203"/>
                <a:ext cx="608820" cy="276999"/>
              </a:xfrm>
              <a:prstGeom prst="rect">
                <a:avLst/>
              </a:prstGeom>
              <a:blipFill>
                <a:blip r:embed="rId12"/>
                <a:stretch>
                  <a:fillRect l="-9091" r="-9091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1968262" y="62910"/>
            <a:ext cx="949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8. Seebeckův koeficient a znaménková </a:t>
            </a:r>
            <a:r>
              <a:rPr lang="cs-CZ" sz="2400" dirty="0"/>
              <a:t>konvence </a:t>
            </a:r>
            <a:r>
              <a:rPr lang="cs-CZ" sz="2400" dirty="0" smtClean="0"/>
              <a:t>Seebeckova koeficientu 1. 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90950" y="651511"/>
            <a:ext cx="28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proudovou hustotu platí: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0" y="1087558"/>
                <a:ext cx="12257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cs-CZ" dirty="0" smtClean="0"/>
                  <a:t> je proudová hustota,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 smtClean="0"/>
                  <a:t> elektrická vodivost,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dirty="0" smtClean="0"/>
                  <a:t> Seebeckův koeficient,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cs-CZ" dirty="0" smtClean="0"/>
                  <a:t> absolutní termodynamická teplota, V elektrické napětí</a:t>
                </a:r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7558"/>
                <a:ext cx="12257907" cy="369332"/>
              </a:xfrm>
              <a:prstGeom prst="rect">
                <a:avLst/>
              </a:prstGeom>
              <a:blipFill>
                <a:blip r:embed="rId13"/>
                <a:stretch>
                  <a:fillRect l="-398" t="-22951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521455" y="1562994"/>
            <a:ext cx="55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90945" y="190339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8673123" y="5207715"/>
                <a:ext cx="528542" cy="40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123" y="5207715"/>
                <a:ext cx="528542" cy="404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Šipka doprava 31"/>
          <p:cNvSpPr/>
          <p:nvPr/>
        </p:nvSpPr>
        <p:spPr>
          <a:xfrm>
            <a:off x="8580404" y="5477546"/>
            <a:ext cx="933718" cy="206229"/>
          </a:xfrm>
          <a:prstGeom prst="rightArrow">
            <a:avLst>
              <a:gd name="adj1" fmla="val 50000"/>
              <a:gd name="adj2" fmla="val 944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Šipka doprava 32"/>
          <p:cNvSpPr/>
          <p:nvPr/>
        </p:nvSpPr>
        <p:spPr>
          <a:xfrm>
            <a:off x="8708428" y="6081215"/>
            <a:ext cx="933718" cy="115910"/>
          </a:xfrm>
          <a:prstGeom prst="rightArrow">
            <a:avLst>
              <a:gd name="adj1" fmla="val 50000"/>
              <a:gd name="adj2" fmla="val 94445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8953461" y="5683775"/>
                <a:ext cx="39087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461" y="5683775"/>
                <a:ext cx="390876" cy="4029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8054108" y="5342547"/>
                <a:ext cx="5423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108" y="5342547"/>
                <a:ext cx="542385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10111645" y="5312224"/>
                <a:ext cx="5423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645" y="5312224"/>
                <a:ext cx="542385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8758069" y="6446625"/>
                <a:ext cx="2835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Pro polovodič typu p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069" y="6446625"/>
                <a:ext cx="2835263" cy="369332"/>
              </a:xfrm>
              <a:prstGeom prst="rect">
                <a:avLst/>
              </a:prstGeom>
              <a:blipFill>
                <a:blip r:embed="rId17"/>
                <a:stretch>
                  <a:fillRect l="-1935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2589699" y="6458566"/>
                <a:ext cx="2835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Pro polovodič typu n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699" y="6458566"/>
                <a:ext cx="2835263" cy="369332"/>
              </a:xfrm>
              <a:prstGeom prst="rect">
                <a:avLst/>
              </a:prstGeom>
              <a:blipFill>
                <a:blip r:embed="rId18"/>
                <a:stretch>
                  <a:fillRect l="-1935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5398829" y="6440190"/>
                <a:ext cx="3274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Pro kovy může být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cs-CZ" dirty="0" smtClean="0"/>
                  <a:t> 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829" y="6440190"/>
                <a:ext cx="3274294" cy="369332"/>
              </a:xfrm>
              <a:prstGeom prst="rect">
                <a:avLst/>
              </a:prstGeom>
              <a:blipFill>
                <a:blip r:embed="rId19"/>
                <a:stretch>
                  <a:fillRect l="-1676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3801637" y="2365096"/>
                <a:ext cx="396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Za předpokladu, že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dirty="0" smtClean="0"/>
                  <a:t> nezávisí na teplotě </a:t>
                </a:r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637" y="2365096"/>
                <a:ext cx="3965894" cy="369332"/>
              </a:xfrm>
              <a:prstGeom prst="rect">
                <a:avLst/>
              </a:prstGeom>
              <a:blipFill>
                <a:blip r:embed="rId20"/>
                <a:stretch>
                  <a:fillRect l="-1385" t="-9836" r="-92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7844385" y="2427364"/>
                <a:ext cx="2460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385" y="2427364"/>
                <a:ext cx="2460353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5854828" y="5329436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28" y="5329436"/>
                <a:ext cx="273280" cy="276999"/>
              </a:xfrm>
              <a:prstGeom prst="rect">
                <a:avLst/>
              </a:prstGeom>
              <a:blipFill>
                <a:blip r:embed="rId22"/>
                <a:stretch>
                  <a:fillRect l="-20000" r="-8889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10929831" y="5297129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831" y="5297129"/>
                <a:ext cx="273280" cy="276999"/>
              </a:xfrm>
              <a:prstGeom prst="rect">
                <a:avLst/>
              </a:prstGeom>
              <a:blipFill>
                <a:blip r:embed="rId23"/>
                <a:stretch>
                  <a:fillRect l="-22222" r="-6667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81367" y="5338474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367" y="5338474"/>
                <a:ext cx="273280" cy="276999"/>
              </a:xfrm>
              <a:prstGeom prst="rect">
                <a:avLst/>
              </a:prstGeom>
              <a:blipFill>
                <a:blip r:embed="rId24"/>
                <a:stretch>
                  <a:fillRect l="-17778" r="-8889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7725690" y="5312223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690" y="5312223"/>
                <a:ext cx="273280" cy="276999"/>
              </a:xfrm>
              <a:prstGeom prst="rect">
                <a:avLst/>
              </a:prstGeom>
              <a:blipFill>
                <a:blip r:embed="rId25"/>
                <a:stretch>
                  <a:fillRect l="-17778" r="-8889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Skupina 75"/>
          <p:cNvGrpSpPr/>
          <p:nvPr/>
        </p:nvGrpSpPr>
        <p:grpSpPr>
          <a:xfrm>
            <a:off x="7700668" y="3395937"/>
            <a:ext cx="3189608" cy="1240408"/>
            <a:chOff x="7745160" y="3350845"/>
            <a:chExt cx="3189608" cy="1240408"/>
          </a:xfrm>
        </p:grpSpPr>
        <p:sp>
          <p:nvSpPr>
            <p:cNvPr id="52" name="Volný tvar 51"/>
            <p:cNvSpPr/>
            <p:nvPr/>
          </p:nvSpPr>
          <p:spPr>
            <a:xfrm>
              <a:off x="8053783" y="3369523"/>
              <a:ext cx="2650613" cy="1221730"/>
            </a:xfrm>
            <a:custGeom>
              <a:avLst/>
              <a:gdLst>
                <a:gd name="connsiteX0" fmla="*/ 3794 w 3039147"/>
                <a:gd name="connsiteY0" fmla="*/ 0 h 1221729"/>
                <a:gd name="connsiteX1" fmla="*/ 0 w 3039147"/>
                <a:gd name="connsiteY1" fmla="*/ 1221729 h 1221729"/>
                <a:gd name="connsiteX2" fmla="*/ 3039147 w 3039147"/>
                <a:gd name="connsiteY2" fmla="*/ 1217935 h 1221729"/>
                <a:gd name="connsiteX0" fmla="*/ 3794 w 3039147"/>
                <a:gd name="connsiteY0" fmla="*/ 0 h 1221729"/>
                <a:gd name="connsiteX1" fmla="*/ 0 w 3039147"/>
                <a:gd name="connsiteY1" fmla="*/ 1221729 h 1221729"/>
                <a:gd name="connsiteX2" fmla="*/ 2887730 w 3039147"/>
                <a:gd name="connsiteY2" fmla="*/ 1219871 h 1221729"/>
                <a:gd name="connsiteX3" fmla="*/ 3039147 w 3039147"/>
                <a:gd name="connsiteY3" fmla="*/ 1217935 h 1221729"/>
                <a:gd name="connsiteX0" fmla="*/ 3794 w 2887878"/>
                <a:gd name="connsiteY0" fmla="*/ 1 h 1221730"/>
                <a:gd name="connsiteX1" fmla="*/ 0 w 2887878"/>
                <a:gd name="connsiteY1" fmla="*/ 1221730 h 1221730"/>
                <a:gd name="connsiteX2" fmla="*/ 2887730 w 2887878"/>
                <a:gd name="connsiteY2" fmla="*/ 1219872 h 1221730"/>
                <a:gd name="connsiteX3" fmla="*/ 2887878 w 2887878"/>
                <a:gd name="connsiteY3" fmla="*/ 0 h 122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878" h="1221730">
                  <a:moveTo>
                    <a:pt x="3794" y="1"/>
                  </a:moveTo>
                  <a:cubicBezTo>
                    <a:pt x="2529" y="407244"/>
                    <a:pt x="1265" y="814487"/>
                    <a:pt x="0" y="1221730"/>
                  </a:cubicBezTo>
                  <a:lnTo>
                    <a:pt x="2887730" y="1219872"/>
                  </a:lnTo>
                  <a:cubicBezTo>
                    <a:pt x="2887779" y="813248"/>
                    <a:pt x="2887829" y="406624"/>
                    <a:pt x="288787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ovéPole 52"/>
                <p:cNvSpPr txBox="1"/>
                <p:nvPr/>
              </p:nvSpPr>
              <p:spPr>
                <a:xfrm>
                  <a:off x="7745160" y="3924115"/>
                  <a:ext cx="20448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3" name="TextovéPole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5160" y="3924115"/>
                  <a:ext cx="204480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6471" r="-23529"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Přímá spojnice 55"/>
            <p:cNvCxnSpPr>
              <a:endCxn id="52" idx="2"/>
            </p:cNvCxnSpPr>
            <p:nvPr/>
          </p:nvCxnSpPr>
          <p:spPr>
            <a:xfrm>
              <a:off x="8053783" y="3649712"/>
              <a:ext cx="2650477" cy="93968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 flipV="1">
              <a:off x="8053783" y="3518404"/>
              <a:ext cx="2650477" cy="849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ovéPole 72"/>
            <p:cNvSpPr txBox="1"/>
            <p:nvPr/>
          </p:nvSpPr>
          <p:spPr>
            <a:xfrm>
              <a:off x="10759218" y="3350845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ovéPole 73"/>
                <p:cNvSpPr txBox="1"/>
                <p:nvPr/>
              </p:nvSpPr>
              <p:spPr>
                <a:xfrm>
                  <a:off x="10738945" y="4185487"/>
                  <a:ext cx="1958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4" name="TextovéPol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8945" y="4185487"/>
                  <a:ext cx="195823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28125" r="-28125" b="-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Volný tvar 77"/>
          <p:cNvSpPr/>
          <p:nvPr/>
        </p:nvSpPr>
        <p:spPr>
          <a:xfrm>
            <a:off x="2993214" y="3395937"/>
            <a:ext cx="2650613" cy="1221730"/>
          </a:xfrm>
          <a:custGeom>
            <a:avLst/>
            <a:gdLst>
              <a:gd name="connsiteX0" fmla="*/ 3794 w 3039147"/>
              <a:gd name="connsiteY0" fmla="*/ 0 h 1221729"/>
              <a:gd name="connsiteX1" fmla="*/ 0 w 3039147"/>
              <a:gd name="connsiteY1" fmla="*/ 1221729 h 1221729"/>
              <a:gd name="connsiteX2" fmla="*/ 3039147 w 3039147"/>
              <a:gd name="connsiteY2" fmla="*/ 1217935 h 1221729"/>
              <a:gd name="connsiteX0" fmla="*/ 3794 w 3039147"/>
              <a:gd name="connsiteY0" fmla="*/ 0 h 1221729"/>
              <a:gd name="connsiteX1" fmla="*/ 0 w 3039147"/>
              <a:gd name="connsiteY1" fmla="*/ 1221729 h 1221729"/>
              <a:gd name="connsiteX2" fmla="*/ 2887730 w 3039147"/>
              <a:gd name="connsiteY2" fmla="*/ 1219871 h 1221729"/>
              <a:gd name="connsiteX3" fmla="*/ 3039147 w 3039147"/>
              <a:gd name="connsiteY3" fmla="*/ 1217935 h 1221729"/>
              <a:gd name="connsiteX0" fmla="*/ 3794 w 2887878"/>
              <a:gd name="connsiteY0" fmla="*/ 1 h 1221730"/>
              <a:gd name="connsiteX1" fmla="*/ 0 w 2887878"/>
              <a:gd name="connsiteY1" fmla="*/ 1221730 h 1221730"/>
              <a:gd name="connsiteX2" fmla="*/ 2887730 w 2887878"/>
              <a:gd name="connsiteY2" fmla="*/ 1219872 h 1221730"/>
              <a:gd name="connsiteX3" fmla="*/ 2887878 w 2887878"/>
              <a:gd name="connsiteY3" fmla="*/ 0 h 12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878" h="1221730">
                <a:moveTo>
                  <a:pt x="3794" y="1"/>
                </a:moveTo>
                <a:cubicBezTo>
                  <a:pt x="2529" y="407244"/>
                  <a:pt x="1265" y="814487"/>
                  <a:pt x="0" y="1221730"/>
                </a:cubicBezTo>
                <a:lnTo>
                  <a:pt x="2887730" y="1219872"/>
                </a:lnTo>
                <a:cubicBezTo>
                  <a:pt x="2887779" y="813248"/>
                  <a:pt x="2887829" y="406624"/>
                  <a:pt x="28878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2684591" y="3950529"/>
                <a:ext cx="20448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591" y="3950529"/>
                <a:ext cx="204480" cy="276999"/>
              </a:xfrm>
              <a:prstGeom prst="rect">
                <a:avLst/>
              </a:prstGeom>
              <a:blipFill>
                <a:blip r:embed="rId28"/>
                <a:stretch>
                  <a:fillRect l="-26471" r="-23529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Přímá spojnice 79"/>
          <p:cNvCxnSpPr>
            <a:stCxn id="78" idx="1"/>
          </p:cNvCxnSpPr>
          <p:nvPr/>
        </p:nvCxnSpPr>
        <p:spPr>
          <a:xfrm flipV="1">
            <a:off x="2993214" y="3721335"/>
            <a:ext cx="2650477" cy="89633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 flipV="1">
            <a:off x="2993214" y="3544818"/>
            <a:ext cx="2650477" cy="84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/>
              <p:cNvSpPr txBox="1"/>
              <p:nvPr/>
            </p:nvSpPr>
            <p:spPr>
              <a:xfrm>
                <a:off x="3786758" y="3437095"/>
                <a:ext cx="20448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7" name="TextovéPol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58" y="3437095"/>
                <a:ext cx="204480" cy="276999"/>
              </a:xfrm>
              <a:prstGeom prst="rect">
                <a:avLst/>
              </a:prstGeom>
              <a:blipFill>
                <a:blip r:embed="rId29"/>
                <a:stretch>
                  <a:fillRect l="-26471" r="-2352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Přímá spojnice 87"/>
          <p:cNvCxnSpPr/>
          <p:nvPr/>
        </p:nvCxnSpPr>
        <p:spPr>
          <a:xfrm flipV="1">
            <a:off x="3505765" y="3582794"/>
            <a:ext cx="269775" cy="22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V="1">
            <a:off x="3515267" y="3885228"/>
            <a:ext cx="270063" cy="5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3747180" y="3729578"/>
                <a:ext cx="195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80" y="3729578"/>
                <a:ext cx="195823" cy="276999"/>
              </a:xfrm>
              <a:prstGeom prst="rect">
                <a:avLst/>
              </a:prstGeom>
              <a:blipFill>
                <a:blip r:embed="rId30"/>
                <a:stretch>
                  <a:fillRect l="-31250" r="-25000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9346737" y="3314577"/>
                <a:ext cx="20448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737" y="3314577"/>
                <a:ext cx="204480" cy="276999"/>
              </a:xfrm>
              <a:prstGeom prst="rect">
                <a:avLst/>
              </a:prstGeom>
              <a:blipFill>
                <a:blip r:embed="rId31"/>
                <a:stretch>
                  <a:fillRect l="-26471" r="-2352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Přímá spojnice 94"/>
          <p:cNvCxnSpPr/>
          <p:nvPr/>
        </p:nvCxnSpPr>
        <p:spPr>
          <a:xfrm flipV="1">
            <a:off x="9074562" y="3461279"/>
            <a:ext cx="269775" cy="22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/>
          <p:cNvCxnSpPr/>
          <p:nvPr/>
        </p:nvCxnSpPr>
        <p:spPr>
          <a:xfrm flipV="1">
            <a:off x="9079976" y="3745579"/>
            <a:ext cx="270063" cy="53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9334529" y="3598493"/>
                <a:ext cx="195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29" y="3598493"/>
                <a:ext cx="195823" cy="276999"/>
              </a:xfrm>
              <a:prstGeom prst="rect">
                <a:avLst/>
              </a:prstGeom>
              <a:blipFill>
                <a:blip r:embed="rId32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délník 97"/>
              <p:cNvSpPr/>
              <p:nvPr/>
            </p:nvSpPr>
            <p:spPr>
              <a:xfrm>
                <a:off x="5621995" y="4158859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8" name="Obdélník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95" y="4158859"/>
                <a:ext cx="380489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151194" y="4743944"/>
            <a:ext cx="363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Vzorek elektricky vodivého materiálu</a:t>
            </a:r>
            <a:endParaRPr lang="cs-CZ" dirty="0"/>
          </a:p>
        </p:txBody>
      </p:sp>
      <p:sp>
        <p:nvSpPr>
          <p:cNvPr id="17" name="Čárový bublinový popisek 3 16"/>
          <p:cNvSpPr/>
          <p:nvPr/>
        </p:nvSpPr>
        <p:spPr>
          <a:xfrm flipH="1">
            <a:off x="490945" y="5835611"/>
            <a:ext cx="1574777" cy="95473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0947"/>
              <a:gd name="adj6" fmla="val -43992"/>
              <a:gd name="adj7" fmla="val -19338"/>
              <a:gd name="adj8" fmla="val -704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70801" y="5852135"/>
            <a:ext cx="116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Znaménko elektrického náboje</a:t>
            </a:r>
            <a:endParaRPr lang="cs-CZ" dirty="0"/>
          </a:p>
        </p:txBody>
      </p:sp>
      <p:sp>
        <p:nvSpPr>
          <p:cNvPr id="63" name="Čárový bublinový popisek 3 62"/>
          <p:cNvSpPr/>
          <p:nvPr/>
        </p:nvSpPr>
        <p:spPr>
          <a:xfrm flipH="1">
            <a:off x="49533" y="4780628"/>
            <a:ext cx="3697647" cy="338470"/>
          </a:xfrm>
          <a:prstGeom prst="borderCallout3">
            <a:avLst>
              <a:gd name="adj1" fmla="val 21535"/>
              <a:gd name="adj2" fmla="val -1959"/>
              <a:gd name="adj3" fmla="val 27498"/>
              <a:gd name="adj4" fmla="val -6550"/>
              <a:gd name="adj5" fmla="val 72194"/>
              <a:gd name="adj6" fmla="val -9946"/>
              <a:gd name="adj7" fmla="val 104616"/>
              <a:gd name="adj8" fmla="val -134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866592" y="2851066"/>
            <a:ext cx="966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Rozložení teploty a napětí na vzorku se Seebeckovým koeficientem záporným a kladným, schematicky.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11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35974" y="2094271"/>
            <a:ext cx="11879826" cy="408269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</a:t>
            </a:r>
            <a:r>
              <a:rPr lang="cs-CZ" dirty="0" smtClean="0"/>
              <a:t>. Demonstrace </a:t>
            </a:r>
            <a:r>
              <a:rPr lang="cs-CZ" dirty="0"/>
              <a:t>závislosti elektrického odporu polovodičů na teplotě.</a:t>
            </a:r>
          </a:p>
          <a:p>
            <a:r>
              <a:rPr lang="cs-CZ" dirty="0"/>
              <a:t>2. Demonstrace závislosti elektrického odporu polovodičů na teplotě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3 Hallův jev 1,2,3.</a:t>
            </a:r>
            <a:endParaRPr lang="cs-CZ" dirty="0"/>
          </a:p>
          <a:p>
            <a:r>
              <a:rPr lang="cs-CZ" dirty="0"/>
              <a:t>4. Pohyb elektrolytu protékaného proudem v magnetickém poli </a:t>
            </a:r>
            <a:r>
              <a:rPr lang="cs-CZ" dirty="0" smtClean="0"/>
              <a:t>1, 2, 3, 4.</a:t>
            </a:r>
            <a:endParaRPr lang="cs-CZ" dirty="0"/>
          </a:p>
          <a:p>
            <a:r>
              <a:rPr lang="cs-CZ" dirty="0"/>
              <a:t>5. Demonstrace funkce primárního článku</a:t>
            </a:r>
          </a:p>
          <a:p>
            <a:r>
              <a:rPr lang="cs-CZ" dirty="0"/>
              <a:t>6. Demonstrace funkce sekundárního článku - Pb akumulátoru </a:t>
            </a:r>
            <a:r>
              <a:rPr lang="cs-CZ" dirty="0" smtClean="0"/>
              <a:t>1, 2, 3.</a:t>
            </a:r>
          </a:p>
          <a:p>
            <a:r>
              <a:rPr lang="cs-CZ" dirty="0" smtClean="0"/>
              <a:t>7. </a:t>
            </a:r>
            <a:r>
              <a:rPr lang="cs-CZ" dirty="0"/>
              <a:t>Demonstrace termoelektrického jevu </a:t>
            </a:r>
            <a:endParaRPr lang="cs-CZ" dirty="0" smtClean="0"/>
          </a:p>
          <a:p>
            <a:r>
              <a:rPr lang="cs-CZ" dirty="0"/>
              <a:t>8. Seebeckův koeficient a znaménková konvence Seebeckova </a:t>
            </a:r>
            <a:r>
              <a:rPr lang="cs-CZ" dirty="0" smtClean="0"/>
              <a:t>koeficientu 1,2.</a:t>
            </a:r>
          </a:p>
          <a:p>
            <a:r>
              <a:rPr lang="cs-CZ" dirty="0"/>
              <a:t>9. Zapojení termočlánku typu K pro měření teploty pomocí mikrovoltmetru a lázní s referenční teplotou </a:t>
            </a:r>
            <a:r>
              <a:rPr lang="cs-CZ" dirty="0" smtClean="0"/>
              <a:t>1,2.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09368" y="530942"/>
            <a:ext cx="1771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Obsah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93045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505738"/>
                  </p:ext>
                </p:extLst>
              </p:nvPr>
            </p:nvGraphicFramePr>
            <p:xfrm>
              <a:off x="5691010" y="899427"/>
              <a:ext cx="5570588" cy="58848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2647">
                      <a:extLst>
                        <a:ext uri="{9D8B030D-6E8A-4147-A177-3AD203B41FA5}">
                          <a16:colId xmlns:a16="http://schemas.microsoft.com/office/drawing/2014/main" val="3368905672"/>
                        </a:ext>
                      </a:extLst>
                    </a:gridCol>
                    <a:gridCol w="1392647">
                      <a:extLst>
                        <a:ext uri="{9D8B030D-6E8A-4147-A177-3AD203B41FA5}">
                          <a16:colId xmlns:a16="http://schemas.microsoft.com/office/drawing/2014/main" val="3737975322"/>
                        </a:ext>
                      </a:extLst>
                    </a:gridCol>
                    <a:gridCol w="1688015">
                      <a:extLst>
                        <a:ext uri="{9D8B030D-6E8A-4147-A177-3AD203B41FA5}">
                          <a16:colId xmlns:a16="http://schemas.microsoft.com/office/drawing/2014/main" val="1694039648"/>
                        </a:ext>
                      </a:extLst>
                    </a:gridCol>
                    <a:gridCol w="1097279">
                      <a:extLst>
                        <a:ext uri="{9D8B030D-6E8A-4147-A177-3AD203B41FA5}">
                          <a16:colId xmlns:a16="http://schemas.microsoft.com/office/drawing/2014/main" val="3126127700"/>
                        </a:ext>
                      </a:extLst>
                    </a:gridCol>
                  </a:tblGrid>
                  <a:tr h="384597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1616201"/>
                      </a:ext>
                    </a:extLst>
                  </a:tr>
                  <a:tr h="42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Antimon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47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Platina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0 (z definice)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3898722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Nichrom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Sodík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-2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7370666"/>
                      </a:ext>
                    </a:extLst>
                  </a:tr>
                  <a:tr h="38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Molybden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Draslík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-9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346084"/>
                      </a:ext>
                    </a:extLst>
                  </a:tr>
                  <a:tr h="38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Kadmium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7,5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Nikl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-15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3058995"/>
                      </a:ext>
                    </a:extLst>
                  </a:tr>
                  <a:tr h="38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Wolfram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7,5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Konstantan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-35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8174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Zlato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Bismut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-72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622167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Stříbro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Selen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900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4971843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Měď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Tellur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500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45056636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Rhodium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Křemík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440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7686213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Tantal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Germanium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330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50559332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Olovo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n-typ Bi</a:t>
                          </a:r>
                          <a:r>
                            <a:rPr lang="cs-CZ" baseline="-25000" dirty="0" smtClean="0"/>
                            <a:t>2</a:t>
                          </a:r>
                          <a:r>
                            <a:rPr lang="cs-CZ" baseline="0" dirty="0" smtClean="0"/>
                            <a:t>Te</a:t>
                          </a:r>
                          <a:r>
                            <a:rPr lang="cs-CZ" baseline="-25000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-230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9144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Hliník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p-typ Bi</a:t>
                          </a:r>
                          <a:r>
                            <a:rPr lang="cs-CZ" baseline="-25000" dirty="0" smtClean="0"/>
                            <a:t>2x</a:t>
                          </a:r>
                          <a:r>
                            <a:rPr lang="cs-CZ" baseline="0" dirty="0" smtClean="0"/>
                            <a:t>Sb</a:t>
                          </a:r>
                          <a:r>
                            <a:rPr lang="cs-CZ" baseline="-25000" dirty="0" smtClean="0"/>
                            <a:t>x</a:t>
                          </a:r>
                          <a:r>
                            <a:rPr lang="cs-CZ" baseline="0" dirty="0" smtClean="0"/>
                            <a:t>Te</a:t>
                          </a:r>
                          <a:r>
                            <a:rPr lang="cs-CZ" baseline="-25000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300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3029765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Uhlík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p-typ Sb</a:t>
                          </a:r>
                          <a:r>
                            <a:rPr lang="cs-CZ" baseline="-25000" dirty="0" smtClean="0"/>
                            <a:t>2</a:t>
                          </a:r>
                          <a:r>
                            <a:rPr lang="cs-CZ" baseline="0" dirty="0" smtClean="0"/>
                            <a:t>Te</a:t>
                          </a:r>
                          <a:r>
                            <a:rPr lang="cs-CZ" baseline="-25000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185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9854204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Rtuť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0,6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železo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19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128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505738"/>
                  </p:ext>
                </p:extLst>
              </p:nvPr>
            </p:nvGraphicFramePr>
            <p:xfrm>
              <a:off x="5691010" y="899427"/>
              <a:ext cx="5570588" cy="58848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2647">
                      <a:extLst>
                        <a:ext uri="{9D8B030D-6E8A-4147-A177-3AD203B41FA5}">
                          <a16:colId xmlns:a16="http://schemas.microsoft.com/office/drawing/2014/main" val="3368905672"/>
                        </a:ext>
                      </a:extLst>
                    </a:gridCol>
                    <a:gridCol w="1392647">
                      <a:extLst>
                        <a:ext uri="{9D8B030D-6E8A-4147-A177-3AD203B41FA5}">
                          <a16:colId xmlns:a16="http://schemas.microsoft.com/office/drawing/2014/main" val="3737975322"/>
                        </a:ext>
                      </a:extLst>
                    </a:gridCol>
                    <a:gridCol w="1688015">
                      <a:extLst>
                        <a:ext uri="{9D8B030D-6E8A-4147-A177-3AD203B41FA5}">
                          <a16:colId xmlns:a16="http://schemas.microsoft.com/office/drawing/2014/main" val="1694039648"/>
                        </a:ext>
                      </a:extLst>
                    </a:gridCol>
                    <a:gridCol w="1097279">
                      <a:extLst>
                        <a:ext uri="{9D8B030D-6E8A-4147-A177-3AD203B41FA5}">
                          <a16:colId xmlns:a16="http://schemas.microsoft.com/office/drawing/2014/main" val="3126127700"/>
                        </a:ext>
                      </a:extLst>
                    </a:gridCol>
                  </a:tblGrid>
                  <a:tr h="384597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37" t="-1587" r="-200437" b="-14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8889" t="-1587" r="-1111" b="-14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162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Antimon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47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Platina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0 (z definice)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63898722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Nichrom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Sodík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-2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17370666"/>
                      </a:ext>
                    </a:extLst>
                  </a:tr>
                  <a:tr h="38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Molybden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Draslík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-9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346084"/>
                      </a:ext>
                    </a:extLst>
                  </a:tr>
                  <a:tr h="38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Kadmium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7,5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Nikl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-15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3058995"/>
                      </a:ext>
                    </a:extLst>
                  </a:tr>
                  <a:tr h="380668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Wolfram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7,5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Konstantan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-35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3038174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Zlato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Bismut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-72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1622167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Stříbro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Selen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900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4971843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Měď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Tellur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500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45056636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Rhodium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Křemík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440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7686213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Tantal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Germanium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330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50559332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Olovo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4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n-typ Bi</a:t>
                          </a:r>
                          <a:r>
                            <a:rPr lang="cs-CZ" baseline="-25000" dirty="0" smtClean="0"/>
                            <a:t>2</a:t>
                          </a:r>
                          <a:r>
                            <a:rPr lang="cs-CZ" baseline="0" dirty="0" smtClean="0"/>
                            <a:t>Te</a:t>
                          </a:r>
                          <a:r>
                            <a:rPr lang="cs-CZ" baseline="-25000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-230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5309144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Hliník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3,5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smtClean="0"/>
                            <a:t>p-typ Bi</a:t>
                          </a:r>
                          <a:r>
                            <a:rPr lang="cs-CZ" baseline="-25000" dirty="0" smtClean="0"/>
                            <a:t>2x</a:t>
                          </a:r>
                          <a:r>
                            <a:rPr lang="cs-CZ" baseline="0" dirty="0" smtClean="0"/>
                            <a:t>Sb</a:t>
                          </a:r>
                          <a:r>
                            <a:rPr lang="cs-CZ" baseline="-25000" dirty="0" smtClean="0"/>
                            <a:t>x</a:t>
                          </a:r>
                          <a:r>
                            <a:rPr lang="cs-CZ" baseline="0" dirty="0" smtClean="0"/>
                            <a:t>Te</a:t>
                          </a:r>
                          <a:r>
                            <a:rPr lang="cs-CZ" baseline="-25000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300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3029765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Uhlík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p-typ Sb</a:t>
                          </a:r>
                          <a:r>
                            <a:rPr lang="cs-CZ" baseline="-25000" dirty="0" smtClean="0"/>
                            <a:t>2</a:t>
                          </a:r>
                          <a:r>
                            <a:rPr lang="cs-CZ" baseline="0" dirty="0" smtClean="0"/>
                            <a:t>Te</a:t>
                          </a:r>
                          <a:r>
                            <a:rPr lang="cs-CZ" baseline="-25000" dirty="0" smtClean="0"/>
                            <a:t>3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185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9854204"/>
                      </a:ext>
                    </a:extLst>
                  </a:tr>
                  <a:tr h="371815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Rtuť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0,6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železo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19</a:t>
                          </a:r>
                          <a:endParaRPr lang="cs-CZ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1283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ovéPole 3"/>
          <p:cNvSpPr txBox="1"/>
          <p:nvPr/>
        </p:nvSpPr>
        <p:spPr>
          <a:xfrm>
            <a:off x="507324" y="1445342"/>
            <a:ext cx="469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Tabulka relativního Seebeckova koeficientu různých materiálů </a:t>
            </a:r>
            <a:r>
              <a:rPr lang="cs-CZ" dirty="0"/>
              <a:t>vzhledem k </a:t>
            </a:r>
            <a:r>
              <a:rPr lang="cs-CZ" dirty="0" smtClean="0"/>
              <a:t>platině při pokojové teplotě.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30162" y="178280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8. Seebeckův koeficient a znaménková konvence Seebeckova </a:t>
            </a:r>
            <a:r>
              <a:rPr lang="cs-CZ" sz="2400" dirty="0" smtClean="0"/>
              <a:t>koeficientu 2.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08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álec 25"/>
          <p:cNvSpPr/>
          <p:nvPr/>
        </p:nvSpPr>
        <p:spPr>
          <a:xfrm>
            <a:off x="1420682" y="4057419"/>
            <a:ext cx="1018903" cy="1097280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8578743" y="3937024"/>
            <a:ext cx="1583035" cy="1277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1822830" y="3648971"/>
            <a:ext cx="3707986" cy="955455"/>
          </a:xfrm>
          <a:custGeom>
            <a:avLst/>
            <a:gdLst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83465 h 883465"/>
              <a:gd name="connsiteX1" fmla="*/ 1007707 w 3694923"/>
              <a:gd name="connsiteY1" fmla="*/ 202330 h 883465"/>
              <a:gd name="connsiteX2" fmla="*/ 3228392 w 3694923"/>
              <a:gd name="connsiteY2" fmla="*/ 15718 h 883465"/>
              <a:gd name="connsiteX3" fmla="*/ 3694923 w 3694923"/>
              <a:gd name="connsiteY3" fmla="*/ 15718 h 883465"/>
              <a:gd name="connsiteX0" fmla="*/ 0 w 3694923"/>
              <a:gd name="connsiteY0" fmla="*/ 883465 h 883465"/>
              <a:gd name="connsiteX1" fmla="*/ 1007707 w 3694923"/>
              <a:gd name="connsiteY1" fmla="*/ 202330 h 883465"/>
              <a:gd name="connsiteX2" fmla="*/ 3228392 w 3694923"/>
              <a:gd name="connsiteY2" fmla="*/ 15718 h 883465"/>
              <a:gd name="connsiteX3" fmla="*/ 3694923 w 3694923"/>
              <a:gd name="connsiteY3" fmla="*/ 15718 h 883465"/>
              <a:gd name="connsiteX0" fmla="*/ 0 w 3694923"/>
              <a:gd name="connsiteY0" fmla="*/ 883465 h 883465"/>
              <a:gd name="connsiteX1" fmla="*/ 1007707 w 3694923"/>
              <a:gd name="connsiteY1" fmla="*/ 202330 h 883465"/>
              <a:gd name="connsiteX2" fmla="*/ 3228392 w 3694923"/>
              <a:gd name="connsiteY2" fmla="*/ 15718 h 883465"/>
              <a:gd name="connsiteX3" fmla="*/ 3694923 w 3694923"/>
              <a:gd name="connsiteY3" fmla="*/ 15718 h 883465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228392 w 3694923"/>
              <a:gd name="connsiteY2" fmla="*/ 9331 h 877078"/>
              <a:gd name="connsiteX3" fmla="*/ 3694923 w 3694923"/>
              <a:gd name="connsiteY3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228392 w 3694923"/>
              <a:gd name="connsiteY2" fmla="*/ 9331 h 877078"/>
              <a:gd name="connsiteX3" fmla="*/ 3694923 w 3694923"/>
              <a:gd name="connsiteY3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228392 w 3694923"/>
              <a:gd name="connsiteY2" fmla="*/ 9331 h 877078"/>
              <a:gd name="connsiteX3" fmla="*/ 3694923 w 3694923"/>
              <a:gd name="connsiteY3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694923 w 3694923"/>
              <a:gd name="connsiteY2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694923 w 3694923"/>
              <a:gd name="connsiteY2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694923 w 3694923"/>
              <a:gd name="connsiteY2" fmla="*/ 9331 h 877078"/>
              <a:gd name="connsiteX0" fmla="*/ 0 w 3707986"/>
              <a:gd name="connsiteY0" fmla="*/ 889236 h 889236"/>
              <a:gd name="connsiteX1" fmla="*/ 1086084 w 3707986"/>
              <a:gd name="connsiteY1" fmla="*/ 0 h 889236"/>
              <a:gd name="connsiteX2" fmla="*/ 3707986 w 3707986"/>
              <a:gd name="connsiteY2" fmla="*/ 9331 h 88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7986" h="889236">
                <a:moveTo>
                  <a:pt x="0" y="889236"/>
                </a:moveTo>
                <a:cubicBezTo>
                  <a:pt x="524069" y="443699"/>
                  <a:pt x="566681" y="424542"/>
                  <a:pt x="1086084" y="0"/>
                </a:cubicBezTo>
                <a:lnTo>
                  <a:pt x="3707986" y="933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811934" y="4590471"/>
            <a:ext cx="3748247" cy="1016123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978222" y="5214898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Měřený objekt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087343" y="3197334"/>
            <a:ext cx="9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chromel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231228" y="513836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alumel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8448796" y="5280451"/>
            <a:ext cx="191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Referenční teplota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1701914" y="4723979"/>
                <a:ext cx="2679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14" y="4723979"/>
                <a:ext cx="267957" cy="276999"/>
              </a:xfrm>
              <a:prstGeom prst="rect">
                <a:avLst/>
              </a:prstGeom>
              <a:blipFill>
                <a:blip r:embed="rId3"/>
                <a:stretch>
                  <a:fillRect l="-20455" r="-9091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2831083" y="4294871"/>
                <a:ext cx="2080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Termočlánek typu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083" y="4294871"/>
                <a:ext cx="2080313" cy="369332"/>
              </a:xfrm>
              <a:prstGeom prst="rect">
                <a:avLst/>
              </a:prstGeom>
              <a:blipFill>
                <a:blip r:embed="rId4"/>
                <a:stretch>
                  <a:fillRect l="-2339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061481" y="1487803"/>
                <a:ext cx="92108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Zapojení termočlánku typu K pro měření teploty pomocí mikrovoltmetru. Termoelektrický koeficient termočlánku typu K závisí mírně na teplotě. Pro teplotu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 0−100 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cs-CZ" dirty="0" smtClean="0"/>
                  <a:t>  činí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81" y="1487803"/>
                <a:ext cx="9210850" cy="646331"/>
              </a:xfrm>
              <a:prstGeom prst="rect">
                <a:avLst/>
              </a:prstGeom>
              <a:blipFill>
                <a:blip r:embed="rId5"/>
                <a:stretch>
                  <a:fillRect l="-529" t="-4717" r="-331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745859" y="190212"/>
            <a:ext cx="926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9. Zapojení </a:t>
            </a:r>
            <a:r>
              <a:rPr lang="cs-CZ" sz="2400" dirty="0"/>
              <a:t>termočlánku typu K pro měření teploty pomocí </a:t>
            </a:r>
            <a:r>
              <a:rPr lang="cs-CZ" sz="2400" dirty="0" smtClean="0"/>
              <a:t>mikrovoltmetru a lázní s referenční teplotou 1.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75848" y="2397844"/>
                <a:ext cx="2080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48" y="2397844"/>
                <a:ext cx="2080313" cy="369332"/>
              </a:xfrm>
              <a:prstGeom prst="rect">
                <a:avLst/>
              </a:prstGeom>
              <a:blipFill>
                <a:blip r:embed="rId6"/>
                <a:stretch>
                  <a:fillRect l="-3226" r="-4985" b="-34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Volný tvar 37"/>
          <p:cNvSpPr/>
          <p:nvPr/>
        </p:nvSpPr>
        <p:spPr>
          <a:xfrm flipH="1">
            <a:off x="5510563" y="3648971"/>
            <a:ext cx="3567415" cy="955455"/>
          </a:xfrm>
          <a:custGeom>
            <a:avLst/>
            <a:gdLst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76725 h 876725"/>
              <a:gd name="connsiteX1" fmla="*/ 1063690 w 3694923"/>
              <a:gd name="connsiteY1" fmla="*/ 102284 h 876725"/>
              <a:gd name="connsiteX2" fmla="*/ 3228392 w 3694923"/>
              <a:gd name="connsiteY2" fmla="*/ 8978 h 876725"/>
              <a:gd name="connsiteX3" fmla="*/ 3694923 w 3694923"/>
              <a:gd name="connsiteY3" fmla="*/ 8978 h 876725"/>
              <a:gd name="connsiteX0" fmla="*/ 0 w 3694923"/>
              <a:gd name="connsiteY0" fmla="*/ 883465 h 883465"/>
              <a:gd name="connsiteX1" fmla="*/ 1007707 w 3694923"/>
              <a:gd name="connsiteY1" fmla="*/ 202330 h 883465"/>
              <a:gd name="connsiteX2" fmla="*/ 3228392 w 3694923"/>
              <a:gd name="connsiteY2" fmla="*/ 15718 h 883465"/>
              <a:gd name="connsiteX3" fmla="*/ 3694923 w 3694923"/>
              <a:gd name="connsiteY3" fmla="*/ 15718 h 883465"/>
              <a:gd name="connsiteX0" fmla="*/ 0 w 3694923"/>
              <a:gd name="connsiteY0" fmla="*/ 883465 h 883465"/>
              <a:gd name="connsiteX1" fmla="*/ 1007707 w 3694923"/>
              <a:gd name="connsiteY1" fmla="*/ 202330 h 883465"/>
              <a:gd name="connsiteX2" fmla="*/ 3228392 w 3694923"/>
              <a:gd name="connsiteY2" fmla="*/ 15718 h 883465"/>
              <a:gd name="connsiteX3" fmla="*/ 3694923 w 3694923"/>
              <a:gd name="connsiteY3" fmla="*/ 15718 h 883465"/>
              <a:gd name="connsiteX0" fmla="*/ 0 w 3694923"/>
              <a:gd name="connsiteY0" fmla="*/ 883465 h 883465"/>
              <a:gd name="connsiteX1" fmla="*/ 1007707 w 3694923"/>
              <a:gd name="connsiteY1" fmla="*/ 202330 h 883465"/>
              <a:gd name="connsiteX2" fmla="*/ 3228392 w 3694923"/>
              <a:gd name="connsiteY2" fmla="*/ 15718 h 883465"/>
              <a:gd name="connsiteX3" fmla="*/ 3694923 w 3694923"/>
              <a:gd name="connsiteY3" fmla="*/ 15718 h 883465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228392 w 3694923"/>
              <a:gd name="connsiteY2" fmla="*/ 9331 h 877078"/>
              <a:gd name="connsiteX3" fmla="*/ 3694923 w 3694923"/>
              <a:gd name="connsiteY3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228392 w 3694923"/>
              <a:gd name="connsiteY2" fmla="*/ 9331 h 877078"/>
              <a:gd name="connsiteX3" fmla="*/ 3694923 w 3694923"/>
              <a:gd name="connsiteY3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228392 w 3694923"/>
              <a:gd name="connsiteY2" fmla="*/ 9331 h 877078"/>
              <a:gd name="connsiteX3" fmla="*/ 3694923 w 3694923"/>
              <a:gd name="connsiteY3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694923 w 3694923"/>
              <a:gd name="connsiteY2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694923 w 3694923"/>
              <a:gd name="connsiteY2" fmla="*/ 9331 h 877078"/>
              <a:gd name="connsiteX0" fmla="*/ 0 w 3694923"/>
              <a:gd name="connsiteY0" fmla="*/ 877078 h 877078"/>
              <a:gd name="connsiteX1" fmla="*/ 1073021 w 3694923"/>
              <a:gd name="connsiteY1" fmla="*/ 0 h 877078"/>
              <a:gd name="connsiteX2" fmla="*/ 3694923 w 3694923"/>
              <a:gd name="connsiteY2" fmla="*/ 9331 h 877078"/>
              <a:gd name="connsiteX0" fmla="*/ 0 w 3707986"/>
              <a:gd name="connsiteY0" fmla="*/ 889236 h 889236"/>
              <a:gd name="connsiteX1" fmla="*/ 1086084 w 3707986"/>
              <a:gd name="connsiteY1" fmla="*/ 0 h 889236"/>
              <a:gd name="connsiteX2" fmla="*/ 3707986 w 3707986"/>
              <a:gd name="connsiteY2" fmla="*/ 9331 h 88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7986" h="889236">
                <a:moveTo>
                  <a:pt x="0" y="889236"/>
                </a:moveTo>
                <a:cubicBezTo>
                  <a:pt x="524069" y="443699"/>
                  <a:pt x="566681" y="424542"/>
                  <a:pt x="1086084" y="0"/>
                </a:cubicBezTo>
                <a:lnTo>
                  <a:pt x="3707986" y="933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5518156" y="4546183"/>
            <a:ext cx="3577898" cy="101612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943412" y="4984946"/>
            <a:ext cx="1149489" cy="1126673"/>
            <a:chOff x="10377711" y="2203839"/>
            <a:chExt cx="1149489" cy="1126673"/>
          </a:xfrm>
        </p:grpSpPr>
        <p:sp>
          <p:nvSpPr>
            <p:cNvPr id="12" name="Ovál 11"/>
            <p:cNvSpPr/>
            <p:nvPr/>
          </p:nvSpPr>
          <p:spPr>
            <a:xfrm>
              <a:off x="10398197" y="2203839"/>
              <a:ext cx="1129003" cy="11266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TextovéPole 31"/>
            <p:cNvSpPr txBox="1"/>
            <p:nvPr/>
          </p:nvSpPr>
          <p:spPr>
            <a:xfrm flipH="1">
              <a:off x="10377711" y="2582509"/>
              <a:ext cx="114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µvoltmetr</a:t>
              </a:r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9403865" y="4437461"/>
                <a:ext cx="2732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865" y="4437461"/>
                <a:ext cx="273280" cy="276999"/>
              </a:xfrm>
              <a:prstGeom prst="rect">
                <a:avLst/>
              </a:prstGeom>
              <a:blipFill>
                <a:blip r:embed="rId7"/>
                <a:stretch>
                  <a:fillRect l="-22727" r="-9091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/>
          <p:cNvSpPr txBox="1"/>
          <p:nvPr/>
        </p:nvSpPr>
        <p:spPr>
          <a:xfrm>
            <a:off x="6771958" y="516255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alumel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978222" y="3184271"/>
            <a:ext cx="9670433" cy="3220062"/>
            <a:chOff x="1075009" y="400558"/>
            <a:chExt cx="9670433" cy="3220062"/>
          </a:xfrm>
        </p:grpSpPr>
        <p:sp>
          <p:nvSpPr>
            <p:cNvPr id="26" name="Válec 25"/>
            <p:cNvSpPr/>
            <p:nvPr/>
          </p:nvSpPr>
          <p:spPr>
            <a:xfrm>
              <a:off x="1517469" y="1273706"/>
              <a:ext cx="1018903" cy="109728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5180366" y="468706"/>
              <a:ext cx="942391" cy="26778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1919617" y="865258"/>
              <a:ext cx="3707986" cy="955455"/>
            </a:xfrm>
            <a:custGeom>
              <a:avLst/>
              <a:gdLst>
                <a:gd name="connsiteX0" fmla="*/ 0 w 3694923"/>
                <a:gd name="connsiteY0" fmla="*/ 876725 h 876725"/>
                <a:gd name="connsiteX1" fmla="*/ 1063690 w 3694923"/>
                <a:gd name="connsiteY1" fmla="*/ 102284 h 876725"/>
                <a:gd name="connsiteX2" fmla="*/ 3228392 w 3694923"/>
                <a:gd name="connsiteY2" fmla="*/ 8978 h 876725"/>
                <a:gd name="connsiteX3" fmla="*/ 3694923 w 3694923"/>
                <a:gd name="connsiteY3" fmla="*/ 8978 h 876725"/>
                <a:gd name="connsiteX0" fmla="*/ 0 w 3694923"/>
                <a:gd name="connsiteY0" fmla="*/ 876725 h 876725"/>
                <a:gd name="connsiteX1" fmla="*/ 1063690 w 3694923"/>
                <a:gd name="connsiteY1" fmla="*/ 102284 h 876725"/>
                <a:gd name="connsiteX2" fmla="*/ 3228392 w 3694923"/>
                <a:gd name="connsiteY2" fmla="*/ 8978 h 876725"/>
                <a:gd name="connsiteX3" fmla="*/ 3694923 w 3694923"/>
                <a:gd name="connsiteY3" fmla="*/ 8978 h 876725"/>
                <a:gd name="connsiteX0" fmla="*/ 0 w 3694923"/>
                <a:gd name="connsiteY0" fmla="*/ 876725 h 876725"/>
                <a:gd name="connsiteX1" fmla="*/ 1063690 w 3694923"/>
                <a:gd name="connsiteY1" fmla="*/ 102284 h 876725"/>
                <a:gd name="connsiteX2" fmla="*/ 3228392 w 3694923"/>
                <a:gd name="connsiteY2" fmla="*/ 8978 h 876725"/>
                <a:gd name="connsiteX3" fmla="*/ 3694923 w 3694923"/>
                <a:gd name="connsiteY3" fmla="*/ 8978 h 876725"/>
                <a:gd name="connsiteX0" fmla="*/ 0 w 3694923"/>
                <a:gd name="connsiteY0" fmla="*/ 876725 h 876725"/>
                <a:gd name="connsiteX1" fmla="*/ 1063690 w 3694923"/>
                <a:gd name="connsiteY1" fmla="*/ 102284 h 876725"/>
                <a:gd name="connsiteX2" fmla="*/ 3228392 w 3694923"/>
                <a:gd name="connsiteY2" fmla="*/ 8978 h 876725"/>
                <a:gd name="connsiteX3" fmla="*/ 3694923 w 3694923"/>
                <a:gd name="connsiteY3" fmla="*/ 8978 h 876725"/>
                <a:gd name="connsiteX0" fmla="*/ 0 w 3694923"/>
                <a:gd name="connsiteY0" fmla="*/ 883465 h 883465"/>
                <a:gd name="connsiteX1" fmla="*/ 1007707 w 3694923"/>
                <a:gd name="connsiteY1" fmla="*/ 202330 h 883465"/>
                <a:gd name="connsiteX2" fmla="*/ 3228392 w 3694923"/>
                <a:gd name="connsiteY2" fmla="*/ 15718 h 883465"/>
                <a:gd name="connsiteX3" fmla="*/ 3694923 w 3694923"/>
                <a:gd name="connsiteY3" fmla="*/ 15718 h 883465"/>
                <a:gd name="connsiteX0" fmla="*/ 0 w 3694923"/>
                <a:gd name="connsiteY0" fmla="*/ 883465 h 883465"/>
                <a:gd name="connsiteX1" fmla="*/ 1007707 w 3694923"/>
                <a:gd name="connsiteY1" fmla="*/ 202330 h 883465"/>
                <a:gd name="connsiteX2" fmla="*/ 3228392 w 3694923"/>
                <a:gd name="connsiteY2" fmla="*/ 15718 h 883465"/>
                <a:gd name="connsiteX3" fmla="*/ 3694923 w 3694923"/>
                <a:gd name="connsiteY3" fmla="*/ 15718 h 883465"/>
                <a:gd name="connsiteX0" fmla="*/ 0 w 3694923"/>
                <a:gd name="connsiteY0" fmla="*/ 883465 h 883465"/>
                <a:gd name="connsiteX1" fmla="*/ 1007707 w 3694923"/>
                <a:gd name="connsiteY1" fmla="*/ 202330 h 883465"/>
                <a:gd name="connsiteX2" fmla="*/ 3228392 w 3694923"/>
                <a:gd name="connsiteY2" fmla="*/ 15718 h 883465"/>
                <a:gd name="connsiteX3" fmla="*/ 3694923 w 3694923"/>
                <a:gd name="connsiteY3" fmla="*/ 15718 h 883465"/>
                <a:gd name="connsiteX0" fmla="*/ 0 w 3694923"/>
                <a:gd name="connsiteY0" fmla="*/ 877078 h 877078"/>
                <a:gd name="connsiteX1" fmla="*/ 1073021 w 3694923"/>
                <a:gd name="connsiteY1" fmla="*/ 0 h 877078"/>
                <a:gd name="connsiteX2" fmla="*/ 3228392 w 3694923"/>
                <a:gd name="connsiteY2" fmla="*/ 9331 h 877078"/>
                <a:gd name="connsiteX3" fmla="*/ 3694923 w 3694923"/>
                <a:gd name="connsiteY3" fmla="*/ 9331 h 877078"/>
                <a:gd name="connsiteX0" fmla="*/ 0 w 3694923"/>
                <a:gd name="connsiteY0" fmla="*/ 877078 h 877078"/>
                <a:gd name="connsiteX1" fmla="*/ 1073021 w 3694923"/>
                <a:gd name="connsiteY1" fmla="*/ 0 h 877078"/>
                <a:gd name="connsiteX2" fmla="*/ 3228392 w 3694923"/>
                <a:gd name="connsiteY2" fmla="*/ 9331 h 877078"/>
                <a:gd name="connsiteX3" fmla="*/ 3694923 w 3694923"/>
                <a:gd name="connsiteY3" fmla="*/ 9331 h 877078"/>
                <a:gd name="connsiteX0" fmla="*/ 0 w 3694923"/>
                <a:gd name="connsiteY0" fmla="*/ 877078 h 877078"/>
                <a:gd name="connsiteX1" fmla="*/ 1073021 w 3694923"/>
                <a:gd name="connsiteY1" fmla="*/ 0 h 877078"/>
                <a:gd name="connsiteX2" fmla="*/ 3228392 w 3694923"/>
                <a:gd name="connsiteY2" fmla="*/ 9331 h 877078"/>
                <a:gd name="connsiteX3" fmla="*/ 3694923 w 3694923"/>
                <a:gd name="connsiteY3" fmla="*/ 9331 h 877078"/>
                <a:gd name="connsiteX0" fmla="*/ 0 w 3694923"/>
                <a:gd name="connsiteY0" fmla="*/ 877078 h 877078"/>
                <a:gd name="connsiteX1" fmla="*/ 1073021 w 3694923"/>
                <a:gd name="connsiteY1" fmla="*/ 0 h 877078"/>
                <a:gd name="connsiteX2" fmla="*/ 3694923 w 3694923"/>
                <a:gd name="connsiteY2" fmla="*/ 9331 h 877078"/>
                <a:gd name="connsiteX0" fmla="*/ 0 w 3694923"/>
                <a:gd name="connsiteY0" fmla="*/ 877078 h 877078"/>
                <a:gd name="connsiteX1" fmla="*/ 1073021 w 3694923"/>
                <a:gd name="connsiteY1" fmla="*/ 0 h 877078"/>
                <a:gd name="connsiteX2" fmla="*/ 3694923 w 3694923"/>
                <a:gd name="connsiteY2" fmla="*/ 9331 h 877078"/>
                <a:gd name="connsiteX0" fmla="*/ 0 w 3694923"/>
                <a:gd name="connsiteY0" fmla="*/ 877078 h 877078"/>
                <a:gd name="connsiteX1" fmla="*/ 1073021 w 3694923"/>
                <a:gd name="connsiteY1" fmla="*/ 0 h 877078"/>
                <a:gd name="connsiteX2" fmla="*/ 3694923 w 3694923"/>
                <a:gd name="connsiteY2" fmla="*/ 9331 h 877078"/>
                <a:gd name="connsiteX0" fmla="*/ 0 w 3707986"/>
                <a:gd name="connsiteY0" fmla="*/ 889236 h 889236"/>
                <a:gd name="connsiteX1" fmla="*/ 1086084 w 3707986"/>
                <a:gd name="connsiteY1" fmla="*/ 0 h 889236"/>
                <a:gd name="connsiteX2" fmla="*/ 3707986 w 3707986"/>
                <a:gd name="connsiteY2" fmla="*/ 9331 h 88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7986" h="889236">
                  <a:moveTo>
                    <a:pt x="0" y="889236"/>
                  </a:moveTo>
                  <a:cubicBezTo>
                    <a:pt x="524069" y="443699"/>
                    <a:pt x="566681" y="424542"/>
                    <a:pt x="1086084" y="0"/>
                  </a:cubicBezTo>
                  <a:lnTo>
                    <a:pt x="3707986" y="9331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1932680" y="1807649"/>
              <a:ext cx="3718882" cy="1016123"/>
            </a:xfrm>
            <a:prstGeom prst="rect">
              <a:avLst/>
            </a:prstGeom>
          </p:spPr>
        </p:pic>
        <p:sp>
          <p:nvSpPr>
            <p:cNvPr id="12" name="Ovál 11"/>
            <p:cNvSpPr/>
            <p:nvPr/>
          </p:nvSpPr>
          <p:spPr>
            <a:xfrm>
              <a:off x="9616439" y="1244313"/>
              <a:ext cx="1129003" cy="112667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4" name="Přímá spojnice 13"/>
            <p:cNvCxnSpPr/>
            <p:nvPr/>
          </p:nvCxnSpPr>
          <p:spPr>
            <a:xfrm>
              <a:off x="5627603" y="874585"/>
              <a:ext cx="455333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651560" y="2785537"/>
              <a:ext cx="452938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Přímá spojnice 16"/>
            <p:cNvCxnSpPr>
              <a:endCxn id="12" idx="0"/>
            </p:cNvCxnSpPr>
            <p:nvPr/>
          </p:nvCxnSpPr>
          <p:spPr>
            <a:xfrm>
              <a:off x="10180940" y="865257"/>
              <a:ext cx="1" cy="379056"/>
            </a:xfrm>
            <a:prstGeom prst="lin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Přímá spojnice 20"/>
            <p:cNvCxnSpPr>
              <a:stCxn id="12" idx="4"/>
            </p:cNvCxnSpPr>
            <p:nvPr/>
          </p:nvCxnSpPr>
          <p:spPr>
            <a:xfrm flipH="1">
              <a:off x="10180940" y="2370986"/>
              <a:ext cx="1" cy="434726"/>
            </a:xfrm>
            <a:prstGeom prst="lin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1075009" y="2431185"/>
              <a:ext cx="1557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Měřený objekt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3184130" y="413621"/>
              <a:ext cx="9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chromel</a:t>
              </a:r>
              <a:endParaRPr lang="cs-CZ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3328015" y="2354656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alumel</a:t>
              </a:r>
              <a:endParaRPr lang="cs-CZ" dirty="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436801" y="40055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měď</a:t>
              </a:r>
              <a:endParaRPr lang="cs-CZ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6410825" y="2354656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měď</a:t>
              </a:r>
              <a:endParaRPr lang="cs-CZ" dirty="0"/>
            </a:p>
          </p:txBody>
        </p:sp>
        <p:sp>
          <p:nvSpPr>
            <p:cNvPr id="32" name="TextovéPole 31"/>
            <p:cNvSpPr txBox="1"/>
            <p:nvPr/>
          </p:nvSpPr>
          <p:spPr>
            <a:xfrm flipH="1">
              <a:off x="9595953" y="1570934"/>
              <a:ext cx="114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µvoltmetr</a:t>
              </a:r>
              <a:endParaRPr lang="cs-CZ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4808624" y="3251288"/>
              <a:ext cx="1910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Referenční teplota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ovéPole 33"/>
                <p:cNvSpPr txBox="1"/>
                <p:nvPr/>
              </p:nvSpPr>
              <p:spPr>
                <a:xfrm>
                  <a:off x="5560340" y="1971230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4" name="TextovéPol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0340" y="1971230"/>
                  <a:ext cx="27328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2222" r="-6667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ovéPole 34"/>
                <p:cNvSpPr txBox="1"/>
                <p:nvPr/>
              </p:nvSpPr>
              <p:spPr>
                <a:xfrm>
                  <a:off x="1798701" y="1940266"/>
                  <a:ext cx="2679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5" name="TextovéPol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701" y="1940266"/>
                  <a:ext cx="26795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2727" r="-6818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>
                  <a:off x="2927870" y="1511158"/>
                  <a:ext cx="20803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Termočlánek typu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870" y="1511158"/>
                  <a:ext cx="208031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46" t="-10000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ovéPole 3"/>
          <p:cNvSpPr txBox="1"/>
          <p:nvPr/>
        </p:nvSpPr>
        <p:spPr>
          <a:xfrm>
            <a:off x="1089698" y="1306680"/>
            <a:ext cx="888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Zapojení termočlánku typu K </a:t>
            </a:r>
            <a:r>
              <a:rPr lang="cs-CZ" dirty="0" smtClean="0"/>
              <a:t>s prodlužovacími vodiči pro </a:t>
            </a:r>
            <a:r>
              <a:rPr lang="cs-CZ" dirty="0"/>
              <a:t>měření teploty pomocí </a:t>
            </a:r>
            <a:r>
              <a:rPr lang="cs-CZ" dirty="0" smtClean="0"/>
              <a:t>mikrovoltmetru a lázní s referenční teplotou.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75848" y="2397844"/>
                <a:ext cx="2080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48" y="2397844"/>
                <a:ext cx="2080313" cy="369332"/>
              </a:xfrm>
              <a:prstGeom prst="rect">
                <a:avLst/>
              </a:prstGeom>
              <a:blipFill>
                <a:blip r:embed="rId7"/>
                <a:stretch>
                  <a:fillRect l="-3226" r="-4985" b="-34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1160205" y="96627"/>
            <a:ext cx="7792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9. Zapojení termočlánku typu K pro měření teploty pomocí mikrovoltmetru a lázní s referenční teplotou </a:t>
            </a:r>
            <a:r>
              <a:rPr lang="cs-CZ" sz="2400" dirty="0" smtClean="0"/>
              <a:t>2.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39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07981"/>
              </p:ext>
            </p:extLst>
          </p:nvPr>
        </p:nvGraphicFramePr>
        <p:xfrm>
          <a:off x="591805" y="1740561"/>
          <a:ext cx="1055478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971">
                  <a:extLst>
                    <a:ext uri="{9D8B030D-6E8A-4147-A177-3AD203B41FA5}">
                      <a16:colId xmlns:a16="http://schemas.microsoft.com/office/drawing/2014/main" val="3847764617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val="2243168463"/>
                    </a:ext>
                  </a:extLst>
                </a:gridCol>
                <a:gridCol w="4040777">
                  <a:extLst>
                    <a:ext uri="{9D8B030D-6E8A-4147-A177-3AD203B41FA5}">
                      <a16:colId xmlns:a16="http://schemas.microsoft.com/office/drawing/2014/main" val="2275262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Chromel Ni, 90%,</a:t>
                      </a:r>
                      <a:r>
                        <a:rPr lang="cs-CZ" baseline="0" dirty="0" smtClean="0"/>
                        <a:t> Cr 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Alumel (95% Ni, 2% Al, 2% Mn, 1% Si)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95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koeficient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0.00032 K</a:t>
                      </a:r>
                      <a:r>
                        <a:rPr lang="cs-CZ" baseline="30000" dirty="0" smtClean="0"/>
                        <a:t>-1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0.00239 K</a:t>
                      </a:r>
                      <a:r>
                        <a:rPr lang="cs-CZ" baseline="30000" dirty="0" smtClean="0"/>
                        <a:t>-1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9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Resistivita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0.706 µ</a:t>
                      </a:r>
                      <a:r>
                        <a:rPr lang="el-GR" dirty="0" smtClean="0"/>
                        <a:t>Ω </a:t>
                      </a:r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0.294 µ</a:t>
                      </a:r>
                      <a:r>
                        <a:rPr lang="el-GR" dirty="0" smtClean="0"/>
                        <a:t>Ω </a:t>
                      </a:r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26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Youngův modul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186 GPa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9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Pevnost v tahu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620-780 MPa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620-780 MPa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8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	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8.5 g ccm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8.61 g ccm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3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Bod tání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1420 </a:t>
                      </a:r>
                      <a:r>
                        <a:rPr lang="pl-PL" dirty="0" smtClean="0"/>
                        <a:t>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1399 </a:t>
                      </a:r>
                      <a:r>
                        <a:rPr lang="pl-PL" dirty="0" smtClean="0"/>
                        <a:t>°C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6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Koeficient délkové roztažnosti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12.8 10</a:t>
                      </a:r>
                      <a:r>
                        <a:rPr lang="cs-CZ" baseline="30000" dirty="0" smtClean="0"/>
                        <a:t>-6</a:t>
                      </a:r>
                      <a:r>
                        <a:rPr lang="cs-CZ" baseline="0" dirty="0" smtClean="0"/>
                        <a:t> 20-1000 </a:t>
                      </a:r>
                      <a:r>
                        <a:rPr lang="pl-PL" dirty="0" smtClean="0"/>
                        <a:t>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12.0 10</a:t>
                      </a:r>
                      <a:r>
                        <a:rPr lang="cs-CZ" baseline="30000" dirty="0" smtClean="0"/>
                        <a:t>-6</a:t>
                      </a:r>
                      <a:r>
                        <a:rPr lang="cs-CZ" baseline="0" dirty="0" smtClean="0"/>
                        <a:t> 20-1000 </a:t>
                      </a:r>
                      <a:r>
                        <a:rPr lang="pl-PL" dirty="0" smtClean="0"/>
                        <a:t>°C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6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Maximální teplota ve vzduchu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1100 </a:t>
                      </a:r>
                      <a:r>
                        <a:rPr lang="pl-PL" dirty="0" smtClean="0"/>
                        <a:t>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0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Tepelná vodivost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19 W m−1 K−1 at 23 °C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29.7 W m−1 K−1 at 23 °C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2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Curieova</a:t>
                      </a:r>
                      <a:r>
                        <a:rPr lang="cs-CZ" baseline="0" dirty="0" smtClean="0"/>
                        <a:t> teplota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nemagnetický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152 -180 </a:t>
                      </a:r>
                      <a:r>
                        <a:rPr lang="pl-PL" dirty="0" smtClean="0"/>
                        <a:t>°C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326858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108745" y="599880"/>
            <a:ext cx="264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Termočlánek typu 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27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rychle 2"/>
          <p:cNvSpPr/>
          <p:nvPr/>
        </p:nvSpPr>
        <p:spPr>
          <a:xfrm>
            <a:off x="2766979" y="3069325"/>
            <a:ext cx="4313787" cy="1070615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ychle 17"/>
          <p:cNvSpPr/>
          <p:nvPr/>
        </p:nvSpPr>
        <p:spPr>
          <a:xfrm>
            <a:off x="5059878" y="3183577"/>
            <a:ext cx="1722610" cy="243213"/>
          </a:xfrm>
          <a:prstGeom prst="cube">
            <a:avLst>
              <a:gd name="adj" fmla="val 746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ychle 16"/>
          <p:cNvSpPr/>
          <p:nvPr/>
        </p:nvSpPr>
        <p:spPr>
          <a:xfrm>
            <a:off x="3026881" y="3180769"/>
            <a:ext cx="1722610" cy="243213"/>
          </a:xfrm>
          <a:prstGeom prst="cube">
            <a:avLst>
              <a:gd name="adj" fmla="val 746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Krychle 14"/>
          <p:cNvSpPr/>
          <p:nvPr/>
        </p:nvSpPr>
        <p:spPr>
          <a:xfrm>
            <a:off x="5094854" y="3062683"/>
            <a:ext cx="1722610" cy="290118"/>
          </a:xfrm>
          <a:prstGeom prst="cube">
            <a:avLst>
              <a:gd name="adj" fmla="val 746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6477" y="187415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10. Peltiérův jev 1. </a:t>
            </a:r>
            <a:endParaRPr lang="cs-CZ" sz="2400" dirty="0"/>
          </a:p>
        </p:txBody>
      </p:sp>
      <p:sp>
        <p:nvSpPr>
          <p:cNvPr id="4" name="Krychle 3"/>
          <p:cNvSpPr/>
          <p:nvPr/>
        </p:nvSpPr>
        <p:spPr>
          <a:xfrm>
            <a:off x="3036074" y="3098623"/>
            <a:ext cx="1722610" cy="290118"/>
          </a:xfrm>
          <a:prstGeom prst="cube">
            <a:avLst>
              <a:gd name="adj" fmla="val 746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Krychle 4"/>
          <p:cNvSpPr/>
          <p:nvPr/>
        </p:nvSpPr>
        <p:spPr>
          <a:xfrm>
            <a:off x="5094854" y="1874038"/>
            <a:ext cx="734643" cy="1383527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Krychle 5"/>
          <p:cNvSpPr/>
          <p:nvPr/>
        </p:nvSpPr>
        <p:spPr>
          <a:xfrm>
            <a:off x="4006805" y="1874038"/>
            <a:ext cx="734643" cy="139002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Čárový bublinový popisek 3 7"/>
          <p:cNvSpPr/>
          <p:nvPr/>
        </p:nvSpPr>
        <p:spPr>
          <a:xfrm>
            <a:off x="8243129" y="1528508"/>
            <a:ext cx="2477743" cy="41412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4100"/>
              <a:gd name="adj6" fmla="val -65111"/>
              <a:gd name="adj7" fmla="val 168971"/>
              <a:gd name="adj8" fmla="val -99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Čárový bublinový popisek 3 8"/>
          <p:cNvSpPr/>
          <p:nvPr/>
        </p:nvSpPr>
        <p:spPr>
          <a:xfrm flipH="1">
            <a:off x="388427" y="1965737"/>
            <a:ext cx="2378552" cy="45417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5084"/>
              <a:gd name="adj6" fmla="val -36387"/>
              <a:gd name="adj7" fmla="val 96535"/>
              <a:gd name="adj8" fmla="val -627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Čárový bublinový popisek 3 9"/>
          <p:cNvSpPr/>
          <p:nvPr/>
        </p:nvSpPr>
        <p:spPr>
          <a:xfrm>
            <a:off x="7564373" y="733405"/>
            <a:ext cx="905522" cy="300881"/>
          </a:xfrm>
          <a:prstGeom prst="borderCallout3">
            <a:avLst>
              <a:gd name="adj1" fmla="val 18750"/>
              <a:gd name="adj2" fmla="val -8333"/>
              <a:gd name="adj3" fmla="val 40761"/>
              <a:gd name="adj4" fmla="val -53701"/>
              <a:gd name="adj5" fmla="val 404961"/>
              <a:gd name="adj6" fmla="val -96869"/>
              <a:gd name="adj7" fmla="val 427331"/>
              <a:gd name="adj8" fmla="val -22261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58078" y="71341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měď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990606" y="4041306"/>
                <a:ext cx="2248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Peltiérův koeficient </a:t>
                </a: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606" y="4041306"/>
                <a:ext cx="2248821" cy="369332"/>
              </a:xfrm>
              <a:prstGeom prst="rect">
                <a:avLst/>
              </a:prstGeom>
              <a:blipFill>
                <a:blip r:embed="rId2"/>
                <a:stretch>
                  <a:fillRect t="-9836" r="-1355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Čárový bublinový popisek 3 13"/>
          <p:cNvSpPr/>
          <p:nvPr/>
        </p:nvSpPr>
        <p:spPr>
          <a:xfrm>
            <a:off x="9028630" y="2226640"/>
            <a:ext cx="754562" cy="332964"/>
          </a:xfrm>
          <a:prstGeom prst="borderCallout3">
            <a:avLst>
              <a:gd name="adj1" fmla="val 18750"/>
              <a:gd name="adj2" fmla="val -8333"/>
              <a:gd name="adj3" fmla="val 40761"/>
              <a:gd name="adj4" fmla="val -152530"/>
              <a:gd name="adj5" fmla="val 116501"/>
              <a:gd name="adj6" fmla="val -218971"/>
              <a:gd name="adj7" fmla="val 251750"/>
              <a:gd name="adj8" fmla="val -3138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ychle 15"/>
          <p:cNvSpPr/>
          <p:nvPr/>
        </p:nvSpPr>
        <p:spPr>
          <a:xfrm>
            <a:off x="4018252" y="1771789"/>
            <a:ext cx="1811245" cy="290118"/>
          </a:xfrm>
          <a:prstGeom prst="cube">
            <a:avLst>
              <a:gd name="adj" fmla="val 746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ychle 6"/>
          <p:cNvSpPr/>
          <p:nvPr/>
        </p:nvSpPr>
        <p:spPr>
          <a:xfrm>
            <a:off x="3850988" y="1387623"/>
            <a:ext cx="2145771" cy="590856"/>
          </a:xfrm>
          <a:prstGeom prst="cube">
            <a:avLst>
              <a:gd name="adj" fmla="val 41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Volný tvar 19"/>
          <p:cNvSpPr/>
          <p:nvPr/>
        </p:nvSpPr>
        <p:spPr>
          <a:xfrm>
            <a:off x="612559" y="2720026"/>
            <a:ext cx="3838699" cy="2660258"/>
          </a:xfrm>
          <a:custGeom>
            <a:avLst/>
            <a:gdLst>
              <a:gd name="connsiteX0" fmla="*/ 3152948 w 4039017"/>
              <a:gd name="connsiteY0" fmla="*/ 423768 h 2645419"/>
              <a:gd name="connsiteX1" fmla="*/ 2891691 w 4039017"/>
              <a:gd name="connsiteY1" fmla="*/ 441185 h 2645419"/>
              <a:gd name="connsiteX2" fmla="*/ 2412720 w 4039017"/>
              <a:gd name="connsiteY2" fmla="*/ 5757 h 2645419"/>
              <a:gd name="connsiteX3" fmla="*/ 1820537 w 4039017"/>
              <a:gd name="connsiteY3" fmla="*/ 214763 h 2645419"/>
              <a:gd name="connsiteX4" fmla="*/ 784217 w 4039017"/>
              <a:gd name="connsiteY4" fmla="*/ 545688 h 2645419"/>
              <a:gd name="connsiteX5" fmla="*/ 445 w 4039017"/>
              <a:gd name="connsiteY5" fmla="*/ 1494923 h 2645419"/>
              <a:gd name="connsiteX6" fmla="*/ 888720 w 4039017"/>
              <a:gd name="connsiteY6" fmla="*/ 2539951 h 2645419"/>
              <a:gd name="connsiteX7" fmla="*/ 3213908 w 4039017"/>
              <a:gd name="connsiteY7" fmla="*/ 2557368 h 2645419"/>
              <a:gd name="connsiteX8" fmla="*/ 3919302 w 4039017"/>
              <a:gd name="connsiteY8" fmla="*/ 2078397 h 2645419"/>
              <a:gd name="connsiteX9" fmla="*/ 4032514 w 4039017"/>
              <a:gd name="connsiteY9" fmla="*/ 2087105 h 2645419"/>
              <a:gd name="connsiteX0" fmla="*/ 3152948 w 4033579"/>
              <a:gd name="connsiteY0" fmla="*/ 423768 h 2644949"/>
              <a:gd name="connsiteX1" fmla="*/ 2891691 w 4033579"/>
              <a:gd name="connsiteY1" fmla="*/ 441185 h 2644949"/>
              <a:gd name="connsiteX2" fmla="*/ 2412720 w 4033579"/>
              <a:gd name="connsiteY2" fmla="*/ 5757 h 2644949"/>
              <a:gd name="connsiteX3" fmla="*/ 1820537 w 4033579"/>
              <a:gd name="connsiteY3" fmla="*/ 214763 h 2644949"/>
              <a:gd name="connsiteX4" fmla="*/ 784217 w 4033579"/>
              <a:gd name="connsiteY4" fmla="*/ 545688 h 2644949"/>
              <a:gd name="connsiteX5" fmla="*/ 445 w 4033579"/>
              <a:gd name="connsiteY5" fmla="*/ 1494923 h 2644949"/>
              <a:gd name="connsiteX6" fmla="*/ 888720 w 4033579"/>
              <a:gd name="connsiteY6" fmla="*/ 2539951 h 2644949"/>
              <a:gd name="connsiteX7" fmla="*/ 3213908 w 4033579"/>
              <a:gd name="connsiteY7" fmla="*/ 2557368 h 2644949"/>
              <a:gd name="connsiteX8" fmla="*/ 3823508 w 4033579"/>
              <a:gd name="connsiteY8" fmla="*/ 2087105 h 2644949"/>
              <a:gd name="connsiteX9" fmla="*/ 4032514 w 4033579"/>
              <a:gd name="connsiteY9" fmla="*/ 2087105 h 2644949"/>
              <a:gd name="connsiteX0" fmla="*/ 3152948 w 4035256"/>
              <a:gd name="connsiteY0" fmla="*/ 423768 h 2667919"/>
              <a:gd name="connsiteX1" fmla="*/ 2891691 w 4035256"/>
              <a:gd name="connsiteY1" fmla="*/ 441185 h 2667919"/>
              <a:gd name="connsiteX2" fmla="*/ 2412720 w 4035256"/>
              <a:gd name="connsiteY2" fmla="*/ 5757 h 2667919"/>
              <a:gd name="connsiteX3" fmla="*/ 1820537 w 4035256"/>
              <a:gd name="connsiteY3" fmla="*/ 214763 h 2667919"/>
              <a:gd name="connsiteX4" fmla="*/ 784217 w 4035256"/>
              <a:gd name="connsiteY4" fmla="*/ 545688 h 2667919"/>
              <a:gd name="connsiteX5" fmla="*/ 445 w 4035256"/>
              <a:gd name="connsiteY5" fmla="*/ 1494923 h 2667919"/>
              <a:gd name="connsiteX6" fmla="*/ 888720 w 4035256"/>
              <a:gd name="connsiteY6" fmla="*/ 2539951 h 2667919"/>
              <a:gd name="connsiteX7" fmla="*/ 2813314 w 4035256"/>
              <a:gd name="connsiteY7" fmla="*/ 2600911 h 2667919"/>
              <a:gd name="connsiteX8" fmla="*/ 3823508 w 4035256"/>
              <a:gd name="connsiteY8" fmla="*/ 2087105 h 2667919"/>
              <a:gd name="connsiteX9" fmla="*/ 4032514 w 4035256"/>
              <a:gd name="connsiteY9" fmla="*/ 2087105 h 2667919"/>
              <a:gd name="connsiteX0" fmla="*/ 3152948 w 4033275"/>
              <a:gd name="connsiteY0" fmla="*/ 423768 h 2667919"/>
              <a:gd name="connsiteX1" fmla="*/ 2891691 w 4033275"/>
              <a:gd name="connsiteY1" fmla="*/ 441185 h 2667919"/>
              <a:gd name="connsiteX2" fmla="*/ 2412720 w 4033275"/>
              <a:gd name="connsiteY2" fmla="*/ 5757 h 2667919"/>
              <a:gd name="connsiteX3" fmla="*/ 1820537 w 4033275"/>
              <a:gd name="connsiteY3" fmla="*/ 214763 h 2667919"/>
              <a:gd name="connsiteX4" fmla="*/ 784217 w 4033275"/>
              <a:gd name="connsiteY4" fmla="*/ 545688 h 2667919"/>
              <a:gd name="connsiteX5" fmla="*/ 445 w 4033275"/>
              <a:gd name="connsiteY5" fmla="*/ 1494923 h 2667919"/>
              <a:gd name="connsiteX6" fmla="*/ 888720 w 4033275"/>
              <a:gd name="connsiteY6" fmla="*/ 2539951 h 2667919"/>
              <a:gd name="connsiteX7" fmla="*/ 2813314 w 4033275"/>
              <a:gd name="connsiteY7" fmla="*/ 2600911 h 2667919"/>
              <a:gd name="connsiteX8" fmla="*/ 3719005 w 4033275"/>
              <a:gd name="connsiteY8" fmla="*/ 2087105 h 2667919"/>
              <a:gd name="connsiteX9" fmla="*/ 4032514 w 4033275"/>
              <a:gd name="connsiteY9" fmla="*/ 2087105 h 2667919"/>
              <a:gd name="connsiteX0" fmla="*/ 3152948 w 4024609"/>
              <a:gd name="connsiteY0" fmla="*/ 423768 h 2667919"/>
              <a:gd name="connsiteX1" fmla="*/ 2891691 w 4024609"/>
              <a:gd name="connsiteY1" fmla="*/ 441185 h 2667919"/>
              <a:gd name="connsiteX2" fmla="*/ 2412720 w 4024609"/>
              <a:gd name="connsiteY2" fmla="*/ 5757 h 2667919"/>
              <a:gd name="connsiteX3" fmla="*/ 1820537 w 4024609"/>
              <a:gd name="connsiteY3" fmla="*/ 214763 h 2667919"/>
              <a:gd name="connsiteX4" fmla="*/ 784217 w 4024609"/>
              <a:gd name="connsiteY4" fmla="*/ 545688 h 2667919"/>
              <a:gd name="connsiteX5" fmla="*/ 445 w 4024609"/>
              <a:gd name="connsiteY5" fmla="*/ 1494923 h 2667919"/>
              <a:gd name="connsiteX6" fmla="*/ 888720 w 4024609"/>
              <a:gd name="connsiteY6" fmla="*/ 2539951 h 2667919"/>
              <a:gd name="connsiteX7" fmla="*/ 2813314 w 4024609"/>
              <a:gd name="connsiteY7" fmla="*/ 2600911 h 2667919"/>
              <a:gd name="connsiteX8" fmla="*/ 3719005 w 4024609"/>
              <a:gd name="connsiteY8" fmla="*/ 2087105 h 2667919"/>
              <a:gd name="connsiteX9" fmla="*/ 4023805 w 4024609"/>
              <a:gd name="connsiteY9" fmla="*/ 2069688 h 2667919"/>
              <a:gd name="connsiteX0" fmla="*/ 3152948 w 4024217"/>
              <a:gd name="connsiteY0" fmla="*/ 423768 h 2667919"/>
              <a:gd name="connsiteX1" fmla="*/ 2891691 w 4024217"/>
              <a:gd name="connsiteY1" fmla="*/ 441185 h 2667919"/>
              <a:gd name="connsiteX2" fmla="*/ 2412720 w 4024217"/>
              <a:gd name="connsiteY2" fmla="*/ 5757 h 2667919"/>
              <a:gd name="connsiteX3" fmla="*/ 1820537 w 4024217"/>
              <a:gd name="connsiteY3" fmla="*/ 214763 h 2667919"/>
              <a:gd name="connsiteX4" fmla="*/ 784217 w 4024217"/>
              <a:gd name="connsiteY4" fmla="*/ 545688 h 2667919"/>
              <a:gd name="connsiteX5" fmla="*/ 445 w 4024217"/>
              <a:gd name="connsiteY5" fmla="*/ 1494923 h 2667919"/>
              <a:gd name="connsiteX6" fmla="*/ 888720 w 4024217"/>
              <a:gd name="connsiteY6" fmla="*/ 2539951 h 2667919"/>
              <a:gd name="connsiteX7" fmla="*/ 2813314 w 4024217"/>
              <a:gd name="connsiteY7" fmla="*/ 2600911 h 2667919"/>
              <a:gd name="connsiteX8" fmla="*/ 3719005 w 4024217"/>
              <a:gd name="connsiteY8" fmla="*/ 2087105 h 2667919"/>
              <a:gd name="connsiteX9" fmla="*/ 4023805 w 4024217"/>
              <a:gd name="connsiteY9" fmla="*/ 2069688 h 2667919"/>
              <a:gd name="connsiteX0" fmla="*/ 3152948 w 4023805"/>
              <a:gd name="connsiteY0" fmla="*/ 423768 h 2667919"/>
              <a:gd name="connsiteX1" fmla="*/ 2891691 w 4023805"/>
              <a:gd name="connsiteY1" fmla="*/ 441185 h 2667919"/>
              <a:gd name="connsiteX2" fmla="*/ 2412720 w 4023805"/>
              <a:gd name="connsiteY2" fmla="*/ 5757 h 2667919"/>
              <a:gd name="connsiteX3" fmla="*/ 1820537 w 4023805"/>
              <a:gd name="connsiteY3" fmla="*/ 214763 h 2667919"/>
              <a:gd name="connsiteX4" fmla="*/ 784217 w 4023805"/>
              <a:gd name="connsiteY4" fmla="*/ 545688 h 2667919"/>
              <a:gd name="connsiteX5" fmla="*/ 445 w 4023805"/>
              <a:gd name="connsiteY5" fmla="*/ 1494923 h 2667919"/>
              <a:gd name="connsiteX6" fmla="*/ 888720 w 4023805"/>
              <a:gd name="connsiteY6" fmla="*/ 2539951 h 2667919"/>
              <a:gd name="connsiteX7" fmla="*/ 2813314 w 4023805"/>
              <a:gd name="connsiteY7" fmla="*/ 2600911 h 2667919"/>
              <a:gd name="connsiteX8" fmla="*/ 3719005 w 4023805"/>
              <a:gd name="connsiteY8" fmla="*/ 2087105 h 2667919"/>
              <a:gd name="connsiteX9" fmla="*/ 4023805 w 4023805"/>
              <a:gd name="connsiteY9" fmla="*/ 2069688 h 2667919"/>
              <a:gd name="connsiteX0" fmla="*/ 3152948 w 4023805"/>
              <a:gd name="connsiteY0" fmla="*/ 423768 h 2667919"/>
              <a:gd name="connsiteX1" fmla="*/ 2891691 w 4023805"/>
              <a:gd name="connsiteY1" fmla="*/ 441185 h 2667919"/>
              <a:gd name="connsiteX2" fmla="*/ 2412720 w 4023805"/>
              <a:gd name="connsiteY2" fmla="*/ 5757 h 2667919"/>
              <a:gd name="connsiteX3" fmla="*/ 1820537 w 4023805"/>
              <a:gd name="connsiteY3" fmla="*/ 214763 h 2667919"/>
              <a:gd name="connsiteX4" fmla="*/ 784217 w 4023805"/>
              <a:gd name="connsiteY4" fmla="*/ 545688 h 2667919"/>
              <a:gd name="connsiteX5" fmla="*/ 445 w 4023805"/>
              <a:gd name="connsiteY5" fmla="*/ 1494923 h 2667919"/>
              <a:gd name="connsiteX6" fmla="*/ 888720 w 4023805"/>
              <a:gd name="connsiteY6" fmla="*/ 2539951 h 2667919"/>
              <a:gd name="connsiteX7" fmla="*/ 2813314 w 4023805"/>
              <a:gd name="connsiteY7" fmla="*/ 2600911 h 2667919"/>
              <a:gd name="connsiteX8" fmla="*/ 3719005 w 4023805"/>
              <a:gd name="connsiteY8" fmla="*/ 2087105 h 2667919"/>
              <a:gd name="connsiteX9" fmla="*/ 4023805 w 4023805"/>
              <a:gd name="connsiteY9" fmla="*/ 2069688 h 2667919"/>
              <a:gd name="connsiteX0" fmla="*/ 3152948 w 4023805"/>
              <a:gd name="connsiteY0" fmla="*/ 423768 h 2665700"/>
              <a:gd name="connsiteX1" fmla="*/ 2891691 w 4023805"/>
              <a:gd name="connsiteY1" fmla="*/ 441185 h 2665700"/>
              <a:gd name="connsiteX2" fmla="*/ 2412720 w 4023805"/>
              <a:gd name="connsiteY2" fmla="*/ 5757 h 2665700"/>
              <a:gd name="connsiteX3" fmla="*/ 1820537 w 4023805"/>
              <a:gd name="connsiteY3" fmla="*/ 214763 h 2665700"/>
              <a:gd name="connsiteX4" fmla="*/ 784217 w 4023805"/>
              <a:gd name="connsiteY4" fmla="*/ 545688 h 2665700"/>
              <a:gd name="connsiteX5" fmla="*/ 445 w 4023805"/>
              <a:gd name="connsiteY5" fmla="*/ 1494923 h 2665700"/>
              <a:gd name="connsiteX6" fmla="*/ 888720 w 4023805"/>
              <a:gd name="connsiteY6" fmla="*/ 2539951 h 2665700"/>
              <a:gd name="connsiteX7" fmla="*/ 2813314 w 4023805"/>
              <a:gd name="connsiteY7" fmla="*/ 2600911 h 2665700"/>
              <a:gd name="connsiteX8" fmla="*/ 3614502 w 4023805"/>
              <a:gd name="connsiteY8" fmla="*/ 2121939 h 2665700"/>
              <a:gd name="connsiteX9" fmla="*/ 4023805 w 4023805"/>
              <a:gd name="connsiteY9" fmla="*/ 2069688 h 2665700"/>
              <a:gd name="connsiteX0" fmla="*/ 3152948 w 4023805"/>
              <a:gd name="connsiteY0" fmla="*/ 423768 h 2660258"/>
              <a:gd name="connsiteX1" fmla="*/ 2891691 w 4023805"/>
              <a:gd name="connsiteY1" fmla="*/ 441185 h 2660258"/>
              <a:gd name="connsiteX2" fmla="*/ 2412720 w 4023805"/>
              <a:gd name="connsiteY2" fmla="*/ 5757 h 2660258"/>
              <a:gd name="connsiteX3" fmla="*/ 1820537 w 4023805"/>
              <a:gd name="connsiteY3" fmla="*/ 214763 h 2660258"/>
              <a:gd name="connsiteX4" fmla="*/ 784217 w 4023805"/>
              <a:gd name="connsiteY4" fmla="*/ 545688 h 2660258"/>
              <a:gd name="connsiteX5" fmla="*/ 445 w 4023805"/>
              <a:gd name="connsiteY5" fmla="*/ 1494923 h 2660258"/>
              <a:gd name="connsiteX6" fmla="*/ 888720 w 4023805"/>
              <a:gd name="connsiteY6" fmla="*/ 2539951 h 2660258"/>
              <a:gd name="connsiteX7" fmla="*/ 2813314 w 4023805"/>
              <a:gd name="connsiteY7" fmla="*/ 2600911 h 2660258"/>
              <a:gd name="connsiteX8" fmla="*/ 3518708 w 4023805"/>
              <a:gd name="connsiteY8" fmla="*/ 2209024 h 2660258"/>
              <a:gd name="connsiteX9" fmla="*/ 4023805 w 4023805"/>
              <a:gd name="connsiteY9" fmla="*/ 2069688 h 2660258"/>
              <a:gd name="connsiteX0" fmla="*/ 3152948 w 4023805"/>
              <a:gd name="connsiteY0" fmla="*/ 423768 h 2660258"/>
              <a:gd name="connsiteX1" fmla="*/ 2891691 w 4023805"/>
              <a:gd name="connsiteY1" fmla="*/ 441185 h 2660258"/>
              <a:gd name="connsiteX2" fmla="*/ 2412720 w 4023805"/>
              <a:gd name="connsiteY2" fmla="*/ 5757 h 2660258"/>
              <a:gd name="connsiteX3" fmla="*/ 1820537 w 4023805"/>
              <a:gd name="connsiteY3" fmla="*/ 214763 h 2660258"/>
              <a:gd name="connsiteX4" fmla="*/ 784217 w 4023805"/>
              <a:gd name="connsiteY4" fmla="*/ 545688 h 2660258"/>
              <a:gd name="connsiteX5" fmla="*/ 445 w 4023805"/>
              <a:gd name="connsiteY5" fmla="*/ 1494923 h 2660258"/>
              <a:gd name="connsiteX6" fmla="*/ 888720 w 4023805"/>
              <a:gd name="connsiteY6" fmla="*/ 2539951 h 2660258"/>
              <a:gd name="connsiteX7" fmla="*/ 2813314 w 4023805"/>
              <a:gd name="connsiteY7" fmla="*/ 2600911 h 2660258"/>
              <a:gd name="connsiteX8" fmla="*/ 3518708 w 4023805"/>
              <a:gd name="connsiteY8" fmla="*/ 2209024 h 2660258"/>
              <a:gd name="connsiteX9" fmla="*/ 4023805 w 4023805"/>
              <a:gd name="connsiteY9" fmla="*/ 2069688 h 2660258"/>
              <a:gd name="connsiteX0" fmla="*/ 3152948 w 4023805"/>
              <a:gd name="connsiteY0" fmla="*/ 423768 h 2660258"/>
              <a:gd name="connsiteX1" fmla="*/ 2891691 w 4023805"/>
              <a:gd name="connsiteY1" fmla="*/ 441185 h 2660258"/>
              <a:gd name="connsiteX2" fmla="*/ 2412720 w 4023805"/>
              <a:gd name="connsiteY2" fmla="*/ 5757 h 2660258"/>
              <a:gd name="connsiteX3" fmla="*/ 1820537 w 4023805"/>
              <a:gd name="connsiteY3" fmla="*/ 214763 h 2660258"/>
              <a:gd name="connsiteX4" fmla="*/ 784217 w 4023805"/>
              <a:gd name="connsiteY4" fmla="*/ 545688 h 2660258"/>
              <a:gd name="connsiteX5" fmla="*/ 445 w 4023805"/>
              <a:gd name="connsiteY5" fmla="*/ 1494923 h 2660258"/>
              <a:gd name="connsiteX6" fmla="*/ 888720 w 4023805"/>
              <a:gd name="connsiteY6" fmla="*/ 2539951 h 2660258"/>
              <a:gd name="connsiteX7" fmla="*/ 2813314 w 4023805"/>
              <a:gd name="connsiteY7" fmla="*/ 2600911 h 2660258"/>
              <a:gd name="connsiteX8" fmla="*/ 3518708 w 4023805"/>
              <a:gd name="connsiteY8" fmla="*/ 2209024 h 2660258"/>
              <a:gd name="connsiteX9" fmla="*/ 4023805 w 4023805"/>
              <a:gd name="connsiteY9" fmla="*/ 2069688 h 266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805" h="2660258">
                <a:moveTo>
                  <a:pt x="3152948" y="423768"/>
                </a:moveTo>
                <a:cubicBezTo>
                  <a:pt x="3084005" y="467310"/>
                  <a:pt x="3015062" y="510853"/>
                  <a:pt x="2891691" y="441185"/>
                </a:cubicBezTo>
                <a:cubicBezTo>
                  <a:pt x="2768320" y="371517"/>
                  <a:pt x="2591246" y="43494"/>
                  <a:pt x="2412720" y="5757"/>
                </a:cubicBezTo>
                <a:cubicBezTo>
                  <a:pt x="2234194" y="-31980"/>
                  <a:pt x="2091954" y="124775"/>
                  <a:pt x="1820537" y="214763"/>
                </a:cubicBezTo>
                <a:cubicBezTo>
                  <a:pt x="1549120" y="304751"/>
                  <a:pt x="1087566" y="332328"/>
                  <a:pt x="784217" y="545688"/>
                </a:cubicBezTo>
                <a:cubicBezTo>
                  <a:pt x="480868" y="759048"/>
                  <a:pt x="-16972" y="1162546"/>
                  <a:pt x="445" y="1494923"/>
                </a:cubicBezTo>
                <a:cubicBezTo>
                  <a:pt x="17862" y="1827300"/>
                  <a:pt x="419909" y="2355620"/>
                  <a:pt x="888720" y="2539951"/>
                </a:cubicBezTo>
                <a:cubicBezTo>
                  <a:pt x="1357532" y="2724282"/>
                  <a:pt x="2374983" y="2656066"/>
                  <a:pt x="2813314" y="2600911"/>
                </a:cubicBezTo>
                <a:cubicBezTo>
                  <a:pt x="3251645" y="2545757"/>
                  <a:pt x="3438880" y="2288853"/>
                  <a:pt x="3518708" y="2209024"/>
                </a:cubicBezTo>
                <a:cubicBezTo>
                  <a:pt x="3598536" y="2129195"/>
                  <a:pt x="3626113" y="2043562"/>
                  <a:pt x="4023805" y="2069688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Volný tvar 20"/>
          <p:cNvSpPr/>
          <p:nvPr/>
        </p:nvSpPr>
        <p:spPr>
          <a:xfrm>
            <a:off x="6026333" y="2925345"/>
            <a:ext cx="2886562" cy="2134602"/>
          </a:xfrm>
          <a:custGeom>
            <a:avLst/>
            <a:gdLst>
              <a:gd name="connsiteX0" fmla="*/ 296091 w 2877853"/>
              <a:gd name="connsiteY0" fmla="*/ 244574 h 2291096"/>
              <a:gd name="connsiteX1" fmla="*/ 566057 w 2877853"/>
              <a:gd name="connsiteY1" fmla="*/ 253283 h 2291096"/>
              <a:gd name="connsiteX2" fmla="*/ 1602377 w 2877853"/>
              <a:gd name="connsiteY2" fmla="*/ 734 h 2291096"/>
              <a:gd name="connsiteX3" fmla="*/ 2830286 w 2877853"/>
              <a:gd name="connsiteY3" fmla="*/ 218448 h 2291096"/>
              <a:gd name="connsiteX4" fmla="*/ 2534194 w 2877853"/>
              <a:gd name="connsiteY4" fmla="*/ 1193808 h 2291096"/>
              <a:gd name="connsiteX5" fmla="*/ 1672046 w 2877853"/>
              <a:gd name="connsiteY5" fmla="*/ 1934037 h 2291096"/>
              <a:gd name="connsiteX6" fmla="*/ 548640 w 2877853"/>
              <a:gd name="connsiteY6" fmla="*/ 2291088 h 2291096"/>
              <a:gd name="connsiteX7" fmla="*/ 0 w 2877853"/>
              <a:gd name="connsiteY7" fmla="*/ 1942745 h 2291096"/>
              <a:gd name="connsiteX0" fmla="*/ 296091 w 2877853"/>
              <a:gd name="connsiteY0" fmla="*/ 244574 h 2177901"/>
              <a:gd name="connsiteX1" fmla="*/ 566057 w 2877853"/>
              <a:gd name="connsiteY1" fmla="*/ 253283 h 2177901"/>
              <a:gd name="connsiteX2" fmla="*/ 1602377 w 2877853"/>
              <a:gd name="connsiteY2" fmla="*/ 734 h 2177901"/>
              <a:gd name="connsiteX3" fmla="*/ 2830286 w 2877853"/>
              <a:gd name="connsiteY3" fmla="*/ 218448 h 2177901"/>
              <a:gd name="connsiteX4" fmla="*/ 2534194 w 2877853"/>
              <a:gd name="connsiteY4" fmla="*/ 1193808 h 2177901"/>
              <a:gd name="connsiteX5" fmla="*/ 1672046 w 2877853"/>
              <a:gd name="connsiteY5" fmla="*/ 1934037 h 2177901"/>
              <a:gd name="connsiteX6" fmla="*/ 548640 w 2877853"/>
              <a:gd name="connsiteY6" fmla="*/ 2177877 h 2177901"/>
              <a:gd name="connsiteX7" fmla="*/ 0 w 2877853"/>
              <a:gd name="connsiteY7" fmla="*/ 1942745 h 2177901"/>
              <a:gd name="connsiteX0" fmla="*/ 305265 w 2887027"/>
              <a:gd name="connsiteY0" fmla="*/ 244574 h 2177901"/>
              <a:gd name="connsiteX1" fmla="*/ 575231 w 2887027"/>
              <a:gd name="connsiteY1" fmla="*/ 253283 h 2177901"/>
              <a:gd name="connsiteX2" fmla="*/ 1611551 w 2887027"/>
              <a:gd name="connsiteY2" fmla="*/ 734 h 2177901"/>
              <a:gd name="connsiteX3" fmla="*/ 2839460 w 2887027"/>
              <a:gd name="connsiteY3" fmla="*/ 218448 h 2177901"/>
              <a:gd name="connsiteX4" fmla="*/ 2543368 w 2887027"/>
              <a:gd name="connsiteY4" fmla="*/ 1193808 h 2177901"/>
              <a:gd name="connsiteX5" fmla="*/ 1681220 w 2887027"/>
              <a:gd name="connsiteY5" fmla="*/ 1934037 h 2177901"/>
              <a:gd name="connsiteX6" fmla="*/ 557814 w 2887027"/>
              <a:gd name="connsiteY6" fmla="*/ 2177877 h 2177901"/>
              <a:gd name="connsiteX7" fmla="*/ 9174 w 2887027"/>
              <a:gd name="connsiteY7" fmla="*/ 1942745 h 2177901"/>
              <a:gd name="connsiteX8" fmla="*/ 218180 w 2887027"/>
              <a:gd name="connsiteY8" fmla="*/ 2108209 h 2177901"/>
              <a:gd name="connsiteX0" fmla="*/ 303349 w 2885111"/>
              <a:gd name="connsiteY0" fmla="*/ 244574 h 2177901"/>
              <a:gd name="connsiteX1" fmla="*/ 573315 w 2885111"/>
              <a:gd name="connsiteY1" fmla="*/ 253283 h 2177901"/>
              <a:gd name="connsiteX2" fmla="*/ 1609635 w 2885111"/>
              <a:gd name="connsiteY2" fmla="*/ 734 h 2177901"/>
              <a:gd name="connsiteX3" fmla="*/ 2837544 w 2885111"/>
              <a:gd name="connsiteY3" fmla="*/ 218448 h 2177901"/>
              <a:gd name="connsiteX4" fmla="*/ 2541452 w 2885111"/>
              <a:gd name="connsiteY4" fmla="*/ 1193808 h 2177901"/>
              <a:gd name="connsiteX5" fmla="*/ 1679304 w 2885111"/>
              <a:gd name="connsiteY5" fmla="*/ 1934037 h 2177901"/>
              <a:gd name="connsiteX6" fmla="*/ 555898 w 2885111"/>
              <a:gd name="connsiteY6" fmla="*/ 2177877 h 2177901"/>
              <a:gd name="connsiteX7" fmla="*/ 7258 w 2885111"/>
              <a:gd name="connsiteY7" fmla="*/ 1942745 h 2177901"/>
              <a:gd name="connsiteX8" fmla="*/ 285932 w 2885111"/>
              <a:gd name="connsiteY8" fmla="*/ 1977580 h 2177901"/>
              <a:gd name="connsiteX0" fmla="*/ 27452 w 2609214"/>
              <a:gd name="connsiteY0" fmla="*/ 244574 h 2177950"/>
              <a:gd name="connsiteX1" fmla="*/ 297418 w 2609214"/>
              <a:gd name="connsiteY1" fmla="*/ 253283 h 2177950"/>
              <a:gd name="connsiteX2" fmla="*/ 1333738 w 2609214"/>
              <a:gd name="connsiteY2" fmla="*/ 734 h 2177950"/>
              <a:gd name="connsiteX3" fmla="*/ 2561647 w 2609214"/>
              <a:gd name="connsiteY3" fmla="*/ 218448 h 2177950"/>
              <a:gd name="connsiteX4" fmla="*/ 2265555 w 2609214"/>
              <a:gd name="connsiteY4" fmla="*/ 1193808 h 2177950"/>
              <a:gd name="connsiteX5" fmla="*/ 1403407 w 2609214"/>
              <a:gd name="connsiteY5" fmla="*/ 1934037 h 2177950"/>
              <a:gd name="connsiteX6" fmla="*/ 280001 w 2609214"/>
              <a:gd name="connsiteY6" fmla="*/ 2177877 h 2177950"/>
              <a:gd name="connsiteX7" fmla="*/ 131955 w 2609214"/>
              <a:gd name="connsiteY7" fmla="*/ 1916619 h 2177950"/>
              <a:gd name="connsiteX8" fmla="*/ 10035 w 2609214"/>
              <a:gd name="connsiteY8" fmla="*/ 1977580 h 2177950"/>
              <a:gd name="connsiteX0" fmla="*/ 204708 w 2786470"/>
              <a:gd name="connsiteY0" fmla="*/ 244574 h 2177950"/>
              <a:gd name="connsiteX1" fmla="*/ 474674 w 2786470"/>
              <a:gd name="connsiteY1" fmla="*/ 253283 h 2177950"/>
              <a:gd name="connsiteX2" fmla="*/ 1510994 w 2786470"/>
              <a:gd name="connsiteY2" fmla="*/ 734 h 2177950"/>
              <a:gd name="connsiteX3" fmla="*/ 2738903 w 2786470"/>
              <a:gd name="connsiteY3" fmla="*/ 218448 h 2177950"/>
              <a:gd name="connsiteX4" fmla="*/ 2442811 w 2786470"/>
              <a:gd name="connsiteY4" fmla="*/ 1193808 h 2177950"/>
              <a:gd name="connsiteX5" fmla="*/ 1580663 w 2786470"/>
              <a:gd name="connsiteY5" fmla="*/ 1934037 h 2177950"/>
              <a:gd name="connsiteX6" fmla="*/ 457257 w 2786470"/>
              <a:gd name="connsiteY6" fmla="*/ 2177877 h 2177950"/>
              <a:gd name="connsiteX7" fmla="*/ 309211 w 2786470"/>
              <a:gd name="connsiteY7" fmla="*/ 1916619 h 2177950"/>
              <a:gd name="connsiteX8" fmla="*/ 4411 w 2786470"/>
              <a:gd name="connsiteY8" fmla="*/ 1925328 h 2177950"/>
              <a:gd name="connsiteX0" fmla="*/ 204708 w 2786470"/>
              <a:gd name="connsiteY0" fmla="*/ 244574 h 2177950"/>
              <a:gd name="connsiteX1" fmla="*/ 474674 w 2786470"/>
              <a:gd name="connsiteY1" fmla="*/ 253283 h 2177950"/>
              <a:gd name="connsiteX2" fmla="*/ 1510994 w 2786470"/>
              <a:gd name="connsiteY2" fmla="*/ 734 h 2177950"/>
              <a:gd name="connsiteX3" fmla="*/ 2738903 w 2786470"/>
              <a:gd name="connsiteY3" fmla="*/ 218448 h 2177950"/>
              <a:gd name="connsiteX4" fmla="*/ 2442811 w 2786470"/>
              <a:gd name="connsiteY4" fmla="*/ 1193808 h 2177950"/>
              <a:gd name="connsiteX5" fmla="*/ 1580663 w 2786470"/>
              <a:gd name="connsiteY5" fmla="*/ 1934037 h 2177950"/>
              <a:gd name="connsiteX6" fmla="*/ 457257 w 2786470"/>
              <a:gd name="connsiteY6" fmla="*/ 2177877 h 2177950"/>
              <a:gd name="connsiteX7" fmla="*/ 309211 w 2786470"/>
              <a:gd name="connsiteY7" fmla="*/ 1916619 h 2177950"/>
              <a:gd name="connsiteX8" fmla="*/ 4411 w 2786470"/>
              <a:gd name="connsiteY8" fmla="*/ 1925328 h 2177950"/>
              <a:gd name="connsiteX0" fmla="*/ 204708 w 2786470"/>
              <a:gd name="connsiteY0" fmla="*/ 244574 h 2160548"/>
              <a:gd name="connsiteX1" fmla="*/ 474674 w 2786470"/>
              <a:gd name="connsiteY1" fmla="*/ 253283 h 2160548"/>
              <a:gd name="connsiteX2" fmla="*/ 1510994 w 2786470"/>
              <a:gd name="connsiteY2" fmla="*/ 734 h 2160548"/>
              <a:gd name="connsiteX3" fmla="*/ 2738903 w 2786470"/>
              <a:gd name="connsiteY3" fmla="*/ 218448 h 2160548"/>
              <a:gd name="connsiteX4" fmla="*/ 2442811 w 2786470"/>
              <a:gd name="connsiteY4" fmla="*/ 1193808 h 2160548"/>
              <a:gd name="connsiteX5" fmla="*/ 1580663 w 2786470"/>
              <a:gd name="connsiteY5" fmla="*/ 1934037 h 2160548"/>
              <a:gd name="connsiteX6" fmla="*/ 770766 w 2786470"/>
              <a:gd name="connsiteY6" fmla="*/ 2160460 h 2160548"/>
              <a:gd name="connsiteX7" fmla="*/ 309211 w 2786470"/>
              <a:gd name="connsiteY7" fmla="*/ 1916619 h 2160548"/>
              <a:gd name="connsiteX8" fmla="*/ 4411 w 2786470"/>
              <a:gd name="connsiteY8" fmla="*/ 1925328 h 2160548"/>
              <a:gd name="connsiteX0" fmla="*/ 213302 w 2795064"/>
              <a:gd name="connsiteY0" fmla="*/ 244574 h 2160548"/>
              <a:gd name="connsiteX1" fmla="*/ 483268 w 2795064"/>
              <a:gd name="connsiteY1" fmla="*/ 253283 h 2160548"/>
              <a:gd name="connsiteX2" fmla="*/ 1519588 w 2795064"/>
              <a:gd name="connsiteY2" fmla="*/ 734 h 2160548"/>
              <a:gd name="connsiteX3" fmla="*/ 2747497 w 2795064"/>
              <a:gd name="connsiteY3" fmla="*/ 218448 h 2160548"/>
              <a:gd name="connsiteX4" fmla="*/ 2451405 w 2795064"/>
              <a:gd name="connsiteY4" fmla="*/ 1193808 h 2160548"/>
              <a:gd name="connsiteX5" fmla="*/ 1589257 w 2795064"/>
              <a:gd name="connsiteY5" fmla="*/ 1934037 h 2160548"/>
              <a:gd name="connsiteX6" fmla="*/ 779360 w 2795064"/>
              <a:gd name="connsiteY6" fmla="*/ 2160460 h 2160548"/>
              <a:gd name="connsiteX7" fmla="*/ 317805 w 2795064"/>
              <a:gd name="connsiteY7" fmla="*/ 1916619 h 2160548"/>
              <a:gd name="connsiteX8" fmla="*/ 4296 w 2795064"/>
              <a:gd name="connsiteY8" fmla="*/ 1890494 h 2160548"/>
              <a:gd name="connsiteX0" fmla="*/ 212637 w 2794399"/>
              <a:gd name="connsiteY0" fmla="*/ 244574 h 2161862"/>
              <a:gd name="connsiteX1" fmla="*/ 482603 w 2794399"/>
              <a:gd name="connsiteY1" fmla="*/ 253283 h 2161862"/>
              <a:gd name="connsiteX2" fmla="*/ 1518923 w 2794399"/>
              <a:gd name="connsiteY2" fmla="*/ 734 h 2161862"/>
              <a:gd name="connsiteX3" fmla="*/ 2746832 w 2794399"/>
              <a:gd name="connsiteY3" fmla="*/ 218448 h 2161862"/>
              <a:gd name="connsiteX4" fmla="*/ 2450740 w 2794399"/>
              <a:gd name="connsiteY4" fmla="*/ 1193808 h 2161862"/>
              <a:gd name="connsiteX5" fmla="*/ 1588592 w 2794399"/>
              <a:gd name="connsiteY5" fmla="*/ 1934037 h 2161862"/>
              <a:gd name="connsiteX6" fmla="*/ 778695 w 2794399"/>
              <a:gd name="connsiteY6" fmla="*/ 2160460 h 2161862"/>
              <a:gd name="connsiteX7" fmla="*/ 378100 w 2794399"/>
              <a:gd name="connsiteY7" fmla="*/ 1855659 h 2161862"/>
              <a:gd name="connsiteX8" fmla="*/ 3631 w 2794399"/>
              <a:gd name="connsiteY8" fmla="*/ 1890494 h 2161862"/>
              <a:gd name="connsiteX0" fmla="*/ 281757 w 2863519"/>
              <a:gd name="connsiteY0" fmla="*/ 244574 h 2161862"/>
              <a:gd name="connsiteX1" fmla="*/ 551723 w 2863519"/>
              <a:gd name="connsiteY1" fmla="*/ 253283 h 2161862"/>
              <a:gd name="connsiteX2" fmla="*/ 1588043 w 2863519"/>
              <a:gd name="connsiteY2" fmla="*/ 734 h 2161862"/>
              <a:gd name="connsiteX3" fmla="*/ 2815952 w 2863519"/>
              <a:gd name="connsiteY3" fmla="*/ 218448 h 2161862"/>
              <a:gd name="connsiteX4" fmla="*/ 2519860 w 2863519"/>
              <a:gd name="connsiteY4" fmla="*/ 1193808 h 2161862"/>
              <a:gd name="connsiteX5" fmla="*/ 1657712 w 2863519"/>
              <a:gd name="connsiteY5" fmla="*/ 1934037 h 2161862"/>
              <a:gd name="connsiteX6" fmla="*/ 847815 w 2863519"/>
              <a:gd name="connsiteY6" fmla="*/ 2160460 h 2161862"/>
              <a:gd name="connsiteX7" fmla="*/ 447220 w 2863519"/>
              <a:gd name="connsiteY7" fmla="*/ 1855659 h 2161862"/>
              <a:gd name="connsiteX8" fmla="*/ 3083 w 2863519"/>
              <a:gd name="connsiteY8" fmla="*/ 1864368 h 2161862"/>
              <a:gd name="connsiteX0" fmla="*/ 58281 w 2640043"/>
              <a:gd name="connsiteY0" fmla="*/ 244574 h 2161862"/>
              <a:gd name="connsiteX1" fmla="*/ 328247 w 2640043"/>
              <a:gd name="connsiteY1" fmla="*/ 253283 h 2161862"/>
              <a:gd name="connsiteX2" fmla="*/ 1364567 w 2640043"/>
              <a:gd name="connsiteY2" fmla="*/ 734 h 2161862"/>
              <a:gd name="connsiteX3" fmla="*/ 2592476 w 2640043"/>
              <a:gd name="connsiteY3" fmla="*/ 218448 h 2161862"/>
              <a:gd name="connsiteX4" fmla="*/ 2296384 w 2640043"/>
              <a:gd name="connsiteY4" fmla="*/ 1193808 h 2161862"/>
              <a:gd name="connsiteX5" fmla="*/ 1434236 w 2640043"/>
              <a:gd name="connsiteY5" fmla="*/ 1934037 h 2161862"/>
              <a:gd name="connsiteX6" fmla="*/ 624339 w 2640043"/>
              <a:gd name="connsiteY6" fmla="*/ 2160460 h 2161862"/>
              <a:gd name="connsiteX7" fmla="*/ 223744 w 2640043"/>
              <a:gd name="connsiteY7" fmla="*/ 1855659 h 2161862"/>
              <a:gd name="connsiteX8" fmla="*/ 6030 w 2640043"/>
              <a:gd name="connsiteY8" fmla="*/ 2055957 h 2161862"/>
              <a:gd name="connsiteX0" fmla="*/ 66776 w 2648538"/>
              <a:gd name="connsiteY0" fmla="*/ 244574 h 2161862"/>
              <a:gd name="connsiteX1" fmla="*/ 336742 w 2648538"/>
              <a:gd name="connsiteY1" fmla="*/ 253283 h 2161862"/>
              <a:gd name="connsiteX2" fmla="*/ 1373062 w 2648538"/>
              <a:gd name="connsiteY2" fmla="*/ 734 h 2161862"/>
              <a:gd name="connsiteX3" fmla="*/ 2600971 w 2648538"/>
              <a:gd name="connsiteY3" fmla="*/ 218448 h 2161862"/>
              <a:gd name="connsiteX4" fmla="*/ 2304879 w 2648538"/>
              <a:gd name="connsiteY4" fmla="*/ 1193808 h 2161862"/>
              <a:gd name="connsiteX5" fmla="*/ 1442731 w 2648538"/>
              <a:gd name="connsiteY5" fmla="*/ 1934037 h 2161862"/>
              <a:gd name="connsiteX6" fmla="*/ 632834 w 2648538"/>
              <a:gd name="connsiteY6" fmla="*/ 2160460 h 2161862"/>
              <a:gd name="connsiteX7" fmla="*/ 232239 w 2648538"/>
              <a:gd name="connsiteY7" fmla="*/ 1855659 h 2161862"/>
              <a:gd name="connsiteX8" fmla="*/ 5816 w 2648538"/>
              <a:gd name="connsiteY8" fmla="*/ 1812117 h 2161862"/>
              <a:gd name="connsiteX0" fmla="*/ 238535 w 2820297"/>
              <a:gd name="connsiteY0" fmla="*/ 244574 h 2161862"/>
              <a:gd name="connsiteX1" fmla="*/ 508501 w 2820297"/>
              <a:gd name="connsiteY1" fmla="*/ 253283 h 2161862"/>
              <a:gd name="connsiteX2" fmla="*/ 1544821 w 2820297"/>
              <a:gd name="connsiteY2" fmla="*/ 734 h 2161862"/>
              <a:gd name="connsiteX3" fmla="*/ 2772730 w 2820297"/>
              <a:gd name="connsiteY3" fmla="*/ 218448 h 2161862"/>
              <a:gd name="connsiteX4" fmla="*/ 2476638 w 2820297"/>
              <a:gd name="connsiteY4" fmla="*/ 1193808 h 2161862"/>
              <a:gd name="connsiteX5" fmla="*/ 1614490 w 2820297"/>
              <a:gd name="connsiteY5" fmla="*/ 1934037 h 2161862"/>
              <a:gd name="connsiteX6" fmla="*/ 804593 w 2820297"/>
              <a:gd name="connsiteY6" fmla="*/ 2160460 h 2161862"/>
              <a:gd name="connsiteX7" fmla="*/ 403998 w 2820297"/>
              <a:gd name="connsiteY7" fmla="*/ 1855659 h 2161862"/>
              <a:gd name="connsiteX8" fmla="*/ 3404 w 2820297"/>
              <a:gd name="connsiteY8" fmla="*/ 1855659 h 2161862"/>
              <a:gd name="connsiteX0" fmla="*/ 238535 w 2820297"/>
              <a:gd name="connsiteY0" fmla="*/ 244574 h 2161862"/>
              <a:gd name="connsiteX1" fmla="*/ 508501 w 2820297"/>
              <a:gd name="connsiteY1" fmla="*/ 253283 h 2161862"/>
              <a:gd name="connsiteX2" fmla="*/ 1544821 w 2820297"/>
              <a:gd name="connsiteY2" fmla="*/ 734 h 2161862"/>
              <a:gd name="connsiteX3" fmla="*/ 2772730 w 2820297"/>
              <a:gd name="connsiteY3" fmla="*/ 218448 h 2161862"/>
              <a:gd name="connsiteX4" fmla="*/ 2476638 w 2820297"/>
              <a:gd name="connsiteY4" fmla="*/ 1193808 h 2161862"/>
              <a:gd name="connsiteX5" fmla="*/ 1614490 w 2820297"/>
              <a:gd name="connsiteY5" fmla="*/ 1934037 h 2161862"/>
              <a:gd name="connsiteX6" fmla="*/ 804593 w 2820297"/>
              <a:gd name="connsiteY6" fmla="*/ 2160460 h 2161862"/>
              <a:gd name="connsiteX7" fmla="*/ 403998 w 2820297"/>
              <a:gd name="connsiteY7" fmla="*/ 1855659 h 2161862"/>
              <a:gd name="connsiteX8" fmla="*/ 3404 w 2820297"/>
              <a:gd name="connsiteY8" fmla="*/ 1855659 h 2161862"/>
              <a:gd name="connsiteX0" fmla="*/ 100891 w 2682653"/>
              <a:gd name="connsiteY0" fmla="*/ 244574 h 2161862"/>
              <a:gd name="connsiteX1" fmla="*/ 370857 w 2682653"/>
              <a:gd name="connsiteY1" fmla="*/ 253283 h 2161862"/>
              <a:gd name="connsiteX2" fmla="*/ 1407177 w 2682653"/>
              <a:gd name="connsiteY2" fmla="*/ 734 h 2161862"/>
              <a:gd name="connsiteX3" fmla="*/ 2635086 w 2682653"/>
              <a:gd name="connsiteY3" fmla="*/ 218448 h 2161862"/>
              <a:gd name="connsiteX4" fmla="*/ 2338994 w 2682653"/>
              <a:gd name="connsiteY4" fmla="*/ 1193808 h 2161862"/>
              <a:gd name="connsiteX5" fmla="*/ 1476846 w 2682653"/>
              <a:gd name="connsiteY5" fmla="*/ 1934037 h 2161862"/>
              <a:gd name="connsiteX6" fmla="*/ 666949 w 2682653"/>
              <a:gd name="connsiteY6" fmla="*/ 2160460 h 2161862"/>
              <a:gd name="connsiteX7" fmla="*/ 266354 w 2682653"/>
              <a:gd name="connsiteY7" fmla="*/ 1855659 h 2161862"/>
              <a:gd name="connsiteX8" fmla="*/ 5097 w 2682653"/>
              <a:gd name="connsiteY8" fmla="*/ 1751156 h 2161862"/>
              <a:gd name="connsiteX0" fmla="*/ 0 w 2581762"/>
              <a:gd name="connsiteY0" fmla="*/ 244574 h 2161862"/>
              <a:gd name="connsiteX1" fmla="*/ 269966 w 2581762"/>
              <a:gd name="connsiteY1" fmla="*/ 253283 h 2161862"/>
              <a:gd name="connsiteX2" fmla="*/ 1306286 w 2581762"/>
              <a:gd name="connsiteY2" fmla="*/ 734 h 2161862"/>
              <a:gd name="connsiteX3" fmla="*/ 2534195 w 2581762"/>
              <a:gd name="connsiteY3" fmla="*/ 218448 h 2161862"/>
              <a:gd name="connsiteX4" fmla="*/ 2238103 w 2581762"/>
              <a:gd name="connsiteY4" fmla="*/ 1193808 h 2161862"/>
              <a:gd name="connsiteX5" fmla="*/ 1375955 w 2581762"/>
              <a:gd name="connsiteY5" fmla="*/ 1934037 h 2161862"/>
              <a:gd name="connsiteX6" fmla="*/ 566058 w 2581762"/>
              <a:gd name="connsiteY6" fmla="*/ 2160460 h 2161862"/>
              <a:gd name="connsiteX7" fmla="*/ 165463 w 2581762"/>
              <a:gd name="connsiteY7" fmla="*/ 1855659 h 2161862"/>
              <a:gd name="connsiteX8" fmla="*/ 209006 w 2581762"/>
              <a:gd name="connsiteY8" fmla="*/ 1794698 h 2161862"/>
              <a:gd name="connsiteX0" fmla="*/ 343637 w 2925399"/>
              <a:gd name="connsiteY0" fmla="*/ 244574 h 2160483"/>
              <a:gd name="connsiteX1" fmla="*/ 613603 w 2925399"/>
              <a:gd name="connsiteY1" fmla="*/ 253283 h 2160483"/>
              <a:gd name="connsiteX2" fmla="*/ 1649923 w 2925399"/>
              <a:gd name="connsiteY2" fmla="*/ 734 h 2160483"/>
              <a:gd name="connsiteX3" fmla="*/ 2877832 w 2925399"/>
              <a:gd name="connsiteY3" fmla="*/ 218448 h 2160483"/>
              <a:gd name="connsiteX4" fmla="*/ 2581740 w 2925399"/>
              <a:gd name="connsiteY4" fmla="*/ 1193808 h 2160483"/>
              <a:gd name="connsiteX5" fmla="*/ 1719592 w 2925399"/>
              <a:gd name="connsiteY5" fmla="*/ 1934037 h 2160483"/>
              <a:gd name="connsiteX6" fmla="*/ 909695 w 2925399"/>
              <a:gd name="connsiteY6" fmla="*/ 2160460 h 2160483"/>
              <a:gd name="connsiteX7" fmla="*/ 4003 w 2925399"/>
              <a:gd name="connsiteY7" fmla="*/ 1925328 h 2160483"/>
              <a:gd name="connsiteX8" fmla="*/ 552643 w 2925399"/>
              <a:gd name="connsiteY8" fmla="*/ 1794698 h 2160483"/>
              <a:gd name="connsiteX0" fmla="*/ 0 w 2581762"/>
              <a:gd name="connsiteY0" fmla="*/ 244574 h 2160483"/>
              <a:gd name="connsiteX1" fmla="*/ 269966 w 2581762"/>
              <a:gd name="connsiteY1" fmla="*/ 253283 h 2160483"/>
              <a:gd name="connsiteX2" fmla="*/ 1306286 w 2581762"/>
              <a:gd name="connsiteY2" fmla="*/ 734 h 2160483"/>
              <a:gd name="connsiteX3" fmla="*/ 2534195 w 2581762"/>
              <a:gd name="connsiteY3" fmla="*/ 218448 h 2160483"/>
              <a:gd name="connsiteX4" fmla="*/ 2238103 w 2581762"/>
              <a:gd name="connsiteY4" fmla="*/ 1193808 h 2160483"/>
              <a:gd name="connsiteX5" fmla="*/ 1375955 w 2581762"/>
              <a:gd name="connsiteY5" fmla="*/ 1934037 h 2160483"/>
              <a:gd name="connsiteX6" fmla="*/ 566058 w 2581762"/>
              <a:gd name="connsiteY6" fmla="*/ 2160460 h 2160483"/>
              <a:gd name="connsiteX7" fmla="*/ 139337 w 2581762"/>
              <a:gd name="connsiteY7" fmla="*/ 1925328 h 2160483"/>
              <a:gd name="connsiteX8" fmla="*/ 209006 w 2581762"/>
              <a:gd name="connsiteY8" fmla="*/ 1794698 h 2160483"/>
              <a:gd name="connsiteX0" fmla="*/ 238761 w 2820523"/>
              <a:gd name="connsiteY0" fmla="*/ 244574 h 2160483"/>
              <a:gd name="connsiteX1" fmla="*/ 508727 w 2820523"/>
              <a:gd name="connsiteY1" fmla="*/ 253283 h 2160483"/>
              <a:gd name="connsiteX2" fmla="*/ 1545047 w 2820523"/>
              <a:gd name="connsiteY2" fmla="*/ 734 h 2160483"/>
              <a:gd name="connsiteX3" fmla="*/ 2772956 w 2820523"/>
              <a:gd name="connsiteY3" fmla="*/ 218448 h 2160483"/>
              <a:gd name="connsiteX4" fmla="*/ 2476864 w 2820523"/>
              <a:gd name="connsiteY4" fmla="*/ 1193808 h 2160483"/>
              <a:gd name="connsiteX5" fmla="*/ 1614716 w 2820523"/>
              <a:gd name="connsiteY5" fmla="*/ 1934037 h 2160483"/>
              <a:gd name="connsiteX6" fmla="*/ 804819 w 2820523"/>
              <a:gd name="connsiteY6" fmla="*/ 2160460 h 2160483"/>
              <a:gd name="connsiteX7" fmla="*/ 378098 w 2820523"/>
              <a:gd name="connsiteY7" fmla="*/ 1925328 h 2160483"/>
              <a:gd name="connsiteX8" fmla="*/ 3630 w 2820523"/>
              <a:gd name="connsiteY8" fmla="*/ 1881784 h 2160483"/>
              <a:gd name="connsiteX0" fmla="*/ 238608 w 2820370"/>
              <a:gd name="connsiteY0" fmla="*/ 244574 h 2162435"/>
              <a:gd name="connsiteX1" fmla="*/ 508574 w 2820370"/>
              <a:gd name="connsiteY1" fmla="*/ 253283 h 2162435"/>
              <a:gd name="connsiteX2" fmla="*/ 1544894 w 2820370"/>
              <a:gd name="connsiteY2" fmla="*/ 734 h 2162435"/>
              <a:gd name="connsiteX3" fmla="*/ 2772803 w 2820370"/>
              <a:gd name="connsiteY3" fmla="*/ 218448 h 2162435"/>
              <a:gd name="connsiteX4" fmla="*/ 2476711 w 2820370"/>
              <a:gd name="connsiteY4" fmla="*/ 1193808 h 2162435"/>
              <a:gd name="connsiteX5" fmla="*/ 1614563 w 2820370"/>
              <a:gd name="connsiteY5" fmla="*/ 1934037 h 2162435"/>
              <a:gd name="connsiteX6" fmla="*/ 804666 w 2820370"/>
              <a:gd name="connsiteY6" fmla="*/ 2160460 h 2162435"/>
              <a:gd name="connsiteX7" fmla="*/ 395362 w 2820370"/>
              <a:gd name="connsiteY7" fmla="*/ 1838242 h 2162435"/>
              <a:gd name="connsiteX8" fmla="*/ 3477 w 2820370"/>
              <a:gd name="connsiteY8" fmla="*/ 1881784 h 2162435"/>
              <a:gd name="connsiteX0" fmla="*/ 238536 w 2820298"/>
              <a:gd name="connsiteY0" fmla="*/ 244574 h 2161603"/>
              <a:gd name="connsiteX1" fmla="*/ 508502 w 2820298"/>
              <a:gd name="connsiteY1" fmla="*/ 253283 h 2161603"/>
              <a:gd name="connsiteX2" fmla="*/ 1544822 w 2820298"/>
              <a:gd name="connsiteY2" fmla="*/ 734 h 2161603"/>
              <a:gd name="connsiteX3" fmla="*/ 2772731 w 2820298"/>
              <a:gd name="connsiteY3" fmla="*/ 218448 h 2161603"/>
              <a:gd name="connsiteX4" fmla="*/ 2476639 w 2820298"/>
              <a:gd name="connsiteY4" fmla="*/ 1193808 h 2161603"/>
              <a:gd name="connsiteX5" fmla="*/ 1614491 w 2820298"/>
              <a:gd name="connsiteY5" fmla="*/ 1934037 h 2161603"/>
              <a:gd name="connsiteX6" fmla="*/ 804594 w 2820298"/>
              <a:gd name="connsiteY6" fmla="*/ 2160460 h 2161603"/>
              <a:gd name="connsiteX7" fmla="*/ 403999 w 2820298"/>
              <a:gd name="connsiteY7" fmla="*/ 1864368 h 2161603"/>
              <a:gd name="connsiteX8" fmla="*/ 3405 w 2820298"/>
              <a:gd name="connsiteY8" fmla="*/ 1881784 h 2161603"/>
              <a:gd name="connsiteX0" fmla="*/ 247174 w 2828936"/>
              <a:gd name="connsiteY0" fmla="*/ 244574 h 2161603"/>
              <a:gd name="connsiteX1" fmla="*/ 517140 w 2828936"/>
              <a:gd name="connsiteY1" fmla="*/ 253283 h 2161603"/>
              <a:gd name="connsiteX2" fmla="*/ 1553460 w 2828936"/>
              <a:gd name="connsiteY2" fmla="*/ 734 h 2161603"/>
              <a:gd name="connsiteX3" fmla="*/ 2781369 w 2828936"/>
              <a:gd name="connsiteY3" fmla="*/ 218448 h 2161603"/>
              <a:gd name="connsiteX4" fmla="*/ 2485277 w 2828936"/>
              <a:gd name="connsiteY4" fmla="*/ 1193808 h 2161603"/>
              <a:gd name="connsiteX5" fmla="*/ 1623129 w 2828936"/>
              <a:gd name="connsiteY5" fmla="*/ 1934037 h 2161603"/>
              <a:gd name="connsiteX6" fmla="*/ 813232 w 2828936"/>
              <a:gd name="connsiteY6" fmla="*/ 2160460 h 2161603"/>
              <a:gd name="connsiteX7" fmla="*/ 412637 w 2828936"/>
              <a:gd name="connsiteY7" fmla="*/ 1864368 h 2161603"/>
              <a:gd name="connsiteX8" fmla="*/ 3334 w 2828936"/>
              <a:gd name="connsiteY8" fmla="*/ 1855658 h 2161603"/>
              <a:gd name="connsiteX0" fmla="*/ 247174 w 2828936"/>
              <a:gd name="connsiteY0" fmla="*/ 244574 h 2162435"/>
              <a:gd name="connsiteX1" fmla="*/ 517140 w 2828936"/>
              <a:gd name="connsiteY1" fmla="*/ 253283 h 2162435"/>
              <a:gd name="connsiteX2" fmla="*/ 1553460 w 2828936"/>
              <a:gd name="connsiteY2" fmla="*/ 734 h 2162435"/>
              <a:gd name="connsiteX3" fmla="*/ 2781369 w 2828936"/>
              <a:gd name="connsiteY3" fmla="*/ 218448 h 2162435"/>
              <a:gd name="connsiteX4" fmla="*/ 2485277 w 2828936"/>
              <a:gd name="connsiteY4" fmla="*/ 1193808 h 2162435"/>
              <a:gd name="connsiteX5" fmla="*/ 1623129 w 2828936"/>
              <a:gd name="connsiteY5" fmla="*/ 1934037 h 2162435"/>
              <a:gd name="connsiteX6" fmla="*/ 813232 w 2828936"/>
              <a:gd name="connsiteY6" fmla="*/ 2160460 h 2162435"/>
              <a:gd name="connsiteX7" fmla="*/ 412637 w 2828936"/>
              <a:gd name="connsiteY7" fmla="*/ 1838242 h 2162435"/>
              <a:gd name="connsiteX8" fmla="*/ 3334 w 2828936"/>
              <a:gd name="connsiteY8" fmla="*/ 1855658 h 2162435"/>
              <a:gd name="connsiteX0" fmla="*/ 247174 w 2828936"/>
              <a:gd name="connsiteY0" fmla="*/ 244574 h 2162435"/>
              <a:gd name="connsiteX1" fmla="*/ 517140 w 2828936"/>
              <a:gd name="connsiteY1" fmla="*/ 253283 h 2162435"/>
              <a:gd name="connsiteX2" fmla="*/ 1553460 w 2828936"/>
              <a:gd name="connsiteY2" fmla="*/ 734 h 2162435"/>
              <a:gd name="connsiteX3" fmla="*/ 2781369 w 2828936"/>
              <a:gd name="connsiteY3" fmla="*/ 218448 h 2162435"/>
              <a:gd name="connsiteX4" fmla="*/ 2485277 w 2828936"/>
              <a:gd name="connsiteY4" fmla="*/ 1193808 h 2162435"/>
              <a:gd name="connsiteX5" fmla="*/ 1623129 w 2828936"/>
              <a:gd name="connsiteY5" fmla="*/ 1934037 h 2162435"/>
              <a:gd name="connsiteX6" fmla="*/ 813232 w 2828936"/>
              <a:gd name="connsiteY6" fmla="*/ 2160460 h 2162435"/>
              <a:gd name="connsiteX7" fmla="*/ 412637 w 2828936"/>
              <a:gd name="connsiteY7" fmla="*/ 1838242 h 2162435"/>
              <a:gd name="connsiteX8" fmla="*/ 3334 w 2828936"/>
              <a:gd name="connsiteY8" fmla="*/ 1855658 h 2162435"/>
              <a:gd name="connsiteX0" fmla="*/ 248720 w 2830482"/>
              <a:gd name="connsiteY0" fmla="*/ 244574 h 2162435"/>
              <a:gd name="connsiteX1" fmla="*/ 518686 w 2830482"/>
              <a:gd name="connsiteY1" fmla="*/ 253283 h 2162435"/>
              <a:gd name="connsiteX2" fmla="*/ 1555006 w 2830482"/>
              <a:gd name="connsiteY2" fmla="*/ 734 h 2162435"/>
              <a:gd name="connsiteX3" fmla="*/ 2782915 w 2830482"/>
              <a:gd name="connsiteY3" fmla="*/ 218448 h 2162435"/>
              <a:gd name="connsiteX4" fmla="*/ 2486823 w 2830482"/>
              <a:gd name="connsiteY4" fmla="*/ 1193808 h 2162435"/>
              <a:gd name="connsiteX5" fmla="*/ 1624675 w 2830482"/>
              <a:gd name="connsiteY5" fmla="*/ 1934037 h 2162435"/>
              <a:gd name="connsiteX6" fmla="*/ 814778 w 2830482"/>
              <a:gd name="connsiteY6" fmla="*/ 2160460 h 2162435"/>
              <a:gd name="connsiteX7" fmla="*/ 414183 w 2830482"/>
              <a:gd name="connsiteY7" fmla="*/ 1838242 h 2162435"/>
              <a:gd name="connsiteX8" fmla="*/ 4880 w 2830482"/>
              <a:gd name="connsiteY8" fmla="*/ 1855658 h 2162435"/>
              <a:gd name="connsiteX0" fmla="*/ 247527 w 2829289"/>
              <a:gd name="connsiteY0" fmla="*/ 244574 h 2160651"/>
              <a:gd name="connsiteX1" fmla="*/ 517493 w 2829289"/>
              <a:gd name="connsiteY1" fmla="*/ 253283 h 2160651"/>
              <a:gd name="connsiteX2" fmla="*/ 1553813 w 2829289"/>
              <a:gd name="connsiteY2" fmla="*/ 734 h 2160651"/>
              <a:gd name="connsiteX3" fmla="*/ 2781722 w 2829289"/>
              <a:gd name="connsiteY3" fmla="*/ 218448 h 2160651"/>
              <a:gd name="connsiteX4" fmla="*/ 2485630 w 2829289"/>
              <a:gd name="connsiteY4" fmla="*/ 1193808 h 2160651"/>
              <a:gd name="connsiteX5" fmla="*/ 1623482 w 2829289"/>
              <a:gd name="connsiteY5" fmla="*/ 1934037 h 2160651"/>
              <a:gd name="connsiteX6" fmla="*/ 813585 w 2829289"/>
              <a:gd name="connsiteY6" fmla="*/ 2160460 h 2160651"/>
              <a:gd name="connsiteX7" fmla="*/ 508785 w 2829289"/>
              <a:gd name="connsiteY7" fmla="*/ 1907910 h 2160651"/>
              <a:gd name="connsiteX8" fmla="*/ 3687 w 2829289"/>
              <a:gd name="connsiteY8" fmla="*/ 1855658 h 2160651"/>
              <a:gd name="connsiteX0" fmla="*/ 247229 w 2828991"/>
              <a:gd name="connsiteY0" fmla="*/ 244574 h 2134602"/>
              <a:gd name="connsiteX1" fmla="*/ 517195 w 2828991"/>
              <a:gd name="connsiteY1" fmla="*/ 253283 h 2134602"/>
              <a:gd name="connsiteX2" fmla="*/ 1553515 w 2828991"/>
              <a:gd name="connsiteY2" fmla="*/ 734 h 2134602"/>
              <a:gd name="connsiteX3" fmla="*/ 2781424 w 2828991"/>
              <a:gd name="connsiteY3" fmla="*/ 218448 h 2134602"/>
              <a:gd name="connsiteX4" fmla="*/ 2485332 w 2828991"/>
              <a:gd name="connsiteY4" fmla="*/ 1193808 h 2134602"/>
              <a:gd name="connsiteX5" fmla="*/ 1623184 w 2828991"/>
              <a:gd name="connsiteY5" fmla="*/ 1934037 h 2134602"/>
              <a:gd name="connsiteX6" fmla="*/ 970041 w 2828991"/>
              <a:gd name="connsiteY6" fmla="*/ 2134334 h 2134602"/>
              <a:gd name="connsiteX7" fmla="*/ 508487 w 2828991"/>
              <a:gd name="connsiteY7" fmla="*/ 1907910 h 2134602"/>
              <a:gd name="connsiteX8" fmla="*/ 3389 w 2828991"/>
              <a:gd name="connsiteY8" fmla="*/ 1855658 h 2134602"/>
              <a:gd name="connsiteX0" fmla="*/ 243840 w 2825602"/>
              <a:gd name="connsiteY0" fmla="*/ 244574 h 2134602"/>
              <a:gd name="connsiteX1" fmla="*/ 513806 w 2825602"/>
              <a:gd name="connsiteY1" fmla="*/ 253283 h 2134602"/>
              <a:gd name="connsiteX2" fmla="*/ 1550126 w 2825602"/>
              <a:gd name="connsiteY2" fmla="*/ 734 h 2134602"/>
              <a:gd name="connsiteX3" fmla="*/ 2778035 w 2825602"/>
              <a:gd name="connsiteY3" fmla="*/ 218448 h 2134602"/>
              <a:gd name="connsiteX4" fmla="*/ 2481943 w 2825602"/>
              <a:gd name="connsiteY4" fmla="*/ 1193808 h 2134602"/>
              <a:gd name="connsiteX5" fmla="*/ 1619795 w 2825602"/>
              <a:gd name="connsiteY5" fmla="*/ 1934037 h 2134602"/>
              <a:gd name="connsiteX6" fmla="*/ 966652 w 2825602"/>
              <a:gd name="connsiteY6" fmla="*/ 2134334 h 2134602"/>
              <a:gd name="connsiteX7" fmla="*/ 505098 w 2825602"/>
              <a:gd name="connsiteY7" fmla="*/ 1907910 h 2134602"/>
              <a:gd name="connsiteX8" fmla="*/ 200297 w 2825602"/>
              <a:gd name="connsiteY8" fmla="*/ 1838244 h 2134602"/>
              <a:gd name="connsiteX9" fmla="*/ 0 w 2825602"/>
              <a:gd name="connsiteY9" fmla="*/ 1855658 h 2134602"/>
              <a:gd name="connsiteX0" fmla="*/ 243840 w 2825602"/>
              <a:gd name="connsiteY0" fmla="*/ 244574 h 2134602"/>
              <a:gd name="connsiteX1" fmla="*/ 513806 w 2825602"/>
              <a:gd name="connsiteY1" fmla="*/ 253283 h 2134602"/>
              <a:gd name="connsiteX2" fmla="*/ 1550126 w 2825602"/>
              <a:gd name="connsiteY2" fmla="*/ 734 h 2134602"/>
              <a:gd name="connsiteX3" fmla="*/ 2778035 w 2825602"/>
              <a:gd name="connsiteY3" fmla="*/ 218448 h 2134602"/>
              <a:gd name="connsiteX4" fmla="*/ 2481943 w 2825602"/>
              <a:gd name="connsiteY4" fmla="*/ 1193808 h 2134602"/>
              <a:gd name="connsiteX5" fmla="*/ 1619795 w 2825602"/>
              <a:gd name="connsiteY5" fmla="*/ 1934037 h 2134602"/>
              <a:gd name="connsiteX6" fmla="*/ 966652 w 2825602"/>
              <a:gd name="connsiteY6" fmla="*/ 2134334 h 2134602"/>
              <a:gd name="connsiteX7" fmla="*/ 505098 w 2825602"/>
              <a:gd name="connsiteY7" fmla="*/ 1907910 h 2134602"/>
              <a:gd name="connsiteX8" fmla="*/ 0 w 2825602"/>
              <a:gd name="connsiteY8" fmla="*/ 1855658 h 2134602"/>
              <a:gd name="connsiteX0" fmla="*/ 182880 w 2764642"/>
              <a:gd name="connsiteY0" fmla="*/ 244574 h 2134602"/>
              <a:gd name="connsiteX1" fmla="*/ 452846 w 2764642"/>
              <a:gd name="connsiteY1" fmla="*/ 253283 h 2134602"/>
              <a:gd name="connsiteX2" fmla="*/ 1489166 w 2764642"/>
              <a:gd name="connsiteY2" fmla="*/ 734 h 2134602"/>
              <a:gd name="connsiteX3" fmla="*/ 2717075 w 2764642"/>
              <a:gd name="connsiteY3" fmla="*/ 218448 h 2134602"/>
              <a:gd name="connsiteX4" fmla="*/ 2420983 w 2764642"/>
              <a:gd name="connsiteY4" fmla="*/ 1193808 h 2134602"/>
              <a:gd name="connsiteX5" fmla="*/ 1558835 w 2764642"/>
              <a:gd name="connsiteY5" fmla="*/ 1934037 h 2134602"/>
              <a:gd name="connsiteX6" fmla="*/ 905692 w 2764642"/>
              <a:gd name="connsiteY6" fmla="*/ 2134334 h 2134602"/>
              <a:gd name="connsiteX7" fmla="*/ 444138 w 2764642"/>
              <a:gd name="connsiteY7" fmla="*/ 1907910 h 2134602"/>
              <a:gd name="connsiteX8" fmla="*/ 0 w 2764642"/>
              <a:gd name="connsiteY8" fmla="*/ 1829532 h 2134602"/>
              <a:gd name="connsiteX0" fmla="*/ 182880 w 2764642"/>
              <a:gd name="connsiteY0" fmla="*/ 244574 h 2134602"/>
              <a:gd name="connsiteX1" fmla="*/ 452846 w 2764642"/>
              <a:gd name="connsiteY1" fmla="*/ 253283 h 2134602"/>
              <a:gd name="connsiteX2" fmla="*/ 1489166 w 2764642"/>
              <a:gd name="connsiteY2" fmla="*/ 734 h 2134602"/>
              <a:gd name="connsiteX3" fmla="*/ 2717075 w 2764642"/>
              <a:gd name="connsiteY3" fmla="*/ 218448 h 2134602"/>
              <a:gd name="connsiteX4" fmla="*/ 2420983 w 2764642"/>
              <a:gd name="connsiteY4" fmla="*/ 1193808 h 2134602"/>
              <a:gd name="connsiteX5" fmla="*/ 1558835 w 2764642"/>
              <a:gd name="connsiteY5" fmla="*/ 1934037 h 2134602"/>
              <a:gd name="connsiteX6" fmla="*/ 905692 w 2764642"/>
              <a:gd name="connsiteY6" fmla="*/ 2134334 h 2134602"/>
              <a:gd name="connsiteX7" fmla="*/ 444138 w 2764642"/>
              <a:gd name="connsiteY7" fmla="*/ 1907910 h 2134602"/>
              <a:gd name="connsiteX8" fmla="*/ 731518 w 2764642"/>
              <a:gd name="connsiteY8" fmla="*/ 1838244 h 2134602"/>
              <a:gd name="connsiteX9" fmla="*/ 0 w 2764642"/>
              <a:gd name="connsiteY9" fmla="*/ 1829532 h 2134602"/>
              <a:gd name="connsiteX0" fmla="*/ 304800 w 2886562"/>
              <a:gd name="connsiteY0" fmla="*/ 244574 h 2134602"/>
              <a:gd name="connsiteX1" fmla="*/ 574766 w 2886562"/>
              <a:gd name="connsiteY1" fmla="*/ 253283 h 2134602"/>
              <a:gd name="connsiteX2" fmla="*/ 1611086 w 2886562"/>
              <a:gd name="connsiteY2" fmla="*/ 734 h 2134602"/>
              <a:gd name="connsiteX3" fmla="*/ 2838995 w 2886562"/>
              <a:gd name="connsiteY3" fmla="*/ 218448 h 2134602"/>
              <a:gd name="connsiteX4" fmla="*/ 2542903 w 2886562"/>
              <a:gd name="connsiteY4" fmla="*/ 1193808 h 2134602"/>
              <a:gd name="connsiteX5" fmla="*/ 1680755 w 2886562"/>
              <a:gd name="connsiteY5" fmla="*/ 1934037 h 2134602"/>
              <a:gd name="connsiteX6" fmla="*/ 1027612 w 2886562"/>
              <a:gd name="connsiteY6" fmla="*/ 2134334 h 2134602"/>
              <a:gd name="connsiteX7" fmla="*/ 566058 w 2886562"/>
              <a:gd name="connsiteY7" fmla="*/ 1907910 h 2134602"/>
              <a:gd name="connsiteX8" fmla="*/ 853438 w 2886562"/>
              <a:gd name="connsiteY8" fmla="*/ 1838244 h 2134602"/>
              <a:gd name="connsiteX9" fmla="*/ 0 w 2886562"/>
              <a:gd name="connsiteY9" fmla="*/ 1838240 h 2134602"/>
              <a:gd name="connsiteX0" fmla="*/ 304800 w 2886562"/>
              <a:gd name="connsiteY0" fmla="*/ 244574 h 2134602"/>
              <a:gd name="connsiteX1" fmla="*/ 574766 w 2886562"/>
              <a:gd name="connsiteY1" fmla="*/ 253283 h 2134602"/>
              <a:gd name="connsiteX2" fmla="*/ 1611086 w 2886562"/>
              <a:gd name="connsiteY2" fmla="*/ 734 h 2134602"/>
              <a:gd name="connsiteX3" fmla="*/ 2838995 w 2886562"/>
              <a:gd name="connsiteY3" fmla="*/ 218448 h 2134602"/>
              <a:gd name="connsiteX4" fmla="*/ 2542903 w 2886562"/>
              <a:gd name="connsiteY4" fmla="*/ 1193808 h 2134602"/>
              <a:gd name="connsiteX5" fmla="*/ 1680755 w 2886562"/>
              <a:gd name="connsiteY5" fmla="*/ 1934037 h 2134602"/>
              <a:gd name="connsiteX6" fmla="*/ 1027612 w 2886562"/>
              <a:gd name="connsiteY6" fmla="*/ 2134334 h 2134602"/>
              <a:gd name="connsiteX7" fmla="*/ 566058 w 2886562"/>
              <a:gd name="connsiteY7" fmla="*/ 1907910 h 2134602"/>
              <a:gd name="connsiteX8" fmla="*/ 0 w 2886562"/>
              <a:gd name="connsiteY8" fmla="*/ 1838240 h 2134602"/>
              <a:gd name="connsiteX0" fmla="*/ 304800 w 2886562"/>
              <a:gd name="connsiteY0" fmla="*/ 244574 h 2134602"/>
              <a:gd name="connsiteX1" fmla="*/ 574766 w 2886562"/>
              <a:gd name="connsiteY1" fmla="*/ 253283 h 2134602"/>
              <a:gd name="connsiteX2" fmla="*/ 1611086 w 2886562"/>
              <a:gd name="connsiteY2" fmla="*/ 734 h 2134602"/>
              <a:gd name="connsiteX3" fmla="*/ 2838995 w 2886562"/>
              <a:gd name="connsiteY3" fmla="*/ 218448 h 2134602"/>
              <a:gd name="connsiteX4" fmla="*/ 2542903 w 2886562"/>
              <a:gd name="connsiteY4" fmla="*/ 1193808 h 2134602"/>
              <a:gd name="connsiteX5" fmla="*/ 1680755 w 2886562"/>
              <a:gd name="connsiteY5" fmla="*/ 1934037 h 2134602"/>
              <a:gd name="connsiteX6" fmla="*/ 1027612 w 2886562"/>
              <a:gd name="connsiteY6" fmla="*/ 2134334 h 2134602"/>
              <a:gd name="connsiteX7" fmla="*/ 566058 w 2886562"/>
              <a:gd name="connsiteY7" fmla="*/ 1907910 h 2134602"/>
              <a:gd name="connsiteX8" fmla="*/ 0 w 2886562"/>
              <a:gd name="connsiteY8" fmla="*/ 1838240 h 21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562" h="2134602">
                <a:moveTo>
                  <a:pt x="304800" y="244574"/>
                </a:moveTo>
                <a:cubicBezTo>
                  <a:pt x="330926" y="269248"/>
                  <a:pt x="357052" y="293923"/>
                  <a:pt x="574766" y="253283"/>
                </a:cubicBezTo>
                <a:cubicBezTo>
                  <a:pt x="792480" y="212643"/>
                  <a:pt x="1233715" y="6540"/>
                  <a:pt x="1611086" y="734"/>
                </a:cubicBezTo>
                <a:cubicBezTo>
                  <a:pt x="1988457" y="-5072"/>
                  <a:pt x="2683692" y="19602"/>
                  <a:pt x="2838995" y="218448"/>
                </a:cubicBezTo>
                <a:cubicBezTo>
                  <a:pt x="2994298" y="417294"/>
                  <a:pt x="2735943" y="907877"/>
                  <a:pt x="2542903" y="1193808"/>
                </a:cubicBezTo>
                <a:cubicBezTo>
                  <a:pt x="2349863" y="1479740"/>
                  <a:pt x="1933303" y="1777283"/>
                  <a:pt x="1680755" y="1934037"/>
                </a:cubicBezTo>
                <a:cubicBezTo>
                  <a:pt x="1428207" y="2090791"/>
                  <a:pt x="1213395" y="2138688"/>
                  <a:pt x="1027612" y="2134334"/>
                </a:cubicBezTo>
                <a:cubicBezTo>
                  <a:pt x="841829" y="2129980"/>
                  <a:pt x="737327" y="1957259"/>
                  <a:pt x="566058" y="1907910"/>
                </a:cubicBezTo>
                <a:cubicBezTo>
                  <a:pt x="394789" y="1858561"/>
                  <a:pt x="370477" y="1826629"/>
                  <a:pt x="0" y="1838240"/>
                </a:cubicBezTo>
              </a:path>
            </a:pathLst>
          </a:custGeom>
          <a:noFill/>
          <a:ln w="76200">
            <a:solidFill>
              <a:schemeClr val="accent4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4814770" y="5938711"/>
            <a:ext cx="862149" cy="8582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4478191" y="4323592"/>
            <a:ext cx="862149" cy="8582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5172891" y="4323592"/>
            <a:ext cx="862149" cy="85820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462979" y="5243599"/>
            <a:ext cx="165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Regulovatelný proudový zdroj</a:t>
            </a:r>
            <a:endParaRPr lang="cs-CZ" dirty="0"/>
          </a:p>
        </p:txBody>
      </p:sp>
      <p:sp>
        <p:nvSpPr>
          <p:cNvPr id="32" name="Volný tvar 31"/>
          <p:cNvSpPr/>
          <p:nvPr/>
        </p:nvSpPr>
        <p:spPr>
          <a:xfrm>
            <a:off x="4256992" y="4763589"/>
            <a:ext cx="557777" cy="1637211"/>
          </a:xfrm>
          <a:custGeom>
            <a:avLst/>
            <a:gdLst>
              <a:gd name="connsiteX0" fmla="*/ 470263 w 470263"/>
              <a:gd name="connsiteY0" fmla="*/ 1532708 h 1550125"/>
              <a:gd name="connsiteX1" fmla="*/ 156754 w 470263"/>
              <a:gd name="connsiteY1" fmla="*/ 1541417 h 1550125"/>
              <a:gd name="connsiteX2" fmla="*/ 17417 w 470263"/>
              <a:gd name="connsiteY2" fmla="*/ 1550125 h 1550125"/>
              <a:gd name="connsiteX3" fmla="*/ 0 w 470263"/>
              <a:gd name="connsiteY3" fmla="*/ 0 h 1550125"/>
              <a:gd name="connsiteX0" fmla="*/ 478488 w 478488"/>
              <a:gd name="connsiteY0" fmla="*/ 1557576 h 1557576"/>
              <a:gd name="connsiteX1" fmla="*/ 156754 w 478488"/>
              <a:gd name="connsiteY1" fmla="*/ 1541417 h 1557576"/>
              <a:gd name="connsiteX2" fmla="*/ 17417 w 478488"/>
              <a:gd name="connsiteY2" fmla="*/ 1550125 h 1557576"/>
              <a:gd name="connsiteX3" fmla="*/ 0 w 478488"/>
              <a:gd name="connsiteY3" fmla="*/ 0 h 1557576"/>
              <a:gd name="connsiteX0" fmla="*/ 478488 w 478488"/>
              <a:gd name="connsiteY0" fmla="*/ 1557576 h 1557576"/>
              <a:gd name="connsiteX1" fmla="*/ 17417 w 478488"/>
              <a:gd name="connsiteY1" fmla="*/ 1550125 h 1557576"/>
              <a:gd name="connsiteX2" fmla="*/ 0 w 478488"/>
              <a:gd name="connsiteY2" fmla="*/ 0 h 1557576"/>
              <a:gd name="connsiteX0" fmla="*/ 478488 w 478488"/>
              <a:gd name="connsiteY0" fmla="*/ 1557576 h 1557576"/>
              <a:gd name="connsiteX1" fmla="*/ 17417 w 478488"/>
              <a:gd name="connsiteY1" fmla="*/ 1550125 h 1557576"/>
              <a:gd name="connsiteX2" fmla="*/ 0 w 478488"/>
              <a:gd name="connsiteY2" fmla="*/ 0 h 1557576"/>
              <a:gd name="connsiteX0" fmla="*/ 478488 w 478488"/>
              <a:gd name="connsiteY0" fmla="*/ 1557576 h 1599862"/>
              <a:gd name="connsiteX1" fmla="*/ 25643 w 478488"/>
              <a:gd name="connsiteY1" fmla="*/ 1599862 h 1599862"/>
              <a:gd name="connsiteX2" fmla="*/ 0 w 478488"/>
              <a:gd name="connsiteY2" fmla="*/ 0 h 1599862"/>
              <a:gd name="connsiteX0" fmla="*/ 478488 w 478488"/>
              <a:gd name="connsiteY0" fmla="*/ 1557576 h 1566705"/>
              <a:gd name="connsiteX1" fmla="*/ 17418 w 478488"/>
              <a:gd name="connsiteY1" fmla="*/ 1566705 h 1566705"/>
              <a:gd name="connsiteX2" fmla="*/ 0 w 478488"/>
              <a:gd name="connsiteY2" fmla="*/ 0 h 1566705"/>
              <a:gd name="connsiteX0" fmla="*/ 478488 w 478488"/>
              <a:gd name="connsiteY0" fmla="*/ 1557576 h 1558415"/>
              <a:gd name="connsiteX1" fmla="*/ 967 w 478488"/>
              <a:gd name="connsiteY1" fmla="*/ 1558415 h 1558415"/>
              <a:gd name="connsiteX2" fmla="*/ 0 w 478488"/>
              <a:gd name="connsiteY2" fmla="*/ 0 h 155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488" h="1558415">
                <a:moveTo>
                  <a:pt x="478488" y="1557576"/>
                </a:moveTo>
                <a:lnTo>
                  <a:pt x="967" y="1558415"/>
                </a:lnTo>
                <a:cubicBezTo>
                  <a:pt x="645" y="1038943"/>
                  <a:pt x="322" y="519472"/>
                  <a:pt x="0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5704114" y="4763589"/>
            <a:ext cx="515934" cy="1637211"/>
          </a:xfrm>
          <a:custGeom>
            <a:avLst/>
            <a:gdLst>
              <a:gd name="connsiteX0" fmla="*/ 0 w 583475"/>
              <a:gd name="connsiteY0" fmla="*/ 1541417 h 1558834"/>
              <a:gd name="connsiteX1" fmla="*/ 409303 w 583475"/>
              <a:gd name="connsiteY1" fmla="*/ 1558834 h 1558834"/>
              <a:gd name="connsiteX2" fmla="*/ 583475 w 583475"/>
              <a:gd name="connsiteY2" fmla="*/ 1541417 h 1558834"/>
              <a:gd name="connsiteX3" fmla="*/ 557349 w 583475"/>
              <a:gd name="connsiteY3" fmla="*/ 0 h 1558834"/>
              <a:gd name="connsiteX0" fmla="*/ 0 w 583475"/>
              <a:gd name="connsiteY0" fmla="*/ 1541417 h 1541417"/>
              <a:gd name="connsiteX1" fmla="*/ 583475 w 583475"/>
              <a:gd name="connsiteY1" fmla="*/ 1541417 h 1541417"/>
              <a:gd name="connsiteX2" fmla="*/ 557349 w 583475"/>
              <a:gd name="connsiteY2" fmla="*/ 0 h 1541417"/>
              <a:gd name="connsiteX0" fmla="*/ 0 w 566058"/>
              <a:gd name="connsiteY0" fmla="*/ 1541417 h 1541417"/>
              <a:gd name="connsiteX1" fmla="*/ 566058 w 566058"/>
              <a:gd name="connsiteY1" fmla="*/ 1541417 h 1541417"/>
              <a:gd name="connsiteX2" fmla="*/ 557349 w 566058"/>
              <a:gd name="connsiteY2" fmla="*/ 0 h 1541417"/>
              <a:gd name="connsiteX0" fmla="*/ 0 w 574766"/>
              <a:gd name="connsiteY0" fmla="*/ 1541417 h 1541417"/>
              <a:gd name="connsiteX1" fmla="*/ 574766 w 574766"/>
              <a:gd name="connsiteY1" fmla="*/ 1525008 h 1541417"/>
              <a:gd name="connsiteX2" fmla="*/ 557349 w 574766"/>
              <a:gd name="connsiteY2" fmla="*/ 0 h 1541417"/>
              <a:gd name="connsiteX0" fmla="*/ 0 w 557349"/>
              <a:gd name="connsiteY0" fmla="*/ 1541417 h 1541417"/>
              <a:gd name="connsiteX1" fmla="*/ 548640 w 557349"/>
              <a:gd name="connsiteY1" fmla="*/ 1516804 h 1541417"/>
              <a:gd name="connsiteX2" fmla="*/ 557349 w 557349"/>
              <a:gd name="connsiteY2" fmla="*/ 0 h 1541417"/>
              <a:gd name="connsiteX0" fmla="*/ 0 w 566057"/>
              <a:gd name="connsiteY0" fmla="*/ 1541417 h 1541417"/>
              <a:gd name="connsiteX1" fmla="*/ 566057 w 566057"/>
              <a:gd name="connsiteY1" fmla="*/ 1533213 h 1541417"/>
              <a:gd name="connsiteX2" fmla="*/ 557349 w 566057"/>
              <a:gd name="connsiteY2" fmla="*/ 0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057" h="1541417">
                <a:moveTo>
                  <a:pt x="0" y="1541417"/>
                </a:moveTo>
                <a:lnTo>
                  <a:pt x="566057" y="1533213"/>
                </a:lnTo>
                <a:cubicBezTo>
                  <a:pt x="563154" y="1022142"/>
                  <a:pt x="560252" y="511071"/>
                  <a:pt x="557349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9164250" y="2203729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měď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2227539" y="2004675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539" y="2004675"/>
                <a:ext cx="5050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693129" y="1996722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Peltierův koef.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10115017" y="1539308"/>
                <a:ext cx="520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017" y="1539308"/>
                <a:ext cx="5209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ovéPole 41"/>
          <p:cNvSpPr txBox="1"/>
          <p:nvPr/>
        </p:nvSpPr>
        <p:spPr>
          <a:xfrm>
            <a:off x="8565220" y="1528507"/>
            <a:ext cx="15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Peltierův koef.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9182633" y="2772110"/>
                <a:ext cx="2313261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33" y="2772110"/>
                <a:ext cx="2313261" cy="383310"/>
              </a:xfrm>
              <a:prstGeom prst="rect">
                <a:avLst/>
              </a:prstGeom>
              <a:blipFill>
                <a:blip r:embed="rId5"/>
                <a:stretch>
                  <a:fillRect l="-3947" t="-15873" r="-2368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4782919" y="1345436"/>
                <a:ext cx="240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919" y="1345436"/>
                <a:ext cx="240579" cy="276999"/>
              </a:xfrm>
              <a:prstGeom prst="rect">
                <a:avLst/>
              </a:prstGeom>
              <a:blipFill>
                <a:blip r:embed="rId6"/>
                <a:stretch>
                  <a:fillRect l="-25641" r="-10256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4853262" y="3668089"/>
                <a:ext cx="283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62" y="3668089"/>
                <a:ext cx="283989" cy="276999"/>
              </a:xfrm>
              <a:prstGeom prst="rect">
                <a:avLst/>
              </a:prstGeom>
              <a:blipFill>
                <a:blip r:embed="rId7"/>
                <a:stretch>
                  <a:fillRect l="-19149" r="-6383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Šipka doleva 48"/>
          <p:cNvSpPr/>
          <p:nvPr/>
        </p:nvSpPr>
        <p:spPr>
          <a:xfrm>
            <a:off x="7452702" y="3008386"/>
            <a:ext cx="821250" cy="168016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0" name="Šipka doleva 49"/>
          <p:cNvSpPr/>
          <p:nvPr/>
        </p:nvSpPr>
        <p:spPr>
          <a:xfrm rot="10800000">
            <a:off x="1531152" y="5059947"/>
            <a:ext cx="821250" cy="168016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7758134" y="3150432"/>
                <a:ext cx="195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134" y="3150432"/>
                <a:ext cx="195695" cy="369332"/>
              </a:xfrm>
              <a:prstGeom prst="rect">
                <a:avLst/>
              </a:prstGeom>
              <a:blipFill>
                <a:blip r:embed="rId8"/>
                <a:stretch>
                  <a:fillRect l="-37500" r="-31250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921661" y="4750986"/>
                <a:ext cx="1956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61" y="4750986"/>
                <a:ext cx="195695" cy="369332"/>
              </a:xfrm>
              <a:prstGeom prst="rect">
                <a:avLst/>
              </a:prstGeom>
              <a:blipFill>
                <a:blip r:embed="rId9"/>
                <a:stretch>
                  <a:fillRect l="-34375" r="-34375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Válec 52"/>
          <p:cNvSpPr/>
          <p:nvPr/>
        </p:nvSpPr>
        <p:spPr>
          <a:xfrm>
            <a:off x="3268482" y="3062683"/>
            <a:ext cx="402154" cy="255136"/>
          </a:xfrm>
          <a:prstGeom prst="ca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Válec 53"/>
          <p:cNvSpPr/>
          <p:nvPr/>
        </p:nvSpPr>
        <p:spPr>
          <a:xfrm>
            <a:off x="6220048" y="3061732"/>
            <a:ext cx="379212" cy="229341"/>
          </a:xfrm>
          <a:prstGeom prst="ca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Šipka doleva 54"/>
          <p:cNvSpPr/>
          <p:nvPr/>
        </p:nvSpPr>
        <p:spPr>
          <a:xfrm rot="16200000">
            <a:off x="3706243" y="2132993"/>
            <a:ext cx="1837678" cy="1214546"/>
          </a:xfrm>
          <a:prstGeom prst="leftArrow">
            <a:avLst/>
          </a:prstGeom>
          <a:gradFill>
            <a:gsLst>
              <a:gs pos="46000">
                <a:srgbClr val="D6E6F5">
                  <a:alpha val="8000"/>
                </a:srgbClr>
              </a:gs>
              <a:gs pos="22000">
                <a:srgbClr val="FF0000"/>
              </a:gs>
              <a:gs pos="0">
                <a:srgbClr val="FF0000"/>
              </a:gs>
              <a:gs pos="65000">
                <a:schemeClr val="accent1">
                  <a:lumMod val="45000"/>
                  <a:lumOff val="55000"/>
                </a:schemeClr>
              </a:gs>
              <a:gs pos="84000">
                <a:srgbClr val="00B0F0">
                  <a:alpha val="29000"/>
                </a:srgbClr>
              </a:gs>
              <a:gs pos="100000">
                <a:srgbClr val="00B0F0"/>
              </a:gs>
            </a:gsLst>
            <a:lin ang="0" scaled="0"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4490757" y="2419916"/>
                <a:ext cx="503343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57" y="2419916"/>
                <a:ext cx="503343" cy="4472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8786287" y="4465108"/>
                <a:ext cx="317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dirty="0" smtClean="0"/>
                  <a:t> Proud (kladný směr od A do B)</a:t>
                </a:r>
                <a:endParaRPr lang="cs-CZ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287" y="4465108"/>
                <a:ext cx="3178371" cy="369332"/>
              </a:xfrm>
              <a:prstGeom prst="rect">
                <a:avLst/>
              </a:prstGeom>
              <a:blipFill>
                <a:blip r:embed="rId11"/>
                <a:stretch>
                  <a:fillRect t="-8197" r="-958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9083016" y="3329444"/>
                <a:ext cx="2685008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 smtClean="0"/>
                  <a:t>Tepelný tok způsobený Peltierovým jevem </a:t>
                </a:r>
                <a:r>
                  <a:rPr lang="cs-CZ" baseline="30000" dirty="0" smtClean="0"/>
                  <a:t>(1)</a:t>
                </a:r>
                <a:endParaRPr lang="cs-CZ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016" y="3329444"/>
                <a:ext cx="2685008" cy="656846"/>
              </a:xfrm>
              <a:prstGeom prst="rect">
                <a:avLst/>
              </a:prstGeom>
              <a:blipFill>
                <a:blip r:embed="rId12"/>
                <a:stretch>
                  <a:fillRect l="-2045" t="-2778" b="-13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2156551" y="927771"/>
                <a:ext cx="1525289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cs-CZ" dirty="0" smtClean="0"/>
                  <a:t>  Tepelný tok</a:t>
                </a:r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51" y="927771"/>
                <a:ext cx="1525289" cy="379848"/>
              </a:xfrm>
              <a:prstGeom prst="rect">
                <a:avLst/>
              </a:prstGeom>
              <a:blipFill>
                <a:blip r:embed="rId13"/>
                <a:stretch>
                  <a:fillRect l="-800" t="-4762" r="-2800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Čárový bublinový popisek 3 61"/>
          <p:cNvSpPr/>
          <p:nvPr/>
        </p:nvSpPr>
        <p:spPr>
          <a:xfrm flipH="1">
            <a:off x="2117356" y="927771"/>
            <a:ext cx="1646958" cy="3798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3969"/>
              <a:gd name="adj6" fmla="val -38543"/>
              <a:gd name="adj7" fmla="val 352352"/>
              <a:gd name="adj8" fmla="val -514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10500622" y="5255369"/>
                <a:ext cx="830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622" y="5255369"/>
                <a:ext cx="830291" cy="276999"/>
              </a:xfrm>
              <a:prstGeom prst="rect">
                <a:avLst/>
              </a:prstGeom>
              <a:blipFill>
                <a:blip r:embed="rId14"/>
                <a:stretch>
                  <a:fillRect l="-6618" r="-5882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8729830" y="5797556"/>
                <a:ext cx="190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dirty="0" smtClean="0"/>
                  <a:t>  Seebeckův koef.</a:t>
                </a:r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830" y="5797556"/>
                <a:ext cx="1906099" cy="369332"/>
              </a:xfrm>
              <a:prstGeom prst="rect">
                <a:avLst/>
              </a:prstGeom>
              <a:blipFill>
                <a:blip r:embed="rId15"/>
                <a:stretch>
                  <a:fillRect t="-8197" r="-3514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8745007" y="6166888"/>
                <a:ext cx="3008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cs-CZ" dirty="0" smtClean="0"/>
                  <a:t> absolutní termodyn. teplota</a:t>
                </a:r>
                <a:endParaRPr lang="cs-CZ" dirty="0"/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007" y="6166888"/>
                <a:ext cx="3008452" cy="369332"/>
              </a:xfrm>
              <a:prstGeom prst="rect">
                <a:avLst/>
              </a:prstGeom>
              <a:blipFill>
                <a:blip r:embed="rId16"/>
                <a:stretch>
                  <a:fillRect t="-10000" r="-1217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55845" y="5582194"/>
                <a:ext cx="3708469" cy="121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Pozn.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 smtClean="0"/>
                  <a:t>  je jen jedna ze složek celkového tepelného toku, nezahrnuje tepelný tok v důsledku tepelné vodivosti  ani Jouleovo teplo. </a:t>
                </a:r>
                <a:endParaRPr lang="cs-CZ" dirty="0"/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" y="5582194"/>
                <a:ext cx="3708469" cy="1210844"/>
              </a:xfrm>
              <a:prstGeom prst="rect">
                <a:avLst/>
              </a:prstGeom>
              <a:blipFill>
                <a:blip r:embed="rId17"/>
                <a:stretch>
                  <a:fillRect l="-1314" t="-2020" r="-657" b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/>
          <p:cNvSpPr txBox="1"/>
          <p:nvPr/>
        </p:nvSpPr>
        <p:spPr>
          <a:xfrm>
            <a:off x="8095691" y="4951908"/>
            <a:ext cx="455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Peltierův a Seebeckův koeficient je vázán Thomsonovým vztahem</a:t>
            </a:r>
            <a:endParaRPr lang="cs-CZ" dirty="0"/>
          </a:p>
        </p:txBody>
      </p:sp>
      <p:sp>
        <p:nvSpPr>
          <p:cNvPr id="52" name="Čárový bublinový popisek 3 51"/>
          <p:cNvSpPr/>
          <p:nvPr/>
        </p:nvSpPr>
        <p:spPr>
          <a:xfrm flipH="1">
            <a:off x="1011218" y="4298626"/>
            <a:ext cx="1106137" cy="332964"/>
          </a:xfrm>
          <a:prstGeom prst="borderCallout3">
            <a:avLst>
              <a:gd name="adj1" fmla="val 18750"/>
              <a:gd name="adj2" fmla="val -8333"/>
              <a:gd name="adj3" fmla="val -153092"/>
              <a:gd name="adj4" fmla="val -58943"/>
              <a:gd name="adj5" fmla="val -206587"/>
              <a:gd name="adj6" fmla="val -92176"/>
              <a:gd name="adj7" fmla="val -265190"/>
              <a:gd name="adj8" fmla="val -1541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31664" y="4274009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izolátor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91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rychle 2"/>
          <p:cNvSpPr/>
          <p:nvPr/>
        </p:nvSpPr>
        <p:spPr>
          <a:xfrm>
            <a:off x="2965330" y="3189313"/>
            <a:ext cx="3882408" cy="96355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ychle 17"/>
          <p:cNvSpPr/>
          <p:nvPr/>
        </p:nvSpPr>
        <p:spPr>
          <a:xfrm>
            <a:off x="5028939" y="3292140"/>
            <a:ext cx="1550349" cy="218892"/>
          </a:xfrm>
          <a:prstGeom prst="cube">
            <a:avLst>
              <a:gd name="adj" fmla="val 746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ychle 16"/>
          <p:cNvSpPr/>
          <p:nvPr/>
        </p:nvSpPr>
        <p:spPr>
          <a:xfrm>
            <a:off x="3199242" y="3289613"/>
            <a:ext cx="1550349" cy="218892"/>
          </a:xfrm>
          <a:prstGeom prst="cube">
            <a:avLst>
              <a:gd name="adj" fmla="val 746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Krychle 14"/>
          <p:cNvSpPr/>
          <p:nvPr/>
        </p:nvSpPr>
        <p:spPr>
          <a:xfrm>
            <a:off x="5060418" y="3183335"/>
            <a:ext cx="1550349" cy="261106"/>
          </a:xfrm>
          <a:prstGeom prst="cube">
            <a:avLst>
              <a:gd name="adj" fmla="val 746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74901" y="122539"/>
            <a:ext cx="2075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10. Peltiérův jev 2. </a:t>
            </a:r>
            <a:endParaRPr lang="cs-CZ" sz="2400" dirty="0"/>
          </a:p>
        </p:txBody>
      </p:sp>
      <p:sp>
        <p:nvSpPr>
          <p:cNvPr id="4" name="Krychle 3"/>
          <p:cNvSpPr/>
          <p:nvPr/>
        </p:nvSpPr>
        <p:spPr>
          <a:xfrm>
            <a:off x="3207516" y="3215681"/>
            <a:ext cx="1550349" cy="261106"/>
          </a:xfrm>
          <a:prstGeom prst="cube">
            <a:avLst>
              <a:gd name="adj" fmla="val 746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Krychle 4"/>
          <p:cNvSpPr/>
          <p:nvPr/>
        </p:nvSpPr>
        <p:spPr>
          <a:xfrm>
            <a:off x="5060418" y="2113555"/>
            <a:ext cx="661179" cy="1245174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Krychle 5"/>
          <p:cNvSpPr/>
          <p:nvPr/>
        </p:nvSpPr>
        <p:spPr>
          <a:xfrm>
            <a:off x="4081174" y="2113555"/>
            <a:ext cx="661179" cy="1251023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Čárový bublinový popisek 3 7"/>
          <p:cNvSpPr/>
          <p:nvPr/>
        </p:nvSpPr>
        <p:spPr>
          <a:xfrm flipH="1">
            <a:off x="205451" y="1861286"/>
            <a:ext cx="1899245" cy="372713"/>
          </a:xfrm>
          <a:prstGeom prst="borderCallout3">
            <a:avLst>
              <a:gd name="adj1" fmla="val 40084"/>
              <a:gd name="adj2" fmla="val -6122"/>
              <a:gd name="adj3" fmla="val 93417"/>
              <a:gd name="adj4" fmla="val -8694"/>
              <a:gd name="adj5" fmla="val 169432"/>
              <a:gd name="adj6" fmla="val -7609"/>
              <a:gd name="adj7" fmla="val 210125"/>
              <a:gd name="adj8" fmla="val -938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Čárový bublinový popisek 3 8"/>
          <p:cNvSpPr/>
          <p:nvPr/>
        </p:nvSpPr>
        <p:spPr>
          <a:xfrm>
            <a:off x="3239025" y="559472"/>
            <a:ext cx="1738617" cy="84471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5084"/>
              <a:gd name="adj6" fmla="val -36387"/>
              <a:gd name="adj7" fmla="val 223030"/>
              <a:gd name="adj8" fmla="val 481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Čárový bublinový popisek 3 9"/>
          <p:cNvSpPr/>
          <p:nvPr/>
        </p:nvSpPr>
        <p:spPr>
          <a:xfrm flipH="1">
            <a:off x="5280476" y="538413"/>
            <a:ext cx="1911557" cy="879023"/>
          </a:xfrm>
          <a:prstGeom prst="borderCallout3">
            <a:avLst>
              <a:gd name="adj1" fmla="val 18750"/>
              <a:gd name="adj2" fmla="val -8333"/>
              <a:gd name="adj3" fmla="val 83334"/>
              <a:gd name="adj4" fmla="val -24064"/>
              <a:gd name="adj5" fmla="val 177665"/>
              <a:gd name="adj6" fmla="val 39358"/>
              <a:gd name="adj7" fmla="val 207985"/>
              <a:gd name="adj8" fmla="val 763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981264" y="3074492"/>
                <a:ext cx="2312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Peltiérův koeficient </a:t>
                </a: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64" y="3074492"/>
                <a:ext cx="2312549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Čárový bublinový popisek 3 13"/>
          <p:cNvSpPr/>
          <p:nvPr/>
        </p:nvSpPr>
        <p:spPr>
          <a:xfrm>
            <a:off x="7152640" y="2430896"/>
            <a:ext cx="679106" cy="299668"/>
          </a:xfrm>
          <a:prstGeom prst="borderCallout3">
            <a:avLst>
              <a:gd name="adj1" fmla="val 18750"/>
              <a:gd name="adj2" fmla="val -8333"/>
              <a:gd name="adj3" fmla="val 103779"/>
              <a:gd name="adj4" fmla="val -111550"/>
              <a:gd name="adj5" fmla="val 162935"/>
              <a:gd name="adj6" fmla="val -144329"/>
              <a:gd name="adj7" fmla="val 281600"/>
              <a:gd name="adj8" fmla="val -1777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ychle 15"/>
          <p:cNvSpPr/>
          <p:nvPr/>
        </p:nvSpPr>
        <p:spPr>
          <a:xfrm>
            <a:off x="4091476" y="2021531"/>
            <a:ext cx="1630120" cy="261106"/>
          </a:xfrm>
          <a:prstGeom prst="cube">
            <a:avLst>
              <a:gd name="adj" fmla="val 746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ychle 6"/>
          <p:cNvSpPr/>
          <p:nvPr/>
        </p:nvSpPr>
        <p:spPr>
          <a:xfrm>
            <a:off x="3940938" y="1675781"/>
            <a:ext cx="1931194" cy="531770"/>
          </a:xfrm>
          <a:prstGeom prst="cube">
            <a:avLst>
              <a:gd name="adj" fmla="val 41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Volný tvar 19"/>
          <p:cNvSpPr/>
          <p:nvPr/>
        </p:nvSpPr>
        <p:spPr>
          <a:xfrm>
            <a:off x="1026352" y="2874944"/>
            <a:ext cx="3454829" cy="2394232"/>
          </a:xfrm>
          <a:custGeom>
            <a:avLst/>
            <a:gdLst>
              <a:gd name="connsiteX0" fmla="*/ 3152948 w 4039017"/>
              <a:gd name="connsiteY0" fmla="*/ 423768 h 2645419"/>
              <a:gd name="connsiteX1" fmla="*/ 2891691 w 4039017"/>
              <a:gd name="connsiteY1" fmla="*/ 441185 h 2645419"/>
              <a:gd name="connsiteX2" fmla="*/ 2412720 w 4039017"/>
              <a:gd name="connsiteY2" fmla="*/ 5757 h 2645419"/>
              <a:gd name="connsiteX3" fmla="*/ 1820537 w 4039017"/>
              <a:gd name="connsiteY3" fmla="*/ 214763 h 2645419"/>
              <a:gd name="connsiteX4" fmla="*/ 784217 w 4039017"/>
              <a:gd name="connsiteY4" fmla="*/ 545688 h 2645419"/>
              <a:gd name="connsiteX5" fmla="*/ 445 w 4039017"/>
              <a:gd name="connsiteY5" fmla="*/ 1494923 h 2645419"/>
              <a:gd name="connsiteX6" fmla="*/ 888720 w 4039017"/>
              <a:gd name="connsiteY6" fmla="*/ 2539951 h 2645419"/>
              <a:gd name="connsiteX7" fmla="*/ 3213908 w 4039017"/>
              <a:gd name="connsiteY7" fmla="*/ 2557368 h 2645419"/>
              <a:gd name="connsiteX8" fmla="*/ 3919302 w 4039017"/>
              <a:gd name="connsiteY8" fmla="*/ 2078397 h 2645419"/>
              <a:gd name="connsiteX9" fmla="*/ 4032514 w 4039017"/>
              <a:gd name="connsiteY9" fmla="*/ 2087105 h 2645419"/>
              <a:gd name="connsiteX0" fmla="*/ 3152948 w 4033579"/>
              <a:gd name="connsiteY0" fmla="*/ 423768 h 2644949"/>
              <a:gd name="connsiteX1" fmla="*/ 2891691 w 4033579"/>
              <a:gd name="connsiteY1" fmla="*/ 441185 h 2644949"/>
              <a:gd name="connsiteX2" fmla="*/ 2412720 w 4033579"/>
              <a:gd name="connsiteY2" fmla="*/ 5757 h 2644949"/>
              <a:gd name="connsiteX3" fmla="*/ 1820537 w 4033579"/>
              <a:gd name="connsiteY3" fmla="*/ 214763 h 2644949"/>
              <a:gd name="connsiteX4" fmla="*/ 784217 w 4033579"/>
              <a:gd name="connsiteY4" fmla="*/ 545688 h 2644949"/>
              <a:gd name="connsiteX5" fmla="*/ 445 w 4033579"/>
              <a:gd name="connsiteY5" fmla="*/ 1494923 h 2644949"/>
              <a:gd name="connsiteX6" fmla="*/ 888720 w 4033579"/>
              <a:gd name="connsiteY6" fmla="*/ 2539951 h 2644949"/>
              <a:gd name="connsiteX7" fmla="*/ 3213908 w 4033579"/>
              <a:gd name="connsiteY7" fmla="*/ 2557368 h 2644949"/>
              <a:gd name="connsiteX8" fmla="*/ 3823508 w 4033579"/>
              <a:gd name="connsiteY8" fmla="*/ 2087105 h 2644949"/>
              <a:gd name="connsiteX9" fmla="*/ 4032514 w 4033579"/>
              <a:gd name="connsiteY9" fmla="*/ 2087105 h 2644949"/>
              <a:gd name="connsiteX0" fmla="*/ 3152948 w 4035256"/>
              <a:gd name="connsiteY0" fmla="*/ 423768 h 2667919"/>
              <a:gd name="connsiteX1" fmla="*/ 2891691 w 4035256"/>
              <a:gd name="connsiteY1" fmla="*/ 441185 h 2667919"/>
              <a:gd name="connsiteX2" fmla="*/ 2412720 w 4035256"/>
              <a:gd name="connsiteY2" fmla="*/ 5757 h 2667919"/>
              <a:gd name="connsiteX3" fmla="*/ 1820537 w 4035256"/>
              <a:gd name="connsiteY3" fmla="*/ 214763 h 2667919"/>
              <a:gd name="connsiteX4" fmla="*/ 784217 w 4035256"/>
              <a:gd name="connsiteY4" fmla="*/ 545688 h 2667919"/>
              <a:gd name="connsiteX5" fmla="*/ 445 w 4035256"/>
              <a:gd name="connsiteY5" fmla="*/ 1494923 h 2667919"/>
              <a:gd name="connsiteX6" fmla="*/ 888720 w 4035256"/>
              <a:gd name="connsiteY6" fmla="*/ 2539951 h 2667919"/>
              <a:gd name="connsiteX7" fmla="*/ 2813314 w 4035256"/>
              <a:gd name="connsiteY7" fmla="*/ 2600911 h 2667919"/>
              <a:gd name="connsiteX8" fmla="*/ 3823508 w 4035256"/>
              <a:gd name="connsiteY8" fmla="*/ 2087105 h 2667919"/>
              <a:gd name="connsiteX9" fmla="*/ 4032514 w 4035256"/>
              <a:gd name="connsiteY9" fmla="*/ 2087105 h 2667919"/>
              <a:gd name="connsiteX0" fmla="*/ 3152948 w 4033275"/>
              <a:gd name="connsiteY0" fmla="*/ 423768 h 2667919"/>
              <a:gd name="connsiteX1" fmla="*/ 2891691 w 4033275"/>
              <a:gd name="connsiteY1" fmla="*/ 441185 h 2667919"/>
              <a:gd name="connsiteX2" fmla="*/ 2412720 w 4033275"/>
              <a:gd name="connsiteY2" fmla="*/ 5757 h 2667919"/>
              <a:gd name="connsiteX3" fmla="*/ 1820537 w 4033275"/>
              <a:gd name="connsiteY3" fmla="*/ 214763 h 2667919"/>
              <a:gd name="connsiteX4" fmla="*/ 784217 w 4033275"/>
              <a:gd name="connsiteY4" fmla="*/ 545688 h 2667919"/>
              <a:gd name="connsiteX5" fmla="*/ 445 w 4033275"/>
              <a:gd name="connsiteY5" fmla="*/ 1494923 h 2667919"/>
              <a:gd name="connsiteX6" fmla="*/ 888720 w 4033275"/>
              <a:gd name="connsiteY6" fmla="*/ 2539951 h 2667919"/>
              <a:gd name="connsiteX7" fmla="*/ 2813314 w 4033275"/>
              <a:gd name="connsiteY7" fmla="*/ 2600911 h 2667919"/>
              <a:gd name="connsiteX8" fmla="*/ 3719005 w 4033275"/>
              <a:gd name="connsiteY8" fmla="*/ 2087105 h 2667919"/>
              <a:gd name="connsiteX9" fmla="*/ 4032514 w 4033275"/>
              <a:gd name="connsiteY9" fmla="*/ 2087105 h 2667919"/>
              <a:gd name="connsiteX0" fmla="*/ 3152948 w 4024609"/>
              <a:gd name="connsiteY0" fmla="*/ 423768 h 2667919"/>
              <a:gd name="connsiteX1" fmla="*/ 2891691 w 4024609"/>
              <a:gd name="connsiteY1" fmla="*/ 441185 h 2667919"/>
              <a:gd name="connsiteX2" fmla="*/ 2412720 w 4024609"/>
              <a:gd name="connsiteY2" fmla="*/ 5757 h 2667919"/>
              <a:gd name="connsiteX3" fmla="*/ 1820537 w 4024609"/>
              <a:gd name="connsiteY3" fmla="*/ 214763 h 2667919"/>
              <a:gd name="connsiteX4" fmla="*/ 784217 w 4024609"/>
              <a:gd name="connsiteY4" fmla="*/ 545688 h 2667919"/>
              <a:gd name="connsiteX5" fmla="*/ 445 w 4024609"/>
              <a:gd name="connsiteY5" fmla="*/ 1494923 h 2667919"/>
              <a:gd name="connsiteX6" fmla="*/ 888720 w 4024609"/>
              <a:gd name="connsiteY6" fmla="*/ 2539951 h 2667919"/>
              <a:gd name="connsiteX7" fmla="*/ 2813314 w 4024609"/>
              <a:gd name="connsiteY7" fmla="*/ 2600911 h 2667919"/>
              <a:gd name="connsiteX8" fmla="*/ 3719005 w 4024609"/>
              <a:gd name="connsiteY8" fmla="*/ 2087105 h 2667919"/>
              <a:gd name="connsiteX9" fmla="*/ 4023805 w 4024609"/>
              <a:gd name="connsiteY9" fmla="*/ 2069688 h 2667919"/>
              <a:gd name="connsiteX0" fmla="*/ 3152948 w 4024217"/>
              <a:gd name="connsiteY0" fmla="*/ 423768 h 2667919"/>
              <a:gd name="connsiteX1" fmla="*/ 2891691 w 4024217"/>
              <a:gd name="connsiteY1" fmla="*/ 441185 h 2667919"/>
              <a:gd name="connsiteX2" fmla="*/ 2412720 w 4024217"/>
              <a:gd name="connsiteY2" fmla="*/ 5757 h 2667919"/>
              <a:gd name="connsiteX3" fmla="*/ 1820537 w 4024217"/>
              <a:gd name="connsiteY3" fmla="*/ 214763 h 2667919"/>
              <a:gd name="connsiteX4" fmla="*/ 784217 w 4024217"/>
              <a:gd name="connsiteY4" fmla="*/ 545688 h 2667919"/>
              <a:gd name="connsiteX5" fmla="*/ 445 w 4024217"/>
              <a:gd name="connsiteY5" fmla="*/ 1494923 h 2667919"/>
              <a:gd name="connsiteX6" fmla="*/ 888720 w 4024217"/>
              <a:gd name="connsiteY6" fmla="*/ 2539951 h 2667919"/>
              <a:gd name="connsiteX7" fmla="*/ 2813314 w 4024217"/>
              <a:gd name="connsiteY7" fmla="*/ 2600911 h 2667919"/>
              <a:gd name="connsiteX8" fmla="*/ 3719005 w 4024217"/>
              <a:gd name="connsiteY8" fmla="*/ 2087105 h 2667919"/>
              <a:gd name="connsiteX9" fmla="*/ 4023805 w 4024217"/>
              <a:gd name="connsiteY9" fmla="*/ 2069688 h 2667919"/>
              <a:gd name="connsiteX0" fmla="*/ 3152948 w 4023805"/>
              <a:gd name="connsiteY0" fmla="*/ 423768 h 2667919"/>
              <a:gd name="connsiteX1" fmla="*/ 2891691 w 4023805"/>
              <a:gd name="connsiteY1" fmla="*/ 441185 h 2667919"/>
              <a:gd name="connsiteX2" fmla="*/ 2412720 w 4023805"/>
              <a:gd name="connsiteY2" fmla="*/ 5757 h 2667919"/>
              <a:gd name="connsiteX3" fmla="*/ 1820537 w 4023805"/>
              <a:gd name="connsiteY3" fmla="*/ 214763 h 2667919"/>
              <a:gd name="connsiteX4" fmla="*/ 784217 w 4023805"/>
              <a:gd name="connsiteY4" fmla="*/ 545688 h 2667919"/>
              <a:gd name="connsiteX5" fmla="*/ 445 w 4023805"/>
              <a:gd name="connsiteY5" fmla="*/ 1494923 h 2667919"/>
              <a:gd name="connsiteX6" fmla="*/ 888720 w 4023805"/>
              <a:gd name="connsiteY6" fmla="*/ 2539951 h 2667919"/>
              <a:gd name="connsiteX7" fmla="*/ 2813314 w 4023805"/>
              <a:gd name="connsiteY7" fmla="*/ 2600911 h 2667919"/>
              <a:gd name="connsiteX8" fmla="*/ 3719005 w 4023805"/>
              <a:gd name="connsiteY8" fmla="*/ 2087105 h 2667919"/>
              <a:gd name="connsiteX9" fmla="*/ 4023805 w 4023805"/>
              <a:gd name="connsiteY9" fmla="*/ 2069688 h 2667919"/>
              <a:gd name="connsiteX0" fmla="*/ 3152948 w 4023805"/>
              <a:gd name="connsiteY0" fmla="*/ 423768 h 2667919"/>
              <a:gd name="connsiteX1" fmla="*/ 2891691 w 4023805"/>
              <a:gd name="connsiteY1" fmla="*/ 441185 h 2667919"/>
              <a:gd name="connsiteX2" fmla="*/ 2412720 w 4023805"/>
              <a:gd name="connsiteY2" fmla="*/ 5757 h 2667919"/>
              <a:gd name="connsiteX3" fmla="*/ 1820537 w 4023805"/>
              <a:gd name="connsiteY3" fmla="*/ 214763 h 2667919"/>
              <a:gd name="connsiteX4" fmla="*/ 784217 w 4023805"/>
              <a:gd name="connsiteY4" fmla="*/ 545688 h 2667919"/>
              <a:gd name="connsiteX5" fmla="*/ 445 w 4023805"/>
              <a:gd name="connsiteY5" fmla="*/ 1494923 h 2667919"/>
              <a:gd name="connsiteX6" fmla="*/ 888720 w 4023805"/>
              <a:gd name="connsiteY6" fmla="*/ 2539951 h 2667919"/>
              <a:gd name="connsiteX7" fmla="*/ 2813314 w 4023805"/>
              <a:gd name="connsiteY7" fmla="*/ 2600911 h 2667919"/>
              <a:gd name="connsiteX8" fmla="*/ 3719005 w 4023805"/>
              <a:gd name="connsiteY8" fmla="*/ 2087105 h 2667919"/>
              <a:gd name="connsiteX9" fmla="*/ 4023805 w 4023805"/>
              <a:gd name="connsiteY9" fmla="*/ 2069688 h 2667919"/>
              <a:gd name="connsiteX0" fmla="*/ 3152948 w 4023805"/>
              <a:gd name="connsiteY0" fmla="*/ 423768 h 2665700"/>
              <a:gd name="connsiteX1" fmla="*/ 2891691 w 4023805"/>
              <a:gd name="connsiteY1" fmla="*/ 441185 h 2665700"/>
              <a:gd name="connsiteX2" fmla="*/ 2412720 w 4023805"/>
              <a:gd name="connsiteY2" fmla="*/ 5757 h 2665700"/>
              <a:gd name="connsiteX3" fmla="*/ 1820537 w 4023805"/>
              <a:gd name="connsiteY3" fmla="*/ 214763 h 2665700"/>
              <a:gd name="connsiteX4" fmla="*/ 784217 w 4023805"/>
              <a:gd name="connsiteY4" fmla="*/ 545688 h 2665700"/>
              <a:gd name="connsiteX5" fmla="*/ 445 w 4023805"/>
              <a:gd name="connsiteY5" fmla="*/ 1494923 h 2665700"/>
              <a:gd name="connsiteX6" fmla="*/ 888720 w 4023805"/>
              <a:gd name="connsiteY6" fmla="*/ 2539951 h 2665700"/>
              <a:gd name="connsiteX7" fmla="*/ 2813314 w 4023805"/>
              <a:gd name="connsiteY7" fmla="*/ 2600911 h 2665700"/>
              <a:gd name="connsiteX8" fmla="*/ 3614502 w 4023805"/>
              <a:gd name="connsiteY8" fmla="*/ 2121939 h 2665700"/>
              <a:gd name="connsiteX9" fmla="*/ 4023805 w 4023805"/>
              <a:gd name="connsiteY9" fmla="*/ 2069688 h 2665700"/>
              <a:gd name="connsiteX0" fmla="*/ 3152948 w 4023805"/>
              <a:gd name="connsiteY0" fmla="*/ 423768 h 2660258"/>
              <a:gd name="connsiteX1" fmla="*/ 2891691 w 4023805"/>
              <a:gd name="connsiteY1" fmla="*/ 441185 h 2660258"/>
              <a:gd name="connsiteX2" fmla="*/ 2412720 w 4023805"/>
              <a:gd name="connsiteY2" fmla="*/ 5757 h 2660258"/>
              <a:gd name="connsiteX3" fmla="*/ 1820537 w 4023805"/>
              <a:gd name="connsiteY3" fmla="*/ 214763 h 2660258"/>
              <a:gd name="connsiteX4" fmla="*/ 784217 w 4023805"/>
              <a:gd name="connsiteY4" fmla="*/ 545688 h 2660258"/>
              <a:gd name="connsiteX5" fmla="*/ 445 w 4023805"/>
              <a:gd name="connsiteY5" fmla="*/ 1494923 h 2660258"/>
              <a:gd name="connsiteX6" fmla="*/ 888720 w 4023805"/>
              <a:gd name="connsiteY6" fmla="*/ 2539951 h 2660258"/>
              <a:gd name="connsiteX7" fmla="*/ 2813314 w 4023805"/>
              <a:gd name="connsiteY7" fmla="*/ 2600911 h 2660258"/>
              <a:gd name="connsiteX8" fmla="*/ 3518708 w 4023805"/>
              <a:gd name="connsiteY8" fmla="*/ 2209024 h 2660258"/>
              <a:gd name="connsiteX9" fmla="*/ 4023805 w 4023805"/>
              <a:gd name="connsiteY9" fmla="*/ 2069688 h 2660258"/>
              <a:gd name="connsiteX0" fmla="*/ 3152948 w 4023805"/>
              <a:gd name="connsiteY0" fmla="*/ 423768 h 2660258"/>
              <a:gd name="connsiteX1" fmla="*/ 2891691 w 4023805"/>
              <a:gd name="connsiteY1" fmla="*/ 441185 h 2660258"/>
              <a:gd name="connsiteX2" fmla="*/ 2412720 w 4023805"/>
              <a:gd name="connsiteY2" fmla="*/ 5757 h 2660258"/>
              <a:gd name="connsiteX3" fmla="*/ 1820537 w 4023805"/>
              <a:gd name="connsiteY3" fmla="*/ 214763 h 2660258"/>
              <a:gd name="connsiteX4" fmla="*/ 784217 w 4023805"/>
              <a:gd name="connsiteY4" fmla="*/ 545688 h 2660258"/>
              <a:gd name="connsiteX5" fmla="*/ 445 w 4023805"/>
              <a:gd name="connsiteY5" fmla="*/ 1494923 h 2660258"/>
              <a:gd name="connsiteX6" fmla="*/ 888720 w 4023805"/>
              <a:gd name="connsiteY6" fmla="*/ 2539951 h 2660258"/>
              <a:gd name="connsiteX7" fmla="*/ 2813314 w 4023805"/>
              <a:gd name="connsiteY7" fmla="*/ 2600911 h 2660258"/>
              <a:gd name="connsiteX8" fmla="*/ 3518708 w 4023805"/>
              <a:gd name="connsiteY8" fmla="*/ 2209024 h 2660258"/>
              <a:gd name="connsiteX9" fmla="*/ 4023805 w 4023805"/>
              <a:gd name="connsiteY9" fmla="*/ 2069688 h 2660258"/>
              <a:gd name="connsiteX0" fmla="*/ 3152948 w 4023805"/>
              <a:gd name="connsiteY0" fmla="*/ 423768 h 2660258"/>
              <a:gd name="connsiteX1" fmla="*/ 2891691 w 4023805"/>
              <a:gd name="connsiteY1" fmla="*/ 441185 h 2660258"/>
              <a:gd name="connsiteX2" fmla="*/ 2412720 w 4023805"/>
              <a:gd name="connsiteY2" fmla="*/ 5757 h 2660258"/>
              <a:gd name="connsiteX3" fmla="*/ 1820537 w 4023805"/>
              <a:gd name="connsiteY3" fmla="*/ 214763 h 2660258"/>
              <a:gd name="connsiteX4" fmla="*/ 784217 w 4023805"/>
              <a:gd name="connsiteY4" fmla="*/ 545688 h 2660258"/>
              <a:gd name="connsiteX5" fmla="*/ 445 w 4023805"/>
              <a:gd name="connsiteY5" fmla="*/ 1494923 h 2660258"/>
              <a:gd name="connsiteX6" fmla="*/ 888720 w 4023805"/>
              <a:gd name="connsiteY6" fmla="*/ 2539951 h 2660258"/>
              <a:gd name="connsiteX7" fmla="*/ 2813314 w 4023805"/>
              <a:gd name="connsiteY7" fmla="*/ 2600911 h 2660258"/>
              <a:gd name="connsiteX8" fmla="*/ 3518708 w 4023805"/>
              <a:gd name="connsiteY8" fmla="*/ 2209024 h 2660258"/>
              <a:gd name="connsiteX9" fmla="*/ 4023805 w 4023805"/>
              <a:gd name="connsiteY9" fmla="*/ 2069688 h 266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805" h="2660258">
                <a:moveTo>
                  <a:pt x="3152948" y="423768"/>
                </a:moveTo>
                <a:cubicBezTo>
                  <a:pt x="3084005" y="467310"/>
                  <a:pt x="3015062" y="510853"/>
                  <a:pt x="2891691" y="441185"/>
                </a:cubicBezTo>
                <a:cubicBezTo>
                  <a:pt x="2768320" y="371517"/>
                  <a:pt x="2591246" y="43494"/>
                  <a:pt x="2412720" y="5757"/>
                </a:cubicBezTo>
                <a:cubicBezTo>
                  <a:pt x="2234194" y="-31980"/>
                  <a:pt x="2091954" y="124775"/>
                  <a:pt x="1820537" y="214763"/>
                </a:cubicBezTo>
                <a:cubicBezTo>
                  <a:pt x="1549120" y="304751"/>
                  <a:pt x="1087566" y="332328"/>
                  <a:pt x="784217" y="545688"/>
                </a:cubicBezTo>
                <a:cubicBezTo>
                  <a:pt x="480868" y="759048"/>
                  <a:pt x="-16972" y="1162546"/>
                  <a:pt x="445" y="1494923"/>
                </a:cubicBezTo>
                <a:cubicBezTo>
                  <a:pt x="17862" y="1827300"/>
                  <a:pt x="419909" y="2355620"/>
                  <a:pt x="888720" y="2539951"/>
                </a:cubicBezTo>
                <a:cubicBezTo>
                  <a:pt x="1357532" y="2724282"/>
                  <a:pt x="2374983" y="2656066"/>
                  <a:pt x="2813314" y="2600911"/>
                </a:cubicBezTo>
                <a:cubicBezTo>
                  <a:pt x="3251645" y="2545757"/>
                  <a:pt x="3438880" y="2288853"/>
                  <a:pt x="3518708" y="2209024"/>
                </a:cubicBezTo>
                <a:cubicBezTo>
                  <a:pt x="3598536" y="2129195"/>
                  <a:pt x="3626113" y="2043562"/>
                  <a:pt x="4023805" y="2069688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Volný tvar 20"/>
          <p:cNvSpPr/>
          <p:nvPr/>
        </p:nvSpPr>
        <p:spPr>
          <a:xfrm>
            <a:off x="5898749" y="3059731"/>
            <a:ext cx="2597906" cy="1921142"/>
          </a:xfrm>
          <a:custGeom>
            <a:avLst/>
            <a:gdLst>
              <a:gd name="connsiteX0" fmla="*/ 296091 w 2877853"/>
              <a:gd name="connsiteY0" fmla="*/ 244574 h 2291096"/>
              <a:gd name="connsiteX1" fmla="*/ 566057 w 2877853"/>
              <a:gd name="connsiteY1" fmla="*/ 253283 h 2291096"/>
              <a:gd name="connsiteX2" fmla="*/ 1602377 w 2877853"/>
              <a:gd name="connsiteY2" fmla="*/ 734 h 2291096"/>
              <a:gd name="connsiteX3" fmla="*/ 2830286 w 2877853"/>
              <a:gd name="connsiteY3" fmla="*/ 218448 h 2291096"/>
              <a:gd name="connsiteX4" fmla="*/ 2534194 w 2877853"/>
              <a:gd name="connsiteY4" fmla="*/ 1193808 h 2291096"/>
              <a:gd name="connsiteX5" fmla="*/ 1672046 w 2877853"/>
              <a:gd name="connsiteY5" fmla="*/ 1934037 h 2291096"/>
              <a:gd name="connsiteX6" fmla="*/ 548640 w 2877853"/>
              <a:gd name="connsiteY6" fmla="*/ 2291088 h 2291096"/>
              <a:gd name="connsiteX7" fmla="*/ 0 w 2877853"/>
              <a:gd name="connsiteY7" fmla="*/ 1942745 h 2291096"/>
              <a:gd name="connsiteX0" fmla="*/ 296091 w 2877853"/>
              <a:gd name="connsiteY0" fmla="*/ 244574 h 2177901"/>
              <a:gd name="connsiteX1" fmla="*/ 566057 w 2877853"/>
              <a:gd name="connsiteY1" fmla="*/ 253283 h 2177901"/>
              <a:gd name="connsiteX2" fmla="*/ 1602377 w 2877853"/>
              <a:gd name="connsiteY2" fmla="*/ 734 h 2177901"/>
              <a:gd name="connsiteX3" fmla="*/ 2830286 w 2877853"/>
              <a:gd name="connsiteY3" fmla="*/ 218448 h 2177901"/>
              <a:gd name="connsiteX4" fmla="*/ 2534194 w 2877853"/>
              <a:gd name="connsiteY4" fmla="*/ 1193808 h 2177901"/>
              <a:gd name="connsiteX5" fmla="*/ 1672046 w 2877853"/>
              <a:gd name="connsiteY5" fmla="*/ 1934037 h 2177901"/>
              <a:gd name="connsiteX6" fmla="*/ 548640 w 2877853"/>
              <a:gd name="connsiteY6" fmla="*/ 2177877 h 2177901"/>
              <a:gd name="connsiteX7" fmla="*/ 0 w 2877853"/>
              <a:gd name="connsiteY7" fmla="*/ 1942745 h 2177901"/>
              <a:gd name="connsiteX0" fmla="*/ 305265 w 2887027"/>
              <a:gd name="connsiteY0" fmla="*/ 244574 h 2177901"/>
              <a:gd name="connsiteX1" fmla="*/ 575231 w 2887027"/>
              <a:gd name="connsiteY1" fmla="*/ 253283 h 2177901"/>
              <a:gd name="connsiteX2" fmla="*/ 1611551 w 2887027"/>
              <a:gd name="connsiteY2" fmla="*/ 734 h 2177901"/>
              <a:gd name="connsiteX3" fmla="*/ 2839460 w 2887027"/>
              <a:gd name="connsiteY3" fmla="*/ 218448 h 2177901"/>
              <a:gd name="connsiteX4" fmla="*/ 2543368 w 2887027"/>
              <a:gd name="connsiteY4" fmla="*/ 1193808 h 2177901"/>
              <a:gd name="connsiteX5" fmla="*/ 1681220 w 2887027"/>
              <a:gd name="connsiteY5" fmla="*/ 1934037 h 2177901"/>
              <a:gd name="connsiteX6" fmla="*/ 557814 w 2887027"/>
              <a:gd name="connsiteY6" fmla="*/ 2177877 h 2177901"/>
              <a:gd name="connsiteX7" fmla="*/ 9174 w 2887027"/>
              <a:gd name="connsiteY7" fmla="*/ 1942745 h 2177901"/>
              <a:gd name="connsiteX8" fmla="*/ 218180 w 2887027"/>
              <a:gd name="connsiteY8" fmla="*/ 2108209 h 2177901"/>
              <a:gd name="connsiteX0" fmla="*/ 303349 w 2885111"/>
              <a:gd name="connsiteY0" fmla="*/ 244574 h 2177901"/>
              <a:gd name="connsiteX1" fmla="*/ 573315 w 2885111"/>
              <a:gd name="connsiteY1" fmla="*/ 253283 h 2177901"/>
              <a:gd name="connsiteX2" fmla="*/ 1609635 w 2885111"/>
              <a:gd name="connsiteY2" fmla="*/ 734 h 2177901"/>
              <a:gd name="connsiteX3" fmla="*/ 2837544 w 2885111"/>
              <a:gd name="connsiteY3" fmla="*/ 218448 h 2177901"/>
              <a:gd name="connsiteX4" fmla="*/ 2541452 w 2885111"/>
              <a:gd name="connsiteY4" fmla="*/ 1193808 h 2177901"/>
              <a:gd name="connsiteX5" fmla="*/ 1679304 w 2885111"/>
              <a:gd name="connsiteY5" fmla="*/ 1934037 h 2177901"/>
              <a:gd name="connsiteX6" fmla="*/ 555898 w 2885111"/>
              <a:gd name="connsiteY6" fmla="*/ 2177877 h 2177901"/>
              <a:gd name="connsiteX7" fmla="*/ 7258 w 2885111"/>
              <a:gd name="connsiteY7" fmla="*/ 1942745 h 2177901"/>
              <a:gd name="connsiteX8" fmla="*/ 285932 w 2885111"/>
              <a:gd name="connsiteY8" fmla="*/ 1977580 h 2177901"/>
              <a:gd name="connsiteX0" fmla="*/ 27452 w 2609214"/>
              <a:gd name="connsiteY0" fmla="*/ 244574 h 2177950"/>
              <a:gd name="connsiteX1" fmla="*/ 297418 w 2609214"/>
              <a:gd name="connsiteY1" fmla="*/ 253283 h 2177950"/>
              <a:gd name="connsiteX2" fmla="*/ 1333738 w 2609214"/>
              <a:gd name="connsiteY2" fmla="*/ 734 h 2177950"/>
              <a:gd name="connsiteX3" fmla="*/ 2561647 w 2609214"/>
              <a:gd name="connsiteY3" fmla="*/ 218448 h 2177950"/>
              <a:gd name="connsiteX4" fmla="*/ 2265555 w 2609214"/>
              <a:gd name="connsiteY4" fmla="*/ 1193808 h 2177950"/>
              <a:gd name="connsiteX5" fmla="*/ 1403407 w 2609214"/>
              <a:gd name="connsiteY5" fmla="*/ 1934037 h 2177950"/>
              <a:gd name="connsiteX6" fmla="*/ 280001 w 2609214"/>
              <a:gd name="connsiteY6" fmla="*/ 2177877 h 2177950"/>
              <a:gd name="connsiteX7" fmla="*/ 131955 w 2609214"/>
              <a:gd name="connsiteY7" fmla="*/ 1916619 h 2177950"/>
              <a:gd name="connsiteX8" fmla="*/ 10035 w 2609214"/>
              <a:gd name="connsiteY8" fmla="*/ 1977580 h 2177950"/>
              <a:gd name="connsiteX0" fmla="*/ 204708 w 2786470"/>
              <a:gd name="connsiteY0" fmla="*/ 244574 h 2177950"/>
              <a:gd name="connsiteX1" fmla="*/ 474674 w 2786470"/>
              <a:gd name="connsiteY1" fmla="*/ 253283 h 2177950"/>
              <a:gd name="connsiteX2" fmla="*/ 1510994 w 2786470"/>
              <a:gd name="connsiteY2" fmla="*/ 734 h 2177950"/>
              <a:gd name="connsiteX3" fmla="*/ 2738903 w 2786470"/>
              <a:gd name="connsiteY3" fmla="*/ 218448 h 2177950"/>
              <a:gd name="connsiteX4" fmla="*/ 2442811 w 2786470"/>
              <a:gd name="connsiteY4" fmla="*/ 1193808 h 2177950"/>
              <a:gd name="connsiteX5" fmla="*/ 1580663 w 2786470"/>
              <a:gd name="connsiteY5" fmla="*/ 1934037 h 2177950"/>
              <a:gd name="connsiteX6" fmla="*/ 457257 w 2786470"/>
              <a:gd name="connsiteY6" fmla="*/ 2177877 h 2177950"/>
              <a:gd name="connsiteX7" fmla="*/ 309211 w 2786470"/>
              <a:gd name="connsiteY7" fmla="*/ 1916619 h 2177950"/>
              <a:gd name="connsiteX8" fmla="*/ 4411 w 2786470"/>
              <a:gd name="connsiteY8" fmla="*/ 1925328 h 2177950"/>
              <a:gd name="connsiteX0" fmla="*/ 204708 w 2786470"/>
              <a:gd name="connsiteY0" fmla="*/ 244574 h 2177950"/>
              <a:gd name="connsiteX1" fmla="*/ 474674 w 2786470"/>
              <a:gd name="connsiteY1" fmla="*/ 253283 h 2177950"/>
              <a:gd name="connsiteX2" fmla="*/ 1510994 w 2786470"/>
              <a:gd name="connsiteY2" fmla="*/ 734 h 2177950"/>
              <a:gd name="connsiteX3" fmla="*/ 2738903 w 2786470"/>
              <a:gd name="connsiteY3" fmla="*/ 218448 h 2177950"/>
              <a:gd name="connsiteX4" fmla="*/ 2442811 w 2786470"/>
              <a:gd name="connsiteY4" fmla="*/ 1193808 h 2177950"/>
              <a:gd name="connsiteX5" fmla="*/ 1580663 w 2786470"/>
              <a:gd name="connsiteY5" fmla="*/ 1934037 h 2177950"/>
              <a:gd name="connsiteX6" fmla="*/ 457257 w 2786470"/>
              <a:gd name="connsiteY6" fmla="*/ 2177877 h 2177950"/>
              <a:gd name="connsiteX7" fmla="*/ 309211 w 2786470"/>
              <a:gd name="connsiteY7" fmla="*/ 1916619 h 2177950"/>
              <a:gd name="connsiteX8" fmla="*/ 4411 w 2786470"/>
              <a:gd name="connsiteY8" fmla="*/ 1925328 h 2177950"/>
              <a:gd name="connsiteX0" fmla="*/ 204708 w 2786470"/>
              <a:gd name="connsiteY0" fmla="*/ 244574 h 2160548"/>
              <a:gd name="connsiteX1" fmla="*/ 474674 w 2786470"/>
              <a:gd name="connsiteY1" fmla="*/ 253283 h 2160548"/>
              <a:gd name="connsiteX2" fmla="*/ 1510994 w 2786470"/>
              <a:gd name="connsiteY2" fmla="*/ 734 h 2160548"/>
              <a:gd name="connsiteX3" fmla="*/ 2738903 w 2786470"/>
              <a:gd name="connsiteY3" fmla="*/ 218448 h 2160548"/>
              <a:gd name="connsiteX4" fmla="*/ 2442811 w 2786470"/>
              <a:gd name="connsiteY4" fmla="*/ 1193808 h 2160548"/>
              <a:gd name="connsiteX5" fmla="*/ 1580663 w 2786470"/>
              <a:gd name="connsiteY5" fmla="*/ 1934037 h 2160548"/>
              <a:gd name="connsiteX6" fmla="*/ 770766 w 2786470"/>
              <a:gd name="connsiteY6" fmla="*/ 2160460 h 2160548"/>
              <a:gd name="connsiteX7" fmla="*/ 309211 w 2786470"/>
              <a:gd name="connsiteY7" fmla="*/ 1916619 h 2160548"/>
              <a:gd name="connsiteX8" fmla="*/ 4411 w 2786470"/>
              <a:gd name="connsiteY8" fmla="*/ 1925328 h 2160548"/>
              <a:gd name="connsiteX0" fmla="*/ 213302 w 2795064"/>
              <a:gd name="connsiteY0" fmla="*/ 244574 h 2160548"/>
              <a:gd name="connsiteX1" fmla="*/ 483268 w 2795064"/>
              <a:gd name="connsiteY1" fmla="*/ 253283 h 2160548"/>
              <a:gd name="connsiteX2" fmla="*/ 1519588 w 2795064"/>
              <a:gd name="connsiteY2" fmla="*/ 734 h 2160548"/>
              <a:gd name="connsiteX3" fmla="*/ 2747497 w 2795064"/>
              <a:gd name="connsiteY3" fmla="*/ 218448 h 2160548"/>
              <a:gd name="connsiteX4" fmla="*/ 2451405 w 2795064"/>
              <a:gd name="connsiteY4" fmla="*/ 1193808 h 2160548"/>
              <a:gd name="connsiteX5" fmla="*/ 1589257 w 2795064"/>
              <a:gd name="connsiteY5" fmla="*/ 1934037 h 2160548"/>
              <a:gd name="connsiteX6" fmla="*/ 779360 w 2795064"/>
              <a:gd name="connsiteY6" fmla="*/ 2160460 h 2160548"/>
              <a:gd name="connsiteX7" fmla="*/ 317805 w 2795064"/>
              <a:gd name="connsiteY7" fmla="*/ 1916619 h 2160548"/>
              <a:gd name="connsiteX8" fmla="*/ 4296 w 2795064"/>
              <a:gd name="connsiteY8" fmla="*/ 1890494 h 2160548"/>
              <a:gd name="connsiteX0" fmla="*/ 212637 w 2794399"/>
              <a:gd name="connsiteY0" fmla="*/ 244574 h 2161862"/>
              <a:gd name="connsiteX1" fmla="*/ 482603 w 2794399"/>
              <a:gd name="connsiteY1" fmla="*/ 253283 h 2161862"/>
              <a:gd name="connsiteX2" fmla="*/ 1518923 w 2794399"/>
              <a:gd name="connsiteY2" fmla="*/ 734 h 2161862"/>
              <a:gd name="connsiteX3" fmla="*/ 2746832 w 2794399"/>
              <a:gd name="connsiteY3" fmla="*/ 218448 h 2161862"/>
              <a:gd name="connsiteX4" fmla="*/ 2450740 w 2794399"/>
              <a:gd name="connsiteY4" fmla="*/ 1193808 h 2161862"/>
              <a:gd name="connsiteX5" fmla="*/ 1588592 w 2794399"/>
              <a:gd name="connsiteY5" fmla="*/ 1934037 h 2161862"/>
              <a:gd name="connsiteX6" fmla="*/ 778695 w 2794399"/>
              <a:gd name="connsiteY6" fmla="*/ 2160460 h 2161862"/>
              <a:gd name="connsiteX7" fmla="*/ 378100 w 2794399"/>
              <a:gd name="connsiteY7" fmla="*/ 1855659 h 2161862"/>
              <a:gd name="connsiteX8" fmla="*/ 3631 w 2794399"/>
              <a:gd name="connsiteY8" fmla="*/ 1890494 h 2161862"/>
              <a:gd name="connsiteX0" fmla="*/ 281757 w 2863519"/>
              <a:gd name="connsiteY0" fmla="*/ 244574 h 2161862"/>
              <a:gd name="connsiteX1" fmla="*/ 551723 w 2863519"/>
              <a:gd name="connsiteY1" fmla="*/ 253283 h 2161862"/>
              <a:gd name="connsiteX2" fmla="*/ 1588043 w 2863519"/>
              <a:gd name="connsiteY2" fmla="*/ 734 h 2161862"/>
              <a:gd name="connsiteX3" fmla="*/ 2815952 w 2863519"/>
              <a:gd name="connsiteY3" fmla="*/ 218448 h 2161862"/>
              <a:gd name="connsiteX4" fmla="*/ 2519860 w 2863519"/>
              <a:gd name="connsiteY4" fmla="*/ 1193808 h 2161862"/>
              <a:gd name="connsiteX5" fmla="*/ 1657712 w 2863519"/>
              <a:gd name="connsiteY5" fmla="*/ 1934037 h 2161862"/>
              <a:gd name="connsiteX6" fmla="*/ 847815 w 2863519"/>
              <a:gd name="connsiteY6" fmla="*/ 2160460 h 2161862"/>
              <a:gd name="connsiteX7" fmla="*/ 447220 w 2863519"/>
              <a:gd name="connsiteY7" fmla="*/ 1855659 h 2161862"/>
              <a:gd name="connsiteX8" fmla="*/ 3083 w 2863519"/>
              <a:gd name="connsiteY8" fmla="*/ 1864368 h 2161862"/>
              <a:gd name="connsiteX0" fmla="*/ 58281 w 2640043"/>
              <a:gd name="connsiteY0" fmla="*/ 244574 h 2161862"/>
              <a:gd name="connsiteX1" fmla="*/ 328247 w 2640043"/>
              <a:gd name="connsiteY1" fmla="*/ 253283 h 2161862"/>
              <a:gd name="connsiteX2" fmla="*/ 1364567 w 2640043"/>
              <a:gd name="connsiteY2" fmla="*/ 734 h 2161862"/>
              <a:gd name="connsiteX3" fmla="*/ 2592476 w 2640043"/>
              <a:gd name="connsiteY3" fmla="*/ 218448 h 2161862"/>
              <a:gd name="connsiteX4" fmla="*/ 2296384 w 2640043"/>
              <a:gd name="connsiteY4" fmla="*/ 1193808 h 2161862"/>
              <a:gd name="connsiteX5" fmla="*/ 1434236 w 2640043"/>
              <a:gd name="connsiteY5" fmla="*/ 1934037 h 2161862"/>
              <a:gd name="connsiteX6" fmla="*/ 624339 w 2640043"/>
              <a:gd name="connsiteY6" fmla="*/ 2160460 h 2161862"/>
              <a:gd name="connsiteX7" fmla="*/ 223744 w 2640043"/>
              <a:gd name="connsiteY7" fmla="*/ 1855659 h 2161862"/>
              <a:gd name="connsiteX8" fmla="*/ 6030 w 2640043"/>
              <a:gd name="connsiteY8" fmla="*/ 2055957 h 2161862"/>
              <a:gd name="connsiteX0" fmla="*/ 66776 w 2648538"/>
              <a:gd name="connsiteY0" fmla="*/ 244574 h 2161862"/>
              <a:gd name="connsiteX1" fmla="*/ 336742 w 2648538"/>
              <a:gd name="connsiteY1" fmla="*/ 253283 h 2161862"/>
              <a:gd name="connsiteX2" fmla="*/ 1373062 w 2648538"/>
              <a:gd name="connsiteY2" fmla="*/ 734 h 2161862"/>
              <a:gd name="connsiteX3" fmla="*/ 2600971 w 2648538"/>
              <a:gd name="connsiteY3" fmla="*/ 218448 h 2161862"/>
              <a:gd name="connsiteX4" fmla="*/ 2304879 w 2648538"/>
              <a:gd name="connsiteY4" fmla="*/ 1193808 h 2161862"/>
              <a:gd name="connsiteX5" fmla="*/ 1442731 w 2648538"/>
              <a:gd name="connsiteY5" fmla="*/ 1934037 h 2161862"/>
              <a:gd name="connsiteX6" fmla="*/ 632834 w 2648538"/>
              <a:gd name="connsiteY6" fmla="*/ 2160460 h 2161862"/>
              <a:gd name="connsiteX7" fmla="*/ 232239 w 2648538"/>
              <a:gd name="connsiteY7" fmla="*/ 1855659 h 2161862"/>
              <a:gd name="connsiteX8" fmla="*/ 5816 w 2648538"/>
              <a:gd name="connsiteY8" fmla="*/ 1812117 h 2161862"/>
              <a:gd name="connsiteX0" fmla="*/ 238535 w 2820297"/>
              <a:gd name="connsiteY0" fmla="*/ 244574 h 2161862"/>
              <a:gd name="connsiteX1" fmla="*/ 508501 w 2820297"/>
              <a:gd name="connsiteY1" fmla="*/ 253283 h 2161862"/>
              <a:gd name="connsiteX2" fmla="*/ 1544821 w 2820297"/>
              <a:gd name="connsiteY2" fmla="*/ 734 h 2161862"/>
              <a:gd name="connsiteX3" fmla="*/ 2772730 w 2820297"/>
              <a:gd name="connsiteY3" fmla="*/ 218448 h 2161862"/>
              <a:gd name="connsiteX4" fmla="*/ 2476638 w 2820297"/>
              <a:gd name="connsiteY4" fmla="*/ 1193808 h 2161862"/>
              <a:gd name="connsiteX5" fmla="*/ 1614490 w 2820297"/>
              <a:gd name="connsiteY5" fmla="*/ 1934037 h 2161862"/>
              <a:gd name="connsiteX6" fmla="*/ 804593 w 2820297"/>
              <a:gd name="connsiteY6" fmla="*/ 2160460 h 2161862"/>
              <a:gd name="connsiteX7" fmla="*/ 403998 w 2820297"/>
              <a:gd name="connsiteY7" fmla="*/ 1855659 h 2161862"/>
              <a:gd name="connsiteX8" fmla="*/ 3404 w 2820297"/>
              <a:gd name="connsiteY8" fmla="*/ 1855659 h 2161862"/>
              <a:gd name="connsiteX0" fmla="*/ 238535 w 2820297"/>
              <a:gd name="connsiteY0" fmla="*/ 244574 h 2161862"/>
              <a:gd name="connsiteX1" fmla="*/ 508501 w 2820297"/>
              <a:gd name="connsiteY1" fmla="*/ 253283 h 2161862"/>
              <a:gd name="connsiteX2" fmla="*/ 1544821 w 2820297"/>
              <a:gd name="connsiteY2" fmla="*/ 734 h 2161862"/>
              <a:gd name="connsiteX3" fmla="*/ 2772730 w 2820297"/>
              <a:gd name="connsiteY3" fmla="*/ 218448 h 2161862"/>
              <a:gd name="connsiteX4" fmla="*/ 2476638 w 2820297"/>
              <a:gd name="connsiteY4" fmla="*/ 1193808 h 2161862"/>
              <a:gd name="connsiteX5" fmla="*/ 1614490 w 2820297"/>
              <a:gd name="connsiteY5" fmla="*/ 1934037 h 2161862"/>
              <a:gd name="connsiteX6" fmla="*/ 804593 w 2820297"/>
              <a:gd name="connsiteY6" fmla="*/ 2160460 h 2161862"/>
              <a:gd name="connsiteX7" fmla="*/ 403998 w 2820297"/>
              <a:gd name="connsiteY7" fmla="*/ 1855659 h 2161862"/>
              <a:gd name="connsiteX8" fmla="*/ 3404 w 2820297"/>
              <a:gd name="connsiteY8" fmla="*/ 1855659 h 2161862"/>
              <a:gd name="connsiteX0" fmla="*/ 100891 w 2682653"/>
              <a:gd name="connsiteY0" fmla="*/ 244574 h 2161862"/>
              <a:gd name="connsiteX1" fmla="*/ 370857 w 2682653"/>
              <a:gd name="connsiteY1" fmla="*/ 253283 h 2161862"/>
              <a:gd name="connsiteX2" fmla="*/ 1407177 w 2682653"/>
              <a:gd name="connsiteY2" fmla="*/ 734 h 2161862"/>
              <a:gd name="connsiteX3" fmla="*/ 2635086 w 2682653"/>
              <a:gd name="connsiteY3" fmla="*/ 218448 h 2161862"/>
              <a:gd name="connsiteX4" fmla="*/ 2338994 w 2682653"/>
              <a:gd name="connsiteY4" fmla="*/ 1193808 h 2161862"/>
              <a:gd name="connsiteX5" fmla="*/ 1476846 w 2682653"/>
              <a:gd name="connsiteY5" fmla="*/ 1934037 h 2161862"/>
              <a:gd name="connsiteX6" fmla="*/ 666949 w 2682653"/>
              <a:gd name="connsiteY6" fmla="*/ 2160460 h 2161862"/>
              <a:gd name="connsiteX7" fmla="*/ 266354 w 2682653"/>
              <a:gd name="connsiteY7" fmla="*/ 1855659 h 2161862"/>
              <a:gd name="connsiteX8" fmla="*/ 5097 w 2682653"/>
              <a:gd name="connsiteY8" fmla="*/ 1751156 h 2161862"/>
              <a:gd name="connsiteX0" fmla="*/ 0 w 2581762"/>
              <a:gd name="connsiteY0" fmla="*/ 244574 h 2161862"/>
              <a:gd name="connsiteX1" fmla="*/ 269966 w 2581762"/>
              <a:gd name="connsiteY1" fmla="*/ 253283 h 2161862"/>
              <a:gd name="connsiteX2" fmla="*/ 1306286 w 2581762"/>
              <a:gd name="connsiteY2" fmla="*/ 734 h 2161862"/>
              <a:gd name="connsiteX3" fmla="*/ 2534195 w 2581762"/>
              <a:gd name="connsiteY3" fmla="*/ 218448 h 2161862"/>
              <a:gd name="connsiteX4" fmla="*/ 2238103 w 2581762"/>
              <a:gd name="connsiteY4" fmla="*/ 1193808 h 2161862"/>
              <a:gd name="connsiteX5" fmla="*/ 1375955 w 2581762"/>
              <a:gd name="connsiteY5" fmla="*/ 1934037 h 2161862"/>
              <a:gd name="connsiteX6" fmla="*/ 566058 w 2581762"/>
              <a:gd name="connsiteY6" fmla="*/ 2160460 h 2161862"/>
              <a:gd name="connsiteX7" fmla="*/ 165463 w 2581762"/>
              <a:gd name="connsiteY7" fmla="*/ 1855659 h 2161862"/>
              <a:gd name="connsiteX8" fmla="*/ 209006 w 2581762"/>
              <a:gd name="connsiteY8" fmla="*/ 1794698 h 2161862"/>
              <a:gd name="connsiteX0" fmla="*/ 343637 w 2925399"/>
              <a:gd name="connsiteY0" fmla="*/ 244574 h 2160483"/>
              <a:gd name="connsiteX1" fmla="*/ 613603 w 2925399"/>
              <a:gd name="connsiteY1" fmla="*/ 253283 h 2160483"/>
              <a:gd name="connsiteX2" fmla="*/ 1649923 w 2925399"/>
              <a:gd name="connsiteY2" fmla="*/ 734 h 2160483"/>
              <a:gd name="connsiteX3" fmla="*/ 2877832 w 2925399"/>
              <a:gd name="connsiteY3" fmla="*/ 218448 h 2160483"/>
              <a:gd name="connsiteX4" fmla="*/ 2581740 w 2925399"/>
              <a:gd name="connsiteY4" fmla="*/ 1193808 h 2160483"/>
              <a:gd name="connsiteX5" fmla="*/ 1719592 w 2925399"/>
              <a:gd name="connsiteY5" fmla="*/ 1934037 h 2160483"/>
              <a:gd name="connsiteX6" fmla="*/ 909695 w 2925399"/>
              <a:gd name="connsiteY6" fmla="*/ 2160460 h 2160483"/>
              <a:gd name="connsiteX7" fmla="*/ 4003 w 2925399"/>
              <a:gd name="connsiteY7" fmla="*/ 1925328 h 2160483"/>
              <a:gd name="connsiteX8" fmla="*/ 552643 w 2925399"/>
              <a:gd name="connsiteY8" fmla="*/ 1794698 h 2160483"/>
              <a:gd name="connsiteX0" fmla="*/ 0 w 2581762"/>
              <a:gd name="connsiteY0" fmla="*/ 244574 h 2160483"/>
              <a:gd name="connsiteX1" fmla="*/ 269966 w 2581762"/>
              <a:gd name="connsiteY1" fmla="*/ 253283 h 2160483"/>
              <a:gd name="connsiteX2" fmla="*/ 1306286 w 2581762"/>
              <a:gd name="connsiteY2" fmla="*/ 734 h 2160483"/>
              <a:gd name="connsiteX3" fmla="*/ 2534195 w 2581762"/>
              <a:gd name="connsiteY3" fmla="*/ 218448 h 2160483"/>
              <a:gd name="connsiteX4" fmla="*/ 2238103 w 2581762"/>
              <a:gd name="connsiteY4" fmla="*/ 1193808 h 2160483"/>
              <a:gd name="connsiteX5" fmla="*/ 1375955 w 2581762"/>
              <a:gd name="connsiteY5" fmla="*/ 1934037 h 2160483"/>
              <a:gd name="connsiteX6" fmla="*/ 566058 w 2581762"/>
              <a:gd name="connsiteY6" fmla="*/ 2160460 h 2160483"/>
              <a:gd name="connsiteX7" fmla="*/ 139337 w 2581762"/>
              <a:gd name="connsiteY7" fmla="*/ 1925328 h 2160483"/>
              <a:gd name="connsiteX8" fmla="*/ 209006 w 2581762"/>
              <a:gd name="connsiteY8" fmla="*/ 1794698 h 2160483"/>
              <a:gd name="connsiteX0" fmla="*/ 238761 w 2820523"/>
              <a:gd name="connsiteY0" fmla="*/ 244574 h 2160483"/>
              <a:gd name="connsiteX1" fmla="*/ 508727 w 2820523"/>
              <a:gd name="connsiteY1" fmla="*/ 253283 h 2160483"/>
              <a:gd name="connsiteX2" fmla="*/ 1545047 w 2820523"/>
              <a:gd name="connsiteY2" fmla="*/ 734 h 2160483"/>
              <a:gd name="connsiteX3" fmla="*/ 2772956 w 2820523"/>
              <a:gd name="connsiteY3" fmla="*/ 218448 h 2160483"/>
              <a:gd name="connsiteX4" fmla="*/ 2476864 w 2820523"/>
              <a:gd name="connsiteY4" fmla="*/ 1193808 h 2160483"/>
              <a:gd name="connsiteX5" fmla="*/ 1614716 w 2820523"/>
              <a:gd name="connsiteY5" fmla="*/ 1934037 h 2160483"/>
              <a:gd name="connsiteX6" fmla="*/ 804819 w 2820523"/>
              <a:gd name="connsiteY6" fmla="*/ 2160460 h 2160483"/>
              <a:gd name="connsiteX7" fmla="*/ 378098 w 2820523"/>
              <a:gd name="connsiteY7" fmla="*/ 1925328 h 2160483"/>
              <a:gd name="connsiteX8" fmla="*/ 3630 w 2820523"/>
              <a:gd name="connsiteY8" fmla="*/ 1881784 h 2160483"/>
              <a:gd name="connsiteX0" fmla="*/ 238608 w 2820370"/>
              <a:gd name="connsiteY0" fmla="*/ 244574 h 2162435"/>
              <a:gd name="connsiteX1" fmla="*/ 508574 w 2820370"/>
              <a:gd name="connsiteY1" fmla="*/ 253283 h 2162435"/>
              <a:gd name="connsiteX2" fmla="*/ 1544894 w 2820370"/>
              <a:gd name="connsiteY2" fmla="*/ 734 h 2162435"/>
              <a:gd name="connsiteX3" fmla="*/ 2772803 w 2820370"/>
              <a:gd name="connsiteY3" fmla="*/ 218448 h 2162435"/>
              <a:gd name="connsiteX4" fmla="*/ 2476711 w 2820370"/>
              <a:gd name="connsiteY4" fmla="*/ 1193808 h 2162435"/>
              <a:gd name="connsiteX5" fmla="*/ 1614563 w 2820370"/>
              <a:gd name="connsiteY5" fmla="*/ 1934037 h 2162435"/>
              <a:gd name="connsiteX6" fmla="*/ 804666 w 2820370"/>
              <a:gd name="connsiteY6" fmla="*/ 2160460 h 2162435"/>
              <a:gd name="connsiteX7" fmla="*/ 395362 w 2820370"/>
              <a:gd name="connsiteY7" fmla="*/ 1838242 h 2162435"/>
              <a:gd name="connsiteX8" fmla="*/ 3477 w 2820370"/>
              <a:gd name="connsiteY8" fmla="*/ 1881784 h 2162435"/>
              <a:gd name="connsiteX0" fmla="*/ 238536 w 2820298"/>
              <a:gd name="connsiteY0" fmla="*/ 244574 h 2161603"/>
              <a:gd name="connsiteX1" fmla="*/ 508502 w 2820298"/>
              <a:gd name="connsiteY1" fmla="*/ 253283 h 2161603"/>
              <a:gd name="connsiteX2" fmla="*/ 1544822 w 2820298"/>
              <a:gd name="connsiteY2" fmla="*/ 734 h 2161603"/>
              <a:gd name="connsiteX3" fmla="*/ 2772731 w 2820298"/>
              <a:gd name="connsiteY3" fmla="*/ 218448 h 2161603"/>
              <a:gd name="connsiteX4" fmla="*/ 2476639 w 2820298"/>
              <a:gd name="connsiteY4" fmla="*/ 1193808 h 2161603"/>
              <a:gd name="connsiteX5" fmla="*/ 1614491 w 2820298"/>
              <a:gd name="connsiteY5" fmla="*/ 1934037 h 2161603"/>
              <a:gd name="connsiteX6" fmla="*/ 804594 w 2820298"/>
              <a:gd name="connsiteY6" fmla="*/ 2160460 h 2161603"/>
              <a:gd name="connsiteX7" fmla="*/ 403999 w 2820298"/>
              <a:gd name="connsiteY7" fmla="*/ 1864368 h 2161603"/>
              <a:gd name="connsiteX8" fmla="*/ 3405 w 2820298"/>
              <a:gd name="connsiteY8" fmla="*/ 1881784 h 2161603"/>
              <a:gd name="connsiteX0" fmla="*/ 247174 w 2828936"/>
              <a:gd name="connsiteY0" fmla="*/ 244574 h 2161603"/>
              <a:gd name="connsiteX1" fmla="*/ 517140 w 2828936"/>
              <a:gd name="connsiteY1" fmla="*/ 253283 h 2161603"/>
              <a:gd name="connsiteX2" fmla="*/ 1553460 w 2828936"/>
              <a:gd name="connsiteY2" fmla="*/ 734 h 2161603"/>
              <a:gd name="connsiteX3" fmla="*/ 2781369 w 2828936"/>
              <a:gd name="connsiteY3" fmla="*/ 218448 h 2161603"/>
              <a:gd name="connsiteX4" fmla="*/ 2485277 w 2828936"/>
              <a:gd name="connsiteY4" fmla="*/ 1193808 h 2161603"/>
              <a:gd name="connsiteX5" fmla="*/ 1623129 w 2828936"/>
              <a:gd name="connsiteY5" fmla="*/ 1934037 h 2161603"/>
              <a:gd name="connsiteX6" fmla="*/ 813232 w 2828936"/>
              <a:gd name="connsiteY6" fmla="*/ 2160460 h 2161603"/>
              <a:gd name="connsiteX7" fmla="*/ 412637 w 2828936"/>
              <a:gd name="connsiteY7" fmla="*/ 1864368 h 2161603"/>
              <a:gd name="connsiteX8" fmla="*/ 3334 w 2828936"/>
              <a:gd name="connsiteY8" fmla="*/ 1855658 h 2161603"/>
              <a:gd name="connsiteX0" fmla="*/ 247174 w 2828936"/>
              <a:gd name="connsiteY0" fmla="*/ 244574 h 2162435"/>
              <a:gd name="connsiteX1" fmla="*/ 517140 w 2828936"/>
              <a:gd name="connsiteY1" fmla="*/ 253283 h 2162435"/>
              <a:gd name="connsiteX2" fmla="*/ 1553460 w 2828936"/>
              <a:gd name="connsiteY2" fmla="*/ 734 h 2162435"/>
              <a:gd name="connsiteX3" fmla="*/ 2781369 w 2828936"/>
              <a:gd name="connsiteY3" fmla="*/ 218448 h 2162435"/>
              <a:gd name="connsiteX4" fmla="*/ 2485277 w 2828936"/>
              <a:gd name="connsiteY4" fmla="*/ 1193808 h 2162435"/>
              <a:gd name="connsiteX5" fmla="*/ 1623129 w 2828936"/>
              <a:gd name="connsiteY5" fmla="*/ 1934037 h 2162435"/>
              <a:gd name="connsiteX6" fmla="*/ 813232 w 2828936"/>
              <a:gd name="connsiteY6" fmla="*/ 2160460 h 2162435"/>
              <a:gd name="connsiteX7" fmla="*/ 412637 w 2828936"/>
              <a:gd name="connsiteY7" fmla="*/ 1838242 h 2162435"/>
              <a:gd name="connsiteX8" fmla="*/ 3334 w 2828936"/>
              <a:gd name="connsiteY8" fmla="*/ 1855658 h 2162435"/>
              <a:gd name="connsiteX0" fmla="*/ 247174 w 2828936"/>
              <a:gd name="connsiteY0" fmla="*/ 244574 h 2162435"/>
              <a:gd name="connsiteX1" fmla="*/ 517140 w 2828936"/>
              <a:gd name="connsiteY1" fmla="*/ 253283 h 2162435"/>
              <a:gd name="connsiteX2" fmla="*/ 1553460 w 2828936"/>
              <a:gd name="connsiteY2" fmla="*/ 734 h 2162435"/>
              <a:gd name="connsiteX3" fmla="*/ 2781369 w 2828936"/>
              <a:gd name="connsiteY3" fmla="*/ 218448 h 2162435"/>
              <a:gd name="connsiteX4" fmla="*/ 2485277 w 2828936"/>
              <a:gd name="connsiteY4" fmla="*/ 1193808 h 2162435"/>
              <a:gd name="connsiteX5" fmla="*/ 1623129 w 2828936"/>
              <a:gd name="connsiteY5" fmla="*/ 1934037 h 2162435"/>
              <a:gd name="connsiteX6" fmla="*/ 813232 w 2828936"/>
              <a:gd name="connsiteY6" fmla="*/ 2160460 h 2162435"/>
              <a:gd name="connsiteX7" fmla="*/ 412637 w 2828936"/>
              <a:gd name="connsiteY7" fmla="*/ 1838242 h 2162435"/>
              <a:gd name="connsiteX8" fmla="*/ 3334 w 2828936"/>
              <a:gd name="connsiteY8" fmla="*/ 1855658 h 2162435"/>
              <a:gd name="connsiteX0" fmla="*/ 248720 w 2830482"/>
              <a:gd name="connsiteY0" fmla="*/ 244574 h 2162435"/>
              <a:gd name="connsiteX1" fmla="*/ 518686 w 2830482"/>
              <a:gd name="connsiteY1" fmla="*/ 253283 h 2162435"/>
              <a:gd name="connsiteX2" fmla="*/ 1555006 w 2830482"/>
              <a:gd name="connsiteY2" fmla="*/ 734 h 2162435"/>
              <a:gd name="connsiteX3" fmla="*/ 2782915 w 2830482"/>
              <a:gd name="connsiteY3" fmla="*/ 218448 h 2162435"/>
              <a:gd name="connsiteX4" fmla="*/ 2486823 w 2830482"/>
              <a:gd name="connsiteY4" fmla="*/ 1193808 h 2162435"/>
              <a:gd name="connsiteX5" fmla="*/ 1624675 w 2830482"/>
              <a:gd name="connsiteY5" fmla="*/ 1934037 h 2162435"/>
              <a:gd name="connsiteX6" fmla="*/ 814778 w 2830482"/>
              <a:gd name="connsiteY6" fmla="*/ 2160460 h 2162435"/>
              <a:gd name="connsiteX7" fmla="*/ 414183 w 2830482"/>
              <a:gd name="connsiteY7" fmla="*/ 1838242 h 2162435"/>
              <a:gd name="connsiteX8" fmla="*/ 4880 w 2830482"/>
              <a:gd name="connsiteY8" fmla="*/ 1855658 h 2162435"/>
              <a:gd name="connsiteX0" fmla="*/ 247527 w 2829289"/>
              <a:gd name="connsiteY0" fmla="*/ 244574 h 2160651"/>
              <a:gd name="connsiteX1" fmla="*/ 517493 w 2829289"/>
              <a:gd name="connsiteY1" fmla="*/ 253283 h 2160651"/>
              <a:gd name="connsiteX2" fmla="*/ 1553813 w 2829289"/>
              <a:gd name="connsiteY2" fmla="*/ 734 h 2160651"/>
              <a:gd name="connsiteX3" fmla="*/ 2781722 w 2829289"/>
              <a:gd name="connsiteY3" fmla="*/ 218448 h 2160651"/>
              <a:gd name="connsiteX4" fmla="*/ 2485630 w 2829289"/>
              <a:gd name="connsiteY4" fmla="*/ 1193808 h 2160651"/>
              <a:gd name="connsiteX5" fmla="*/ 1623482 w 2829289"/>
              <a:gd name="connsiteY5" fmla="*/ 1934037 h 2160651"/>
              <a:gd name="connsiteX6" fmla="*/ 813585 w 2829289"/>
              <a:gd name="connsiteY6" fmla="*/ 2160460 h 2160651"/>
              <a:gd name="connsiteX7" fmla="*/ 508785 w 2829289"/>
              <a:gd name="connsiteY7" fmla="*/ 1907910 h 2160651"/>
              <a:gd name="connsiteX8" fmla="*/ 3687 w 2829289"/>
              <a:gd name="connsiteY8" fmla="*/ 1855658 h 2160651"/>
              <a:gd name="connsiteX0" fmla="*/ 247229 w 2828991"/>
              <a:gd name="connsiteY0" fmla="*/ 244574 h 2134602"/>
              <a:gd name="connsiteX1" fmla="*/ 517195 w 2828991"/>
              <a:gd name="connsiteY1" fmla="*/ 253283 h 2134602"/>
              <a:gd name="connsiteX2" fmla="*/ 1553515 w 2828991"/>
              <a:gd name="connsiteY2" fmla="*/ 734 h 2134602"/>
              <a:gd name="connsiteX3" fmla="*/ 2781424 w 2828991"/>
              <a:gd name="connsiteY3" fmla="*/ 218448 h 2134602"/>
              <a:gd name="connsiteX4" fmla="*/ 2485332 w 2828991"/>
              <a:gd name="connsiteY4" fmla="*/ 1193808 h 2134602"/>
              <a:gd name="connsiteX5" fmla="*/ 1623184 w 2828991"/>
              <a:gd name="connsiteY5" fmla="*/ 1934037 h 2134602"/>
              <a:gd name="connsiteX6" fmla="*/ 970041 w 2828991"/>
              <a:gd name="connsiteY6" fmla="*/ 2134334 h 2134602"/>
              <a:gd name="connsiteX7" fmla="*/ 508487 w 2828991"/>
              <a:gd name="connsiteY7" fmla="*/ 1907910 h 2134602"/>
              <a:gd name="connsiteX8" fmla="*/ 3389 w 2828991"/>
              <a:gd name="connsiteY8" fmla="*/ 1855658 h 2134602"/>
              <a:gd name="connsiteX0" fmla="*/ 243840 w 2825602"/>
              <a:gd name="connsiteY0" fmla="*/ 244574 h 2134602"/>
              <a:gd name="connsiteX1" fmla="*/ 513806 w 2825602"/>
              <a:gd name="connsiteY1" fmla="*/ 253283 h 2134602"/>
              <a:gd name="connsiteX2" fmla="*/ 1550126 w 2825602"/>
              <a:gd name="connsiteY2" fmla="*/ 734 h 2134602"/>
              <a:gd name="connsiteX3" fmla="*/ 2778035 w 2825602"/>
              <a:gd name="connsiteY3" fmla="*/ 218448 h 2134602"/>
              <a:gd name="connsiteX4" fmla="*/ 2481943 w 2825602"/>
              <a:gd name="connsiteY4" fmla="*/ 1193808 h 2134602"/>
              <a:gd name="connsiteX5" fmla="*/ 1619795 w 2825602"/>
              <a:gd name="connsiteY5" fmla="*/ 1934037 h 2134602"/>
              <a:gd name="connsiteX6" fmla="*/ 966652 w 2825602"/>
              <a:gd name="connsiteY6" fmla="*/ 2134334 h 2134602"/>
              <a:gd name="connsiteX7" fmla="*/ 505098 w 2825602"/>
              <a:gd name="connsiteY7" fmla="*/ 1907910 h 2134602"/>
              <a:gd name="connsiteX8" fmla="*/ 200297 w 2825602"/>
              <a:gd name="connsiteY8" fmla="*/ 1838244 h 2134602"/>
              <a:gd name="connsiteX9" fmla="*/ 0 w 2825602"/>
              <a:gd name="connsiteY9" fmla="*/ 1855658 h 2134602"/>
              <a:gd name="connsiteX0" fmla="*/ 243840 w 2825602"/>
              <a:gd name="connsiteY0" fmla="*/ 244574 h 2134602"/>
              <a:gd name="connsiteX1" fmla="*/ 513806 w 2825602"/>
              <a:gd name="connsiteY1" fmla="*/ 253283 h 2134602"/>
              <a:gd name="connsiteX2" fmla="*/ 1550126 w 2825602"/>
              <a:gd name="connsiteY2" fmla="*/ 734 h 2134602"/>
              <a:gd name="connsiteX3" fmla="*/ 2778035 w 2825602"/>
              <a:gd name="connsiteY3" fmla="*/ 218448 h 2134602"/>
              <a:gd name="connsiteX4" fmla="*/ 2481943 w 2825602"/>
              <a:gd name="connsiteY4" fmla="*/ 1193808 h 2134602"/>
              <a:gd name="connsiteX5" fmla="*/ 1619795 w 2825602"/>
              <a:gd name="connsiteY5" fmla="*/ 1934037 h 2134602"/>
              <a:gd name="connsiteX6" fmla="*/ 966652 w 2825602"/>
              <a:gd name="connsiteY6" fmla="*/ 2134334 h 2134602"/>
              <a:gd name="connsiteX7" fmla="*/ 505098 w 2825602"/>
              <a:gd name="connsiteY7" fmla="*/ 1907910 h 2134602"/>
              <a:gd name="connsiteX8" fmla="*/ 0 w 2825602"/>
              <a:gd name="connsiteY8" fmla="*/ 1855658 h 2134602"/>
              <a:gd name="connsiteX0" fmla="*/ 182880 w 2764642"/>
              <a:gd name="connsiteY0" fmla="*/ 244574 h 2134602"/>
              <a:gd name="connsiteX1" fmla="*/ 452846 w 2764642"/>
              <a:gd name="connsiteY1" fmla="*/ 253283 h 2134602"/>
              <a:gd name="connsiteX2" fmla="*/ 1489166 w 2764642"/>
              <a:gd name="connsiteY2" fmla="*/ 734 h 2134602"/>
              <a:gd name="connsiteX3" fmla="*/ 2717075 w 2764642"/>
              <a:gd name="connsiteY3" fmla="*/ 218448 h 2134602"/>
              <a:gd name="connsiteX4" fmla="*/ 2420983 w 2764642"/>
              <a:gd name="connsiteY4" fmla="*/ 1193808 h 2134602"/>
              <a:gd name="connsiteX5" fmla="*/ 1558835 w 2764642"/>
              <a:gd name="connsiteY5" fmla="*/ 1934037 h 2134602"/>
              <a:gd name="connsiteX6" fmla="*/ 905692 w 2764642"/>
              <a:gd name="connsiteY6" fmla="*/ 2134334 h 2134602"/>
              <a:gd name="connsiteX7" fmla="*/ 444138 w 2764642"/>
              <a:gd name="connsiteY7" fmla="*/ 1907910 h 2134602"/>
              <a:gd name="connsiteX8" fmla="*/ 0 w 2764642"/>
              <a:gd name="connsiteY8" fmla="*/ 1829532 h 2134602"/>
              <a:gd name="connsiteX0" fmla="*/ 182880 w 2764642"/>
              <a:gd name="connsiteY0" fmla="*/ 244574 h 2134602"/>
              <a:gd name="connsiteX1" fmla="*/ 452846 w 2764642"/>
              <a:gd name="connsiteY1" fmla="*/ 253283 h 2134602"/>
              <a:gd name="connsiteX2" fmla="*/ 1489166 w 2764642"/>
              <a:gd name="connsiteY2" fmla="*/ 734 h 2134602"/>
              <a:gd name="connsiteX3" fmla="*/ 2717075 w 2764642"/>
              <a:gd name="connsiteY3" fmla="*/ 218448 h 2134602"/>
              <a:gd name="connsiteX4" fmla="*/ 2420983 w 2764642"/>
              <a:gd name="connsiteY4" fmla="*/ 1193808 h 2134602"/>
              <a:gd name="connsiteX5" fmla="*/ 1558835 w 2764642"/>
              <a:gd name="connsiteY5" fmla="*/ 1934037 h 2134602"/>
              <a:gd name="connsiteX6" fmla="*/ 905692 w 2764642"/>
              <a:gd name="connsiteY6" fmla="*/ 2134334 h 2134602"/>
              <a:gd name="connsiteX7" fmla="*/ 444138 w 2764642"/>
              <a:gd name="connsiteY7" fmla="*/ 1907910 h 2134602"/>
              <a:gd name="connsiteX8" fmla="*/ 731518 w 2764642"/>
              <a:gd name="connsiteY8" fmla="*/ 1838244 h 2134602"/>
              <a:gd name="connsiteX9" fmla="*/ 0 w 2764642"/>
              <a:gd name="connsiteY9" fmla="*/ 1829532 h 2134602"/>
              <a:gd name="connsiteX0" fmla="*/ 304800 w 2886562"/>
              <a:gd name="connsiteY0" fmla="*/ 244574 h 2134602"/>
              <a:gd name="connsiteX1" fmla="*/ 574766 w 2886562"/>
              <a:gd name="connsiteY1" fmla="*/ 253283 h 2134602"/>
              <a:gd name="connsiteX2" fmla="*/ 1611086 w 2886562"/>
              <a:gd name="connsiteY2" fmla="*/ 734 h 2134602"/>
              <a:gd name="connsiteX3" fmla="*/ 2838995 w 2886562"/>
              <a:gd name="connsiteY3" fmla="*/ 218448 h 2134602"/>
              <a:gd name="connsiteX4" fmla="*/ 2542903 w 2886562"/>
              <a:gd name="connsiteY4" fmla="*/ 1193808 h 2134602"/>
              <a:gd name="connsiteX5" fmla="*/ 1680755 w 2886562"/>
              <a:gd name="connsiteY5" fmla="*/ 1934037 h 2134602"/>
              <a:gd name="connsiteX6" fmla="*/ 1027612 w 2886562"/>
              <a:gd name="connsiteY6" fmla="*/ 2134334 h 2134602"/>
              <a:gd name="connsiteX7" fmla="*/ 566058 w 2886562"/>
              <a:gd name="connsiteY7" fmla="*/ 1907910 h 2134602"/>
              <a:gd name="connsiteX8" fmla="*/ 853438 w 2886562"/>
              <a:gd name="connsiteY8" fmla="*/ 1838244 h 2134602"/>
              <a:gd name="connsiteX9" fmla="*/ 0 w 2886562"/>
              <a:gd name="connsiteY9" fmla="*/ 1838240 h 2134602"/>
              <a:gd name="connsiteX0" fmla="*/ 304800 w 2886562"/>
              <a:gd name="connsiteY0" fmla="*/ 244574 h 2134602"/>
              <a:gd name="connsiteX1" fmla="*/ 574766 w 2886562"/>
              <a:gd name="connsiteY1" fmla="*/ 253283 h 2134602"/>
              <a:gd name="connsiteX2" fmla="*/ 1611086 w 2886562"/>
              <a:gd name="connsiteY2" fmla="*/ 734 h 2134602"/>
              <a:gd name="connsiteX3" fmla="*/ 2838995 w 2886562"/>
              <a:gd name="connsiteY3" fmla="*/ 218448 h 2134602"/>
              <a:gd name="connsiteX4" fmla="*/ 2542903 w 2886562"/>
              <a:gd name="connsiteY4" fmla="*/ 1193808 h 2134602"/>
              <a:gd name="connsiteX5" fmla="*/ 1680755 w 2886562"/>
              <a:gd name="connsiteY5" fmla="*/ 1934037 h 2134602"/>
              <a:gd name="connsiteX6" fmla="*/ 1027612 w 2886562"/>
              <a:gd name="connsiteY6" fmla="*/ 2134334 h 2134602"/>
              <a:gd name="connsiteX7" fmla="*/ 566058 w 2886562"/>
              <a:gd name="connsiteY7" fmla="*/ 1907910 h 2134602"/>
              <a:gd name="connsiteX8" fmla="*/ 0 w 2886562"/>
              <a:gd name="connsiteY8" fmla="*/ 1838240 h 2134602"/>
              <a:gd name="connsiteX0" fmla="*/ 304800 w 2886562"/>
              <a:gd name="connsiteY0" fmla="*/ 244574 h 2134602"/>
              <a:gd name="connsiteX1" fmla="*/ 574766 w 2886562"/>
              <a:gd name="connsiteY1" fmla="*/ 253283 h 2134602"/>
              <a:gd name="connsiteX2" fmla="*/ 1611086 w 2886562"/>
              <a:gd name="connsiteY2" fmla="*/ 734 h 2134602"/>
              <a:gd name="connsiteX3" fmla="*/ 2838995 w 2886562"/>
              <a:gd name="connsiteY3" fmla="*/ 218448 h 2134602"/>
              <a:gd name="connsiteX4" fmla="*/ 2542903 w 2886562"/>
              <a:gd name="connsiteY4" fmla="*/ 1193808 h 2134602"/>
              <a:gd name="connsiteX5" fmla="*/ 1680755 w 2886562"/>
              <a:gd name="connsiteY5" fmla="*/ 1934037 h 2134602"/>
              <a:gd name="connsiteX6" fmla="*/ 1027612 w 2886562"/>
              <a:gd name="connsiteY6" fmla="*/ 2134334 h 2134602"/>
              <a:gd name="connsiteX7" fmla="*/ 566058 w 2886562"/>
              <a:gd name="connsiteY7" fmla="*/ 1907910 h 2134602"/>
              <a:gd name="connsiteX8" fmla="*/ 0 w 2886562"/>
              <a:gd name="connsiteY8" fmla="*/ 1838240 h 21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6562" h="2134602">
                <a:moveTo>
                  <a:pt x="304800" y="244574"/>
                </a:moveTo>
                <a:cubicBezTo>
                  <a:pt x="330926" y="269248"/>
                  <a:pt x="357052" y="293923"/>
                  <a:pt x="574766" y="253283"/>
                </a:cubicBezTo>
                <a:cubicBezTo>
                  <a:pt x="792480" y="212643"/>
                  <a:pt x="1233715" y="6540"/>
                  <a:pt x="1611086" y="734"/>
                </a:cubicBezTo>
                <a:cubicBezTo>
                  <a:pt x="1988457" y="-5072"/>
                  <a:pt x="2683692" y="19602"/>
                  <a:pt x="2838995" y="218448"/>
                </a:cubicBezTo>
                <a:cubicBezTo>
                  <a:pt x="2994298" y="417294"/>
                  <a:pt x="2735943" y="907877"/>
                  <a:pt x="2542903" y="1193808"/>
                </a:cubicBezTo>
                <a:cubicBezTo>
                  <a:pt x="2349863" y="1479740"/>
                  <a:pt x="1933303" y="1777283"/>
                  <a:pt x="1680755" y="1934037"/>
                </a:cubicBezTo>
                <a:cubicBezTo>
                  <a:pt x="1428207" y="2090791"/>
                  <a:pt x="1213395" y="2138688"/>
                  <a:pt x="1027612" y="2134334"/>
                </a:cubicBezTo>
                <a:cubicBezTo>
                  <a:pt x="841829" y="2129980"/>
                  <a:pt x="737327" y="1957259"/>
                  <a:pt x="566058" y="1907910"/>
                </a:cubicBezTo>
                <a:cubicBezTo>
                  <a:pt x="394789" y="1858561"/>
                  <a:pt x="370477" y="1826629"/>
                  <a:pt x="0" y="1838240"/>
                </a:cubicBezTo>
              </a:path>
            </a:pathLst>
          </a:custGeom>
          <a:noFill/>
          <a:ln w="76200">
            <a:solidFill>
              <a:schemeClr val="accent4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4808342" y="5771761"/>
            <a:ext cx="775934" cy="77238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/>
          <p:cNvSpPr/>
          <p:nvPr/>
        </p:nvSpPr>
        <p:spPr>
          <a:xfrm>
            <a:off x="4505421" y="4318153"/>
            <a:ext cx="775934" cy="77238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5130651" y="4318153"/>
            <a:ext cx="775934" cy="77238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284355" y="5095720"/>
            <a:ext cx="1489165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Regulovatelný proudový zdroj</a:t>
            </a:r>
            <a:endParaRPr lang="cs-CZ" dirty="0"/>
          </a:p>
        </p:txBody>
      </p:sp>
      <p:sp>
        <p:nvSpPr>
          <p:cNvPr id="32" name="Volný tvar 31"/>
          <p:cNvSpPr/>
          <p:nvPr/>
        </p:nvSpPr>
        <p:spPr>
          <a:xfrm>
            <a:off x="4306342" y="4714151"/>
            <a:ext cx="501999" cy="1473490"/>
          </a:xfrm>
          <a:custGeom>
            <a:avLst/>
            <a:gdLst>
              <a:gd name="connsiteX0" fmla="*/ 470263 w 470263"/>
              <a:gd name="connsiteY0" fmla="*/ 1532708 h 1550125"/>
              <a:gd name="connsiteX1" fmla="*/ 156754 w 470263"/>
              <a:gd name="connsiteY1" fmla="*/ 1541417 h 1550125"/>
              <a:gd name="connsiteX2" fmla="*/ 17417 w 470263"/>
              <a:gd name="connsiteY2" fmla="*/ 1550125 h 1550125"/>
              <a:gd name="connsiteX3" fmla="*/ 0 w 470263"/>
              <a:gd name="connsiteY3" fmla="*/ 0 h 1550125"/>
              <a:gd name="connsiteX0" fmla="*/ 478488 w 478488"/>
              <a:gd name="connsiteY0" fmla="*/ 1557576 h 1557576"/>
              <a:gd name="connsiteX1" fmla="*/ 156754 w 478488"/>
              <a:gd name="connsiteY1" fmla="*/ 1541417 h 1557576"/>
              <a:gd name="connsiteX2" fmla="*/ 17417 w 478488"/>
              <a:gd name="connsiteY2" fmla="*/ 1550125 h 1557576"/>
              <a:gd name="connsiteX3" fmla="*/ 0 w 478488"/>
              <a:gd name="connsiteY3" fmla="*/ 0 h 1557576"/>
              <a:gd name="connsiteX0" fmla="*/ 478488 w 478488"/>
              <a:gd name="connsiteY0" fmla="*/ 1557576 h 1557576"/>
              <a:gd name="connsiteX1" fmla="*/ 17417 w 478488"/>
              <a:gd name="connsiteY1" fmla="*/ 1550125 h 1557576"/>
              <a:gd name="connsiteX2" fmla="*/ 0 w 478488"/>
              <a:gd name="connsiteY2" fmla="*/ 0 h 1557576"/>
              <a:gd name="connsiteX0" fmla="*/ 478488 w 478488"/>
              <a:gd name="connsiteY0" fmla="*/ 1557576 h 1557576"/>
              <a:gd name="connsiteX1" fmla="*/ 17417 w 478488"/>
              <a:gd name="connsiteY1" fmla="*/ 1550125 h 1557576"/>
              <a:gd name="connsiteX2" fmla="*/ 0 w 478488"/>
              <a:gd name="connsiteY2" fmla="*/ 0 h 1557576"/>
              <a:gd name="connsiteX0" fmla="*/ 478488 w 478488"/>
              <a:gd name="connsiteY0" fmla="*/ 1557576 h 1599862"/>
              <a:gd name="connsiteX1" fmla="*/ 25643 w 478488"/>
              <a:gd name="connsiteY1" fmla="*/ 1599862 h 1599862"/>
              <a:gd name="connsiteX2" fmla="*/ 0 w 478488"/>
              <a:gd name="connsiteY2" fmla="*/ 0 h 1599862"/>
              <a:gd name="connsiteX0" fmla="*/ 478488 w 478488"/>
              <a:gd name="connsiteY0" fmla="*/ 1557576 h 1566705"/>
              <a:gd name="connsiteX1" fmla="*/ 17418 w 478488"/>
              <a:gd name="connsiteY1" fmla="*/ 1566705 h 1566705"/>
              <a:gd name="connsiteX2" fmla="*/ 0 w 478488"/>
              <a:gd name="connsiteY2" fmla="*/ 0 h 1566705"/>
              <a:gd name="connsiteX0" fmla="*/ 478488 w 478488"/>
              <a:gd name="connsiteY0" fmla="*/ 1557576 h 1558415"/>
              <a:gd name="connsiteX1" fmla="*/ 967 w 478488"/>
              <a:gd name="connsiteY1" fmla="*/ 1558415 h 1558415"/>
              <a:gd name="connsiteX2" fmla="*/ 0 w 478488"/>
              <a:gd name="connsiteY2" fmla="*/ 0 h 155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488" h="1558415">
                <a:moveTo>
                  <a:pt x="478488" y="1557576"/>
                </a:moveTo>
                <a:lnTo>
                  <a:pt x="967" y="1558415"/>
                </a:lnTo>
                <a:cubicBezTo>
                  <a:pt x="645" y="1038943"/>
                  <a:pt x="322" y="519472"/>
                  <a:pt x="0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5608752" y="4714151"/>
            <a:ext cx="464341" cy="1473490"/>
          </a:xfrm>
          <a:custGeom>
            <a:avLst/>
            <a:gdLst>
              <a:gd name="connsiteX0" fmla="*/ 0 w 583475"/>
              <a:gd name="connsiteY0" fmla="*/ 1541417 h 1558834"/>
              <a:gd name="connsiteX1" fmla="*/ 409303 w 583475"/>
              <a:gd name="connsiteY1" fmla="*/ 1558834 h 1558834"/>
              <a:gd name="connsiteX2" fmla="*/ 583475 w 583475"/>
              <a:gd name="connsiteY2" fmla="*/ 1541417 h 1558834"/>
              <a:gd name="connsiteX3" fmla="*/ 557349 w 583475"/>
              <a:gd name="connsiteY3" fmla="*/ 0 h 1558834"/>
              <a:gd name="connsiteX0" fmla="*/ 0 w 583475"/>
              <a:gd name="connsiteY0" fmla="*/ 1541417 h 1541417"/>
              <a:gd name="connsiteX1" fmla="*/ 583475 w 583475"/>
              <a:gd name="connsiteY1" fmla="*/ 1541417 h 1541417"/>
              <a:gd name="connsiteX2" fmla="*/ 557349 w 583475"/>
              <a:gd name="connsiteY2" fmla="*/ 0 h 1541417"/>
              <a:gd name="connsiteX0" fmla="*/ 0 w 566058"/>
              <a:gd name="connsiteY0" fmla="*/ 1541417 h 1541417"/>
              <a:gd name="connsiteX1" fmla="*/ 566058 w 566058"/>
              <a:gd name="connsiteY1" fmla="*/ 1541417 h 1541417"/>
              <a:gd name="connsiteX2" fmla="*/ 557349 w 566058"/>
              <a:gd name="connsiteY2" fmla="*/ 0 h 1541417"/>
              <a:gd name="connsiteX0" fmla="*/ 0 w 574766"/>
              <a:gd name="connsiteY0" fmla="*/ 1541417 h 1541417"/>
              <a:gd name="connsiteX1" fmla="*/ 574766 w 574766"/>
              <a:gd name="connsiteY1" fmla="*/ 1525008 h 1541417"/>
              <a:gd name="connsiteX2" fmla="*/ 557349 w 574766"/>
              <a:gd name="connsiteY2" fmla="*/ 0 h 1541417"/>
              <a:gd name="connsiteX0" fmla="*/ 0 w 557349"/>
              <a:gd name="connsiteY0" fmla="*/ 1541417 h 1541417"/>
              <a:gd name="connsiteX1" fmla="*/ 548640 w 557349"/>
              <a:gd name="connsiteY1" fmla="*/ 1516804 h 1541417"/>
              <a:gd name="connsiteX2" fmla="*/ 557349 w 557349"/>
              <a:gd name="connsiteY2" fmla="*/ 0 h 1541417"/>
              <a:gd name="connsiteX0" fmla="*/ 0 w 566057"/>
              <a:gd name="connsiteY0" fmla="*/ 1541417 h 1541417"/>
              <a:gd name="connsiteX1" fmla="*/ 566057 w 566057"/>
              <a:gd name="connsiteY1" fmla="*/ 1533213 h 1541417"/>
              <a:gd name="connsiteX2" fmla="*/ 557349 w 566057"/>
              <a:gd name="connsiteY2" fmla="*/ 0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057" h="1541417">
                <a:moveTo>
                  <a:pt x="0" y="1541417"/>
                </a:moveTo>
                <a:lnTo>
                  <a:pt x="566057" y="1533213"/>
                </a:lnTo>
                <a:cubicBezTo>
                  <a:pt x="563154" y="1022142"/>
                  <a:pt x="560252" y="511071"/>
                  <a:pt x="557349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145694" y="2403743"/>
            <a:ext cx="554287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měď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4021629" y="1069907"/>
                <a:ext cx="934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29" y="1069907"/>
                <a:ext cx="9346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39"/>
          <p:cNvSpPr txBox="1"/>
          <p:nvPr/>
        </p:nvSpPr>
        <p:spPr>
          <a:xfrm>
            <a:off x="3323423" y="509188"/>
            <a:ext cx="172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Polovodič s Peltierovým  koef.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 flipH="1">
                <a:off x="6125944" y="1063186"/>
                <a:ext cx="1297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5944" y="1063186"/>
                <a:ext cx="1297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8723166" y="1487428"/>
                <a:ext cx="2081935" cy="34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66" y="1487428"/>
                <a:ext cx="2081935" cy="344979"/>
              </a:xfrm>
              <a:prstGeom prst="rect">
                <a:avLst/>
              </a:prstGeom>
              <a:blipFill>
                <a:blip r:embed="rId5"/>
                <a:stretch>
                  <a:fillRect l="-6452" t="-15789" r="-11730" b="-42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4920678" y="1636943"/>
                <a:ext cx="216521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78" y="1636943"/>
                <a:ext cx="216521" cy="249299"/>
              </a:xfrm>
              <a:prstGeom prst="rect">
                <a:avLst/>
              </a:prstGeom>
              <a:blipFill>
                <a:blip r:embed="rId6"/>
                <a:stretch>
                  <a:fillRect l="-30556" r="-13889" b="-3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4842985" y="3728201"/>
                <a:ext cx="255590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85" y="3728201"/>
                <a:ext cx="255590" cy="249299"/>
              </a:xfrm>
              <a:prstGeom prst="rect">
                <a:avLst/>
              </a:prstGeom>
              <a:blipFill>
                <a:blip r:embed="rId7"/>
                <a:stretch>
                  <a:fillRect l="-26190" r="-14286" b="-3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Šipka doleva 48"/>
          <p:cNvSpPr/>
          <p:nvPr/>
        </p:nvSpPr>
        <p:spPr>
          <a:xfrm>
            <a:off x="7182481" y="3134468"/>
            <a:ext cx="739125" cy="151214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0" name="Šipka doleva 49"/>
          <p:cNvSpPr/>
          <p:nvPr/>
        </p:nvSpPr>
        <p:spPr>
          <a:xfrm rot="10800000">
            <a:off x="1853086" y="4980873"/>
            <a:ext cx="739125" cy="151214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7457370" y="3262309"/>
                <a:ext cx="176125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370" y="3262309"/>
                <a:ext cx="176125" cy="332399"/>
              </a:xfrm>
              <a:prstGeom prst="rect">
                <a:avLst/>
              </a:prstGeom>
              <a:blipFill>
                <a:blip r:embed="rId8"/>
                <a:stretch>
                  <a:fillRect l="-44828" r="-41379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2204544" y="4702808"/>
                <a:ext cx="176125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44" y="4702808"/>
                <a:ext cx="176125" cy="332399"/>
              </a:xfrm>
              <a:prstGeom prst="rect">
                <a:avLst/>
              </a:prstGeom>
              <a:blipFill>
                <a:blip r:embed="rId9"/>
                <a:stretch>
                  <a:fillRect l="-48276" r="-37931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Válec 52"/>
          <p:cNvSpPr/>
          <p:nvPr/>
        </p:nvSpPr>
        <p:spPr>
          <a:xfrm>
            <a:off x="3416683" y="3183335"/>
            <a:ext cx="361939" cy="229622"/>
          </a:xfrm>
          <a:prstGeom prst="ca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Válec 53"/>
          <p:cNvSpPr/>
          <p:nvPr/>
        </p:nvSpPr>
        <p:spPr>
          <a:xfrm>
            <a:off x="6073092" y="3182479"/>
            <a:ext cx="341291" cy="206407"/>
          </a:xfrm>
          <a:prstGeom prst="ca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Šipka doleva 54"/>
          <p:cNvSpPr/>
          <p:nvPr/>
        </p:nvSpPr>
        <p:spPr>
          <a:xfrm rot="16200000">
            <a:off x="4069927" y="2394800"/>
            <a:ext cx="1653910" cy="1093091"/>
          </a:xfrm>
          <a:prstGeom prst="leftArrow">
            <a:avLst/>
          </a:prstGeom>
          <a:gradFill>
            <a:gsLst>
              <a:gs pos="46000">
                <a:srgbClr val="D6E6F5">
                  <a:alpha val="8000"/>
                </a:srgbClr>
              </a:gs>
              <a:gs pos="22000">
                <a:srgbClr val="FF0000"/>
              </a:gs>
              <a:gs pos="0">
                <a:srgbClr val="FF0000"/>
              </a:gs>
              <a:gs pos="65000">
                <a:schemeClr val="accent1">
                  <a:lumMod val="45000"/>
                  <a:lumOff val="55000"/>
                </a:schemeClr>
              </a:gs>
              <a:gs pos="84000">
                <a:srgbClr val="00B0F0">
                  <a:alpha val="29000"/>
                </a:srgbClr>
              </a:gs>
              <a:gs pos="100000">
                <a:srgbClr val="00B0F0"/>
              </a:gs>
            </a:gsLst>
            <a:lin ang="0" scaled="0"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4827467" y="2484626"/>
                <a:ext cx="453009" cy="402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467" y="2484626"/>
                <a:ext cx="453009" cy="402514"/>
              </a:xfrm>
              <a:prstGeom prst="rect">
                <a:avLst/>
              </a:prstGeom>
              <a:blipFill>
                <a:blip r:embed="rId1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8817947" y="3575116"/>
                <a:ext cx="3186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s-CZ" dirty="0" smtClean="0"/>
                  <a:t> Proud (kladný směr od A do B)</a:t>
                </a:r>
                <a:endParaRPr lang="cs-CZ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947" y="3575116"/>
                <a:ext cx="3186297" cy="369332"/>
              </a:xfrm>
              <a:prstGeom prst="rect">
                <a:avLst/>
              </a:prstGeom>
              <a:blipFill>
                <a:blip r:embed="rId11"/>
                <a:stretch>
                  <a:fillRect t="-8197" r="-76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8950074" y="2101746"/>
                <a:ext cx="2416507" cy="59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 smtClean="0"/>
                  <a:t>Tepelný tok způsobený Peltierovým jevem </a:t>
                </a:r>
                <a:r>
                  <a:rPr lang="cs-CZ" baseline="30000" dirty="0" smtClean="0"/>
                  <a:t>(1)</a:t>
                </a:r>
                <a:endParaRPr lang="cs-CZ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074" y="2101746"/>
                <a:ext cx="2416507" cy="591161"/>
              </a:xfrm>
              <a:prstGeom prst="rect">
                <a:avLst/>
              </a:prstGeom>
              <a:blipFill>
                <a:blip r:embed="rId12"/>
                <a:stretch>
                  <a:fillRect l="-2015" t="-4124" b="-731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Čárový bublinový popisek 3 61"/>
          <p:cNvSpPr/>
          <p:nvPr/>
        </p:nvSpPr>
        <p:spPr>
          <a:xfrm>
            <a:off x="8553191" y="1362249"/>
            <a:ext cx="2495813" cy="614869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7613"/>
              <a:gd name="adj6" fmla="val -31773"/>
              <a:gd name="adj7" fmla="val 217964"/>
              <a:gd name="adj8" fmla="val -1398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ovéPole 62"/>
              <p:cNvSpPr txBox="1"/>
              <p:nvPr/>
            </p:nvSpPr>
            <p:spPr>
              <a:xfrm>
                <a:off x="11101052" y="4417745"/>
                <a:ext cx="747262" cy="249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052" y="4417745"/>
                <a:ext cx="747262" cy="249299"/>
              </a:xfrm>
              <a:prstGeom prst="rect">
                <a:avLst/>
              </a:prstGeom>
              <a:blipFill>
                <a:blip r:embed="rId13"/>
                <a:stretch>
                  <a:fillRect l="-10569" r="-13821" b="-17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8276948" y="4777045"/>
                <a:ext cx="2238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cs-CZ" dirty="0" smtClean="0"/>
                  <a:t>  Seebeckův koef.</a:t>
                </a:r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948" y="4777045"/>
                <a:ext cx="2238652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8261884" y="5164563"/>
                <a:ext cx="3479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cs-CZ" dirty="0" smtClean="0"/>
                  <a:t> absolutní termodyn. teplota</a:t>
                </a:r>
                <a:endParaRPr lang="cs-CZ" dirty="0"/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884" y="5164563"/>
                <a:ext cx="3479401" cy="369332"/>
              </a:xfrm>
              <a:prstGeom prst="rect">
                <a:avLst/>
              </a:prstGeom>
              <a:blipFill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6579288" y="5757930"/>
                <a:ext cx="5424957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Pozn.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cs-CZ" dirty="0" smtClean="0"/>
                  <a:t>  je jen jedna ze složek celkového tepelného toku, nezahrnuje tepelný tok v důsledku tepelné vodivosti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 ani Jouleovo teplo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𝑈𝐼</m:t>
                    </m:r>
                  </m:oMath>
                </a14:m>
                <a:r>
                  <a:rPr lang="cs-CZ" dirty="0" smtClean="0"/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288" y="5757930"/>
                <a:ext cx="5424957" cy="973023"/>
              </a:xfrm>
              <a:prstGeom prst="rect">
                <a:avLst/>
              </a:prstGeom>
              <a:blipFill>
                <a:blip r:embed="rId16"/>
                <a:stretch>
                  <a:fillRect l="-899" t="-2516"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ovéPole 67"/>
          <p:cNvSpPr txBox="1"/>
          <p:nvPr/>
        </p:nvSpPr>
        <p:spPr>
          <a:xfrm>
            <a:off x="8164254" y="4116562"/>
            <a:ext cx="394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Peltierův a Seebeckův koeficient je vázán Thomsonovým vztahem</a:t>
            </a:r>
            <a:endParaRPr lang="cs-CZ" dirty="0"/>
          </a:p>
        </p:txBody>
      </p:sp>
      <p:sp>
        <p:nvSpPr>
          <p:cNvPr id="52" name="Čárový bublinový popisek 3 51"/>
          <p:cNvSpPr/>
          <p:nvPr/>
        </p:nvSpPr>
        <p:spPr>
          <a:xfrm flipH="1">
            <a:off x="1385145" y="4295684"/>
            <a:ext cx="995523" cy="299668"/>
          </a:xfrm>
          <a:prstGeom prst="borderCallout3">
            <a:avLst>
              <a:gd name="adj1" fmla="val 18750"/>
              <a:gd name="adj2" fmla="val -8333"/>
              <a:gd name="adj3" fmla="val -153092"/>
              <a:gd name="adj4" fmla="val -58943"/>
              <a:gd name="adj5" fmla="val -206587"/>
              <a:gd name="adj6" fmla="val -92176"/>
              <a:gd name="adj7" fmla="val -265190"/>
              <a:gd name="adj8" fmla="val -1541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93547" y="4273529"/>
            <a:ext cx="795391" cy="33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izolátor</a:t>
            </a:r>
            <a:endParaRPr lang="cs-CZ" dirty="0"/>
          </a:p>
        </p:txBody>
      </p:sp>
      <p:sp>
        <p:nvSpPr>
          <p:cNvPr id="57" name="Šipka doleva 56"/>
          <p:cNvSpPr/>
          <p:nvPr/>
        </p:nvSpPr>
        <p:spPr>
          <a:xfrm rot="5400000">
            <a:off x="3311994" y="2205371"/>
            <a:ext cx="1592004" cy="767498"/>
          </a:xfrm>
          <a:prstGeom prst="leftArrow">
            <a:avLst/>
          </a:prstGeom>
          <a:gradFill>
            <a:gsLst>
              <a:gs pos="46000">
                <a:srgbClr val="D6E6F5">
                  <a:alpha val="8000"/>
                </a:srgbClr>
              </a:gs>
              <a:gs pos="14000">
                <a:srgbClr val="00B0F0">
                  <a:alpha val="17000"/>
                </a:srgbClr>
              </a:gs>
              <a:gs pos="0">
                <a:srgbClr val="00B0F0"/>
              </a:gs>
              <a:gs pos="100000">
                <a:srgbClr val="FF0000">
                  <a:alpha val="19000"/>
                </a:srgbClr>
              </a:gs>
              <a:gs pos="90000">
                <a:srgbClr val="FF0000"/>
              </a:gs>
              <a:gs pos="100000">
                <a:srgbClr val="FF0000"/>
              </a:gs>
            </a:gsLst>
            <a:lin ang="0" scaled="0"/>
          </a:gra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ovéPole 57"/>
              <p:cNvSpPr txBox="1"/>
              <p:nvPr/>
            </p:nvSpPr>
            <p:spPr>
              <a:xfrm>
                <a:off x="3879823" y="2571422"/>
                <a:ext cx="48141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823" y="2571422"/>
                <a:ext cx="481414" cy="4472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94409" y="2315632"/>
            <a:ext cx="2009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Tepelný </a:t>
            </a:r>
            <a:r>
              <a:rPr lang="cs-CZ" dirty="0" smtClean="0"/>
              <a:t>tok v důsledku tepelné vodivosti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/>
              <p:cNvSpPr/>
              <p:nvPr/>
            </p:nvSpPr>
            <p:spPr>
              <a:xfrm>
                <a:off x="287725" y="1836387"/>
                <a:ext cx="1854739" cy="379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8" name="Obdélní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25" y="1836387"/>
                <a:ext cx="1854739" cy="379848"/>
              </a:xfrm>
              <a:prstGeom prst="rect">
                <a:avLst/>
              </a:prstGeom>
              <a:blipFill>
                <a:blip r:embed="rId18"/>
                <a:stretch>
                  <a:fillRect l="-658"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ovéPole 64"/>
          <p:cNvSpPr txBox="1"/>
          <p:nvPr/>
        </p:nvSpPr>
        <p:spPr>
          <a:xfrm>
            <a:off x="5454564" y="520166"/>
            <a:ext cx="172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Polovodič s Peltierovým  koef.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828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Krychle 70"/>
          <p:cNvSpPr/>
          <p:nvPr/>
        </p:nvSpPr>
        <p:spPr>
          <a:xfrm>
            <a:off x="7605191" y="6095883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4" name="Krychle 73"/>
          <p:cNvSpPr/>
          <p:nvPr/>
        </p:nvSpPr>
        <p:spPr>
          <a:xfrm>
            <a:off x="5762883" y="2884845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6" name="Krychle 85"/>
          <p:cNvSpPr/>
          <p:nvPr/>
        </p:nvSpPr>
        <p:spPr>
          <a:xfrm>
            <a:off x="3373407" y="2589441"/>
            <a:ext cx="6811015" cy="2168716"/>
          </a:xfrm>
          <a:prstGeom prst="cube">
            <a:avLst>
              <a:gd name="adj" fmla="val 9658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7" name="Volný tvar 116"/>
          <p:cNvSpPr/>
          <p:nvPr/>
        </p:nvSpPr>
        <p:spPr>
          <a:xfrm>
            <a:off x="2905255" y="2891359"/>
            <a:ext cx="2824793" cy="258103"/>
          </a:xfrm>
          <a:custGeom>
            <a:avLst/>
            <a:gdLst>
              <a:gd name="connsiteX0" fmla="*/ 3178206 w 3178206"/>
              <a:gd name="connsiteY0" fmla="*/ 36272 h 303650"/>
              <a:gd name="connsiteX1" fmla="*/ 2689934 w 3178206"/>
              <a:gd name="connsiteY1" fmla="*/ 107293 h 303650"/>
              <a:gd name="connsiteX2" fmla="*/ 2112886 w 3178206"/>
              <a:gd name="connsiteY2" fmla="*/ 293724 h 303650"/>
              <a:gd name="connsiteX3" fmla="*/ 1597981 w 3178206"/>
              <a:gd name="connsiteY3" fmla="*/ 258214 h 303650"/>
              <a:gd name="connsiteX4" fmla="*/ 1038688 w 3178206"/>
              <a:gd name="connsiteY4" fmla="*/ 89538 h 303650"/>
              <a:gd name="connsiteX5" fmla="*/ 426129 w 3178206"/>
              <a:gd name="connsiteY5" fmla="*/ 761 h 303650"/>
              <a:gd name="connsiteX6" fmla="*/ 0 w 3178206"/>
              <a:gd name="connsiteY6" fmla="*/ 54027 h 30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206" h="303650">
                <a:moveTo>
                  <a:pt x="3178206" y="36272"/>
                </a:moveTo>
                <a:cubicBezTo>
                  <a:pt x="3022846" y="50328"/>
                  <a:pt x="2867487" y="64384"/>
                  <a:pt x="2689934" y="107293"/>
                </a:cubicBezTo>
                <a:cubicBezTo>
                  <a:pt x="2512381" y="150202"/>
                  <a:pt x="2294878" y="268570"/>
                  <a:pt x="2112886" y="293724"/>
                </a:cubicBezTo>
                <a:cubicBezTo>
                  <a:pt x="1930894" y="318878"/>
                  <a:pt x="1777014" y="292245"/>
                  <a:pt x="1597981" y="258214"/>
                </a:cubicBezTo>
                <a:cubicBezTo>
                  <a:pt x="1418948" y="224183"/>
                  <a:pt x="1233996" y="132447"/>
                  <a:pt x="1038688" y="89538"/>
                </a:cubicBezTo>
                <a:cubicBezTo>
                  <a:pt x="843380" y="46629"/>
                  <a:pt x="599243" y="6679"/>
                  <a:pt x="426129" y="761"/>
                </a:cubicBezTo>
                <a:cubicBezTo>
                  <a:pt x="253015" y="-5157"/>
                  <a:pt x="126507" y="24435"/>
                  <a:pt x="0" y="54027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5" name="Krychle 84"/>
          <p:cNvSpPr/>
          <p:nvPr/>
        </p:nvSpPr>
        <p:spPr>
          <a:xfrm>
            <a:off x="4336915" y="4071496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2" name="Krychle 51"/>
          <p:cNvSpPr/>
          <p:nvPr/>
        </p:nvSpPr>
        <p:spPr>
          <a:xfrm>
            <a:off x="8262496" y="3197110"/>
            <a:ext cx="635444" cy="514658"/>
          </a:xfrm>
          <a:prstGeom prst="cube">
            <a:avLst>
              <a:gd name="adj" fmla="val 746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5754849" y="2632561"/>
            <a:ext cx="3171976" cy="808750"/>
            <a:chOff x="2706129" y="4207475"/>
            <a:chExt cx="3731737" cy="951471"/>
          </a:xfrm>
        </p:grpSpPr>
        <p:sp>
          <p:nvSpPr>
            <p:cNvPr id="20" name="Krychle 19"/>
            <p:cNvSpPr/>
            <p:nvPr/>
          </p:nvSpPr>
          <p:spPr>
            <a:xfrm>
              <a:off x="4139512" y="4874741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Krychle 20"/>
            <p:cNvSpPr/>
            <p:nvPr/>
          </p:nvSpPr>
          <p:spPr>
            <a:xfrm>
              <a:off x="3175686" y="4874741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Krychle 21"/>
            <p:cNvSpPr/>
            <p:nvPr/>
          </p:nvSpPr>
          <p:spPr>
            <a:xfrm>
              <a:off x="3188042" y="4331047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Krychle 22"/>
            <p:cNvSpPr/>
            <p:nvPr/>
          </p:nvSpPr>
          <p:spPr>
            <a:xfrm>
              <a:off x="3657599" y="4349566"/>
              <a:ext cx="358346" cy="667265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Krychle 23"/>
            <p:cNvSpPr/>
            <p:nvPr/>
          </p:nvSpPr>
          <p:spPr>
            <a:xfrm>
              <a:off x="2706129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Krychle 24"/>
            <p:cNvSpPr/>
            <p:nvPr/>
          </p:nvSpPr>
          <p:spPr>
            <a:xfrm>
              <a:off x="4139512" y="4331048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Krychle 25"/>
            <p:cNvSpPr/>
            <p:nvPr/>
          </p:nvSpPr>
          <p:spPr>
            <a:xfrm>
              <a:off x="4596711" y="4368108"/>
              <a:ext cx="358346" cy="667265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Krychle 26"/>
            <p:cNvSpPr/>
            <p:nvPr/>
          </p:nvSpPr>
          <p:spPr>
            <a:xfrm>
              <a:off x="3669955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Krychle 27"/>
            <p:cNvSpPr/>
            <p:nvPr/>
          </p:nvSpPr>
          <p:spPr>
            <a:xfrm>
              <a:off x="5103338" y="4874741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Krychle 28"/>
            <p:cNvSpPr/>
            <p:nvPr/>
          </p:nvSpPr>
          <p:spPr>
            <a:xfrm>
              <a:off x="5103338" y="4349575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Krychle 29"/>
            <p:cNvSpPr/>
            <p:nvPr/>
          </p:nvSpPr>
          <p:spPr>
            <a:xfrm>
              <a:off x="5585251" y="4349576"/>
              <a:ext cx="358346" cy="667265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Krychle 30"/>
            <p:cNvSpPr/>
            <p:nvPr/>
          </p:nvSpPr>
          <p:spPr>
            <a:xfrm>
              <a:off x="4633781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Krychle 31"/>
            <p:cNvSpPr/>
            <p:nvPr/>
          </p:nvSpPr>
          <p:spPr>
            <a:xfrm>
              <a:off x="6048631" y="4349578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Krychle 33"/>
            <p:cNvSpPr/>
            <p:nvPr/>
          </p:nvSpPr>
          <p:spPr>
            <a:xfrm>
              <a:off x="5597607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3" name="Krychle 52"/>
          <p:cNvSpPr/>
          <p:nvPr/>
        </p:nvSpPr>
        <p:spPr>
          <a:xfrm>
            <a:off x="6626618" y="3470193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Krychle 53"/>
          <p:cNvSpPr/>
          <p:nvPr/>
        </p:nvSpPr>
        <p:spPr>
          <a:xfrm>
            <a:off x="5807366" y="3470193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Krychle 54"/>
          <p:cNvSpPr/>
          <p:nvPr/>
        </p:nvSpPr>
        <p:spPr>
          <a:xfrm>
            <a:off x="5397740" y="3023805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6" name="Krychle 55"/>
          <p:cNvSpPr/>
          <p:nvPr/>
        </p:nvSpPr>
        <p:spPr>
          <a:xfrm>
            <a:off x="5730767" y="2881507"/>
            <a:ext cx="297893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7" name="Krychle 56"/>
          <p:cNvSpPr/>
          <p:nvPr/>
        </p:nvSpPr>
        <p:spPr>
          <a:xfrm>
            <a:off x="5408242" y="2903017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8" name="Krychle 57"/>
          <p:cNvSpPr/>
          <p:nvPr/>
        </p:nvSpPr>
        <p:spPr>
          <a:xfrm>
            <a:off x="6216992" y="3023805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9" name="Krychle 58"/>
          <p:cNvSpPr/>
          <p:nvPr/>
        </p:nvSpPr>
        <p:spPr>
          <a:xfrm>
            <a:off x="6626618" y="3023805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0" name="Krychle 59"/>
          <p:cNvSpPr/>
          <p:nvPr/>
        </p:nvSpPr>
        <p:spPr>
          <a:xfrm>
            <a:off x="6227494" y="2903017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1" name="Krychle 60"/>
          <p:cNvSpPr/>
          <p:nvPr/>
        </p:nvSpPr>
        <p:spPr>
          <a:xfrm>
            <a:off x="7445870" y="3470193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2" name="Krychle 61"/>
          <p:cNvSpPr/>
          <p:nvPr/>
        </p:nvSpPr>
        <p:spPr>
          <a:xfrm>
            <a:off x="7036244" y="3023805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Krychle 62"/>
          <p:cNvSpPr/>
          <p:nvPr/>
        </p:nvSpPr>
        <p:spPr>
          <a:xfrm>
            <a:off x="7445870" y="3023805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4" name="Krychle 63"/>
          <p:cNvSpPr/>
          <p:nvPr/>
        </p:nvSpPr>
        <p:spPr>
          <a:xfrm>
            <a:off x="7046746" y="2903017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5" name="Krychle 64"/>
          <p:cNvSpPr/>
          <p:nvPr/>
        </p:nvSpPr>
        <p:spPr>
          <a:xfrm>
            <a:off x="7855496" y="3023805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6" name="Krychle 65"/>
          <p:cNvSpPr/>
          <p:nvPr/>
        </p:nvSpPr>
        <p:spPr>
          <a:xfrm>
            <a:off x="8265121" y="3023805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7" name="Krychle 66"/>
          <p:cNvSpPr/>
          <p:nvPr/>
        </p:nvSpPr>
        <p:spPr>
          <a:xfrm>
            <a:off x="7865998" y="2903017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8" name="Krychle 67"/>
          <p:cNvSpPr/>
          <p:nvPr/>
        </p:nvSpPr>
        <p:spPr>
          <a:xfrm>
            <a:off x="5059013" y="3548972"/>
            <a:ext cx="635444" cy="514658"/>
          </a:xfrm>
          <a:prstGeom prst="cube">
            <a:avLst>
              <a:gd name="adj" fmla="val 746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Krychle 32"/>
          <p:cNvSpPr/>
          <p:nvPr/>
        </p:nvSpPr>
        <p:spPr>
          <a:xfrm>
            <a:off x="5051135" y="3352037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Krychle 11"/>
          <p:cNvSpPr/>
          <p:nvPr/>
        </p:nvSpPr>
        <p:spPr>
          <a:xfrm>
            <a:off x="7569287" y="3748536"/>
            <a:ext cx="635444" cy="514658"/>
          </a:xfrm>
          <a:prstGeom prst="cube">
            <a:avLst>
              <a:gd name="adj" fmla="val 746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5051136" y="3170855"/>
            <a:ext cx="3171976" cy="808750"/>
            <a:chOff x="2706129" y="4207475"/>
            <a:chExt cx="3731737" cy="951471"/>
          </a:xfrm>
        </p:grpSpPr>
        <p:sp>
          <p:nvSpPr>
            <p:cNvPr id="38" name="Krychle 37"/>
            <p:cNvSpPr/>
            <p:nvPr/>
          </p:nvSpPr>
          <p:spPr>
            <a:xfrm>
              <a:off x="4139512" y="4874741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Krychle 38"/>
            <p:cNvSpPr/>
            <p:nvPr/>
          </p:nvSpPr>
          <p:spPr>
            <a:xfrm>
              <a:off x="3175686" y="4874741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Krychle 39"/>
            <p:cNvSpPr/>
            <p:nvPr/>
          </p:nvSpPr>
          <p:spPr>
            <a:xfrm>
              <a:off x="3188042" y="4331047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Krychle 40"/>
            <p:cNvSpPr/>
            <p:nvPr/>
          </p:nvSpPr>
          <p:spPr>
            <a:xfrm>
              <a:off x="3657599" y="4349566"/>
              <a:ext cx="358346" cy="667265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Krychle 41"/>
            <p:cNvSpPr/>
            <p:nvPr/>
          </p:nvSpPr>
          <p:spPr>
            <a:xfrm>
              <a:off x="2706129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Krychle 42"/>
            <p:cNvSpPr/>
            <p:nvPr/>
          </p:nvSpPr>
          <p:spPr>
            <a:xfrm>
              <a:off x="4139512" y="4331048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Krychle 43"/>
            <p:cNvSpPr/>
            <p:nvPr/>
          </p:nvSpPr>
          <p:spPr>
            <a:xfrm>
              <a:off x="4596711" y="4368108"/>
              <a:ext cx="358346" cy="667265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Krychle 44"/>
            <p:cNvSpPr/>
            <p:nvPr/>
          </p:nvSpPr>
          <p:spPr>
            <a:xfrm>
              <a:off x="3669955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Krychle 45"/>
            <p:cNvSpPr/>
            <p:nvPr/>
          </p:nvSpPr>
          <p:spPr>
            <a:xfrm>
              <a:off x="5103338" y="4874741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7" name="Krychle 46"/>
            <p:cNvSpPr/>
            <p:nvPr/>
          </p:nvSpPr>
          <p:spPr>
            <a:xfrm>
              <a:off x="5103338" y="4349575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Krychle 47"/>
            <p:cNvSpPr/>
            <p:nvPr/>
          </p:nvSpPr>
          <p:spPr>
            <a:xfrm>
              <a:off x="5585251" y="4349576"/>
              <a:ext cx="358346" cy="667265"/>
            </a:xfrm>
            <a:prstGeom prst="cub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Krychle 48"/>
            <p:cNvSpPr/>
            <p:nvPr/>
          </p:nvSpPr>
          <p:spPr>
            <a:xfrm>
              <a:off x="4633781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0" name="Krychle 49"/>
            <p:cNvSpPr/>
            <p:nvPr/>
          </p:nvSpPr>
          <p:spPr>
            <a:xfrm>
              <a:off x="6048631" y="4349578"/>
              <a:ext cx="358346" cy="667265"/>
            </a:xfrm>
            <a:prstGeom prst="cub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1" name="Krychle 50"/>
            <p:cNvSpPr/>
            <p:nvPr/>
          </p:nvSpPr>
          <p:spPr>
            <a:xfrm>
              <a:off x="5597607" y="4207475"/>
              <a:ext cx="840259" cy="284205"/>
            </a:xfrm>
            <a:prstGeom prst="cube">
              <a:avLst>
                <a:gd name="adj" fmla="val 416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Krychle 10"/>
          <p:cNvSpPr/>
          <p:nvPr/>
        </p:nvSpPr>
        <p:spPr>
          <a:xfrm>
            <a:off x="5933409" y="4021620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Krychle 9"/>
          <p:cNvSpPr/>
          <p:nvPr/>
        </p:nvSpPr>
        <p:spPr>
          <a:xfrm>
            <a:off x="5114157" y="4021620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Krychle 1"/>
          <p:cNvSpPr/>
          <p:nvPr/>
        </p:nvSpPr>
        <p:spPr>
          <a:xfrm>
            <a:off x="4704531" y="3575231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Krychle 2"/>
          <p:cNvSpPr/>
          <p:nvPr/>
        </p:nvSpPr>
        <p:spPr>
          <a:xfrm>
            <a:off x="5114157" y="3575231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Krychle 3"/>
          <p:cNvSpPr/>
          <p:nvPr/>
        </p:nvSpPr>
        <p:spPr>
          <a:xfrm>
            <a:off x="4715033" y="3454444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ychle 6"/>
          <p:cNvSpPr/>
          <p:nvPr/>
        </p:nvSpPr>
        <p:spPr>
          <a:xfrm>
            <a:off x="5523783" y="3575231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Krychle 7"/>
          <p:cNvSpPr/>
          <p:nvPr/>
        </p:nvSpPr>
        <p:spPr>
          <a:xfrm>
            <a:off x="5933409" y="3575231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Krychle 8"/>
          <p:cNvSpPr/>
          <p:nvPr/>
        </p:nvSpPr>
        <p:spPr>
          <a:xfrm>
            <a:off x="5534285" y="3454444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Krychle 12"/>
          <p:cNvSpPr/>
          <p:nvPr/>
        </p:nvSpPr>
        <p:spPr>
          <a:xfrm>
            <a:off x="6752661" y="4021620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Krychle 13"/>
          <p:cNvSpPr/>
          <p:nvPr/>
        </p:nvSpPr>
        <p:spPr>
          <a:xfrm>
            <a:off x="6343035" y="3575231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Krychle 14"/>
          <p:cNvSpPr/>
          <p:nvPr/>
        </p:nvSpPr>
        <p:spPr>
          <a:xfrm>
            <a:off x="6752661" y="3575231"/>
            <a:ext cx="304594" cy="567175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ychle 15"/>
          <p:cNvSpPr/>
          <p:nvPr/>
        </p:nvSpPr>
        <p:spPr>
          <a:xfrm>
            <a:off x="6353537" y="3454444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ychle 16"/>
          <p:cNvSpPr/>
          <p:nvPr/>
        </p:nvSpPr>
        <p:spPr>
          <a:xfrm>
            <a:off x="7162287" y="3575231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ychle 17"/>
          <p:cNvSpPr/>
          <p:nvPr/>
        </p:nvSpPr>
        <p:spPr>
          <a:xfrm>
            <a:off x="7605191" y="5677902"/>
            <a:ext cx="304594" cy="536832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2" name="Krychle 71"/>
          <p:cNvSpPr/>
          <p:nvPr/>
        </p:nvSpPr>
        <p:spPr>
          <a:xfrm>
            <a:off x="6778915" y="6093947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Krychle 75"/>
          <p:cNvSpPr/>
          <p:nvPr/>
        </p:nvSpPr>
        <p:spPr>
          <a:xfrm>
            <a:off x="7188541" y="5647559"/>
            <a:ext cx="304594" cy="567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Krychle 77"/>
          <p:cNvSpPr/>
          <p:nvPr/>
        </p:nvSpPr>
        <p:spPr>
          <a:xfrm>
            <a:off x="7199043" y="5526771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4" name="Krychle 103"/>
          <p:cNvSpPr/>
          <p:nvPr/>
        </p:nvSpPr>
        <p:spPr>
          <a:xfrm>
            <a:off x="3922331" y="862156"/>
            <a:ext cx="6122792" cy="1476683"/>
          </a:xfrm>
          <a:prstGeom prst="cube">
            <a:avLst>
              <a:gd name="adj" fmla="val 9658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5" name="Čárový bublinový popisek 3 104"/>
          <p:cNvSpPr/>
          <p:nvPr/>
        </p:nvSpPr>
        <p:spPr>
          <a:xfrm>
            <a:off x="9837978" y="5647558"/>
            <a:ext cx="2191761" cy="68796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1642"/>
              <a:gd name="adj6" fmla="val -59304"/>
              <a:gd name="adj7" fmla="val 44547"/>
              <a:gd name="adj8" fmla="val -874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6" name="Čárový bublinový popisek 3 105"/>
          <p:cNvSpPr/>
          <p:nvPr/>
        </p:nvSpPr>
        <p:spPr>
          <a:xfrm flipH="1">
            <a:off x="3457097" y="5045033"/>
            <a:ext cx="2218983" cy="68568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8234"/>
              <a:gd name="adj6" fmla="val -41274"/>
              <a:gd name="adj7" fmla="val 128729"/>
              <a:gd name="adj8" fmla="val -666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7" name="Čárový bublinový popisek 3 106"/>
          <p:cNvSpPr/>
          <p:nvPr/>
        </p:nvSpPr>
        <p:spPr>
          <a:xfrm>
            <a:off x="9517941" y="4447200"/>
            <a:ext cx="1332961" cy="477193"/>
          </a:xfrm>
          <a:prstGeom prst="borderCallout3">
            <a:avLst>
              <a:gd name="adj1" fmla="val 18750"/>
              <a:gd name="adj2" fmla="val -8333"/>
              <a:gd name="adj3" fmla="val 40761"/>
              <a:gd name="adj4" fmla="val -53701"/>
              <a:gd name="adj5" fmla="val 140305"/>
              <a:gd name="adj6" fmla="val -75665"/>
              <a:gd name="adj7" fmla="val 237919"/>
              <a:gd name="adj8" fmla="val -1333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8" name="TextovéPole 107"/>
          <p:cNvSpPr txBox="1"/>
          <p:nvPr/>
        </p:nvSpPr>
        <p:spPr>
          <a:xfrm>
            <a:off x="9837978" y="4527343"/>
            <a:ext cx="5234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měď</a:t>
            </a:r>
            <a:endParaRPr lang="cs-CZ" dirty="0"/>
          </a:p>
        </p:txBody>
      </p:sp>
      <p:sp>
        <p:nvSpPr>
          <p:cNvPr id="110" name="Čárový bublinový popisek 3 109"/>
          <p:cNvSpPr/>
          <p:nvPr/>
        </p:nvSpPr>
        <p:spPr>
          <a:xfrm>
            <a:off x="10310461" y="2859082"/>
            <a:ext cx="1332961" cy="477193"/>
          </a:xfrm>
          <a:prstGeom prst="borderCallout3">
            <a:avLst>
              <a:gd name="adj1" fmla="val 18750"/>
              <a:gd name="adj2" fmla="val -8333"/>
              <a:gd name="adj3" fmla="val 40761"/>
              <a:gd name="adj4" fmla="val -53701"/>
              <a:gd name="adj5" fmla="val 65982"/>
              <a:gd name="adj6" fmla="val -76797"/>
              <a:gd name="adj7" fmla="val 158852"/>
              <a:gd name="adj8" fmla="val -999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1" name="TextovéPole 110"/>
          <p:cNvSpPr txBox="1"/>
          <p:nvPr/>
        </p:nvSpPr>
        <p:spPr>
          <a:xfrm>
            <a:off x="10504459" y="2940711"/>
            <a:ext cx="87628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keramika</a:t>
            </a:r>
            <a:endParaRPr lang="cs-CZ" dirty="0"/>
          </a:p>
        </p:txBody>
      </p:sp>
      <p:sp>
        <p:nvSpPr>
          <p:cNvPr id="112" name="TextovéPole 111"/>
          <p:cNvSpPr txBox="1"/>
          <p:nvPr/>
        </p:nvSpPr>
        <p:spPr>
          <a:xfrm>
            <a:off x="3659318" y="5026960"/>
            <a:ext cx="139302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Polovodič p-typ</a:t>
            </a:r>
            <a:endParaRPr lang="cs-CZ" dirty="0"/>
          </a:p>
        </p:txBody>
      </p:sp>
      <p:sp>
        <p:nvSpPr>
          <p:cNvPr id="113" name="TextovéPole 112"/>
          <p:cNvSpPr txBox="1"/>
          <p:nvPr/>
        </p:nvSpPr>
        <p:spPr>
          <a:xfrm>
            <a:off x="9820335" y="5647558"/>
            <a:ext cx="139302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Polovodič n-typ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/>
              <p:cNvSpPr txBox="1"/>
              <p:nvPr/>
            </p:nvSpPr>
            <p:spPr>
              <a:xfrm>
                <a:off x="3440776" y="5339459"/>
                <a:ext cx="1948886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Seebeckův koef.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14" name="TextovéPol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776" y="5339459"/>
                <a:ext cx="1948886" cy="313932"/>
              </a:xfrm>
              <a:prstGeom prst="rect">
                <a:avLst/>
              </a:prstGeom>
              <a:blipFill>
                <a:blip r:embed="rId2"/>
                <a:stretch>
                  <a:fillRect l="-2500" t="-11765" r="-16250" b="-49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ovéPole 114"/>
              <p:cNvSpPr txBox="1"/>
              <p:nvPr/>
            </p:nvSpPr>
            <p:spPr>
              <a:xfrm>
                <a:off x="9789839" y="5964263"/>
                <a:ext cx="1948886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Seebeckův koef.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15" name="TextovéPole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839" y="5964263"/>
                <a:ext cx="1948886" cy="313932"/>
              </a:xfrm>
              <a:prstGeom prst="rect">
                <a:avLst/>
              </a:prstGeom>
              <a:blipFill>
                <a:blip r:embed="rId3"/>
                <a:stretch>
                  <a:fillRect l="-2813" t="-9615" r="-15937" b="-461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Volný tvar 115"/>
          <p:cNvSpPr/>
          <p:nvPr/>
        </p:nvSpPr>
        <p:spPr>
          <a:xfrm>
            <a:off x="2201765" y="3492344"/>
            <a:ext cx="2302951" cy="682260"/>
          </a:xfrm>
          <a:custGeom>
            <a:avLst/>
            <a:gdLst>
              <a:gd name="connsiteX0" fmla="*/ 2709355 w 2709355"/>
              <a:gd name="connsiteY0" fmla="*/ 686328 h 802659"/>
              <a:gd name="connsiteX1" fmla="*/ 2238839 w 2709355"/>
              <a:gd name="connsiteY1" fmla="*/ 712961 h 802659"/>
              <a:gd name="connsiteX2" fmla="*/ 1351072 w 2709355"/>
              <a:gd name="connsiteY2" fmla="*/ 801737 h 802659"/>
              <a:gd name="connsiteX3" fmla="*/ 694124 w 2709355"/>
              <a:gd name="connsiteY3" fmla="*/ 650817 h 802659"/>
              <a:gd name="connsiteX4" fmla="*/ 525449 w 2709355"/>
              <a:gd name="connsiteY4" fmla="*/ 233567 h 802659"/>
              <a:gd name="connsiteX5" fmla="*/ 54932 w 2709355"/>
              <a:gd name="connsiteY5" fmla="*/ 20502 h 802659"/>
              <a:gd name="connsiteX6" fmla="*/ 28299 w 2709355"/>
              <a:gd name="connsiteY6" fmla="*/ 20502 h 80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9355" h="802659">
                <a:moveTo>
                  <a:pt x="2709355" y="686328"/>
                </a:moveTo>
                <a:cubicBezTo>
                  <a:pt x="2587287" y="690027"/>
                  <a:pt x="2465219" y="693726"/>
                  <a:pt x="2238839" y="712961"/>
                </a:cubicBezTo>
                <a:cubicBezTo>
                  <a:pt x="2012459" y="732196"/>
                  <a:pt x="1608524" y="812094"/>
                  <a:pt x="1351072" y="801737"/>
                </a:cubicBezTo>
                <a:cubicBezTo>
                  <a:pt x="1093620" y="791380"/>
                  <a:pt x="831728" y="745512"/>
                  <a:pt x="694124" y="650817"/>
                </a:cubicBezTo>
                <a:cubicBezTo>
                  <a:pt x="556520" y="556122"/>
                  <a:pt x="631981" y="338620"/>
                  <a:pt x="525449" y="233567"/>
                </a:cubicBezTo>
                <a:cubicBezTo>
                  <a:pt x="418917" y="128514"/>
                  <a:pt x="54932" y="20502"/>
                  <a:pt x="54932" y="20502"/>
                </a:cubicBezTo>
                <a:cubicBezTo>
                  <a:pt x="-27926" y="-15009"/>
                  <a:pt x="186" y="2746"/>
                  <a:pt x="28299" y="20502"/>
                </a:cubicBezTo>
              </a:path>
            </a:pathLst>
          </a:custGeom>
          <a:noFill/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/>
              <p:cNvSpPr txBox="1"/>
              <p:nvPr/>
            </p:nvSpPr>
            <p:spPr>
              <a:xfrm>
                <a:off x="3934847" y="4051871"/>
                <a:ext cx="297037" cy="366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8" name="TextovéPol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47" y="4051871"/>
                <a:ext cx="297037" cy="366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ovéPole 118"/>
              <p:cNvSpPr txBox="1"/>
              <p:nvPr/>
            </p:nvSpPr>
            <p:spPr>
              <a:xfrm>
                <a:off x="5260358" y="2605907"/>
                <a:ext cx="297037" cy="366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9" name="TextovéPole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58" y="2605907"/>
                <a:ext cx="297037" cy="366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Krychle 120"/>
          <p:cNvSpPr/>
          <p:nvPr/>
        </p:nvSpPr>
        <p:spPr>
          <a:xfrm>
            <a:off x="7566657" y="3588714"/>
            <a:ext cx="304594" cy="536832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Krychle 18"/>
          <p:cNvSpPr/>
          <p:nvPr/>
        </p:nvSpPr>
        <p:spPr>
          <a:xfrm>
            <a:off x="7172789" y="3454444"/>
            <a:ext cx="714220" cy="241574"/>
          </a:xfrm>
          <a:prstGeom prst="cube">
            <a:avLst>
              <a:gd name="adj" fmla="val 41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2" name="TextovéPole 121"/>
          <p:cNvSpPr txBox="1"/>
          <p:nvPr/>
        </p:nvSpPr>
        <p:spPr>
          <a:xfrm>
            <a:off x="434482" y="1158554"/>
            <a:ext cx="3125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Peltierův článek,</a:t>
            </a:r>
            <a:r>
              <a:rPr lang="cs-CZ" dirty="0"/>
              <a:t> </a:t>
            </a:r>
            <a:r>
              <a:rPr lang="cs-CZ" dirty="0" smtClean="0"/>
              <a:t>TEC1-127060S</a:t>
            </a:r>
          </a:p>
          <a:p>
            <a:r>
              <a:rPr lang="cs-CZ" dirty="0"/>
              <a:t>40x40 mm, síla 3,6 </a:t>
            </a:r>
            <a:r>
              <a:rPr lang="cs-CZ" dirty="0" smtClean="0"/>
              <a:t>mm</a:t>
            </a:r>
            <a:endParaRPr lang="cs-CZ" dirty="0"/>
          </a:p>
          <a:p>
            <a:r>
              <a:rPr lang="cs-CZ" dirty="0" smtClean="0"/>
              <a:t>konstrukce - schematicky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ovéPole 125"/>
              <p:cNvSpPr txBox="1"/>
              <p:nvPr/>
            </p:nvSpPr>
            <p:spPr>
              <a:xfrm>
                <a:off x="9837978" y="1686549"/>
                <a:ext cx="1981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127</m:t>
                    </m:r>
                  </m:oMath>
                </a14:m>
                <a:r>
                  <a:rPr lang="cs-CZ" dirty="0" smtClean="0"/>
                  <a:t> párů PN dvojic</a:t>
                </a:r>
                <a:endParaRPr lang="cs-CZ" dirty="0"/>
              </a:p>
            </p:txBody>
          </p:sp>
        </mc:Choice>
        <mc:Fallback xmlns="">
          <p:sp>
            <p:nvSpPr>
              <p:cNvPr id="126" name="TextovéPol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978" y="1686549"/>
                <a:ext cx="1981120" cy="369332"/>
              </a:xfrm>
              <a:prstGeom prst="rect">
                <a:avLst/>
              </a:prstGeom>
              <a:blipFill>
                <a:blip r:embed="rId6"/>
                <a:stretch>
                  <a:fillRect t="-10000" r="-2154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Čárový bublinový popisek 3 126"/>
          <p:cNvSpPr/>
          <p:nvPr/>
        </p:nvSpPr>
        <p:spPr>
          <a:xfrm>
            <a:off x="9837979" y="1626617"/>
            <a:ext cx="2122008" cy="477193"/>
          </a:xfrm>
          <a:prstGeom prst="borderCallout3">
            <a:avLst>
              <a:gd name="adj1" fmla="val 52237"/>
              <a:gd name="adj2" fmla="val -7915"/>
              <a:gd name="adj3" fmla="val 81689"/>
              <a:gd name="adj4" fmla="val -23997"/>
              <a:gd name="adj5" fmla="val 118073"/>
              <a:gd name="adj6" fmla="val -34542"/>
              <a:gd name="adj7" fmla="val 225826"/>
              <a:gd name="adj8" fmla="val -635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4469907" y="855624"/>
            <a:ext cx="885822" cy="6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/>
          <p:nvPr/>
        </p:nvCxnSpPr>
        <p:spPr>
          <a:xfrm flipV="1">
            <a:off x="3061168" y="2284459"/>
            <a:ext cx="885822" cy="6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V="1">
            <a:off x="3062088" y="858890"/>
            <a:ext cx="1433121" cy="14475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 flipV="1">
            <a:off x="10026666" y="483968"/>
            <a:ext cx="405348" cy="371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nice 101"/>
          <p:cNvCxnSpPr/>
          <p:nvPr/>
        </p:nvCxnSpPr>
        <p:spPr>
          <a:xfrm flipV="1">
            <a:off x="5331611" y="499027"/>
            <a:ext cx="405348" cy="371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V="1">
            <a:off x="5730048" y="483968"/>
            <a:ext cx="4701966" cy="15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 rot="18892382">
                <a:off x="3585068" y="1392326"/>
                <a:ext cx="997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2382">
                <a:off x="3585068" y="1392326"/>
                <a:ext cx="997517" cy="369332"/>
              </a:xfrm>
              <a:prstGeom prst="rect">
                <a:avLst/>
              </a:prstGeom>
              <a:blipFill>
                <a:blip r:embed="rId7"/>
                <a:stretch>
                  <a:fillRect l="-2500" r="-1250"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ovéPole 119"/>
              <p:cNvSpPr txBox="1"/>
              <p:nvPr/>
            </p:nvSpPr>
            <p:spPr>
              <a:xfrm>
                <a:off x="6658130" y="93542"/>
                <a:ext cx="9975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0" name="TextovéPol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130" y="93542"/>
                <a:ext cx="997517" cy="369332"/>
              </a:xfrm>
              <a:prstGeom prst="rect">
                <a:avLst/>
              </a:prstGeom>
              <a:blipFill>
                <a:blip r:embed="rId8"/>
                <a:stretch>
                  <a:fillRect l="-6707" r="-3659"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bdélník 83"/>
          <p:cNvSpPr/>
          <p:nvPr/>
        </p:nvSpPr>
        <p:spPr>
          <a:xfrm>
            <a:off x="143927" y="6088985"/>
            <a:ext cx="596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202124"/>
                </a:solidFill>
                <a:latin typeface="arial" panose="020B0604020202020204" pitchFamily="34" charset="0"/>
              </a:rPr>
              <a:t>Materiál polovodičů je většinou na bázi Bismuth Telluridu</a:t>
            </a:r>
            <a:endParaRPr lang="cs-CZ" dirty="0"/>
          </a:p>
        </p:txBody>
      </p:sp>
      <p:sp>
        <p:nvSpPr>
          <p:cNvPr id="124" name="TextovéPole 123"/>
          <p:cNvSpPr txBox="1"/>
          <p:nvPr/>
        </p:nvSpPr>
        <p:spPr>
          <a:xfrm>
            <a:off x="374901" y="122539"/>
            <a:ext cx="2075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10. Peltiérův jev 3.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065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 rot="248526">
            <a:off x="7165542" y="5792038"/>
            <a:ext cx="26275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Krychle 8"/>
          <p:cNvSpPr/>
          <p:nvPr/>
        </p:nvSpPr>
        <p:spPr>
          <a:xfrm>
            <a:off x="4309763" y="4553852"/>
            <a:ext cx="5025819" cy="1959424"/>
          </a:xfrm>
          <a:prstGeom prst="cube">
            <a:avLst>
              <a:gd name="adj" fmla="val 8480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Krychle 4"/>
          <p:cNvSpPr/>
          <p:nvPr/>
        </p:nvSpPr>
        <p:spPr>
          <a:xfrm>
            <a:off x="5234196" y="4858018"/>
            <a:ext cx="3176954" cy="1090246"/>
          </a:xfrm>
          <a:prstGeom prst="cube">
            <a:avLst>
              <a:gd name="adj" fmla="val 966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Krychle 3"/>
          <p:cNvSpPr/>
          <p:nvPr/>
        </p:nvSpPr>
        <p:spPr>
          <a:xfrm>
            <a:off x="5422156" y="4858018"/>
            <a:ext cx="2801034" cy="990991"/>
          </a:xfrm>
          <a:prstGeom prst="cube">
            <a:avLst>
              <a:gd name="adj" fmla="val 9067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Krychle 5"/>
          <p:cNvSpPr/>
          <p:nvPr/>
        </p:nvSpPr>
        <p:spPr>
          <a:xfrm>
            <a:off x="5234196" y="4670449"/>
            <a:ext cx="3176954" cy="1090246"/>
          </a:xfrm>
          <a:prstGeom prst="cube">
            <a:avLst>
              <a:gd name="adj" fmla="val 9658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20490351">
            <a:off x="11515018" y="4019318"/>
            <a:ext cx="26275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0275" y="6166053"/>
            <a:ext cx="243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chladič - hliníková deska</a:t>
            </a:r>
            <a:endParaRPr lang="cs-CZ" dirty="0"/>
          </a:p>
        </p:txBody>
      </p:sp>
      <p:sp>
        <p:nvSpPr>
          <p:cNvPr id="14" name="Čárový bublinový popisek 3 13"/>
          <p:cNvSpPr/>
          <p:nvPr/>
        </p:nvSpPr>
        <p:spPr>
          <a:xfrm>
            <a:off x="7865147" y="1200684"/>
            <a:ext cx="3216063" cy="5614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7499"/>
              <a:gd name="adj6" fmla="val -43302"/>
              <a:gd name="adj7" fmla="val 453018"/>
              <a:gd name="adj8" fmla="val -433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 rot="248526">
            <a:off x="11536282" y="5867689"/>
            <a:ext cx="26275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ývojový diagram: údaje 15"/>
          <p:cNvSpPr/>
          <p:nvPr/>
        </p:nvSpPr>
        <p:spPr>
          <a:xfrm>
            <a:off x="8147574" y="4926062"/>
            <a:ext cx="192576" cy="99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188"/>
              <a:gd name="connsiteY0" fmla="*/ 9929 h 10000"/>
              <a:gd name="connsiteX1" fmla="*/ 3188 w 11188"/>
              <a:gd name="connsiteY1" fmla="*/ 0 h 10000"/>
              <a:gd name="connsiteX2" fmla="*/ 11188 w 11188"/>
              <a:gd name="connsiteY2" fmla="*/ 0 h 10000"/>
              <a:gd name="connsiteX3" fmla="*/ 9188 w 11188"/>
              <a:gd name="connsiteY3" fmla="*/ 10000 h 10000"/>
              <a:gd name="connsiteX4" fmla="*/ 0 w 11188"/>
              <a:gd name="connsiteY4" fmla="*/ 9929 h 10000"/>
              <a:gd name="connsiteX0" fmla="*/ 0 w 11188"/>
              <a:gd name="connsiteY0" fmla="*/ 9929 h 9929"/>
              <a:gd name="connsiteX1" fmla="*/ 3188 w 11188"/>
              <a:gd name="connsiteY1" fmla="*/ 0 h 9929"/>
              <a:gd name="connsiteX2" fmla="*/ 11188 w 11188"/>
              <a:gd name="connsiteY2" fmla="*/ 0 h 9929"/>
              <a:gd name="connsiteX3" fmla="*/ 7168 w 11188"/>
              <a:gd name="connsiteY3" fmla="*/ 9788 h 9929"/>
              <a:gd name="connsiteX4" fmla="*/ 0 w 11188"/>
              <a:gd name="connsiteY4" fmla="*/ 9929 h 9929"/>
              <a:gd name="connsiteX0" fmla="*/ 0 w 11501"/>
              <a:gd name="connsiteY0" fmla="*/ 9521 h 9858"/>
              <a:gd name="connsiteX1" fmla="*/ 4350 w 11501"/>
              <a:gd name="connsiteY1" fmla="*/ 0 h 9858"/>
              <a:gd name="connsiteX2" fmla="*/ 11501 w 11501"/>
              <a:gd name="connsiteY2" fmla="*/ 0 h 9858"/>
              <a:gd name="connsiteX3" fmla="*/ 7908 w 11501"/>
              <a:gd name="connsiteY3" fmla="*/ 9858 h 9858"/>
              <a:gd name="connsiteX4" fmla="*/ 0 w 11501"/>
              <a:gd name="connsiteY4" fmla="*/ 9521 h 9858"/>
              <a:gd name="connsiteX0" fmla="*/ 0 w 11453"/>
              <a:gd name="connsiteY0" fmla="*/ 9280 h 10000"/>
              <a:gd name="connsiteX1" fmla="*/ 5235 w 11453"/>
              <a:gd name="connsiteY1" fmla="*/ 0 h 10000"/>
              <a:gd name="connsiteX2" fmla="*/ 11453 w 11453"/>
              <a:gd name="connsiteY2" fmla="*/ 0 h 10000"/>
              <a:gd name="connsiteX3" fmla="*/ 8329 w 11453"/>
              <a:gd name="connsiteY3" fmla="*/ 10000 h 10000"/>
              <a:gd name="connsiteX4" fmla="*/ 0 w 11453"/>
              <a:gd name="connsiteY4" fmla="*/ 9280 h 10000"/>
              <a:gd name="connsiteX0" fmla="*/ 0 w 11453"/>
              <a:gd name="connsiteY0" fmla="*/ 9280 h 9334"/>
              <a:gd name="connsiteX1" fmla="*/ 5235 w 11453"/>
              <a:gd name="connsiteY1" fmla="*/ 0 h 9334"/>
              <a:gd name="connsiteX2" fmla="*/ 11453 w 11453"/>
              <a:gd name="connsiteY2" fmla="*/ 0 h 9334"/>
              <a:gd name="connsiteX3" fmla="*/ 7406 w 11453"/>
              <a:gd name="connsiteY3" fmla="*/ 9334 h 9334"/>
              <a:gd name="connsiteX4" fmla="*/ 0 w 11453"/>
              <a:gd name="connsiteY4" fmla="*/ 9280 h 9334"/>
              <a:gd name="connsiteX0" fmla="*/ 0 w 10000"/>
              <a:gd name="connsiteY0" fmla="*/ 9981 h 10039"/>
              <a:gd name="connsiteX1" fmla="*/ 4812 w 10000"/>
              <a:gd name="connsiteY1" fmla="*/ 0 h 10039"/>
              <a:gd name="connsiteX2" fmla="*/ 10000 w 10000"/>
              <a:gd name="connsiteY2" fmla="*/ 39 h 10039"/>
              <a:gd name="connsiteX3" fmla="*/ 6466 w 10000"/>
              <a:gd name="connsiteY3" fmla="*/ 10039 h 10039"/>
              <a:gd name="connsiteX4" fmla="*/ 0 w 10000"/>
              <a:gd name="connsiteY4" fmla="*/ 9981 h 10039"/>
              <a:gd name="connsiteX0" fmla="*/ 0 w 10195"/>
              <a:gd name="connsiteY0" fmla="*/ 9981 h 10039"/>
              <a:gd name="connsiteX1" fmla="*/ 4812 w 10195"/>
              <a:gd name="connsiteY1" fmla="*/ 0 h 10039"/>
              <a:gd name="connsiteX2" fmla="*/ 10195 w 10195"/>
              <a:gd name="connsiteY2" fmla="*/ 193 h 10039"/>
              <a:gd name="connsiteX3" fmla="*/ 6466 w 10195"/>
              <a:gd name="connsiteY3" fmla="*/ 10039 h 10039"/>
              <a:gd name="connsiteX4" fmla="*/ 0 w 10195"/>
              <a:gd name="connsiteY4" fmla="*/ 9981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" h="10039">
                <a:moveTo>
                  <a:pt x="0" y="9981"/>
                </a:moveTo>
                <a:lnTo>
                  <a:pt x="4812" y="0"/>
                </a:lnTo>
                <a:lnTo>
                  <a:pt x="10195" y="193"/>
                </a:lnTo>
                <a:lnTo>
                  <a:pt x="6466" y="10039"/>
                </a:lnTo>
                <a:lnTo>
                  <a:pt x="0" y="998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ývojový diagram: údaje 15"/>
          <p:cNvSpPr/>
          <p:nvPr/>
        </p:nvSpPr>
        <p:spPr>
          <a:xfrm>
            <a:off x="7299062" y="5773357"/>
            <a:ext cx="192576" cy="99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188"/>
              <a:gd name="connsiteY0" fmla="*/ 9929 h 10000"/>
              <a:gd name="connsiteX1" fmla="*/ 3188 w 11188"/>
              <a:gd name="connsiteY1" fmla="*/ 0 h 10000"/>
              <a:gd name="connsiteX2" fmla="*/ 11188 w 11188"/>
              <a:gd name="connsiteY2" fmla="*/ 0 h 10000"/>
              <a:gd name="connsiteX3" fmla="*/ 9188 w 11188"/>
              <a:gd name="connsiteY3" fmla="*/ 10000 h 10000"/>
              <a:gd name="connsiteX4" fmla="*/ 0 w 11188"/>
              <a:gd name="connsiteY4" fmla="*/ 9929 h 10000"/>
              <a:gd name="connsiteX0" fmla="*/ 0 w 11188"/>
              <a:gd name="connsiteY0" fmla="*/ 9929 h 9929"/>
              <a:gd name="connsiteX1" fmla="*/ 3188 w 11188"/>
              <a:gd name="connsiteY1" fmla="*/ 0 h 9929"/>
              <a:gd name="connsiteX2" fmla="*/ 11188 w 11188"/>
              <a:gd name="connsiteY2" fmla="*/ 0 h 9929"/>
              <a:gd name="connsiteX3" fmla="*/ 7168 w 11188"/>
              <a:gd name="connsiteY3" fmla="*/ 9788 h 9929"/>
              <a:gd name="connsiteX4" fmla="*/ 0 w 11188"/>
              <a:gd name="connsiteY4" fmla="*/ 9929 h 9929"/>
              <a:gd name="connsiteX0" fmla="*/ 0 w 11501"/>
              <a:gd name="connsiteY0" fmla="*/ 9521 h 9858"/>
              <a:gd name="connsiteX1" fmla="*/ 4350 w 11501"/>
              <a:gd name="connsiteY1" fmla="*/ 0 h 9858"/>
              <a:gd name="connsiteX2" fmla="*/ 11501 w 11501"/>
              <a:gd name="connsiteY2" fmla="*/ 0 h 9858"/>
              <a:gd name="connsiteX3" fmla="*/ 7908 w 11501"/>
              <a:gd name="connsiteY3" fmla="*/ 9858 h 9858"/>
              <a:gd name="connsiteX4" fmla="*/ 0 w 11501"/>
              <a:gd name="connsiteY4" fmla="*/ 9521 h 9858"/>
              <a:gd name="connsiteX0" fmla="*/ 0 w 11453"/>
              <a:gd name="connsiteY0" fmla="*/ 9280 h 10000"/>
              <a:gd name="connsiteX1" fmla="*/ 5235 w 11453"/>
              <a:gd name="connsiteY1" fmla="*/ 0 h 10000"/>
              <a:gd name="connsiteX2" fmla="*/ 11453 w 11453"/>
              <a:gd name="connsiteY2" fmla="*/ 0 h 10000"/>
              <a:gd name="connsiteX3" fmla="*/ 8329 w 11453"/>
              <a:gd name="connsiteY3" fmla="*/ 10000 h 10000"/>
              <a:gd name="connsiteX4" fmla="*/ 0 w 11453"/>
              <a:gd name="connsiteY4" fmla="*/ 9280 h 10000"/>
              <a:gd name="connsiteX0" fmla="*/ 0 w 11453"/>
              <a:gd name="connsiteY0" fmla="*/ 9280 h 9334"/>
              <a:gd name="connsiteX1" fmla="*/ 5235 w 11453"/>
              <a:gd name="connsiteY1" fmla="*/ 0 h 9334"/>
              <a:gd name="connsiteX2" fmla="*/ 11453 w 11453"/>
              <a:gd name="connsiteY2" fmla="*/ 0 h 9334"/>
              <a:gd name="connsiteX3" fmla="*/ 7406 w 11453"/>
              <a:gd name="connsiteY3" fmla="*/ 9334 h 9334"/>
              <a:gd name="connsiteX4" fmla="*/ 0 w 11453"/>
              <a:gd name="connsiteY4" fmla="*/ 9280 h 9334"/>
              <a:gd name="connsiteX0" fmla="*/ 0 w 10000"/>
              <a:gd name="connsiteY0" fmla="*/ 9981 h 10039"/>
              <a:gd name="connsiteX1" fmla="*/ 4812 w 10000"/>
              <a:gd name="connsiteY1" fmla="*/ 0 h 10039"/>
              <a:gd name="connsiteX2" fmla="*/ 10000 w 10000"/>
              <a:gd name="connsiteY2" fmla="*/ 39 h 10039"/>
              <a:gd name="connsiteX3" fmla="*/ 6466 w 10000"/>
              <a:gd name="connsiteY3" fmla="*/ 10039 h 10039"/>
              <a:gd name="connsiteX4" fmla="*/ 0 w 10000"/>
              <a:gd name="connsiteY4" fmla="*/ 9981 h 10039"/>
              <a:gd name="connsiteX0" fmla="*/ 0 w 10195"/>
              <a:gd name="connsiteY0" fmla="*/ 9981 h 10039"/>
              <a:gd name="connsiteX1" fmla="*/ 4812 w 10195"/>
              <a:gd name="connsiteY1" fmla="*/ 0 h 10039"/>
              <a:gd name="connsiteX2" fmla="*/ 10195 w 10195"/>
              <a:gd name="connsiteY2" fmla="*/ 193 h 10039"/>
              <a:gd name="connsiteX3" fmla="*/ 6466 w 10195"/>
              <a:gd name="connsiteY3" fmla="*/ 10039 h 10039"/>
              <a:gd name="connsiteX4" fmla="*/ 0 w 10195"/>
              <a:gd name="connsiteY4" fmla="*/ 9981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" h="10039">
                <a:moveTo>
                  <a:pt x="0" y="9981"/>
                </a:moveTo>
                <a:lnTo>
                  <a:pt x="4812" y="0"/>
                </a:lnTo>
                <a:lnTo>
                  <a:pt x="10195" y="193"/>
                </a:lnTo>
                <a:lnTo>
                  <a:pt x="6466" y="10039"/>
                </a:lnTo>
                <a:lnTo>
                  <a:pt x="0" y="998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7"/>
          <p:cNvSpPr/>
          <p:nvPr/>
        </p:nvSpPr>
        <p:spPr>
          <a:xfrm>
            <a:off x="7419691" y="5782608"/>
            <a:ext cx="4106977" cy="218994"/>
          </a:xfrm>
          <a:custGeom>
            <a:avLst/>
            <a:gdLst>
              <a:gd name="connsiteX0" fmla="*/ 0 w 2891117"/>
              <a:gd name="connsiteY0" fmla="*/ 829235 h 953590"/>
              <a:gd name="connsiteX1" fmla="*/ 300317 w 2891117"/>
              <a:gd name="connsiteY1" fmla="*/ 878541 h 953590"/>
              <a:gd name="connsiteX2" fmla="*/ 1116106 w 2891117"/>
              <a:gd name="connsiteY2" fmla="*/ 950259 h 953590"/>
              <a:gd name="connsiteX3" fmla="*/ 1891553 w 2891117"/>
              <a:gd name="connsiteY3" fmla="*/ 762000 h 953590"/>
              <a:gd name="connsiteX4" fmla="*/ 2586317 w 2891117"/>
              <a:gd name="connsiteY4" fmla="*/ 246529 h 953590"/>
              <a:gd name="connsiteX5" fmla="*/ 2891117 w 2891117"/>
              <a:gd name="connsiteY5" fmla="*/ 0 h 953590"/>
              <a:gd name="connsiteX0" fmla="*/ 0 w 2891117"/>
              <a:gd name="connsiteY0" fmla="*/ 829235 h 951044"/>
              <a:gd name="connsiteX1" fmla="*/ 332901 w 2891117"/>
              <a:gd name="connsiteY1" fmla="*/ 829236 h 951044"/>
              <a:gd name="connsiteX2" fmla="*/ 1116106 w 2891117"/>
              <a:gd name="connsiteY2" fmla="*/ 950259 h 951044"/>
              <a:gd name="connsiteX3" fmla="*/ 1891553 w 2891117"/>
              <a:gd name="connsiteY3" fmla="*/ 762000 h 951044"/>
              <a:gd name="connsiteX4" fmla="*/ 2586317 w 2891117"/>
              <a:gd name="connsiteY4" fmla="*/ 246529 h 951044"/>
              <a:gd name="connsiteX5" fmla="*/ 2891117 w 2891117"/>
              <a:gd name="connsiteY5" fmla="*/ 0 h 951044"/>
              <a:gd name="connsiteX0" fmla="*/ 0 w 2891117"/>
              <a:gd name="connsiteY0" fmla="*/ 829235 h 950925"/>
              <a:gd name="connsiteX1" fmla="*/ 454352 w 2891117"/>
              <a:gd name="connsiteY1" fmla="*/ 824754 h 950925"/>
              <a:gd name="connsiteX2" fmla="*/ 1116106 w 2891117"/>
              <a:gd name="connsiteY2" fmla="*/ 950259 h 950925"/>
              <a:gd name="connsiteX3" fmla="*/ 1891553 w 2891117"/>
              <a:gd name="connsiteY3" fmla="*/ 762000 h 950925"/>
              <a:gd name="connsiteX4" fmla="*/ 2586317 w 2891117"/>
              <a:gd name="connsiteY4" fmla="*/ 246529 h 950925"/>
              <a:gd name="connsiteX5" fmla="*/ 2891117 w 2891117"/>
              <a:gd name="connsiteY5" fmla="*/ 0 h 950925"/>
              <a:gd name="connsiteX0" fmla="*/ 0 w 2891117"/>
              <a:gd name="connsiteY0" fmla="*/ 829235 h 950526"/>
              <a:gd name="connsiteX1" fmla="*/ 454352 w 2891117"/>
              <a:gd name="connsiteY1" fmla="*/ 824754 h 950526"/>
              <a:gd name="connsiteX2" fmla="*/ 1116106 w 2891117"/>
              <a:gd name="connsiteY2" fmla="*/ 950259 h 950526"/>
              <a:gd name="connsiteX3" fmla="*/ 1924137 w 2891117"/>
              <a:gd name="connsiteY3" fmla="*/ 833717 h 950526"/>
              <a:gd name="connsiteX4" fmla="*/ 2586317 w 2891117"/>
              <a:gd name="connsiteY4" fmla="*/ 246529 h 950526"/>
              <a:gd name="connsiteX5" fmla="*/ 2891117 w 2891117"/>
              <a:gd name="connsiteY5" fmla="*/ 0 h 950526"/>
              <a:gd name="connsiteX0" fmla="*/ 0 w 2891117"/>
              <a:gd name="connsiteY0" fmla="*/ 829235 h 950290"/>
              <a:gd name="connsiteX1" fmla="*/ 454352 w 2891117"/>
              <a:gd name="connsiteY1" fmla="*/ 824754 h 950290"/>
              <a:gd name="connsiteX2" fmla="*/ 1116106 w 2891117"/>
              <a:gd name="connsiteY2" fmla="*/ 950259 h 950290"/>
              <a:gd name="connsiteX3" fmla="*/ 1924137 w 2891117"/>
              <a:gd name="connsiteY3" fmla="*/ 833717 h 950290"/>
              <a:gd name="connsiteX4" fmla="*/ 2604090 w 2891117"/>
              <a:gd name="connsiteY4" fmla="*/ 555811 h 950290"/>
              <a:gd name="connsiteX5" fmla="*/ 2891117 w 2891117"/>
              <a:gd name="connsiteY5" fmla="*/ 0 h 950290"/>
              <a:gd name="connsiteX0" fmla="*/ 0 w 3187338"/>
              <a:gd name="connsiteY0" fmla="*/ 381000 h 502055"/>
              <a:gd name="connsiteX1" fmla="*/ 454352 w 3187338"/>
              <a:gd name="connsiteY1" fmla="*/ 376519 h 502055"/>
              <a:gd name="connsiteX2" fmla="*/ 1116106 w 3187338"/>
              <a:gd name="connsiteY2" fmla="*/ 502024 h 502055"/>
              <a:gd name="connsiteX3" fmla="*/ 1924137 w 3187338"/>
              <a:gd name="connsiteY3" fmla="*/ 385482 h 502055"/>
              <a:gd name="connsiteX4" fmla="*/ 2604090 w 3187338"/>
              <a:gd name="connsiteY4" fmla="*/ 107576 h 502055"/>
              <a:gd name="connsiteX5" fmla="*/ 3187338 w 3187338"/>
              <a:gd name="connsiteY5" fmla="*/ 0 h 502055"/>
              <a:gd name="connsiteX0" fmla="*/ 0 w 3139943"/>
              <a:gd name="connsiteY0" fmla="*/ 273689 h 394744"/>
              <a:gd name="connsiteX1" fmla="*/ 454352 w 3139943"/>
              <a:gd name="connsiteY1" fmla="*/ 269208 h 394744"/>
              <a:gd name="connsiteX2" fmla="*/ 1116106 w 3139943"/>
              <a:gd name="connsiteY2" fmla="*/ 394713 h 394744"/>
              <a:gd name="connsiteX3" fmla="*/ 1924137 w 3139943"/>
              <a:gd name="connsiteY3" fmla="*/ 278171 h 394744"/>
              <a:gd name="connsiteX4" fmla="*/ 2604090 w 3139943"/>
              <a:gd name="connsiteY4" fmla="*/ 265 h 394744"/>
              <a:gd name="connsiteX5" fmla="*/ 3139943 w 3139943"/>
              <a:gd name="connsiteY5" fmla="*/ 331959 h 394744"/>
              <a:gd name="connsiteX0" fmla="*/ 0 w 3139943"/>
              <a:gd name="connsiteY0" fmla="*/ 273801 h 457034"/>
              <a:gd name="connsiteX1" fmla="*/ 454352 w 3139943"/>
              <a:gd name="connsiteY1" fmla="*/ 269320 h 457034"/>
              <a:gd name="connsiteX2" fmla="*/ 1116106 w 3139943"/>
              <a:gd name="connsiteY2" fmla="*/ 394825 h 457034"/>
              <a:gd name="connsiteX3" fmla="*/ 1912288 w 3139943"/>
              <a:gd name="connsiteY3" fmla="*/ 430683 h 457034"/>
              <a:gd name="connsiteX4" fmla="*/ 2604090 w 3139943"/>
              <a:gd name="connsiteY4" fmla="*/ 377 h 457034"/>
              <a:gd name="connsiteX5" fmla="*/ 3139943 w 3139943"/>
              <a:gd name="connsiteY5" fmla="*/ 332071 h 457034"/>
              <a:gd name="connsiteX0" fmla="*/ 0 w 3139943"/>
              <a:gd name="connsiteY0" fmla="*/ 273801 h 475591"/>
              <a:gd name="connsiteX1" fmla="*/ 454352 w 3139943"/>
              <a:gd name="connsiteY1" fmla="*/ 269320 h 475591"/>
              <a:gd name="connsiteX2" fmla="*/ 1074636 w 3139943"/>
              <a:gd name="connsiteY2" fmla="*/ 444131 h 475591"/>
              <a:gd name="connsiteX3" fmla="*/ 1912288 w 3139943"/>
              <a:gd name="connsiteY3" fmla="*/ 430683 h 475591"/>
              <a:gd name="connsiteX4" fmla="*/ 2604090 w 3139943"/>
              <a:gd name="connsiteY4" fmla="*/ 377 h 475591"/>
              <a:gd name="connsiteX5" fmla="*/ 3139943 w 3139943"/>
              <a:gd name="connsiteY5" fmla="*/ 332071 h 475591"/>
              <a:gd name="connsiteX0" fmla="*/ 0 w 3139943"/>
              <a:gd name="connsiteY0" fmla="*/ 32069 h 218993"/>
              <a:gd name="connsiteX1" fmla="*/ 454352 w 3139943"/>
              <a:gd name="connsiteY1" fmla="*/ 27588 h 218993"/>
              <a:gd name="connsiteX2" fmla="*/ 1074636 w 3139943"/>
              <a:gd name="connsiteY2" fmla="*/ 202399 h 218993"/>
              <a:gd name="connsiteX3" fmla="*/ 1912288 w 3139943"/>
              <a:gd name="connsiteY3" fmla="*/ 188951 h 218993"/>
              <a:gd name="connsiteX4" fmla="*/ 2479677 w 3139943"/>
              <a:gd name="connsiteY4" fmla="*/ 692 h 218993"/>
              <a:gd name="connsiteX5" fmla="*/ 3139943 w 3139943"/>
              <a:gd name="connsiteY5" fmla="*/ 90339 h 21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943" h="218993">
                <a:moveTo>
                  <a:pt x="0" y="32069"/>
                </a:moveTo>
                <a:cubicBezTo>
                  <a:pt x="57149" y="46636"/>
                  <a:pt x="275246" y="-800"/>
                  <a:pt x="454352" y="27588"/>
                </a:cubicBezTo>
                <a:cubicBezTo>
                  <a:pt x="633458" y="55976"/>
                  <a:pt x="831647" y="175505"/>
                  <a:pt x="1074636" y="202399"/>
                </a:cubicBezTo>
                <a:cubicBezTo>
                  <a:pt x="1317625" y="229293"/>
                  <a:pt x="1678114" y="222569"/>
                  <a:pt x="1912288" y="188951"/>
                </a:cubicBezTo>
                <a:cubicBezTo>
                  <a:pt x="2146462" y="155333"/>
                  <a:pt x="2275068" y="17127"/>
                  <a:pt x="2479677" y="692"/>
                </a:cubicBezTo>
                <a:cubicBezTo>
                  <a:pt x="2684286" y="-15743"/>
                  <a:pt x="2704408" y="268139"/>
                  <a:pt x="3139943" y="90339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8243862" y="4052785"/>
            <a:ext cx="3259087" cy="1034614"/>
          </a:xfrm>
          <a:custGeom>
            <a:avLst/>
            <a:gdLst>
              <a:gd name="connsiteX0" fmla="*/ 0 w 2891117"/>
              <a:gd name="connsiteY0" fmla="*/ 829235 h 953590"/>
              <a:gd name="connsiteX1" fmla="*/ 300317 w 2891117"/>
              <a:gd name="connsiteY1" fmla="*/ 878541 h 953590"/>
              <a:gd name="connsiteX2" fmla="*/ 1116106 w 2891117"/>
              <a:gd name="connsiteY2" fmla="*/ 950259 h 953590"/>
              <a:gd name="connsiteX3" fmla="*/ 1891553 w 2891117"/>
              <a:gd name="connsiteY3" fmla="*/ 762000 h 953590"/>
              <a:gd name="connsiteX4" fmla="*/ 2586317 w 2891117"/>
              <a:gd name="connsiteY4" fmla="*/ 246529 h 953590"/>
              <a:gd name="connsiteX5" fmla="*/ 2891117 w 2891117"/>
              <a:gd name="connsiteY5" fmla="*/ 0 h 953590"/>
              <a:gd name="connsiteX0" fmla="*/ 0 w 2891117"/>
              <a:gd name="connsiteY0" fmla="*/ 829235 h 951044"/>
              <a:gd name="connsiteX1" fmla="*/ 332901 w 2891117"/>
              <a:gd name="connsiteY1" fmla="*/ 829236 h 951044"/>
              <a:gd name="connsiteX2" fmla="*/ 1116106 w 2891117"/>
              <a:gd name="connsiteY2" fmla="*/ 950259 h 951044"/>
              <a:gd name="connsiteX3" fmla="*/ 1891553 w 2891117"/>
              <a:gd name="connsiteY3" fmla="*/ 762000 h 951044"/>
              <a:gd name="connsiteX4" fmla="*/ 2586317 w 2891117"/>
              <a:gd name="connsiteY4" fmla="*/ 246529 h 951044"/>
              <a:gd name="connsiteX5" fmla="*/ 2891117 w 2891117"/>
              <a:gd name="connsiteY5" fmla="*/ 0 h 951044"/>
              <a:gd name="connsiteX0" fmla="*/ 0 w 2891117"/>
              <a:gd name="connsiteY0" fmla="*/ 829235 h 950925"/>
              <a:gd name="connsiteX1" fmla="*/ 454352 w 2891117"/>
              <a:gd name="connsiteY1" fmla="*/ 824754 h 950925"/>
              <a:gd name="connsiteX2" fmla="*/ 1116106 w 2891117"/>
              <a:gd name="connsiteY2" fmla="*/ 950259 h 950925"/>
              <a:gd name="connsiteX3" fmla="*/ 1891553 w 2891117"/>
              <a:gd name="connsiteY3" fmla="*/ 762000 h 950925"/>
              <a:gd name="connsiteX4" fmla="*/ 2586317 w 2891117"/>
              <a:gd name="connsiteY4" fmla="*/ 246529 h 950925"/>
              <a:gd name="connsiteX5" fmla="*/ 2891117 w 2891117"/>
              <a:gd name="connsiteY5" fmla="*/ 0 h 9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117" h="950925">
                <a:moveTo>
                  <a:pt x="0" y="829235"/>
                </a:moveTo>
                <a:cubicBezTo>
                  <a:pt x="57149" y="843802"/>
                  <a:pt x="268334" y="804583"/>
                  <a:pt x="454352" y="824754"/>
                </a:cubicBezTo>
                <a:cubicBezTo>
                  <a:pt x="640370" y="844925"/>
                  <a:pt x="876573" y="960718"/>
                  <a:pt x="1116106" y="950259"/>
                </a:cubicBezTo>
                <a:cubicBezTo>
                  <a:pt x="1355639" y="939800"/>
                  <a:pt x="1646518" y="879288"/>
                  <a:pt x="1891553" y="762000"/>
                </a:cubicBezTo>
                <a:cubicBezTo>
                  <a:pt x="2136588" y="644712"/>
                  <a:pt x="2419723" y="373529"/>
                  <a:pt x="2586317" y="246529"/>
                </a:cubicBezTo>
                <a:cubicBezTo>
                  <a:pt x="2752911" y="119529"/>
                  <a:pt x="2455582" y="177800"/>
                  <a:pt x="2891117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835490" y="247465"/>
            <a:ext cx="3125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Peltierův článek,</a:t>
            </a:r>
            <a:r>
              <a:rPr lang="cs-CZ" dirty="0"/>
              <a:t> TEC1-127060S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6" name="Ovál 55"/>
          <p:cNvSpPr/>
          <p:nvPr/>
        </p:nvSpPr>
        <p:spPr>
          <a:xfrm>
            <a:off x="11212488" y="4578604"/>
            <a:ext cx="868101" cy="8738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7" name="Obdélník 56"/>
          <p:cNvSpPr/>
          <p:nvPr/>
        </p:nvSpPr>
        <p:spPr>
          <a:xfrm>
            <a:off x="11323295" y="4553852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9" name="Přímá spojnice 58"/>
          <p:cNvCxnSpPr>
            <a:stCxn id="56" idx="0"/>
            <a:endCxn id="10" idx="2"/>
          </p:cNvCxnSpPr>
          <p:nvPr/>
        </p:nvCxnSpPr>
        <p:spPr>
          <a:xfrm flipV="1">
            <a:off x="11646539" y="4063856"/>
            <a:ext cx="7109" cy="51474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Přímá spojnice 59"/>
          <p:cNvCxnSpPr/>
          <p:nvPr/>
        </p:nvCxnSpPr>
        <p:spPr>
          <a:xfrm flipV="1">
            <a:off x="11635181" y="5468414"/>
            <a:ext cx="7251" cy="49092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ovéPole 1"/>
          <p:cNvSpPr txBox="1"/>
          <p:nvPr/>
        </p:nvSpPr>
        <p:spPr>
          <a:xfrm>
            <a:off x="240110" y="2187558"/>
            <a:ext cx="5012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Změřte </a:t>
            </a:r>
            <a:r>
              <a:rPr lang="cs-CZ" dirty="0" smtClean="0">
                <a:solidFill>
                  <a:srgbClr val="C00000"/>
                </a:solidFill>
              </a:rPr>
              <a:t>kontaktním</a:t>
            </a:r>
            <a:r>
              <a:rPr lang="cs-CZ" dirty="0" smtClean="0"/>
              <a:t> teploměrem teplotu chladiče- hliníkové desky, na které je přilepen Peltiérův článek a </a:t>
            </a:r>
            <a:r>
              <a:rPr lang="cs-CZ" dirty="0" smtClean="0">
                <a:solidFill>
                  <a:srgbClr val="C00000"/>
                </a:solidFill>
              </a:rPr>
              <a:t>ponorným</a:t>
            </a:r>
            <a:r>
              <a:rPr lang="cs-CZ" dirty="0" smtClean="0"/>
              <a:t> teploměrem teplotu lázně v kádince. </a:t>
            </a:r>
          </a:p>
          <a:p>
            <a:pPr marL="342900" indent="-342900">
              <a:buAutoNum type="arabicPeriod"/>
            </a:pPr>
            <a:r>
              <a:rPr lang="cs-CZ" dirty="0" smtClean="0"/>
              <a:t>Kádinku postavte na </a:t>
            </a:r>
            <a:r>
              <a:rPr lang="cs-CZ" dirty="0"/>
              <a:t>P</a:t>
            </a:r>
            <a:r>
              <a:rPr lang="cs-CZ" dirty="0" smtClean="0"/>
              <a:t>eltiérův článek a odečtěte maximální napětí na voltmetru (včetně polarity). </a:t>
            </a:r>
          </a:p>
          <a:p>
            <a:pPr marL="342900" indent="-342900">
              <a:buAutoNum type="arabicPeriod"/>
            </a:pPr>
            <a:r>
              <a:rPr lang="cs-CZ" dirty="0" smtClean="0"/>
              <a:t> Z informace na štítku článku TEC1-</a:t>
            </a:r>
            <a:r>
              <a:rPr lang="cs-CZ" dirty="0" smtClean="0">
                <a:solidFill>
                  <a:srgbClr val="FF0000"/>
                </a:solidFill>
              </a:rPr>
              <a:t>127</a:t>
            </a:r>
            <a:r>
              <a:rPr lang="cs-CZ" dirty="0" smtClean="0"/>
              <a:t>060S, kde barevně označené číslo představuje počet segmentů páru polovodičů  p a n.  spočítejte Seebeckův koeficient S jednoho </a:t>
            </a:r>
            <a:r>
              <a:rPr lang="cs-CZ" dirty="0" smtClean="0"/>
              <a:t>segmentu.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5499455" y="2187558"/>
            <a:ext cx="2637783" cy="3546266"/>
            <a:chOff x="5805264" y="2910409"/>
            <a:chExt cx="1846786" cy="2523281"/>
          </a:xfrm>
        </p:grpSpPr>
        <p:sp>
          <p:nvSpPr>
            <p:cNvPr id="3" name="Válec 2"/>
            <p:cNvSpPr/>
            <p:nvPr/>
          </p:nvSpPr>
          <p:spPr>
            <a:xfrm>
              <a:off x="5805264" y="2910409"/>
              <a:ext cx="1846786" cy="2523281"/>
            </a:xfrm>
            <a:prstGeom prst="can">
              <a:avLst/>
            </a:prstGeom>
            <a:solidFill>
              <a:schemeClr val="tx2">
                <a:lumMod val="40000"/>
                <a:lumOff val="60000"/>
                <a:alpha val="44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Válec 15"/>
            <p:cNvSpPr/>
            <p:nvPr/>
          </p:nvSpPr>
          <p:spPr>
            <a:xfrm>
              <a:off x="5864930" y="3803985"/>
              <a:ext cx="1727453" cy="1537551"/>
            </a:xfrm>
            <a:prstGeom prst="can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Válec 38"/>
            <p:cNvSpPr/>
            <p:nvPr/>
          </p:nvSpPr>
          <p:spPr>
            <a:xfrm>
              <a:off x="5853328" y="2971745"/>
              <a:ext cx="1727453" cy="1217192"/>
            </a:xfrm>
            <a:prstGeom prst="can">
              <a:avLst>
                <a:gd name="adj" fmla="val 29074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035443" y="1329596"/>
                <a:ext cx="2954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Lázeň o teplotě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70℃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43" y="1329596"/>
                <a:ext cx="2954591" cy="369332"/>
              </a:xfrm>
              <a:prstGeom prst="rect">
                <a:avLst/>
              </a:prstGeom>
              <a:blipFill>
                <a:blip r:embed="rId2"/>
                <a:stretch>
                  <a:fillRect l="-164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Čárový bublinový popisek 3 39"/>
          <p:cNvSpPr/>
          <p:nvPr/>
        </p:nvSpPr>
        <p:spPr>
          <a:xfrm>
            <a:off x="9722542" y="2176594"/>
            <a:ext cx="2178154" cy="5614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7499"/>
              <a:gd name="adj6" fmla="val -43302"/>
              <a:gd name="adj7" fmla="val 459621"/>
              <a:gd name="adj8" fmla="val -487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9748073" y="2300682"/>
                <a:ext cx="2174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Chladič o teplotě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73" y="2300682"/>
                <a:ext cx="2174057" cy="369332"/>
              </a:xfrm>
              <a:prstGeom prst="rect">
                <a:avLst/>
              </a:prstGeom>
              <a:blipFill>
                <a:blip r:embed="rId3"/>
                <a:stretch>
                  <a:fillRect l="-224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1323295" y="556311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295" y="5563110"/>
                <a:ext cx="226023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11376911" y="419185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6911" y="4191856"/>
                <a:ext cx="226023" cy="276999"/>
              </a:xfrm>
              <a:prstGeom prst="rect">
                <a:avLst/>
              </a:prstGeom>
              <a:blipFill>
                <a:blip r:embed="rId5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1013955" y="1818226"/>
            <a:ext cx="7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08982" y="297461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10. Peltiérův jev 4.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661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ál 104"/>
          <p:cNvSpPr/>
          <p:nvPr/>
        </p:nvSpPr>
        <p:spPr>
          <a:xfrm>
            <a:off x="557479" y="1452331"/>
            <a:ext cx="6709850" cy="5405669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rot="248526">
            <a:off x="4315462" y="4826217"/>
            <a:ext cx="26275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Krychle 8"/>
          <p:cNvSpPr/>
          <p:nvPr/>
        </p:nvSpPr>
        <p:spPr>
          <a:xfrm>
            <a:off x="1459683" y="3588031"/>
            <a:ext cx="5025819" cy="1959424"/>
          </a:xfrm>
          <a:prstGeom prst="cube">
            <a:avLst>
              <a:gd name="adj" fmla="val 8480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Krychle 4"/>
          <p:cNvSpPr/>
          <p:nvPr/>
        </p:nvSpPr>
        <p:spPr>
          <a:xfrm>
            <a:off x="2384116" y="3892197"/>
            <a:ext cx="3176954" cy="1090246"/>
          </a:xfrm>
          <a:prstGeom prst="cube">
            <a:avLst>
              <a:gd name="adj" fmla="val 966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Krychle 3"/>
          <p:cNvSpPr/>
          <p:nvPr/>
        </p:nvSpPr>
        <p:spPr>
          <a:xfrm>
            <a:off x="2572076" y="3892197"/>
            <a:ext cx="2801034" cy="990991"/>
          </a:xfrm>
          <a:prstGeom prst="cube">
            <a:avLst>
              <a:gd name="adj" fmla="val 9067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Krychle 5"/>
          <p:cNvSpPr/>
          <p:nvPr/>
        </p:nvSpPr>
        <p:spPr>
          <a:xfrm>
            <a:off x="2384116" y="3704628"/>
            <a:ext cx="3176954" cy="1090246"/>
          </a:xfrm>
          <a:prstGeom prst="cube">
            <a:avLst>
              <a:gd name="adj" fmla="val 9658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 rot="20490351">
            <a:off x="9793424" y="2274771"/>
            <a:ext cx="26275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86399" y="5200201"/>
            <a:ext cx="243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chladič - hliníková deska</a:t>
            </a:r>
            <a:endParaRPr lang="cs-CZ" dirty="0"/>
          </a:p>
        </p:txBody>
      </p:sp>
      <p:sp>
        <p:nvSpPr>
          <p:cNvPr id="14" name="Čárový bublinový popisek 3 13"/>
          <p:cNvSpPr/>
          <p:nvPr/>
        </p:nvSpPr>
        <p:spPr>
          <a:xfrm flipH="1">
            <a:off x="8236687" y="1242987"/>
            <a:ext cx="2860732" cy="5614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1837"/>
              <a:gd name="adj6" fmla="val -35587"/>
              <a:gd name="adj7" fmla="val 529033"/>
              <a:gd name="adj8" fmla="val -215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 rot="248526">
            <a:off x="9776276" y="5743359"/>
            <a:ext cx="262758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ývojový diagram: údaje 15"/>
          <p:cNvSpPr/>
          <p:nvPr/>
        </p:nvSpPr>
        <p:spPr>
          <a:xfrm>
            <a:off x="5297494" y="3960241"/>
            <a:ext cx="192576" cy="99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188"/>
              <a:gd name="connsiteY0" fmla="*/ 9929 h 10000"/>
              <a:gd name="connsiteX1" fmla="*/ 3188 w 11188"/>
              <a:gd name="connsiteY1" fmla="*/ 0 h 10000"/>
              <a:gd name="connsiteX2" fmla="*/ 11188 w 11188"/>
              <a:gd name="connsiteY2" fmla="*/ 0 h 10000"/>
              <a:gd name="connsiteX3" fmla="*/ 9188 w 11188"/>
              <a:gd name="connsiteY3" fmla="*/ 10000 h 10000"/>
              <a:gd name="connsiteX4" fmla="*/ 0 w 11188"/>
              <a:gd name="connsiteY4" fmla="*/ 9929 h 10000"/>
              <a:gd name="connsiteX0" fmla="*/ 0 w 11188"/>
              <a:gd name="connsiteY0" fmla="*/ 9929 h 9929"/>
              <a:gd name="connsiteX1" fmla="*/ 3188 w 11188"/>
              <a:gd name="connsiteY1" fmla="*/ 0 h 9929"/>
              <a:gd name="connsiteX2" fmla="*/ 11188 w 11188"/>
              <a:gd name="connsiteY2" fmla="*/ 0 h 9929"/>
              <a:gd name="connsiteX3" fmla="*/ 7168 w 11188"/>
              <a:gd name="connsiteY3" fmla="*/ 9788 h 9929"/>
              <a:gd name="connsiteX4" fmla="*/ 0 w 11188"/>
              <a:gd name="connsiteY4" fmla="*/ 9929 h 9929"/>
              <a:gd name="connsiteX0" fmla="*/ 0 w 11501"/>
              <a:gd name="connsiteY0" fmla="*/ 9521 h 9858"/>
              <a:gd name="connsiteX1" fmla="*/ 4350 w 11501"/>
              <a:gd name="connsiteY1" fmla="*/ 0 h 9858"/>
              <a:gd name="connsiteX2" fmla="*/ 11501 w 11501"/>
              <a:gd name="connsiteY2" fmla="*/ 0 h 9858"/>
              <a:gd name="connsiteX3" fmla="*/ 7908 w 11501"/>
              <a:gd name="connsiteY3" fmla="*/ 9858 h 9858"/>
              <a:gd name="connsiteX4" fmla="*/ 0 w 11501"/>
              <a:gd name="connsiteY4" fmla="*/ 9521 h 9858"/>
              <a:gd name="connsiteX0" fmla="*/ 0 w 11453"/>
              <a:gd name="connsiteY0" fmla="*/ 9280 h 10000"/>
              <a:gd name="connsiteX1" fmla="*/ 5235 w 11453"/>
              <a:gd name="connsiteY1" fmla="*/ 0 h 10000"/>
              <a:gd name="connsiteX2" fmla="*/ 11453 w 11453"/>
              <a:gd name="connsiteY2" fmla="*/ 0 h 10000"/>
              <a:gd name="connsiteX3" fmla="*/ 8329 w 11453"/>
              <a:gd name="connsiteY3" fmla="*/ 10000 h 10000"/>
              <a:gd name="connsiteX4" fmla="*/ 0 w 11453"/>
              <a:gd name="connsiteY4" fmla="*/ 9280 h 10000"/>
              <a:gd name="connsiteX0" fmla="*/ 0 w 11453"/>
              <a:gd name="connsiteY0" fmla="*/ 9280 h 9334"/>
              <a:gd name="connsiteX1" fmla="*/ 5235 w 11453"/>
              <a:gd name="connsiteY1" fmla="*/ 0 h 9334"/>
              <a:gd name="connsiteX2" fmla="*/ 11453 w 11453"/>
              <a:gd name="connsiteY2" fmla="*/ 0 h 9334"/>
              <a:gd name="connsiteX3" fmla="*/ 7406 w 11453"/>
              <a:gd name="connsiteY3" fmla="*/ 9334 h 9334"/>
              <a:gd name="connsiteX4" fmla="*/ 0 w 11453"/>
              <a:gd name="connsiteY4" fmla="*/ 9280 h 9334"/>
              <a:gd name="connsiteX0" fmla="*/ 0 w 10000"/>
              <a:gd name="connsiteY0" fmla="*/ 9981 h 10039"/>
              <a:gd name="connsiteX1" fmla="*/ 4812 w 10000"/>
              <a:gd name="connsiteY1" fmla="*/ 0 h 10039"/>
              <a:gd name="connsiteX2" fmla="*/ 10000 w 10000"/>
              <a:gd name="connsiteY2" fmla="*/ 39 h 10039"/>
              <a:gd name="connsiteX3" fmla="*/ 6466 w 10000"/>
              <a:gd name="connsiteY3" fmla="*/ 10039 h 10039"/>
              <a:gd name="connsiteX4" fmla="*/ 0 w 10000"/>
              <a:gd name="connsiteY4" fmla="*/ 9981 h 10039"/>
              <a:gd name="connsiteX0" fmla="*/ 0 w 10195"/>
              <a:gd name="connsiteY0" fmla="*/ 9981 h 10039"/>
              <a:gd name="connsiteX1" fmla="*/ 4812 w 10195"/>
              <a:gd name="connsiteY1" fmla="*/ 0 h 10039"/>
              <a:gd name="connsiteX2" fmla="*/ 10195 w 10195"/>
              <a:gd name="connsiteY2" fmla="*/ 193 h 10039"/>
              <a:gd name="connsiteX3" fmla="*/ 6466 w 10195"/>
              <a:gd name="connsiteY3" fmla="*/ 10039 h 10039"/>
              <a:gd name="connsiteX4" fmla="*/ 0 w 10195"/>
              <a:gd name="connsiteY4" fmla="*/ 9981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" h="10039">
                <a:moveTo>
                  <a:pt x="0" y="9981"/>
                </a:moveTo>
                <a:lnTo>
                  <a:pt x="4812" y="0"/>
                </a:lnTo>
                <a:lnTo>
                  <a:pt x="10195" y="193"/>
                </a:lnTo>
                <a:lnTo>
                  <a:pt x="6466" y="10039"/>
                </a:lnTo>
                <a:lnTo>
                  <a:pt x="0" y="998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ývojový diagram: údaje 15"/>
          <p:cNvSpPr/>
          <p:nvPr/>
        </p:nvSpPr>
        <p:spPr>
          <a:xfrm>
            <a:off x="4448982" y="4807536"/>
            <a:ext cx="192576" cy="99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1188"/>
              <a:gd name="connsiteY0" fmla="*/ 9929 h 10000"/>
              <a:gd name="connsiteX1" fmla="*/ 3188 w 11188"/>
              <a:gd name="connsiteY1" fmla="*/ 0 h 10000"/>
              <a:gd name="connsiteX2" fmla="*/ 11188 w 11188"/>
              <a:gd name="connsiteY2" fmla="*/ 0 h 10000"/>
              <a:gd name="connsiteX3" fmla="*/ 9188 w 11188"/>
              <a:gd name="connsiteY3" fmla="*/ 10000 h 10000"/>
              <a:gd name="connsiteX4" fmla="*/ 0 w 11188"/>
              <a:gd name="connsiteY4" fmla="*/ 9929 h 10000"/>
              <a:gd name="connsiteX0" fmla="*/ 0 w 11188"/>
              <a:gd name="connsiteY0" fmla="*/ 9929 h 9929"/>
              <a:gd name="connsiteX1" fmla="*/ 3188 w 11188"/>
              <a:gd name="connsiteY1" fmla="*/ 0 h 9929"/>
              <a:gd name="connsiteX2" fmla="*/ 11188 w 11188"/>
              <a:gd name="connsiteY2" fmla="*/ 0 h 9929"/>
              <a:gd name="connsiteX3" fmla="*/ 7168 w 11188"/>
              <a:gd name="connsiteY3" fmla="*/ 9788 h 9929"/>
              <a:gd name="connsiteX4" fmla="*/ 0 w 11188"/>
              <a:gd name="connsiteY4" fmla="*/ 9929 h 9929"/>
              <a:gd name="connsiteX0" fmla="*/ 0 w 11501"/>
              <a:gd name="connsiteY0" fmla="*/ 9521 h 9858"/>
              <a:gd name="connsiteX1" fmla="*/ 4350 w 11501"/>
              <a:gd name="connsiteY1" fmla="*/ 0 h 9858"/>
              <a:gd name="connsiteX2" fmla="*/ 11501 w 11501"/>
              <a:gd name="connsiteY2" fmla="*/ 0 h 9858"/>
              <a:gd name="connsiteX3" fmla="*/ 7908 w 11501"/>
              <a:gd name="connsiteY3" fmla="*/ 9858 h 9858"/>
              <a:gd name="connsiteX4" fmla="*/ 0 w 11501"/>
              <a:gd name="connsiteY4" fmla="*/ 9521 h 9858"/>
              <a:gd name="connsiteX0" fmla="*/ 0 w 11453"/>
              <a:gd name="connsiteY0" fmla="*/ 9280 h 10000"/>
              <a:gd name="connsiteX1" fmla="*/ 5235 w 11453"/>
              <a:gd name="connsiteY1" fmla="*/ 0 h 10000"/>
              <a:gd name="connsiteX2" fmla="*/ 11453 w 11453"/>
              <a:gd name="connsiteY2" fmla="*/ 0 h 10000"/>
              <a:gd name="connsiteX3" fmla="*/ 8329 w 11453"/>
              <a:gd name="connsiteY3" fmla="*/ 10000 h 10000"/>
              <a:gd name="connsiteX4" fmla="*/ 0 w 11453"/>
              <a:gd name="connsiteY4" fmla="*/ 9280 h 10000"/>
              <a:gd name="connsiteX0" fmla="*/ 0 w 11453"/>
              <a:gd name="connsiteY0" fmla="*/ 9280 h 9334"/>
              <a:gd name="connsiteX1" fmla="*/ 5235 w 11453"/>
              <a:gd name="connsiteY1" fmla="*/ 0 h 9334"/>
              <a:gd name="connsiteX2" fmla="*/ 11453 w 11453"/>
              <a:gd name="connsiteY2" fmla="*/ 0 h 9334"/>
              <a:gd name="connsiteX3" fmla="*/ 7406 w 11453"/>
              <a:gd name="connsiteY3" fmla="*/ 9334 h 9334"/>
              <a:gd name="connsiteX4" fmla="*/ 0 w 11453"/>
              <a:gd name="connsiteY4" fmla="*/ 9280 h 9334"/>
              <a:gd name="connsiteX0" fmla="*/ 0 w 10000"/>
              <a:gd name="connsiteY0" fmla="*/ 9981 h 10039"/>
              <a:gd name="connsiteX1" fmla="*/ 4812 w 10000"/>
              <a:gd name="connsiteY1" fmla="*/ 0 h 10039"/>
              <a:gd name="connsiteX2" fmla="*/ 10000 w 10000"/>
              <a:gd name="connsiteY2" fmla="*/ 39 h 10039"/>
              <a:gd name="connsiteX3" fmla="*/ 6466 w 10000"/>
              <a:gd name="connsiteY3" fmla="*/ 10039 h 10039"/>
              <a:gd name="connsiteX4" fmla="*/ 0 w 10000"/>
              <a:gd name="connsiteY4" fmla="*/ 9981 h 10039"/>
              <a:gd name="connsiteX0" fmla="*/ 0 w 10195"/>
              <a:gd name="connsiteY0" fmla="*/ 9981 h 10039"/>
              <a:gd name="connsiteX1" fmla="*/ 4812 w 10195"/>
              <a:gd name="connsiteY1" fmla="*/ 0 h 10039"/>
              <a:gd name="connsiteX2" fmla="*/ 10195 w 10195"/>
              <a:gd name="connsiteY2" fmla="*/ 193 h 10039"/>
              <a:gd name="connsiteX3" fmla="*/ 6466 w 10195"/>
              <a:gd name="connsiteY3" fmla="*/ 10039 h 10039"/>
              <a:gd name="connsiteX4" fmla="*/ 0 w 10195"/>
              <a:gd name="connsiteY4" fmla="*/ 9981 h 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" h="10039">
                <a:moveTo>
                  <a:pt x="0" y="9981"/>
                </a:moveTo>
                <a:lnTo>
                  <a:pt x="4812" y="0"/>
                </a:lnTo>
                <a:lnTo>
                  <a:pt x="10195" y="193"/>
                </a:lnTo>
                <a:lnTo>
                  <a:pt x="6466" y="10039"/>
                </a:lnTo>
                <a:lnTo>
                  <a:pt x="0" y="998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7"/>
          <p:cNvSpPr/>
          <p:nvPr/>
        </p:nvSpPr>
        <p:spPr>
          <a:xfrm>
            <a:off x="4590033" y="4834219"/>
            <a:ext cx="5184935" cy="960552"/>
          </a:xfrm>
          <a:custGeom>
            <a:avLst/>
            <a:gdLst>
              <a:gd name="connsiteX0" fmla="*/ 0 w 2891117"/>
              <a:gd name="connsiteY0" fmla="*/ 829235 h 953590"/>
              <a:gd name="connsiteX1" fmla="*/ 300317 w 2891117"/>
              <a:gd name="connsiteY1" fmla="*/ 878541 h 953590"/>
              <a:gd name="connsiteX2" fmla="*/ 1116106 w 2891117"/>
              <a:gd name="connsiteY2" fmla="*/ 950259 h 953590"/>
              <a:gd name="connsiteX3" fmla="*/ 1891553 w 2891117"/>
              <a:gd name="connsiteY3" fmla="*/ 762000 h 953590"/>
              <a:gd name="connsiteX4" fmla="*/ 2586317 w 2891117"/>
              <a:gd name="connsiteY4" fmla="*/ 246529 h 953590"/>
              <a:gd name="connsiteX5" fmla="*/ 2891117 w 2891117"/>
              <a:gd name="connsiteY5" fmla="*/ 0 h 953590"/>
              <a:gd name="connsiteX0" fmla="*/ 0 w 2891117"/>
              <a:gd name="connsiteY0" fmla="*/ 829235 h 951044"/>
              <a:gd name="connsiteX1" fmla="*/ 332901 w 2891117"/>
              <a:gd name="connsiteY1" fmla="*/ 829236 h 951044"/>
              <a:gd name="connsiteX2" fmla="*/ 1116106 w 2891117"/>
              <a:gd name="connsiteY2" fmla="*/ 950259 h 951044"/>
              <a:gd name="connsiteX3" fmla="*/ 1891553 w 2891117"/>
              <a:gd name="connsiteY3" fmla="*/ 762000 h 951044"/>
              <a:gd name="connsiteX4" fmla="*/ 2586317 w 2891117"/>
              <a:gd name="connsiteY4" fmla="*/ 246529 h 951044"/>
              <a:gd name="connsiteX5" fmla="*/ 2891117 w 2891117"/>
              <a:gd name="connsiteY5" fmla="*/ 0 h 951044"/>
              <a:gd name="connsiteX0" fmla="*/ 0 w 2891117"/>
              <a:gd name="connsiteY0" fmla="*/ 829235 h 950925"/>
              <a:gd name="connsiteX1" fmla="*/ 454352 w 2891117"/>
              <a:gd name="connsiteY1" fmla="*/ 824754 h 950925"/>
              <a:gd name="connsiteX2" fmla="*/ 1116106 w 2891117"/>
              <a:gd name="connsiteY2" fmla="*/ 950259 h 950925"/>
              <a:gd name="connsiteX3" fmla="*/ 1891553 w 2891117"/>
              <a:gd name="connsiteY3" fmla="*/ 762000 h 950925"/>
              <a:gd name="connsiteX4" fmla="*/ 2586317 w 2891117"/>
              <a:gd name="connsiteY4" fmla="*/ 246529 h 950925"/>
              <a:gd name="connsiteX5" fmla="*/ 2891117 w 2891117"/>
              <a:gd name="connsiteY5" fmla="*/ 0 h 950925"/>
              <a:gd name="connsiteX0" fmla="*/ 0 w 2891117"/>
              <a:gd name="connsiteY0" fmla="*/ 829235 h 950526"/>
              <a:gd name="connsiteX1" fmla="*/ 454352 w 2891117"/>
              <a:gd name="connsiteY1" fmla="*/ 824754 h 950526"/>
              <a:gd name="connsiteX2" fmla="*/ 1116106 w 2891117"/>
              <a:gd name="connsiteY2" fmla="*/ 950259 h 950526"/>
              <a:gd name="connsiteX3" fmla="*/ 1924137 w 2891117"/>
              <a:gd name="connsiteY3" fmla="*/ 833717 h 950526"/>
              <a:gd name="connsiteX4" fmla="*/ 2586317 w 2891117"/>
              <a:gd name="connsiteY4" fmla="*/ 246529 h 950526"/>
              <a:gd name="connsiteX5" fmla="*/ 2891117 w 2891117"/>
              <a:gd name="connsiteY5" fmla="*/ 0 h 950526"/>
              <a:gd name="connsiteX0" fmla="*/ 0 w 2891117"/>
              <a:gd name="connsiteY0" fmla="*/ 829235 h 950290"/>
              <a:gd name="connsiteX1" fmla="*/ 454352 w 2891117"/>
              <a:gd name="connsiteY1" fmla="*/ 824754 h 950290"/>
              <a:gd name="connsiteX2" fmla="*/ 1116106 w 2891117"/>
              <a:gd name="connsiteY2" fmla="*/ 950259 h 950290"/>
              <a:gd name="connsiteX3" fmla="*/ 1924137 w 2891117"/>
              <a:gd name="connsiteY3" fmla="*/ 833717 h 950290"/>
              <a:gd name="connsiteX4" fmla="*/ 2604090 w 2891117"/>
              <a:gd name="connsiteY4" fmla="*/ 555811 h 950290"/>
              <a:gd name="connsiteX5" fmla="*/ 2891117 w 2891117"/>
              <a:gd name="connsiteY5" fmla="*/ 0 h 950290"/>
              <a:gd name="connsiteX0" fmla="*/ 0 w 3187338"/>
              <a:gd name="connsiteY0" fmla="*/ 381000 h 502055"/>
              <a:gd name="connsiteX1" fmla="*/ 454352 w 3187338"/>
              <a:gd name="connsiteY1" fmla="*/ 376519 h 502055"/>
              <a:gd name="connsiteX2" fmla="*/ 1116106 w 3187338"/>
              <a:gd name="connsiteY2" fmla="*/ 502024 h 502055"/>
              <a:gd name="connsiteX3" fmla="*/ 1924137 w 3187338"/>
              <a:gd name="connsiteY3" fmla="*/ 385482 h 502055"/>
              <a:gd name="connsiteX4" fmla="*/ 2604090 w 3187338"/>
              <a:gd name="connsiteY4" fmla="*/ 107576 h 502055"/>
              <a:gd name="connsiteX5" fmla="*/ 3187338 w 3187338"/>
              <a:gd name="connsiteY5" fmla="*/ 0 h 502055"/>
              <a:gd name="connsiteX0" fmla="*/ 0 w 3139943"/>
              <a:gd name="connsiteY0" fmla="*/ 273689 h 394744"/>
              <a:gd name="connsiteX1" fmla="*/ 454352 w 3139943"/>
              <a:gd name="connsiteY1" fmla="*/ 269208 h 394744"/>
              <a:gd name="connsiteX2" fmla="*/ 1116106 w 3139943"/>
              <a:gd name="connsiteY2" fmla="*/ 394713 h 394744"/>
              <a:gd name="connsiteX3" fmla="*/ 1924137 w 3139943"/>
              <a:gd name="connsiteY3" fmla="*/ 278171 h 394744"/>
              <a:gd name="connsiteX4" fmla="*/ 2604090 w 3139943"/>
              <a:gd name="connsiteY4" fmla="*/ 265 h 394744"/>
              <a:gd name="connsiteX5" fmla="*/ 3139943 w 3139943"/>
              <a:gd name="connsiteY5" fmla="*/ 331959 h 394744"/>
              <a:gd name="connsiteX0" fmla="*/ 0 w 3139943"/>
              <a:gd name="connsiteY0" fmla="*/ 273801 h 457034"/>
              <a:gd name="connsiteX1" fmla="*/ 454352 w 3139943"/>
              <a:gd name="connsiteY1" fmla="*/ 269320 h 457034"/>
              <a:gd name="connsiteX2" fmla="*/ 1116106 w 3139943"/>
              <a:gd name="connsiteY2" fmla="*/ 394825 h 457034"/>
              <a:gd name="connsiteX3" fmla="*/ 1912288 w 3139943"/>
              <a:gd name="connsiteY3" fmla="*/ 430683 h 457034"/>
              <a:gd name="connsiteX4" fmla="*/ 2604090 w 3139943"/>
              <a:gd name="connsiteY4" fmla="*/ 377 h 457034"/>
              <a:gd name="connsiteX5" fmla="*/ 3139943 w 3139943"/>
              <a:gd name="connsiteY5" fmla="*/ 332071 h 457034"/>
              <a:gd name="connsiteX0" fmla="*/ 0 w 3139943"/>
              <a:gd name="connsiteY0" fmla="*/ 273801 h 475591"/>
              <a:gd name="connsiteX1" fmla="*/ 454352 w 3139943"/>
              <a:gd name="connsiteY1" fmla="*/ 269320 h 475591"/>
              <a:gd name="connsiteX2" fmla="*/ 1074636 w 3139943"/>
              <a:gd name="connsiteY2" fmla="*/ 444131 h 475591"/>
              <a:gd name="connsiteX3" fmla="*/ 1912288 w 3139943"/>
              <a:gd name="connsiteY3" fmla="*/ 430683 h 475591"/>
              <a:gd name="connsiteX4" fmla="*/ 2604090 w 3139943"/>
              <a:gd name="connsiteY4" fmla="*/ 377 h 475591"/>
              <a:gd name="connsiteX5" fmla="*/ 3139943 w 3139943"/>
              <a:gd name="connsiteY5" fmla="*/ 332071 h 475591"/>
              <a:gd name="connsiteX0" fmla="*/ 0 w 3139943"/>
              <a:gd name="connsiteY0" fmla="*/ 32069 h 218993"/>
              <a:gd name="connsiteX1" fmla="*/ 454352 w 3139943"/>
              <a:gd name="connsiteY1" fmla="*/ 27588 h 218993"/>
              <a:gd name="connsiteX2" fmla="*/ 1074636 w 3139943"/>
              <a:gd name="connsiteY2" fmla="*/ 202399 h 218993"/>
              <a:gd name="connsiteX3" fmla="*/ 1912288 w 3139943"/>
              <a:gd name="connsiteY3" fmla="*/ 188951 h 218993"/>
              <a:gd name="connsiteX4" fmla="*/ 2479677 w 3139943"/>
              <a:gd name="connsiteY4" fmla="*/ 692 h 218993"/>
              <a:gd name="connsiteX5" fmla="*/ 3139943 w 3139943"/>
              <a:gd name="connsiteY5" fmla="*/ 90339 h 218993"/>
              <a:gd name="connsiteX0" fmla="*/ 0 w 3139943"/>
              <a:gd name="connsiteY0" fmla="*/ 13724 h 196672"/>
              <a:gd name="connsiteX1" fmla="*/ 454352 w 3139943"/>
              <a:gd name="connsiteY1" fmla="*/ 9243 h 196672"/>
              <a:gd name="connsiteX2" fmla="*/ 1074636 w 3139943"/>
              <a:gd name="connsiteY2" fmla="*/ 184054 h 196672"/>
              <a:gd name="connsiteX3" fmla="*/ 1912288 w 3139943"/>
              <a:gd name="connsiteY3" fmla="*/ 170606 h 196672"/>
              <a:gd name="connsiteX4" fmla="*/ 3139943 w 3139943"/>
              <a:gd name="connsiteY4" fmla="*/ 71994 h 196672"/>
              <a:gd name="connsiteX0" fmla="*/ 0 w 3139943"/>
              <a:gd name="connsiteY0" fmla="*/ 13724 h 190355"/>
              <a:gd name="connsiteX1" fmla="*/ 454352 w 3139943"/>
              <a:gd name="connsiteY1" fmla="*/ 9243 h 190355"/>
              <a:gd name="connsiteX2" fmla="*/ 1074636 w 3139943"/>
              <a:gd name="connsiteY2" fmla="*/ 184054 h 190355"/>
              <a:gd name="connsiteX3" fmla="*/ 2076474 w 3139943"/>
              <a:gd name="connsiteY3" fmla="*/ 144286 h 190355"/>
              <a:gd name="connsiteX4" fmla="*/ 3139943 w 3139943"/>
              <a:gd name="connsiteY4" fmla="*/ 71994 h 190355"/>
              <a:gd name="connsiteX0" fmla="*/ 0 w 3139943"/>
              <a:gd name="connsiteY0" fmla="*/ 13724 h 189428"/>
              <a:gd name="connsiteX1" fmla="*/ 454352 w 3139943"/>
              <a:gd name="connsiteY1" fmla="*/ 9243 h 189428"/>
              <a:gd name="connsiteX2" fmla="*/ 1074636 w 3139943"/>
              <a:gd name="connsiteY2" fmla="*/ 184054 h 189428"/>
              <a:gd name="connsiteX3" fmla="*/ 2076474 w 3139943"/>
              <a:gd name="connsiteY3" fmla="*/ 144286 h 189428"/>
              <a:gd name="connsiteX4" fmla="*/ 3139943 w 3139943"/>
              <a:gd name="connsiteY4" fmla="*/ 140425 h 189428"/>
              <a:gd name="connsiteX0" fmla="*/ 0 w 3139943"/>
              <a:gd name="connsiteY0" fmla="*/ 13724 h 189381"/>
              <a:gd name="connsiteX1" fmla="*/ 454352 w 3139943"/>
              <a:gd name="connsiteY1" fmla="*/ 9243 h 189381"/>
              <a:gd name="connsiteX2" fmla="*/ 1074636 w 3139943"/>
              <a:gd name="connsiteY2" fmla="*/ 184054 h 189381"/>
              <a:gd name="connsiteX3" fmla="*/ 2076474 w 3139943"/>
              <a:gd name="connsiteY3" fmla="*/ 144286 h 189381"/>
              <a:gd name="connsiteX4" fmla="*/ 3139943 w 3139943"/>
              <a:gd name="connsiteY4" fmla="*/ 185168 h 189381"/>
              <a:gd name="connsiteX0" fmla="*/ 0 w 3087702"/>
              <a:gd name="connsiteY0" fmla="*/ 13724 h 207086"/>
              <a:gd name="connsiteX1" fmla="*/ 454352 w 3087702"/>
              <a:gd name="connsiteY1" fmla="*/ 9243 h 207086"/>
              <a:gd name="connsiteX2" fmla="*/ 1074636 w 3087702"/>
              <a:gd name="connsiteY2" fmla="*/ 184054 h 207086"/>
              <a:gd name="connsiteX3" fmla="*/ 2076474 w 3087702"/>
              <a:gd name="connsiteY3" fmla="*/ 144286 h 207086"/>
              <a:gd name="connsiteX4" fmla="*/ 3087702 w 3087702"/>
              <a:gd name="connsiteY4" fmla="*/ 203591 h 207086"/>
              <a:gd name="connsiteX0" fmla="*/ 0 w 3087702"/>
              <a:gd name="connsiteY0" fmla="*/ 6298 h 200542"/>
              <a:gd name="connsiteX1" fmla="*/ 454352 w 3087702"/>
              <a:gd name="connsiteY1" fmla="*/ 1817 h 200542"/>
              <a:gd name="connsiteX2" fmla="*/ 1468957 w 3087702"/>
              <a:gd name="connsiteY2" fmla="*/ 60217 h 200542"/>
              <a:gd name="connsiteX3" fmla="*/ 2076474 w 3087702"/>
              <a:gd name="connsiteY3" fmla="*/ 136860 h 200542"/>
              <a:gd name="connsiteX4" fmla="*/ 3087702 w 3087702"/>
              <a:gd name="connsiteY4" fmla="*/ 196165 h 200542"/>
              <a:gd name="connsiteX0" fmla="*/ 0 w 3087702"/>
              <a:gd name="connsiteY0" fmla="*/ 6298 h 205424"/>
              <a:gd name="connsiteX1" fmla="*/ 454352 w 3087702"/>
              <a:gd name="connsiteY1" fmla="*/ 1817 h 205424"/>
              <a:gd name="connsiteX2" fmla="*/ 1468957 w 3087702"/>
              <a:gd name="connsiteY2" fmla="*/ 60217 h 205424"/>
              <a:gd name="connsiteX3" fmla="*/ 2013883 w 3087702"/>
              <a:gd name="connsiteY3" fmla="*/ 177156 h 205424"/>
              <a:gd name="connsiteX4" fmla="*/ 3087702 w 3087702"/>
              <a:gd name="connsiteY4" fmla="*/ 196165 h 205424"/>
              <a:gd name="connsiteX0" fmla="*/ 0 w 3087702"/>
              <a:gd name="connsiteY0" fmla="*/ 5151 h 205173"/>
              <a:gd name="connsiteX1" fmla="*/ 454352 w 3087702"/>
              <a:gd name="connsiteY1" fmla="*/ 670 h 205173"/>
              <a:gd name="connsiteX2" fmla="*/ 1475217 w 3087702"/>
              <a:gd name="connsiteY2" fmla="*/ 34445 h 205173"/>
              <a:gd name="connsiteX3" fmla="*/ 2013883 w 3087702"/>
              <a:gd name="connsiteY3" fmla="*/ 176009 h 205173"/>
              <a:gd name="connsiteX4" fmla="*/ 3087702 w 3087702"/>
              <a:gd name="connsiteY4" fmla="*/ 195018 h 205173"/>
              <a:gd name="connsiteX0" fmla="*/ 0 w 3087702"/>
              <a:gd name="connsiteY0" fmla="*/ 5151 h 204594"/>
              <a:gd name="connsiteX1" fmla="*/ 454352 w 3087702"/>
              <a:gd name="connsiteY1" fmla="*/ 670 h 204594"/>
              <a:gd name="connsiteX2" fmla="*/ 1475217 w 3087702"/>
              <a:gd name="connsiteY2" fmla="*/ 34445 h 204594"/>
              <a:gd name="connsiteX3" fmla="*/ 2001365 w 3087702"/>
              <a:gd name="connsiteY3" fmla="*/ 173771 h 204594"/>
              <a:gd name="connsiteX4" fmla="*/ 3087702 w 3087702"/>
              <a:gd name="connsiteY4" fmla="*/ 195018 h 20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702" h="204594">
                <a:moveTo>
                  <a:pt x="0" y="5151"/>
                </a:moveTo>
                <a:cubicBezTo>
                  <a:pt x="57149" y="19718"/>
                  <a:pt x="208483" y="-4212"/>
                  <a:pt x="454352" y="670"/>
                </a:cubicBezTo>
                <a:cubicBezTo>
                  <a:pt x="700222" y="5552"/>
                  <a:pt x="1217381" y="5595"/>
                  <a:pt x="1475217" y="34445"/>
                </a:cubicBezTo>
                <a:cubicBezTo>
                  <a:pt x="1733053" y="63295"/>
                  <a:pt x="1732618" y="147009"/>
                  <a:pt x="2001365" y="173771"/>
                </a:cubicBezTo>
                <a:cubicBezTo>
                  <a:pt x="2270112" y="200533"/>
                  <a:pt x="2831941" y="215562"/>
                  <a:pt x="3087702" y="195018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5393781" y="2319309"/>
            <a:ext cx="4399175" cy="1870566"/>
          </a:xfrm>
          <a:custGeom>
            <a:avLst/>
            <a:gdLst>
              <a:gd name="connsiteX0" fmla="*/ 0 w 2891117"/>
              <a:gd name="connsiteY0" fmla="*/ 829235 h 953590"/>
              <a:gd name="connsiteX1" fmla="*/ 300317 w 2891117"/>
              <a:gd name="connsiteY1" fmla="*/ 878541 h 953590"/>
              <a:gd name="connsiteX2" fmla="*/ 1116106 w 2891117"/>
              <a:gd name="connsiteY2" fmla="*/ 950259 h 953590"/>
              <a:gd name="connsiteX3" fmla="*/ 1891553 w 2891117"/>
              <a:gd name="connsiteY3" fmla="*/ 762000 h 953590"/>
              <a:gd name="connsiteX4" fmla="*/ 2586317 w 2891117"/>
              <a:gd name="connsiteY4" fmla="*/ 246529 h 953590"/>
              <a:gd name="connsiteX5" fmla="*/ 2891117 w 2891117"/>
              <a:gd name="connsiteY5" fmla="*/ 0 h 953590"/>
              <a:gd name="connsiteX0" fmla="*/ 0 w 2891117"/>
              <a:gd name="connsiteY0" fmla="*/ 829235 h 951044"/>
              <a:gd name="connsiteX1" fmla="*/ 332901 w 2891117"/>
              <a:gd name="connsiteY1" fmla="*/ 829236 h 951044"/>
              <a:gd name="connsiteX2" fmla="*/ 1116106 w 2891117"/>
              <a:gd name="connsiteY2" fmla="*/ 950259 h 951044"/>
              <a:gd name="connsiteX3" fmla="*/ 1891553 w 2891117"/>
              <a:gd name="connsiteY3" fmla="*/ 762000 h 951044"/>
              <a:gd name="connsiteX4" fmla="*/ 2586317 w 2891117"/>
              <a:gd name="connsiteY4" fmla="*/ 246529 h 951044"/>
              <a:gd name="connsiteX5" fmla="*/ 2891117 w 2891117"/>
              <a:gd name="connsiteY5" fmla="*/ 0 h 951044"/>
              <a:gd name="connsiteX0" fmla="*/ 0 w 2891117"/>
              <a:gd name="connsiteY0" fmla="*/ 829235 h 950925"/>
              <a:gd name="connsiteX1" fmla="*/ 454352 w 2891117"/>
              <a:gd name="connsiteY1" fmla="*/ 824754 h 950925"/>
              <a:gd name="connsiteX2" fmla="*/ 1116106 w 2891117"/>
              <a:gd name="connsiteY2" fmla="*/ 950259 h 950925"/>
              <a:gd name="connsiteX3" fmla="*/ 1891553 w 2891117"/>
              <a:gd name="connsiteY3" fmla="*/ 762000 h 950925"/>
              <a:gd name="connsiteX4" fmla="*/ 2586317 w 2891117"/>
              <a:gd name="connsiteY4" fmla="*/ 246529 h 950925"/>
              <a:gd name="connsiteX5" fmla="*/ 2891117 w 2891117"/>
              <a:gd name="connsiteY5" fmla="*/ 0 h 950925"/>
              <a:gd name="connsiteX0" fmla="*/ 0 w 2891117"/>
              <a:gd name="connsiteY0" fmla="*/ 829235 h 857829"/>
              <a:gd name="connsiteX1" fmla="*/ 454352 w 2891117"/>
              <a:gd name="connsiteY1" fmla="*/ 824754 h 857829"/>
              <a:gd name="connsiteX2" fmla="*/ 1212809 w 2891117"/>
              <a:gd name="connsiteY2" fmla="*/ 855985 h 857829"/>
              <a:gd name="connsiteX3" fmla="*/ 1891553 w 2891117"/>
              <a:gd name="connsiteY3" fmla="*/ 762000 h 857829"/>
              <a:gd name="connsiteX4" fmla="*/ 2586317 w 2891117"/>
              <a:gd name="connsiteY4" fmla="*/ 246529 h 857829"/>
              <a:gd name="connsiteX5" fmla="*/ 2891117 w 2891117"/>
              <a:gd name="connsiteY5" fmla="*/ 0 h 857829"/>
              <a:gd name="connsiteX0" fmla="*/ 0 w 2891117"/>
              <a:gd name="connsiteY0" fmla="*/ 829235 h 943203"/>
              <a:gd name="connsiteX1" fmla="*/ 454352 w 2891117"/>
              <a:gd name="connsiteY1" fmla="*/ 824754 h 943203"/>
              <a:gd name="connsiteX2" fmla="*/ 1212809 w 2891117"/>
              <a:gd name="connsiteY2" fmla="*/ 855985 h 943203"/>
              <a:gd name="connsiteX3" fmla="*/ 1891553 w 2891117"/>
              <a:gd name="connsiteY3" fmla="*/ 906184 h 943203"/>
              <a:gd name="connsiteX4" fmla="*/ 2586317 w 2891117"/>
              <a:gd name="connsiteY4" fmla="*/ 246529 h 943203"/>
              <a:gd name="connsiteX5" fmla="*/ 2891117 w 2891117"/>
              <a:gd name="connsiteY5" fmla="*/ 0 h 943203"/>
              <a:gd name="connsiteX0" fmla="*/ 0 w 2891117"/>
              <a:gd name="connsiteY0" fmla="*/ 829235 h 986960"/>
              <a:gd name="connsiteX1" fmla="*/ 454352 w 2891117"/>
              <a:gd name="connsiteY1" fmla="*/ 824754 h 986960"/>
              <a:gd name="connsiteX2" fmla="*/ 1212809 w 2891117"/>
              <a:gd name="connsiteY2" fmla="*/ 855985 h 986960"/>
              <a:gd name="connsiteX3" fmla="*/ 1919183 w 2891117"/>
              <a:gd name="connsiteY3" fmla="*/ 956094 h 986960"/>
              <a:gd name="connsiteX4" fmla="*/ 2586317 w 2891117"/>
              <a:gd name="connsiteY4" fmla="*/ 246529 h 986960"/>
              <a:gd name="connsiteX5" fmla="*/ 2891117 w 2891117"/>
              <a:gd name="connsiteY5" fmla="*/ 0 h 98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117" h="986960">
                <a:moveTo>
                  <a:pt x="0" y="829235"/>
                </a:moveTo>
                <a:cubicBezTo>
                  <a:pt x="57149" y="843802"/>
                  <a:pt x="252217" y="820296"/>
                  <a:pt x="454352" y="824754"/>
                </a:cubicBezTo>
                <a:cubicBezTo>
                  <a:pt x="656487" y="829212"/>
                  <a:pt x="968671" y="834095"/>
                  <a:pt x="1212809" y="855985"/>
                </a:cubicBezTo>
                <a:cubicBezTo>
                  <a:pt x="1456948" y="877875"/>
                  <a:pt x="1690265" y="1057670"/>
                  <a:pt x="1919183" y="956094"/>
                </a:cubicBezTo>
                <a:cubicBezTo>
                  <a:pt x="2148101" y="854518"/>
                  <a:pt x="2424328" y="405878"/>
                  <a:pt x="2586317" y="246529"/>
                </a:cubicBezTo>
                <a:cubicBezTo>
                  <a:pt x="2748306" y="87180"/>
                  <a:pt x="2455582" y="177800"/>
                  <a:pt x="2891117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5461387" y="6031081"/>
            <a:ext cx="3125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Peltierův článek,</a:t>
            </a:r>
            <a:r>
              <a:rPr lang="cs-CZ" dirty="0"/>
              <a:t> TEC1-127060S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6" name="Ovál 55"/>
          <p:cNvSpPr/>
          <p:nvPr/>
        </p:nvSpPr>
        <p:spPr>
          <a:xfrm>
            <a:off x="9490752" y="3718253"/>
            <a:ext cx="868101" cy="8738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9" name="Přímá spojnice 58"/>
          <p:cNvCxnSpPr>
            <a:stCxn id="56" idx="0"/>
            <a:endCxn id="10" idx="2"/>
          </p:cNvCxnSpPr>
          <p:nvPr/>
        </p:nvCxnSpPr>
        <p:spPr>
          <a:xfrm flipV="1">
            <a:off x="9924803" y="2319309"/>
            <a:ext cx="7251" cy="139894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Přímá spojnice 59"/>
          <p:cNvCxnSpPr>
            <a:stCxn id="15" idx="2"/>
            <a:endCxn id="56" idx="4"/>
          </p:cNvCxnSpPr>
          <p:nvPr/>
        </p:nvCxnSpPr>
        <p:spPr>
          <a:xfrm flipV="1">
            <a:off x="9906004" y="4592079"/>
            <a:ext cx="18799" cy="119693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9932054" y="2275386"/>
            <a:ext cx="1289148" cy="454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9932054" y="5748515"/>
            <a:ext cx="1295894" cy="1614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Ovál 77"/>
          <p:cNvSpPr/>
          <p:nvPr/>
        </p:nvSpPr>
        <p:spPr>
          <a:xfrm>
            <a:off x="10787153" y="3920142"/>
            <a:ext cx="868101" cy="8738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9" name="Ovál 78"/>
          <p:cNvSpPr/>
          <p:nvPr/>
        </p:nvSpPr>
        <p:spPr>
          <a:xfrm>
            <a:off x="10787153" y="4472362"/>
            <a:ext cx="868101" cy="8738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2" name="Ovál 81"/>
          <p:cNvSpPr/>
          <p:nvPr/>
        </p:nvSpPr>
        <p:spPr>
          <a:xfrm>
            <a:off x="10787154" y="2708220"/>
            <a:ext cx="868101" cy="8738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3" name="Přímá spojnice 82"/>
          <p:cNvCxnSpPr>
            <a:stCxn id="82" idx="0"/>
          </p:cNvCxnSpPr>
          <p:nvPr/>
        </p:nvCxnSpPr>
        <p:spPr>
          <a:xfrm flipH="1" flipV="1">
            <a:off x="11221203" y="2279927"/>
            <a:ext cx="2" cy="428293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Přímá spojnice 86"/>
          <p:cNvCxnSpPr>
            <a:endCxn id="79" idx="4"/>
          </p:cNvCxnSpPr>
          <p:nvPr/>
        </p:nvCxnSpPr>
        <p:spPr>
          <a:xfrm flipV="1">
            <a:off x="11221203" y="5346188"/>
            <a:ext cx="1" cy="43305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Přímá spojnice 87"/>
          <p:cNvCxnSpPr>
            <a:stCxn id="78" idx="0"/>
            <a:endCxn id="82" idx="4"/>
          </p:cNvCxnSpPr>
          <p:nvPr/>
        </p:nvCxnSpPr>
        <p:spPr>
          <a:xfrm flipV="1">
            <a:off x="11221204" y="3582046"/>
            <a:ext cx="1" cy="338096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5" name="Obdélník 94"/>
          <p:cNvSpPr/>
          <p:nvPr/>
        </p:nvSpPr>
        <p:spPr>
          <a:xfrm>
            <a:off x="10928494" y="2638077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Obdélník 95"/>
          <p:cNvSpPr/>
          <p:nvPr/>
        </p:nvSpPr>
        <p:spPr>
          <a:xfrm>
            <a:off x="9617303" y="3704628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TextovéPole 98"/>
          <p:cNvSpPr txBox="1"/>
          <p:nvPr/>
        </p:nvSpPr>
        <p:spPr>
          <a:xfrm>
            <a:off x="8267714" y="1327836"/>
            <a:ext cx="296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Regulovatelný proudový zdroj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/>
              <p:cNvSpPr txBox="1"/>
              <p:nvPr/>
            </p:nvSpPr>
            <p:spPr>
              <a:xfrm>
                <a:off x="10946424" y="536608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424" y="5366086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/>
              <p:cNvSpPr txBox="1"/>
              <p:nvPr/>
            </p:nvSpPr>
            <p:spPr>
              <a:xfrm>
                <a:off x="268972" y="1285973"/>
                <a:ext cx="63855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cs-CZ" dirty="0" smtClean="0"/>
                  <a:t>Položte chladič Peltierova článku do ledové tříště nebo na kostku ledu tak, aby se Peltierův článek nenamočil.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 smtClean="0"/>
                  <a:t>Zapojte Peltierův článek dle obrázku.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cs-CZ" dirty="0" smtClean="0"/>
                  <a:t>Měřte kontaktním teploměrem  teplotu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cs-CZ" dirty="0" smtClean="0"/>
                  <a:t> pro několik hodnot proudu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0, 6</m:t>
                        </m:r>
                      </m:e>
                    </m:d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 xmlns="">
          <p:sp>
            <p:nvSpPr>
              <p:cNvPr id="101" name="TextovéPole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" y="1285973"/>
                <a:ext cx="6385552" cy="1477328"/>
              </a:xfrm>
              <a:prstGeom prst="rect">
                <a:avLst/>
              </a:prstGeom>
              <a:blipFill>
                <a:blip r:embed="rId3"/>
                <a:stretch>
                  <a:fillRect l="-763" t="-2479" b="-57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Čárový bublinový popisek 3 101"/>
          <p:cNvSpPr/>
          <p:nvPr/>
        </p:nvSpPr>
        <p:spPr>
          <a:xfrm>
            <a:off x="7127024" y="2693189"/>
            <a:ext cx="1200786" cy="5614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0394"/>
              <a:gd name="adj6" fmla="val -113741"/>
              <a:gd name="adj7" fmla="val 254465"/>
              <a:gd name="adj8" fmla="val -2455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/>
              <p:cNvSpPr txBox="1"/>
              <p:nvPr/>
            </p:nvSpPr>
            <p:spPr>
              <a:xfrm>
                <a:off x="4175315" y="5227586"/>
                <a:ext cx="404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3" name="TextovéPol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315" y="5227586"/>
                <a:ext cx="404213" cy="276999"/>
              </a:xfrm>
              <a:prstGeom prst="rect">
                <a:avLst/>
              </a:prstGeom>
              <a:blipFill>
                <a:blip r:embed="rId4"/>
                <a:stretch>
                  <a:fillRect l="-13636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ovéPole 103"/>
              <p:cNvSpPr txBox="1"/>
              <p:nvPr/>
            </p:nvSpPr>
            <p:spPr>
              <a:xfrm>
                <a:off x="7164025" y="2748024"/>
                <a:ext cx="11267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Teplota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04" name="TextovéPol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25" y="2748024"/>
                <a:ext cx="1126783" cy="369332"/>
              </a:xfrm>
              <a:prstGeom prst="rect">
                <a:avLst/>
              </a:prstGeom>
              <a:blipFill>
                <a:blip r:embed="rId5"/>
                <a:stretch>
                  <a:fillRect l="-4324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546134" y="333201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10. Peltiérův jev 5. </a:t>
            </a:r>
            <a:endParaRPr lang="cs-CZ" sz="2400" dirty="0"/>
          </a:p>
        </p:txBody>
      </p:sp>
      <p:sp>
        <p:nvSpPr>
          <p:cNvPr id="38" name="Čárový bublinový popisek 3 37"/>
          <p:cNvSpPr/>
          <p:nvPr/>
        </p:nvSpPr>
        <p:spPr>
          <a:xfrm>
            <a:off x="5497235" y="5984062"/>
            <a:ext cx="3032908" cy="5614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1829"/>
              <a:gd name="adj6" fmla="val -20120"/>
              <a:gd name="adj7" fmla="val -202021"/>
              <a:gd name="adj8" fmla="val -603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77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5" y="2881337"/>
            <a:ext cx="4080389" cy="39694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26" y="2869109"/>
            <a:ext cx="4096811" cy="39938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435" y="136542"/>
            <a:ext cx="3959831" cy="26366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868" y="136542"/>
            <a:ext cx="4234070" cy="28039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6" y="2033554"/>
            <a:ext cx="3456159" cy="15874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33715" y="1454883"/>
            <a:ext cx="3125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Peltierův článek,</a:t>
            </a:r>
            <a:r>
              <a:rPr lang="cs-CZ" dirty="0"/>
              <a:t> TEC1-127060S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0459" y="375772"/>
            <a:ext cx="196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10. Peltiérův jev </a:t>
            </a:r>
            <a:r>
              <a:rPr lang="cs-CZ" dirty="0" smtClean="0"/>
              <a:t>6.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49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35974" y="2890683"/>
            <a:ext cx="11879826" cy="328627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10. Peltiérův jev 1, 2, 3, 4, 5, 6. </a:t>
            </a:r>
            <a:endParaRPr lang="cs-CZ" dirty="0"/>
          </a:p>
          <a:p>
            <a:r>
              <a:rPr lang="cs-CZ" dirty="0"/>
              <a:t>11. Ampérův pokus </a:t>
            </a:r>
            <a:r>
              <a:rPr lang="cs-CZ" dirty="0" smtClean="0"/>
              <a:t>1, 2, 3, 4.</a:t>
            </a:r>
          </a:p>
          <a:p>
            <a:r>
              <a:rPr lang="cs-CZ" dirty="0"/>
              <a:t>12. Určení  polarity permanentního magnetu 1,  2.</a:t>
            </a:r>
          </a:p>
          <a:p>
            <a:r>
              <a:rPr lang="cs-CZ" dirty="0"/>
              <a:t>13. Oerstedův  pokus 1, 2.</a:t>
            </a:r>
          </a:p>
          <a:p>
            <a:r>
              <a:rPr lang="cs-CZ" dirty="0"/>
              <a:t>14. Demonstrace tvaru elektromagnetického pole v okolí proudovodičů 1, 2.</a:t>
            </a:r>
          </a:p>
          <a:p>
            <a:r>
              <a:rPr lang="cs-CZ" dirty="0"/>
              <a:t>15. Demonstrace zmagnetování magneticky tvrdé oceli 1, 2, 3, 4, 5, 6.</a:t>
            </a:r>
          </a:p>
          <a:p>
            <a:r>
              <a:rPr lang="cs-CZ" altLang="cs-CZ" dirty="0"/>
              <a:t>16. Hysterezní křivka feromagnetika 1, 2, 3.</a:t>
            </a:r>
            <a:endParaRPr lang="cs-CZ" dirty="0"/>
          </a:p>
          <a:p>
            <a:r>
              <a:rPr lang="cs-CZ" dirty="0"/>
              <a:t>17 Demonstrace a přibližné určení </a:t>
            </a:r>
            <a:r>
              <a:rPr lang="cs-CZ" dirty="0" smtClean="0"/>
              <a:t>Curieovy </a:t>
            </a:r>
            <a:r>
              <a:rPr lang="cs-CZ" dirty="0"/>
              <a:t>teploty vzorků Fe a Ni 1, 2, 3.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156207" y="560128"/>
            <a:ext cx="1771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476069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álec 4"/>
          <p:cNvSpPr/>
          <p:nvPr/>
        </p:nvSpPr>
        <p:spPr>
          <a:xfrm>
            <a:off x="2437488" y="3901504"/>
            <a:ext cx="607686" cy="82861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álec 5"/>
          <p:cNvSpPr/>
          <p:nvPr/>
        </p:nvSpPr>
        <p:spPr>
          <a:xfrm>
            <a:off x="2664432" y="1814759"/>
            <a:ext cx="153797" cy="2191193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2138836" y="1950811"/>
            <a:ext cx="6151883" cy="2229622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2003893"/>
              <a:gd name="connsiteX1" fmla="*/ 528320 w 7624964"/>
              <a:gd name="connsiteY1" fmla="*/ 690880 h 2003893"/>
              <a:gd name="connsiteX2" fmla="*/ 1554480 w 7624964"/>
              <a:gd name="connsiteY2" fmla="*/ 1388628 h 2003893"/>
              <a:gd name="connsiteX3" fmla="*/ 3261360 w 7624964"/>
              <a:gd name="connsiteY3" fmla="*/ 1935620 h 2003893"/>
              <a:gd name="connsiteX4" fmla="*/ 5283200 w 7624964"/>
              <a:gd name="connsiteY4" fmla="*/ 1971040 h 2003893"/>
              <a:gd name="connsiteX5" fmla="*/ 6807200 w 7624964"/>
              <a:gd name="connsiteY5" fmla="*/ 1710454 h 2003893"/>
              <a:gd name="connsiteX6" fmla="*/ 7620000 w 7624964"/>
              <a:gd name="connsiteY6" fmla="*/ 1433101 h 2003893"/>
              <a:gd name="connsiteX0" fmla="*/ 0 w 7623634"/>
              <a:gd name="connsiteY0" fmla="*/ 0 h 2059762"/>
              <a:gd name="connsiteX1" fmla="*/ 528320 w 7623634"/>
              <a:gd name="connsiteY1" fmla="*/ 690880 h 2059762"/>
              <a:gd name="connsiteX2" fmla="*/ 1554480 w 7623634"/>
              <a:gd name="connsiteY2" fmla="*/ 1388628 h 2059762"/>
              <a:gd name="connsiteX3" fmla="*/ 3261360 w 7623634"/>
              <a:gd name="connsiteY3" fmla="*/ 1935620 h 2059762"/>
              <a:gd name="connsiteX4" fmla="*/ 5293360 w 7623634"/>
              <a:gd name="connsiteY4" fmla="*/ 2045735 h 2059762"/>
              <a:gd name="connsiteX5" fmla="*/ 6807200 w 7623634"/>
              <a:gd name="connsiteY5" fmla="*/ 1710454 h 2059762"/>
              <a:gd name="connsiteX6" fmla="*/ 7620000 w 7623634"/>
              <a:gd name="connsiteY6" fmla="*/ 1433101 h 2059762"/>
              <a:gd name="connsiteX0" fmla="*/ 0 w 7624113"/>
              <a:gd name="connsiteY0" fmla="*/ 0 h 2046909"/>
              <a:gd name="connsiteX1" fmla="*/ 528320 w 7624113"/>
              <a:gd name="connsiteY1" fmla="*/ 690880 h 2046909"/>
              <a:gd name="connsiteX2" fmla="*/ 1554480 w 7624113"/>
              <a:gd name="connsiteY2" fmla="*/ 1388628 h 2046909"/>
              <a:gd name="connsiteX3" fmla="*/ 3261360 w 7624113"/>
              <a:gd name="connsiteY3" fmla="*/ 1935620 h 2046909"/>
              <a:gd name="connsiteX4" fmla="*/ 5293360 w 7624113"/>
              <a:gd name="connsiteY4" fmla="*/ 2045735 h 2046909"/>
              <a:gd name="connsiteX5" fmla="*/ 6868160 w 7624113"/>
              <a:gd name="connsiteY5" fmla="*/ 1906529 h 2046909"/>
              <a:gd name="connsiteX6" fmla="*/ 7620000 w 7624113"/>
              <a:gd name="connsiteY6" fmla="*/ 1433101 h 2046909"/>
              <a:gd name="connsiteX0" fmla="*/ 0 w 7945120"/>
              <a:gd name="connsiteY0" fmla="*/ 0 h 2046909"/>
              <a:gd name="connsiteX1" fmla="*/ 528320 w 7945120"/>
              <a:gd name="connsiteY1" fmla="*/ 690880 h 2046909"/>
              <a:gd name="connsiteX2" fmla="*/ 1554480 w 7945120"/>
              <a:gd name="connsiteY2" fmla="*/ 1388628 h 2046909"/>
              <a:gd name="connsiteX3" fmla="*/ 3261360 w 7945120"/>
              <a:gd name="connsiteY3" fmla="*/ 1935620 h 2046909"/>
              <a:gd name="connsiteX4" fmla="*/ 5293360 w 7945120"/>
              <a:gd name="connsiteY4" fmla="*/ 2045735 h 2046909"/>
              <a:gd name="connsiteX5" fmla="*/ 6868160 w 7945120"/>
              <a:gd name="connsiteY5" fmla="*/ 1906529 h 2046909"/>
              <a:gd name="connsiteX6" fmla="*/ 7945120 w 7945120"/>
              <a:gd name="connsiteY6" fmla="*/ 1825251 h 2046909"/>
              <a:gd name="connsiteX0" fmla="*/ 0 w 7945120"/>
              <a:gd name="connsiteY0" fmla="*/ 0 h 2050375"/>
              <a:gd name="connsiteX1" fmla="*/ 528320 w 7945120"/>
              <a:gd name="connsiteY1" fmla="*/ 690880 h 2050375"/>
              <a:gd name="connsiteX2" fmla="*/ 1554480 w 7945120"/>
              <a:gd name="connsiteY2" fmla="*/ 1388628 h 2050375"/>
              <a:gd name="connsiteX3" fmla="*/ 3261360 w 7945120"/>
              <a:gd name="connsiteY3" fmla="*/ 1935620 h 2050375"/>
              <a:gd name="connsiteX4" fmla="*/ 5293360 w 7945120"/>
              <a:gd name="connsiteY4" fmla="*/ 2045735 h 2050375"/>
              <a:gd name="connsiteX5" fmla="*/ 6898640 w 7945120"/>
              <a:gd name="connsiteY5" fmla="*/ 2009235 h 2050375"/>
              <a:gd name="connsiteX6" fmla="*/ 7945120 w 7945120"/>
              <a:gd name="connsiteY6" fmla="*/ 1825251 h 2050375"/>
              <a:gd name="connsiteX0" fmla="*/ 0 w 7945120"/>
              <a:gd name="connsiteY0" fmla="*/ 0 h 2112576"/>
              <a:gd name="connsiteX1" fmla="*/ 528320 w 7945120"/>
              <a:gd name="connsiteY1" fmla="*/ 690880 h 2112576"/>
              <a:gd name="connsiteX2" fmla="*/ 1554480 w 7945120"/>
              <a:gd name="connsiteY2" fmla="*/ 1388628 h 2112576"/>
              <a:gd name="connsiteX3" fmla="*/ 3261360 w 7945120"/>
              <a:gd name="connsiteY3" fmla="*/ 1935620 h 2112576"/>
              <a:gd name="connsiteX4" fmla="*/ 5283200 w 7945120"/>
              <a:gd name="connsiteY4" fmla="*/ 2111093 h 2112576"/>
              <a:gd name="connsiteX5" fmla="*/ 6898640 w 7945120"/>
              <a:gd name="connsiteY5" fmla="*/ 2009235 h 2112576"/>
              <a:gd name="connsiteX6" fmla="*/ 7945120 w 7945120"/>
              <a:gd name="connsiteY6" fmla="*/ 1825251 h 2112576"/>
              <a:gd name="connsiteX0" fmla="*/ 0 w 7945120"/>
              <a:gd name="connsiteY0" fmla="*/ 0 h 2111514"/>
              <a:gd name="connsiteX1" fmla="*/ 528320 w 7945120"/>
              <a:gd name="connsiteY1" fmla="*/ 690880 h 2111514"/>
              <a:gd name="connsiteX2" fmla="*/ 1554480 w 7945120"/>
              <a:gd name="connsiteY2" fmla="*/ 1388628 h 2111514"/>
              <a:gd name="connsiteX3" fmla="*/ 3220720 w 7945120"/>
              <a:gd name="connsiteY3" fmla="*/ 1972967 h 2111514"/>
              <a:gd name="connsiteX4" fmla="*/ 5283200 w 7945120"/>
              <a:gd name="connsiteY4" fmla="*/ 2111093 h 2111514"/>
              <a:gd name="connsiteX5" fmla="*/ 6898640 w 7945120"/>
              <a:gd name="connsiteY5" fmla="*/ 2009235 h 2111514"/>
              <a:gd name="connsiteX6" fmla="*/ 7945120 w 7945120"/>
              <a:gd name="connsiteY6" fmla="*/ 1825251 h 2111514"/>
              <a:gd name="connsiteX0" fmla="*/ 0 w 7945120"/>
              <a:gd name="connsiteY0" fmla="*/ 0 h 2148726"/>
              <a:gd name="connsiteX1" fmla="*/ 528320 w 7945120"/>
              <a:gd name="connsiteY1" fmla="*/ 690880 h 2148726"/>
              <a:gd name="connsiteX2" fmla="*/ 1554480 w 7945120"/>
              <a:gd name="connsiteY2" fmla="*/ 1388628 h 2148726"/>
              <a:gd name="connsiteX3" fmla="*/ 3220720 w 7945120"/>
              <a:gd name="connsiteY3" fmla="*/ 1972967 h 2148726"/>
              <a:gd name="connsiteX4" fmla="*/ 5283200 w 7945120"/>
              <a:gd name="connsiteY4" fmla="*/ 2148441 h 2148726"/>
              <a:gd name="connsiteX5" fmla="*/ 6898640 w 7945120"/>
              <a:gd name="connsiteY5" fmla="*/ 2009235 h 2148726"/>
              <a:gd name="connsiteX6" fmla="*/ 7945120 w 7945120"/>
              <a:gd name="connsiteY6" fmla="*/ 1825251 h 2148726"/>
              <a:gd name="connsiteX0" fmla="*/ 0 w 7945120"/>
              <a:gd name="connsiteY0" fmla="*/ 0 h 2150682"/>
              <a:gd name="connsiteX1" fmla="*/ 528320 w 7945120"/>
              <a:gd name="connsiteY1" fmla="*/ 690880 h 2150682"/>
              <a:gd name="connsiteX2" fmla="*/ 1554480 w 7945120"/>
              <a:gd name="connsiteY2" fmla="*/ 1388628 h 2150682"/>
              <a:gd name="connsiteX3" fmla="*/ 3220720 w 7945120"/>
              <a:gd name="connsiteY3" fmla="*/ 1972967 h 2150682"/>
              <a:gd name="connsiteX4" fmla="*/ 5283200 w 7945120"/>
              <a:gd name="connsiteY4" fmla="*/ 2148441 h 2150682"/>
              <a:gd name="connsiteX5" fmla="*/ 6888480 w 7945120"/>
              <a:gd name="connsiteY5" fmla="*/ 2055919 h 2150682"/>
              <a:gd name="connsiteX6" fmla="*/ 7945120 w 7945120"/>
              <a:gd name="connsiteY6" fmla="*/ 1825251 h 2150682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77200"/>
              <a:gd name="connsiteY0" fmla="*/ 0 h 2150902"/>
              <a:gd name="connsiteX1" fmla="*/ 528320 w 8077200"/>
              <a:gd name="connsiteY1" fmla="*/ 690880 h 2150902"/>
              <a:gd name="connsiteX2" fmla="*/ 1554480 w 8077200"/>
              <a:gd name="connsiteY2" fmla="*/ 1388628 h 2150902"/>
              <a:gd name="connsiteX3" fmla="*/ 3220720 w 8077200"/>
              <a:gd name="connsiteY3" fmla="*/ 1972967 h 2150902"/>
              <a:gd name="connsiteX4" fmla="*/ 5283200 w 8077200"/>
              <a:gd name="connsiteY4" fmla="*/ 2148441 h 2150902"/>
              <a:gd name="connsiteX5" fmla="*/ 6888480 w 8077200"/>
              <a:gd name="connsiteY5" fmla="*/ 2055919 h 2150902"/>
              <a:gd name="connsiteX6" fmla="*/ 8077200 w 8077200"/>
              <a:gd name="connsiteY6" fmla="*/ 1787903 h 2150902"/>
              <a:gd name="connsiteX0" fmla="*/ 0 w 8077200"/>
              <a:gd name="connsiteY0" fmla="*/ 0 h 2159515"/>
              <a:gd name="connsiteX1" fmla="*/ 528320 w 8077200"/>
              <a:gd name="connsiteY1" fmla="*/ 690880 h 2159515"/>
              <a:gd name="connsiteX2" fmla="*/ 1554480 w 8077200"/>
              <a:gd name="connsiteY2" fmla="*/ 1388628 h 2159515"/>
              <a:gd name="connsiteX3" fmla="*/ 3220720 w 8077200"/>
              <a:gd name="connsiteY3" fmla="*/ 1972967 h 2159515"/>
              <a:gd name="connsiteX4" fmla="*/ 5283200 w 8077200"/>
              <a:gd name="connsiteY4" fmla="*/ 2148441 h 2159515"/>
              <a:gd name="connsiteX5" fmla="*/ 6695440 w 8077200"/>
              <a:gd name="connsiteY5" fmla="*/ 2102604 h 2159515"/>
              <a:gd name="connsiteX6" fmla="*/ 8077200 w 8077200"/>
              <a:gd name="connsiteY6" fmla="*/ 1787903 h 2159515"/>
              <a:gd name="connsiteX0" fmla="*/ 0 w 8077200"/>
              <a:gd name="connsiteY0" fmla="*/ 0 h 2175040"/>
              <a:gd name="connsiteX1" fmla="*/ 528320 w 8077200"/>
              <a:gd name="connsiteY1" fmla="*/ 690880 h 2175040"/>
              <a:gd name="connsiteX2" fmla="*/ 1554480 w 8077200"/>
              <a:gd name="connsiteY2" fmla="*/ 1388628 h 2175040"/>
              <a:gd name="connsiteX3" fmla="*/ 3220720 w 8077200"/>
              <a:gd name="connsiteY3" fmla="*/ 1972967 h 2175040"/>
              <a:gd name="connsiteX4" fmla="*/ 5130800 w 8077200"/>
              <a:gd name="connsiteY4" fmla="*/ 2167115 h 2175040"/>
              <a:gd name="connsiteX5" fmla="*/ 6695440 w 8077200"/>
              <a:gd name="connsiteY5" fmla="*/ 2102604 h 2175040"/>
              <a:gd name="connsiteX6" fmla="*/ 8077200 w 8077200"/>
              <a:gd name="connsiteY6" fmla="*/ 1787903 h 2175040"/>
              <a:gd name="connsiteX0" fmla="*/ 0 w 8077200"/>
              <a:gd name="connsiteY0" fmla="*/ 0 h 2209282"/>
              <a:gd name="connsiteX1" fmla="*/ 528320 w 8077200"/>
              <a:gd name="connsiteY1" fmla="*/ 690880 h 2209282"/>
              <a:gd name="connsiteX2" fmla="*/ 1554480 w 8077200"/>
              <a:gd name="connsiteY2" fmla="*/ 1388628 h 2209282"/>
              <a:gd name="connsiteX3" fmla="*/ 3220720 w 8077200"/>
              <a:gd name="connsiteY3" fmla="*/ 1972967 h 2209282"/>
              <a:gd name="connsiteX4" fmla="*/ 5049520 w 8077200"/>
              <a:gd name="connsiteY4" fmla="*/ 2204462 h 2209282"/>
              <a:gd name="connsiteX5" fmla="*/ 6695440 w 8077200"/>
              <a:gd name="connsiteY5" fmla="*/ 2102604 h 2209282"/>
              <a:gd name="connsiteX6" fmla="*/ 8077200 w 8077200"/>
              <a:gd name="connsiteY6" fmla="*/ 1787903 h 2209282"/>
              <a:gd name="connsiteX0" fmla="*/ 0 w 8331200"/>
              <a:gd name="connsiteY0" fmla="*/ 0 h 2564084"/>
              <a:gd name="connsiteX1" fmla="*/ 782320 w 8331200"/>
              <a:gd name="connsiteY1" fmla="*/ 1045682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49120 w 8331200"/>
              <a:gd name="connsiteY2" fmla="*/ 1752767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2612"/>
              <a:gd name="connsiteX1" fmla="*/ 792480 w 8331200"/>
              <a:gd name="connsiteY1" fmla="*/ 961650 h 2562612"/>
              <a:gd name="connsiteX2" fmla="*/ 1849120 w 8331200"/>
              <a:gd name="connsiteY2" fmla="*/ 1752767 h 2562612"/>
              <a:gd name="connsiteX3" fmla="*/ 3464560 w 8331200"/>
              <a:gd name="connsiteY3" fmla="*/ 2355779 h 2562612"/>
              <a:gd name="connsiteX4" fmla="*/ 5303520 w 8331200"/>
              <a:gd name="connsiteY4" fmla="*/ 2559264 h 2562612"/>
              <a:gd name="connsiteX5" fmla="*/ 6949440 w 8331200"/>
              <a:gd name="connsiteY5" fmla="*/ 2457406 h 2562612"/>
              <a:gd name="connsiteX6" fmla="*/ 8331200 w 8331200"/>
              <a:gd name="connsiteY6" fmla="*/ 2142705 h 256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1200" h="2562612">
                <a:moveTo>
                  <a:pt x="0" y="0"/>
                </a:moveTo>
                <a:cubicBezTo>
                  <a:pt x="137160" y="232833"/>
                  <a:pt x="484293" y="669522"/>
                  <a:pt x="792480" y="961650"/>
                </a:cubicBezTo>
                <a:cubicBezTo>
                  <a:pt x="1100667" y="1253778"/>
                  <a:pt x="1403773" y="1520412"/>
                  <a:pt x="1849120" y="1752767"/>
                </a:cubicBezTo>
                <a:cubicBezTo>
                  <a:pt x="2294467" y="1985122"/>
                  <a:pt x="2888827" y="2221363"/>
                  <a:pt x="3464560" y="2355779"/>
                </a:cubicBezTo>
                <a:cubicBezTo>
                  <a:pt x="4040293" y="2490195"/>
                  <a:pt x="4722707" y="2542326"/>
                  <a:pt x="5303520" y="2559264"/>
                </a:cubicBezTo>
                <a:cubicBezTo>
                  <a:pt x="5884333" y="2576202"/>
                  <a:pt x="6444827" y="2526833"/>
                  <a:pt x="6949440" y="2457406"/>
                </a:cubicBezTo>
                <a:cubicBezTo>
                  <a:pt x="7454053" y="2387980"/>
                  <a:pt x="8002693" y="2260054"/>
                  <a:pt x="8331200" y="214270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olný tvar 2"/>
          <p:cNvSpPr/>
          <p:nvPr/>
        </p:nvSpPr>
        <p:spPr>
          <a:xfrm>
            <a:off x="3196659" y="1695393"/>
            <a:ext cx="5965875" cy="1728175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97" h="1986274">
                <a:moveTo>
                  <a:pt x="0" y="0"/>
                </a:moveTo>
                <a:cubicBezTo>
                  <a:pt x="137160" y="232833"/>
                  <a:pt x="269240" y="459442"/>
                  <a:pt x="528320" y="690880"/>
                </a:cubicBezTo>
                <a:cubicBezTo>
                  <a:pt x="787400" y="922318"/>
                  <a:pt x="1017693" y="1122038"/>
                  <a:pt x="1554480" y="1388628"/>
                </a:cubicBezTo>
                <a:cubicBezTo>
                  <a:pt x="2091267" y="1655218"/>
                  <a:pt x="2639907" y="1801204"/>
                  <a:pt x="3261360" y="1898273"/>
                </a:cubicBezTo>
                <a:cubicBezTo>
                  <a:pt x="3882813" y="1995342"/>
                  <a:pt x="4692227" y="1999231"/>
                  <a:pt x="5283200" y="1971040"/>
                </a:cubicBezTo>
                <a:cubicBezTo>
                  <a:pt x="5874173" y="1942849"/>
                  <a:pt x="6341533" y="1849907"/>
                  <a:pt x="6807200" y="1729128"/>
                </a:cubicBezTo>
                <a:cubicBezTo>
                  <a:pt x="7272867" y="1608349"/>
                  <a:pt x="8127153" y="1252289"/>
                  <a:pt x="8077200" y="124636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344523">
            <a:off x="2571903" y="653926"/>
            <a:ext cx="115617" cy="2360747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8405922" y="5396543"/>
            <a:ext cx="607686" cy="82861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8632867" y="3328938"/>
            <a:ext cx="153797" cy="2191193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26544">
            <a:off x="8656378" y="2050805"/>
            <a:ext cx="106773" cy="2556265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álec 11"/>
          <p:cNvSpPr/>
          <p:nvPr/>
        </p:nvSpPr>
        <p:spPr>
          <a:xfrm>
            <a:off x="2097172" y="1737138"/>
            <a:ext cx="83328" cy="194322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álec 12"/>
          <p:cNvSpPr/>
          <p:nvPr/>
        </p:nvSpPr>
        <p:spPr>
          <a:xfrm>
            <a:off x="8213022" y="3643807"/>
            <a:ext cx="83328" cy="194322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3154996" y="1470524"/>
            <a:ext cx="83328" cy="194322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9079206" y="2683628"/>
            <a:ext cx="83328" cy="194322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 flipV="1">
            <a:off x="9075977" y="3246111"/>
            <a:ext cx="3230" cy="11784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 flipV="1">
            <a:off x="2124000" y="1119814"/>
            <a:ext cx="14835" cy="6369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3191763" y="893514"/>
            <a:ext cx="0" cy="58154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2124000" y="893514"/>
            <a:ext cx="1067763" cy="2138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9117641" y="2236996"/>
            <a:ext cx="3229" cy="5075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8248372" y="3237080"/>
            <a:ext cx="4895" cy="461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8220967" y="3239583"/>
            <a:ext cx="879787" cy="110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9106652" y="2243056"/>
            <a:ext cx="792094" cy="386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9664410" y="4106201"/>
            <a:ext cx="627735" cy="618909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10112520" y="4111206"/>
            <a:ext cx="627735" cy="618909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9539786" y="4793928"/>
            <a:ext cx="1420339" cy="3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cxnSp>
        <p:nvCxnSpPr>
          <p:cNvPr id="50" name="Přímá spojnice 49"/>
          <p:cNvCxnSpPr/>
          <p:nvPr/>
        </p:nvCxnSpPr>
        <p:spPr>
          <a:xfrm flipH="1" flipV="1">
            <a:off x="12116440" y="2243056"/>
            <a:ext cx="12389" cy="21814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45" idx="2"/>
          </p:cNvCxnSpPr>
          <p:nvPr/>
        </p:nvCxnSpPr>
        <p:spPr>
          <a:xfrm flipH="1">
            <a:off x="9075977" y="4415656"/>
            <a:ext cx="588434" cy="46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10762700" y="4402151"/>
            <a:ext cx="1366129" cy="38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/>
          <p:cNvSpPr/>
          <p:nvPr/>
        </p:nvSpPr>
        <p:spPr>
          <a:xfrm>
            <a:off x="10792569" y="3853693"/>
            <a:ext cx="582424" cy="95622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5" name="Kříž 64"/>
          <p:cNvSpPr/>
          <p:nvPr/>
        </p:nvSpPr>
        <p:spPr>
          <a:xfrm>
            <a:off x="9132063" y="3492748"/>
            <a:ext cx="686954" cy="687684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0" name="Přímá spojnice 69"/>
          <p:cNvCxnSpPr>
            <a:endCxn id="51" idx="6"/>
          </p:cNvCxnSpPr>
          <p:nvPr/>
        </p:nvCxnSpPr>
        <p:spPr>
          <a:xfrm flipH="1">
            <a:off x="11523087" y="2244729"/>
            <a:ext cx="583345" cy="737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Skupina 79"/>
          <p:cNvGrpSpPr/>
          <p:nvPr/>
        </p:nvGrpSpPr>
        <p:grpSpPr>
          <a:xfrm>
            <a:off x="9924424" y="2061090"/>
            <a:ext cx="408960" cy="239897"/>
            <a:chOff x="10281585" y="1447869"/>
            <a:chExt cx="457641" cy="268453"/>
          </a:xfrm>
        </p:grpSpPr>
        <p:cxnSp>
          <p:nvCxnSpPr>
            <p:cNvPr id="67" name="Přímá spojnice 66"/>
            <p:cNvCxnSpPr/>
            <p:nvPr/>
          </p:nvCxnSpPr>
          <p:spPr>
            <a:xfrm flipH="1" flipV="1">
              <a:off x="10381129" y="1447869"/>
              <a:ext cx="237822" cy="16130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ál 72"/>
            <p:cNvSpPr/>
            <p:nvPr/>
          </p:nvSpPr>
          <p:spPr>
            <a:xfrm>
              <a:off x="10281585" y="1583479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Ovál 74"/>
            <p:cNvSpPr/>
            <p:nvPr/>
          </p:nvSpPr>
          <p:spPr>
            <a:xfrm>
              <a:off x="10608788" y="1590261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9" name="Přímá spojnice se šipkou 18"/>
          <p:cNvCxnSpPr/>
          <p:nvPr/>
        </p:nvCxnSpPr>
        <p:spPr>
          <a:xfrm flipV="1">
            <a:off x="2138836" y="1275687"/>
            <a:ext cx="1052928" cy="2706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 rot="20773041">
            <a:off x="2468611" y="1076505"/>
            <a:ext cx="568984" cy="3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</a:t>
            </a:r>
            <a:r>
              <a:rPr lang="cs-CZ" dirty="0" smtClean="0"/>
              <a:t> cm</a:t>
            </a:r>
            <a:endParaRPr lang="cs-CZ" dirty="0"/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3191763" y="1264238"/>
            <a:ext cx="5925878" cy="12775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772631">
            <a:off x="5377830" y="1402662"/>
            <a:ext cx="1015634" cy="33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cca 50 cm</a:t>
            </a:r>
            <a:endParaRPr lang="cs-CZ" dirty="0"/>
          </a:p>
        </p:txBody>
      </p:sp>
      <p:cxnSp>
        <p:nvCxnSpPr>
          <p:cNvPr id="49" name="Přímá spojnice 48"/>
          <p:cNvCxnSpPr>
            <a:stCxn id="51" idx="2"/>
          </p:cNvCxnSpPr>
          <p:nvPr/>
        </p:nvCxnSpPr>
        <p:spPr>
          <a:xfrm flipH="1" flipV="1">
            <a:off x="10343393" y="2243056"/>
            <a:ext cx="551959" cy="904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10895353" y="1942650"/>
            <a:ext cx="627735" cy="618909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10953379" y="1814759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08542" y="66802"/>
            <a:ext cx="290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11. Ampérův pokus 1.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89186" y="5104443"/>
            <a:ext cx="8059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Sestavíme experiment podle obrázku. Jako prověšené vodiče lze použít neizolovaná pletená měděná lanka určená k odsávání cínu, která jsou dostatečně měkká. </a:t>
            </a:r>
            <a:r>
              <a:rPr lang="cs-CZ" dirty="0"/>
              <a:t>Výsledek pokusu může negativně ovlivnit přítomnost feromagnetických materiálů-oceli v desce a pod deskou </a:t>
            </a:r>
            <a:r>
              <a:rPr lang="cs-CZ" dirty="0" smtClean="0"/>
              <a:t>stolu.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5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álec 5"/>
          <p:cNvSpPr/>
          <p:nvPr/>
        </p:nvSpPr>
        <p:spPr>
          <a:xfrm>
            <a:off x="3088889" y="1148040"/>
            <a:ext cx="149890" cy="213553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2576645" y="1245172"/>
            <a:ext cx="5995612" cy="2235341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2003893"/>
              <a:gd name="connsiteX1" fmla="*/ 528320 w 7624964"/>
              <a:gd name="connsiteY1" fmla="*/ 690880 h 2003893"/>
              <a:gd name="connsiteX2" fmla="*/ 1554480 w 7624964"/>
              <a:gd name="connsiteY2" fmla="*/ 1388628 h 2003893"/>
              <a:gd name="connsiteX3" fmla="*/ 3261360 w 7624964"/>
              <a:gd name="connsiteY3" fmla="*/ 1935620 h 2003893"/>
              <a:gd name="connsiteX4" fmla="*/ 5283200 w 7624964"/>
              <a:gd name="connsiteY4" fmla="*/ 1971040 h 2003893"/>
              <a:gd name="connsiteX5" fmla="*/ 6807200 w 7624964"/>
              <a:gd name="connsiteY5" fmla="*/ 1710454 h 2003893"/>
              <a:gd name="connsiteX6" fmla="*/ 7620000 w 7624964"/>
              <a:gd name="connsiteY6" fmla="*/ 1433101 h 2003893"/>
              <a:gd name="connsiteX0" fmla="*/ 0 w 7623634"/>
              <a:gd name="connsiteY0" fmla="*/ 0 h 2059762"/>
              <a:gd name="connsiteX1" fmla="*/ 528320 w 7623634"/>
              <a:gd name="connsiteY1" fmla="*/ 690880 h 2059762"/>
              <a:gd name="connsiteX2" fmla="*/ 1554480 w 7623634"/>
              <a:gd name="connsiteY2" fmla="*/ 1388628 h 2059762"/>
              <a:gd name="connsiteX3" fmla="*/ 3261360 w 7623634"/>
              <a:gd name="connsiteY3" fmla="*/ 1935620 h 2059762"/>
              <a:gd name="connsiteX4" fmla="*/ 5293360 w 7623634"/>
              <a:gd name="connsiteY4" fmla="*/ 2045735 h 2059762"/>
              <a:gd name="connsiteX5" fmla="*/ 6807200 w 7623634"/>
              <a:gd name="connsiteY5" fmla="*/ 1710454 h 2059762"/>
              <a:gd name="connsiteX6" fmla="*/ 7620000 w 7623634"/>
              <a:gd name="connsiteY6" fmla="*/ 1433101 h 2059762"/>
              <a:gd name="connsiteX0" fmla="*/ 0 w 7624113"/>
              <a:gd name="connsiteY0" fmla="*/ 0 h 2046909"/>
              <a:gd name="connsiteX1" fmla="*/ 528320 w 7624113"/>
              <a:gd name="connsiteY1" fmla="*/ 690880 h 2046909"/>
              <a:gd name="connsiteX2" fmla="*/ 1554480 w 7624113"/>
              <a:gd name="connsiteY2" fmla="*/ 1388628 h 2046909"/>
              <a:gd name="connsiteX3" fmla="*/ 3261360 w 7624113"/>
              <a:gd name="connsiteY3" fmla="*/ 1935620 h 2046909"/>
              <a:gd name="connsiteX4" fmla="*/ 5293360 w 7624113"/>
              <a:gd name="connsiteY4" fmla="*/ 2045735 h 2046909"/>
              <a:gd name="connsiteX5" fmla="*/ 6868160 w 7624113"/>
              <a:gd name="connsiteY5" fmla="*/ 1906529 h 2046909"/>
              <a:gd name="connsiteX6" fmla="*/ 7620000 w 7624113"/>
              <a:gd name="connsiteY6" fmla="*/ 1433101 h 2046909"/>
              <a:gd name="connsiteX0" fmla="*/ 0 w 7945120"/>
              <a:gd name="connsiteY0" fmla="*/ 0 h 2046909"/>
              <a:gd name="connsiteX1" fmla="*/ 528320 w 7945120"/>
              <a:gd name="connsiteY1" fmla="*/ 690880 h 2046909"/>
              <a:gd name="connsiteX2" fmla="*/ 1554480 w 7945120"/>
              <a:gd name="connsiteY2" fmla="*/ 1388628 h 2046909"/>
              <a:gd name="connsiteX3" fmla="*/ 3261360 w 7945120"/>
              <a:gd name="connsiteY3" fmla="*/ 1935620 h 2046909"/>
              <a:gd name="connsiteX4" fmla="*/ 5293360 w 7945120"/>
              <a:gd name="connsiteY4" fmla="*/ 2045735 h 2046909"/>
              <a:gd name="connsiteX5" fmla="*/ 6868160 w 7945120"/>
              <a:gd name="connsiteY5" fmla="*/ 1906529 h 2046909"/>
              <a:gd name="connsiteX6" fmla="*/ 7945120 w 7945120"/>
              <a:gd name="connsiteY6" fmla="*/ 1825251 h 2046909"/>
              <a:gd name="connsiteX0" fmla="*/ 0 w 7945120"/>
              <a:gd name="connsiteY0" fmla="*/ 0 h 2050375"/>
              <a:gd name="connsiteX1" fmla="*/ 528320 w 7945120"/>
              <a:gd name="connsiteY1" fmla="*/ 690880 h 2050375"/>
              <a:gd name="connsiteX2" fmla="*/ 1554480 w 7945120"/>
              <a:gd name="connsiteY2" fmla="*/ 1388628 h 2050375"/>
              <a:gd name="connsiteX3" fmla="*/ 3261360 w 7945120"/>
              <a:gd name="connsiteY3" fmla="*/ 1935620 h 2050375"/>
              <a:gd name="connsiteX4" fmla="*/ 5293360 w 7945120"/>
              <a:gd name="connsiteY4" fmla="*/ 2045735 h 2050375"/>
              <a:gd name="connsiteX5" fmla="*/ 6898640 w 7945120"/>
              <a:gd name="connsiteY5" fmla="*/ 2009235 h 2050375"/>
              <a:gd name="connsiteX6" fmla="*/ 7945120 w 7945120"/>
              <a:gd name="connsiteY6" fmla="*/ 1825251 h 2050375"/>
              <a:gd name="connsiteX0" fmla="*/ 0 w 7945120"/>
              <a:gd name="connsiteY0" fmla="*/ 0 h 2112576"/>
              <a:gd name="connsiteX1" fmla="*/ 528320 w 7945120"/>
              <a:gd name="connsiteY1" fmla="*/ 690880 h 2112576"/>
              <a:gd name="connsiteX2" fmla="*/ 1554480 w 7945120"/>
              <a:gd name="connsiteY2" fmla="*/ 1388628 h 2112576"/>
              <a:gd name="connsiteX3" fmla="*/ 3261360 w 7945120"/>
              <a:gd name="connsiteY3" fmla="*/ 1935620 h 2112576"/>
              <a:gd name="connsiteX4" fmla="*/ 5283200 w 7945120"/>
              <a:gd name="connsiteY4" fmla="*/ 2111093 h 2112576"/>
              <a:gd name="connsiteX5" fmla="*/ 6898640 w 7945120"/>
              <a:gd name="connsiteY5" fmla="*/ 2009235 h 2112576"/>
              <a:gd name="connsiteX6" fmla="*/ 7945120 w 7945120"/>
              <a:gd name="connsiteY6" fmla="*/ 1825251 h 2112576"/>
              <a:gd name="connsiteX0" fmla="*/ 0 w 7945120"/>
              <a:gd name="connsiteY0" fmla="*/ 0 h 2111514"/>
              <a:gd name="connsiteX1" fmla="*/ 528320 w 7945120"/>
              <a:gd name="connsiteY1" fmla="*/ 690880 h 2111514"/>
              <a:gd name="connsiteX2" fmla="*/ 1554480 w 7945120"/>
              <a:gd name="connsiteY2" fmla="*/ 1388628 h 2111514"/>
              <a:gd name="connsiteX3" fmla="*/ 3220720 w 7945120"/>
              <a:gd name="connsiteY3" fmla="*/ 1972967 h 2111514"/>
              <a:gd name="connsiteX4" fmla="*/ 5283200 w 7945120"/>
              <a:gd name="connsiteY4" fmla="*/ 2111093 h 2111514"/>
              <a:gd name="connsiteX5" fmla="*/ 6898640 w 7945120"/>
              <a:gd name="connsiteY5" fmla="*/ 2009235 h 2111514"/>
              <a:gd name="connsiteX6" fmla="*/ 7945120 w 7945120"/>
              <a:gd name="connsiteY6" fmla="*/ 1825251 h 2111514"/>
              <a:gd name="connsiteX0" fmla="*/ 0 w 7945120"/>
              <a:gd name="connsiteY0" fmla="*/ 0 h 2148726"/>
              <a:gd name="connsiteX1" fmla="*/ 528320 w 7945120"/>
              <a:gd name="connsiteY1" fmla="*/ 690880 h 2148726"/>
              <a:gd name="connsiteX2" fmla="*/ 1554480 w 7945120"/>
              <a:gd name="connsiteY2" fmla="*/ 1388628 h 2148726"/>
              <a:gd name="connsiteX3" fmla="*/ 3220720 w 7945120"/>
              <a:gd name="connsiteY3" fmla="*/ 1972967 h 2148726"/>
              <a:gd name="connsiteX4" fmla="*/ 5283200 w 7945120"/>
              <a:gd name="connsiteY4" fmla="*/ 2148441 h 2148726"/>
              <a:gd name="connsiteX5" fmla="*/ 6898640 w 7945120"/>
              <a:gd name="connsiteY5" fmla="*/ 2009235 h 2148726"/>
              <a:gd name="connsiteX6" fmla="*/ 7945120 w 7945120"/>
              <a:gd name="connsiteY6" fmla="*/ 1825251 h 2148726"/>
              <a:gd name="connsiteX0" fmla="*/ 0 w 7945120"/>
              <a:gd name="connsiteY0" fmla="*/ 0 h 2150682"/>
              <a:gd name="connsiteX1" fmla="*/ 528320 w 7945120"/>
              <a:gd name="connsiteY1" fmla="*/ 690880 h 2150682"/>
              <a:gd name="connsiteX2" fmla="*/ 1554480 w 7945120"/>
              <a:gd name="connsiteY2" fmla="*/ 1388628 h 2150682"/>
              <a:gd name="connsiteX3" fmla="*/ 3220720 w 7945120"/>
              <a:gd name="connsiteY3" fmla="*/ 1972967 h 2150682"/>
              <a:gd name="connsiteX4" fmla="*/ 5283200 w 7945120"/>
              <a:gd name="connsiteY4" fmla="*/ 2148441 h 2150682"/>
              <a:gd name="connsiteX5" fmla="*/ 6888480 w 7945120"/>
              <a:gd name="connsiteY5" fmla="*/ 2055919 h 2150682"/>
              <a:gd name="connsiteX6" fmla="*/ 7945120 w 7945120"/>
              <a:gd name="connsiteY6" fmla="*/ 1825251 h 2150682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77200"/>
              <a:gd name="connsiteY0" fmla="*/ 0 h 2150902"/>
              <a:gd name="connsiteX1" fmla="*/ 528320 w 8077200"/>
              <a:gd name="connsiteY1" fmla="*/ 690880 h 2150902"/>
              <a:gd name="connsiteX2" fmla="*/ 1554480 w 8077200"/>
              <a:gd name="connsiteY2" fmla="*/ 1388628 h 2150902"/>
              <a:gd name="connsiteX3" fmla="*/ 3220720 w 8077200"/>
              <a:gd name="connsiteY3" fmla="*/ 1972967 h 2150902"/>
              <a:gd name="connsiteX4" fmla="*/ 5283200 w 8077200"/>
              <a:gd name="connsiteY4" fmla="*/ 2148441 h 2150902"/>
              <a:gd name="connsiteX5" fmla="*/ 6888480 w 8077200"/>
              <a:gd name="connsiteY5" fmla="*/ 2055919 h 2150902"/>
              <a:gd name="connsiteX6" fmla="*/ 8077200 w 8077200"/>
              <a:gd name="connsiteY6" fmla="*/ 1787903 h 2150902"/>
              <a:gd name="connsiteX0" fmla="*/ 0 w 8077200"/>
              <a:gd name="connsiteY0" fmla="*/ 0 h 2159515"/>
              <a:gd name="connsiteX1" fmla="*/ 528320 w 8077200"/>
              <a:gd name="connsiteY1" fmla="*/ 690880 h 2159515"/>
              <a:gd name="connsiteX2" fmla="*/ 1554480 w 8077200"/>
              <a:gd name="connsiteY2" fmla="*/ 1388628 h 2159515"/>
              <a:gd name="connsiteX3" fmla="*/ 3220720 w 8077200"/>
              <a:gd name="connsiteY3" fmla="*/ 1972967 h 2159515"/>
              <a:gd name="connsiteX4" fmla="*/ 5283200 w 8077200"/>
              <a:gd name="connsiteY4" fmla="*/ 2148441 h 2159515"/>
              <a:gd name="connsiteX5" fmla="*/ 6695440 w 8077200"/>
              <a:gd name="connsiteY5" fmla="*/ 2102604 h 2159515"/>
              <a:gd name="connsiteX6" fmla="*/ 8077200 w 8077200"/>
              <a:gd name="connsiteY6" fmla="*/ 1787903 h 2159515"/>
              <a:gd name="connsiteX0" fmla="*/ 0 w 8077200"/>
              <a:gd name="connsiteY0" fmla="*/ 0 h 2175040"/>
              <a:gd name="connsiteX1" fmla="*/ 528320 w 8077200"/>
              <a:gd name="connsiteY1" fmla="*/ 690880 h 2175040"/>
              <a:gd name="connsiteX2" fmla="*/ 1554480 w 8077200"/>
              <a:gd name="connsiteY2" fmla="*/ 1388628 h 2175040"/>
              <a:gd name="connsiteX3" fmla="*/ 3220720 w 8077200"/>
              <a:gd name="connsiteY3" fmla="*/ 1972967 h 2175040"/>
              <a:gd name="connsiteX4" fmla="*/ 5130800 w 8077200"/>
              <a:gd name="connsiteY4" fmla="*/ 2167115 h 2175040"/>
              <a:gd name="connsiteX5" fmla="*/ 6695440 w 8077200"/>
              <a:gd name="connsiteY5" fmla="*/ 2102604 h 2175040"/>
              <a:gd name="connsiteX6" fmla="*/ 8077200 w 8077200"/>
              <a:gd name="connsiteY6" fmla="*/ 1787903 h 2175040"/>
              <a:gd name="connsiteX0" fmla="*/ 0 w 8077200"/>
              <a:gd name="connsiteY0" fmla="*/ 0 h 2209282"/>
              <a:gd name="connsiteX1" fmla="*/ 528320 w 8077200"/>
              <a:gd name="connsiteY1" fmla="*/ 690880 h 2209282"/>
              <a:gd name="connsiteX2" fmla="*/ 1554480 w 8077200"/>
              <a:gd name="connsiteY2" fmla="*/ 1388628 h 2209282"/>
              <a:gd name="connsiteX3" fmla="*/ 3220720 w 8077200"/>
              <a:gd name="connsiteY3" fmla="*/ 1972967 h 2209282"/>
              <a:gd name="connsiteX4" fmla="*/ 5049520 w 8077200"/>
              <a:gd name="connsiteY4" fmla="*/ 2204462 h 2209282"/>
              <a:gd name="connsiteX5" fmla="*/ 6695440 w 8077200"/>
              <a:gd name="connsiteY5" fmla="*/ 2102604 h 2209282"/>
              <a:gd name="connsiteX6" fmla="*/ 8077200 w 8077200"/>
              <a:gd name="connsiteY6" fmla="*/ 1787903 h 2209282"/>
              <a:gd name="connsiteX0" fmla="*/ 0 w 8331200"/>
              <a:gd name="connsiteY0" fmla="*/ 0 h 2564084"/>
              <a:gd name="connsiteX1" fmla="*/ 782320 w 8331200"/>
              <a:gd name="connsiteY1" fmla="*/ 1045682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49120 w 8331200"/>
              <a:gd name="connsiteY2" fmla="*/ 1752767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2612"/>
              <a:gd name="connsiteX1" fmla="*/ 792480 w 8331200"/>
              <a:gd name="connsiteY1" fmla="*/ 961650 h 2562612"/>
              <a:gd name="connsiteX2" fmla="*/ 1849120 w 8331200"/>
              <a:gd name="connsiteY2" fmla="*/ 1752767 h 2562612"/>
              <a:gd name="connsiteX3" fmla="*/ 3464560 w 8331200"/>
              <a:gd name="connsiteY3" fmla="*/ 2355779 h 2562612"/>
              <a:gd name="connsiteX4" fmla="*/ 5303520 w 8331200"/>
              <a:gd name="connsiteY4" fmla="*/ 2559264 h 2562612"/>
              <a:gd name="connsiteX5" fmla="*/ 6949440 w 8331200"/>
              <a:gd name="connsiteY5" fmla="*/ 2457406 h 2562612"/>
              <a:gd name="connsiteX6" fmla="*/ 8331200 w 8331200"/>
              <a:gd name="connsiteY6" fmla="*/ 2142705 h 2562612"/>
              <a:gd name="connsiteX0" fmla="*/ 0 w 8331200"/>
              <a:gd name="connsiteY0" fmla="*/ 0 h 2562612"/>
              <a:gd name="connsiteX1" fmla="*/ 1849120 w 8331200"/>
              <a:gd name="connsiteY1" fmla="*/ 1752767 h 2562612"/>
              <a:gd name="connsiteX2" fmla="*/ 3464560 w 8331200"/>
              <a:gd name="connsiteY2" fmla="*/ 2355779 h 2562612"/>
              <a:gd name="connsiteX3" fmla="*/ 5303520 w 8331200"/>
              <a:gd name="connsiteY3" fmla="*/ 2559264 h 2562612"/>
              <a:gd name="connsiteX4" fmla="*/ 6949440 w 8331200"/>
              <a:gd name="connsiteY4" fmla="*/ 2457406 h 2562612"/>
              <a:gd name="connsiteX5" fmla="*/ 8331200 w 8331200"/>
              <a:gd name="connsiteY5" fmla="*/ 2142705 h 2562612"/>
              <a:gd name="connsiteX0" fmla="*/ 0 w 8331200"/>
              <a:gd name="connsiteY0" fmla="*/ 0 h 2562612"/>
              <a:gd name="connsiteX1" fmla="*/ 1849120 w 8331200"/>
              <a:gd name="connsiteY1" fmla="*/ 1752767 h 2562612"/>
              <a:gd name="connsiteX2" fmla="*/ 3464560 w 8331200"/>
              <a:gd name="connsiteY2" fmla="*/ 2355779 h 2562612"/>
              <a:gd name="connsiteX3" fmla="*/ 5303520 w 8331200"/>
              <a:gd name="connsiteY3" fmla="*/ 2559264 h 2562612"/>
              <a:gd name="connsiteX4" fmla="*/ 6949440 w 8331200"/>
              <a:gd name="connsiteY4" fmla="*/ 2457406 h 2562612"/>
              <a:gd name="connsiteX5" fmla="*/ 8331200 w 8331200"/>
              <a:gd name="connsiteY5" fmla="*/ 2142705 h 2562612"/>
              <a:gd name="connsiteX0" fmla="*/ 0 w 8331200"/>
              <a:gd name="connsiteY0" fmla="*/ 0 h 2566258"/>
              <a:gd name="connsiteX1" fmla="*/ 1849120 w 8331200"/>
              <a:gd name="connsiteY1" fmla="*/ 1752767 h 2566258"/>
              <a:gd name="connsiteX2" fmla="*/ 3464560 w 8331200"/>
              <a:gd name="connsiteY2" fmla="*/ 2355779 h 2566258"/>
              <a:gd name="connsiteX3" fmla="*/ 5303520 w 8331200"/>
              <a:gd name="connsiteY3" fmla="*/ 2559264 h 2566258"/>
              <a:gd name="connsiteX4" fmla="*/ 8331200 w 8331200"/>
              <a:gd name="connsiteY4" fmla="*/ 2142705 h 2566258"/>
              <a:gd name="connsiteX0" fmla="*/ 0 w 8331200"/>
              <a:gd name="connsiteY0" fmla="*/ 0 h 2566258"/>
              <a:gd name="connsiteX1" fmla="*/ 1849120 w 8331200"/>
              <a:gd name="connsiteY1" fmla="*/ 1752767 h 2566258"/>
              <a:gd name="connsiteX2" fmla="*/ 3464560 w 8331200"/>
              <a:gd name="connsiteY2" fmla="*/ 2355779 h 2566258"/>
              <a:gd name="connsiteX3" fmla="*/ 5303520 w 8331200"/>
              <a:gd name="connsiteY3" fmla="*/ 2559264 h 2566258"/>
              <a:gd name="connsiteX4" fmla="*/ 8331200 w 8331200"/>
              <a:gd name="connsiteY4" fmla="*/ 2142705 h 2566258"/>
              <a:gd name="connsiteX0" fmla="*/ 0 w 8331200"/>
              <a:gd name="connsiteY0" fmla="*/ 0 h 2566258"/>
              <a:gd name="connsiteX1" fmla="*/ 1849120 w 8331200"/>
              <a:gd name="connsiteY1" fmla="*/ 1752767 h 2566258"/>
              <a:gd name="connsiteX2" fmla="*/ 3464560 w 8331200"/>
              <a:gd name="connsiteY2" fmla="*/ 2355779 h 2566258"/>
              <a:gd name="connsiteX3" fmla="*/ 5303520 w 8331200"/>
              <a:gd name="connsiteY3" fmla="*/ 2559264 h 2566258"/>
              <a:gd name="connsiteX4" fmla="*/ 8331200 w 8331200"/>
              <a:gd name="connsiteY4" fmla="*/ 2142705 h 2566258"/>
              <a:gd name="connsiteX0" fmla="*/ 0 w 8331200"/>
              <a:gd name="connsiteY0" fmla="*/ 0 h 2568942"/>
              <a:gd name="connsiteX1" fmla="*/ 1849120 w 8331200"/>
              <a:gd name="connsiteY1" fmla="*/ 1752767 h 2568942"/>
              <a:gd name="connsiteX2" fmla="*/ 3464561 w 8331200"/>
              <a:gd name="connsiteY2" fmla="*/ 2379174 h 2568942"/>
              <a:gd name="connsiteX3" fmla="*/ 5303520 w 8331200"/>
              <a:gd name="connsiteY3" fmla="*/ 2559264 h 2568942"/>
              <a:gd name="connsiteX4" fmla="*/ 8331200 w 8331200"/>
              <a:gd name="connsiteY4" fmla="*/ 2142705 h 2568942"/>
              <a:gd name="connsiteX0" fmla="*/ 0 w 8331200"/>
              <a:gd name="connsiteY0" fmla="*/ 0 h 2570301"/>
              <a:gd name="connsiteX1" fmla="*/ 1681029 w 8331200"/>
              <a:gd name="connsiteY1" fmla="*/ 1647491 h 2570301"/>
              <a:gd name="connsiteX2" fmla="*/ 3464561 w 8331200"/>
              <a:gd name="connsiteY2" fmla="*/ 2379174 h 2570301"/>
              <a:gd name="connsiteX3" fmla="*/ 5303520 w 8331200"/>
              <a:gd name="connsiteY3" fmla="*/ 2559264 h 2570301"/>
              <a:gd name="connsiteX4" fmla="*/ 8331200 w 8331200"/>
              <a:gd name="connsiteY4" fmla="*/ 2142705 h 2570301"/>
              <a:gd name="connsiteX0" fmla="*/ 0 w 8331200"/>
              <a:gd name="connsiteY0" fmla="*/ 0 h 2570301"/>
              <a:gd name="connsiteX1" fmla="*/ 1681029 w 8331200"/>
              <a:gd name="connsiteY1" fmla="*/ 1647491 h 2570301"/>
              <a:gd name="connsiteX2" fmla="*/ 3464561 w 8331200"/>
              <a:gd name="connsiteY2" fmla="*/ 2379174 h 2570301"/>
              <a:gd name="connsiteX3" fmla="*/ 5303520 w 8331200"/>
              <a:gd name="connsiteY3" fmla="*/ 2559264 h 2570301"/>
              <a:gd name="connsiteX4" fmla="*/ 8331200 w 8331200"/>
              <a:gd name="connsiteY4" fmla="*/ 2142705 h 2570301"/>
              <a:gd name="connsiteX0" fmla="*/ 0 w 8331200"/>
              <a:gd name="connsiteY0" fmla="*/ 0 h 2570301"/>
              <a:gd name="connsiteX1" fmla="*/ 1681029 w 8331200"/>
              <a:gd name="connsiteY1" fmla="*/ 1647491 h 2570301"/>
              <a:gd name="connsiteX2" fmla="*/ 3464561 w 8331200"/>
              <a:gd name="connsiteY2" fmla="*/ 2379174 h 2570301"/>
              <a:gd name="connsiteX3" fmla="*/ 5303520 w 8331200"/>
              <a:gd name="connsiteY3" fmla="*/ 2559264 h 2570301"/>
              <a:gd name="connsiteX4" fmla="*/ 8331200 w 8331200"/>
              <a:gd name="connsiteY4" fmla="*/ 2142705 h 2570301"/>
              <a:gd name="connsiteX0" fmla="*/ 0 w 8331200"/>
              <a:gd name="connsiteY0" fmla="*/ 0 h 2549049"/>
              <a:gd name="connsiteX1" fmla="*/ 1681029 w 8331200"/>
              <a:gd name="connsiteY1" fmla="*/ 1647491 h 2549049"/>
              <a:gd name="connsiteX2" fmla="*/ 3464561 w 8331200"/>
              <a:gd name="connsiteY2" fmla="*/ 2379174 h 2549049"/>
              <a:gd name="connsiteX3" fmla="*/ 5835811 w 8331200"/>
              <a:gd name="connsiteY3" fmla="*/ 2535870 h 2549049"/>
              <a:gd name="connsiteX4" fmla="*/ 8331200 w 8331200"/>
              <a:gd name="connsiteY4" fmla="*/ 2142705 h 2549049"/>
              <a:gd name="connsiteX0" fmla="*/ 0 w 8331200"/>
              <a:gd name="connsiteY0" fmla="*/ 0 h 2552085"/>
              <a:gd name="connsiteX1" fmla="*/ 1681029 w 8331200"/>
              <a:gd name="connsiteY1" fmla="*/ 1647491 h 2552085"/>
              <a:gd name="connsiteX2" fmla="*/ 3464561 w 8331200"/>
              <a:gd name="connsiteY2" fmla="*/ 2379174 h 2552085"/>
              <a:gd name="connsiteX3" fmla="*/ 3982207 w 8331200"/>
              <a:gd name="connsiteY3" fmla="*/ 2467376 h 2552085"/>
              <a:gd name="connsiteX4" fmla="*/ 5835811 w 8331200"/>
              <a:gd name="connsiteY4" fmla="*/ 2535870 h 2552085"/>
              <a:gd name="connsiteX5" fmla="*/ 8331200 w 8331200"/>
              <a:gd name="connsiteY5" fmla="*/ 2142705 h 2552085"/>
              <a:gd name="connsiteX0" fmla="*/ 0 w 8331200"/>
              <a:gd name="connsiteY0" fmla="*/ 0 h 2536822"/>
              <a:gd name="connsiteX1" fmla="*/ 1681029 w 8331200"/>
              <a:gd name="connsiteY1" fmla="*/ 1647491 h 2536822"/>
              <a:gd name="connsiteX2" fmla="*/ 3464561 w 8331200"/>
              <a:gd name="connsiteY2" fmla="*/ 2379174 h 2536822"/>
              <a:gd name="connsiteX3" fmla="*/ 4374421 w 8331200"/>
              <a:gd name="connsiteY3" fmla="*/ 2256824 h 2536822"/>
              <a:gd name="connsiteX4" fmla="*/ 5835811 w 8331200"/>
              <a:gd name="connsiteY4" fmla="*/ 2535870 h 2536822"/>
              <a:gd name="connsiteX5" fmla="*/ 8331200 w 8331200"/>
              <a:gd name="connsiteY5" fmla="*/ 2142705 h 2536822"/>
              <a:gd name="connsiteX0" fmla="*/ 0 w 8331200"/>
              <a:gd name="connsiteY0" fmla="*/ 0 h 2549049"/>
              <a:gd name="connsiteX1" fmla="*/ 1681029 w 8331200"/>
              <a:gd name="connsiteY1" fmla="*/ 1647491 h 2549049"/>
              <a:gd name="connsiteX2" fmla="*/ 3464561 w 8331200"/>
              <a:gd name="connsiteY2" fmla="*/ 2379174 h 2549049"/>
              <a:gd name="connsiteX3" fmla="*/ 5835811 w 8331200"/>
              <a:gd name="connsiteY3" fmla="*/ 2535870 h 2549049"/>
              <a:gd name="connsiteX4" fmla="*/ 8331200 w 8331200"/>
              <a:gd name="connsiteY4" fmla="*/ 2142705 h 2549049"/>
              <a:gd name="connsiteX0" fmla="*/ 0 w 8331200"/>
              <a:gd name="connsiteY0" fmla="*/ 0 h 2541217"/>
              <a:gd name="connsiteX1" fmla="*/ 1681029 w 8331200"/>
              <a:gd name="connsiteY1" fmla="*/ 1647491 h 2541217"/>
              <a:gd name="connsiteX2" fmla="*/ 4108913 w 8331200"/>
              <a:gd name="connsiteY2" fmla="*/ 2320687 h 2541217"/>
              <a:gd name="connsiteX3" fmla="*/ 5835811 w 8331200"/>
              <a:gd name="connsiteY3" fmla="*/ 2535870 h 2541217"/>
              <a:gd name="connsiteX4" fmla="*/ 8331200 w 8331200"/>
              <a:gd name="connsiteY4" fmla="*/ 2142705 h 2541217"/>
              <a:gd name="connsiteX0" fmla="*/ 0 w 8331200"/>
              <a:gd name="connsiteY0" fmla="*/ 0 h 2538776"/>
              <a:gd name="connsiteX1" fmla="*/ 1681029 w 8331200"/>
              <a:gd name="connsiteY1" fmla="*/ 1647491 h 2538776"/>
              <a:gd name="connsiteX2" fmla="*/ 4178951 w 8331200"/>
              <a:gd name="connsiteY2" fmla="*/ 2285595 h 2538776"/>
              <a:gd name="connsiteX3" fmla="*/ 5835811 w 8331200"/>
              <a:gd name="connsiteY3" fmla="*/ 2535870 h 2538776"/>
              <a:gd name="connsiteX4" fmla="*/ 8331200 w 8331200"/>
              <a:gd name="connsiteY4" fmla="*/ 2142705 h 2538776"/>
              <a:gd name="connsiteX0" fmla="*/ 0 w 8331200"/>
              <a:gd name="connsiteY0" fmla="*/ 0 h 2470394"/>
              <a:gd name="connsiteX1" fmla="*/ 1681029 w 8331200"/>
              <a:gd name="connsiteY1" fmla="*/ 1647491 h 2470394"/>
              <a:gd name="connsiteX2" fmla="*/ 4178951 w 8331200"/>
              <a:gd name="connsiteY2" fmla="*/ 2285595 h 2470394"/>
              <a:gd name="connsiteX3" fmla="*/ 5891841 w 8331200"/>
              <a:gd name="connsiteY3" fmla="*/ 2465687 h 2470394"/>
              <a:gd name="connsiteX4" fmla="*/ 8331200 w 8331200"/>
              <a:gd name="connsiteY4" fmla="*/ 2142705 h 2470394"/>
              <a:gd name="connsiteX0" fmla="*/ 0 w 8331200"/>
              <a:gd name="connsiteY0" fmla="*/ 0 h 2470586"/>
              <a:gd name="connsiteX1" fmla="*/ 1681029 w 8331200"/>
              <a:gd name="connsiteY1" fmla="*/ 1647491 h 2470586"/>
              <a:gd name="connsiteX2" fmla="*/ 4178951 w 8331200"/>
              <a:gd name="connsiteY2" fmla="*/ 2285595 h 2470586"/>
              <a:gd name="connsiteX3" fmla="*/ 5891841 w 8331200"/>
              <a:gd name="connsiteY3" fmla="*/ 2465687 h 2470586"/>
              <a:gd name="connsiteX4" fmla="*/ 8331200 w 8331200"/>
              <a:gd name="connsiteY4" fmla="*/ 2142705 h 2470586"/>
              <a:gd name="connsiteX0" fmla="*/ 0 w 8331200"/>
              <a:gd name="connsiteY0" fmla="*/ 0 h 2305753"/>
              <a:gd name="connsiteX1" fmla="*/ 1681029 w 8331200"/>
              <a:gd name="connsiteY1" fmla="*/ 1647491 h 2305753"/>
              <a:gd name="connsiteX2" fmla="*/ 4178951 w 8331200"/>
              <a:gd name="connsiteY2" fmla="*/ 2285595 h 2305753"/>
              <a:gd name="connsiteX3" fmla="*/ 8331200 w 8331200"/>
              <a:gd name="connsiteY3" fmla="*/ 2142705 h 2305753"/>
              <a:gd name="connsiteX0" fmla="*/ 0 w 8331200"/>
              <a:gd name="connsiteY0" fmla="*/ 0 h 2284375"/>
              <a:gd name="connsiteX1" fmla="*/ 1681029 w 8331200"/>
              <a:gd name="connsiteY1" fmla="*/ 1647491 h 2284375"/>
              <a:gd name="connsiteX2" fmla="*/ 4234982 w 8331200"/>
              <a:gd name="connsiteY2" fmla="*/ 2262199 h 2284375"/>
              <a:gd name="connsiteX3" fmla="*/ 8331200 w 8331200"/>
              <a:gd name="connsiteY3" fmla="*/ 2142705 h 2284375"/>
              <a:gd name="connsiteX0" fmla="*/ 0 w 8331200"/>
              <a:gd name="connsiteY0" fmla="*/ 0 h 2311696"/>
              <a:gd name="connsiteX1" fmla="*/ 1681029 w 8331200"/>
              <a:gd name="connsiteY1" fmla="*/ 1647491 h 2311696"/>
              <a:gd name="connsiteX2" fmla="*/ 4234982 w 8331200"/>
              <a:gd name="connsiteY2" fmla="*/ 2262199 h 2311696"/>
              <a:gd name="connsiteX3" fmla="*/ 8331200 w 8331200"/>
              <a:gd name="connsiteY3" fmla="*/ 2142705 h 2311696"/>
              <a:gd name="connsiteX0" fmla="*/ 0 w 8331200"/>
              <a:gd name="connsiteY0" fmla="*/ 0 h 2311696"/>
              <a:gd name="connsiteX1" fmla="*/ 1681029 w 8331200"/>
              <a:gd name="connsiteY1" fmla="*/ 1647491 h 2311696"/>
              <a:gd name="connsiteX2" fmla="*/ 4150937 w 8331200"/>
              <a:gd name="connsiteY2" fmla="*/ 2262199 h 2311696"/>
              <a:gd name="connsiteX3" fmla="*/ 8331200 w 8331200"/>
              <a:gd name="connsiteY3" fmla="*/ 2142705 h 2311696"/>
              <a:gd name="connsiteX0" fmla="*/ 0 w 8331200"/>
              <a:gd name="connsiteY0" fmla="*/ 0 h 2321973"/>
              <a:gd name="connsiteX1" fmla="*/ 1681029 w 8331200"/>
              <a:gd name="connsiteY1" fmla="*/ 1647491 h 2321973"/>
              <a:gd name="connsiteX2" fmla="*/ 4150937 w 8331200"/>
              <a:gd name="connsiteY2" fmla="*/ 2262199 h 2321973"/>
              <a:gd name="connsiteX3" fmla="*/ 8331200 w 8331200"/>
              <a:gd name="connsiteY3" fmla="*/ 2142705 h 2321973"/>
              <a:gd name="connsiteX0" fmla="*/ 0 w 8331200"/>
              <a:gd name="connsiteY0" fmla="*/ 0 h 2268356"/>
              <a:gd name="connsiteX1" fmla="*/ 1681029 w 8331200"/>
              <a:gd name="connsiteY1" fmla="*/ 1647491 h 2268356"/>
              <a:gd name="connsiteX2" fmla="*/ 4164945 w 8331200"/>
              <a:gd name="connsiteY2" fmla="*/ 2168621 h 2268356"/>
              <a:gd name="connsiteX3" fmla="*/ 8331200 w 8331200"/>
              <a:gd name="connsiteY3" fmla="*/ 2142705 h 2268356"/>
              <a:gd name="connsiteX0" fmla="*/ 0 w 8331200"/>
              <a:gd name="connsiteY0" fmla="*/ 0 h 2263624"/>
              <a:gd name="connsiteX1" fmla="*/ 1779082 w 8331200"/>
              <a:gd name="connsiteY1" fmla="*/ 1589004 h 2263624"/>
              <a:gd name="connsiteX2" fmla="*/ 4164945 w 8331200"/>
              <a:gd name="connsiteY2" fmla="*/ 2168621 h 2263624"/>
              <a:gd name="connsiteX3" fmla="*/ 8331200 w 8331200"/>
              <a:gd name="connsiteY3" fmla="*/ 2142705 h 2263624"/>
              <a:gd name="connsiteX0" fmla="*/ 0 w 8331200"/>
              <a:gd name="connsiteY0" fmla="*/ 0 h 2266311"/>
              <a:gd name="connsiteX1" fmla="*/ 1863127 w 8331200"/>
              <a:gd name="connsiteY1" fmla="*/ 1542215 h 2266311"/>
              <a:gd name="connsiteX2" fmla="*/ 4164945 w 8331200"/>
              <a:gd name="connsiteY2" fmla="*/ 2168621 h 2266311"/>
              <a:gd name="connsiteX3" fmla="*/ 8331200 w 8331200"/>
              <a:gd name="connsiteY3" fmla="*/ 2142705 h 2266311"/>
              <a:gd name="connsiteX0" fmla="*/ 0 w 8331200"/>
              <a:gd name="connsiteY0" fmla="*/ 0 h 2262961"/>
              <a:gd name="connsiteX1" fmla="*/ 1961181 w 8331200"/>
              <a:gd name="connsiteY1" fmla="*/ 1600701 h 2262961"/>
              <a:gd name="connsiteX2" fmla="*/ 4164945 w 8331200"/>
              <a:gd name="connsiteY2" fmla="*/ 2168621 h 2262961"/>
              <a:gd name="connsiteX3" fmla="*/ 8331200 w 8331200"/>
              <a:gd name="connsiteY3" fmla="*/ 2142705 h 2262961"/>
              <a:gd name="connsiteX0" fmla="*/ 0 w 8331200"/>
              <a:gd name="connsiteY0" fmla="*/ 0 h 2262961"/>
              <a:gd name="connsiteX1" fmla="*/ 1961181 w 8331200"/>
              <a:gd name="connsiteY1" fmla="*/ 1600701 h 2262961"/>
              <a:gd name="connsiteX2" fmla="*/ 4164945 w 8331200"/>
              <a:gd name="connsiteY2" fmla="*/ 2168621 h 2262961"/>
              <a:gd name="connsiteX3" fmla="*/ 8331200 w 8331200"/>
              <a:gd name="connsiteY3" fmla="*/ 2142705 h 2262961"/>
              <a:gd name="connsiteX0" fmla="*/ 0 w 8331200"/>
              <a:gd name="connsiteY0" fmla="*/ 0 h 2268215"/>
              <a:gd name="connsiteX1" fmla="*/ 1961181 w 8331200"/>
              <a:gd name="connsiteY1" fmla="*/ 1600701 h 2268215"/>
              <a:gd name="connsiteX2" fmla="*/ 4823304 w 8331200"/>
              <a:gd name="connsiteY2" fmla="*/ 2180318 h 2268215"/>
              <a:gd name="connsiteX3" fmla="*/ 8331200 w 8331200"/>
              <a:gd name="connsiteY3" fmla="*/ 2142705 h 2268215"/>
              <a:gd name="connsiteX0" fmla="*/ 0 w 8331200"/>
              <a:gd name="connsiteY0" fmla="*/ 0 h 2250555"/>
              <a:gd name="connsiteX1" fmla="*/ 1961181 w 8331200"/>
              <a:gd name="connsiteY1" fmla="*/ 1600701 h 2250555"/>
              <a:gd name="connsiteX2" fmla="*/ 4823304 w 8331200"/>
              <a:gd name="connsiteY2" fmla="*/ 2180318 h 2250555"/>
              <a:gd name="connsiteX3" fmla="*/ 8331200 w 8331200"/>
              <a:gd name="connsiteY3" fmla="*/ 2142705 h 2250555"/>
              <a:gd name="connsiteX0" fmla="*/ 0 w 8331200"/>
              <a:gd name="connsiteY0" fmla="*/ 0 h 2231523"/>
              <a:gd name="connsiteX1" fmla="*/ 1961181 w 8331200"/>
              <a:gd name="connsiteY1" fmla="*/ 1600701 h 2231523"/>
              <a:gd name="connsiteX2" fmla="*/ 4823304 w 8331200"/>
              <a:gd name="connsiteY2" fmla="*/ 2180318 h 2231523"/>
              <a:gd name="connsiteX3" fmla="*/ 8331200 w 8331200"/>
              <a:gd name="connsiteY3" fmla="*/ 2142705 h 2231523"/>
              <a:gd name="connsiteX0" fmla="*/ 0 w 8331200"/>
              <a:gd name="connsiteY0" fmla="*/ 0 h 2231523"/>
              <a:gd name="connsiteX1" fmla="*/ 1961181 w 8331200"/>
              <a:gd name="connsiteY1" fmla="*/ 1600701 h 2231523"/>
              <a:gd name="connsiteX2" fmla="*/ 4823304 w 8331200"/>
              <a:gd name="connsiteY2" fmla="*/ 2180318 h 2231523"/>
              <a:gd name="connsiteX3" fmla="*/ 8331200 w 8331200"/>
              <a:gd name="connsiteY3" fmla="*/ 2142705 h 2231523"/>
              <a:gd name="connsiteX0" fmla="*/ 0 w 8331200"/>
              <a:gd name="connsiteY0" fmla="*/ 0 h 2231523"/>
              <a:gd name="connsiteX1" fmla="*/ 1961181 w 8331200"/>
              <a:gd name="connsiteY1" fmla="*/ 1600701 h 2231523"/>
              <a:gd name="connsiteX2" fmla="*/ 4823304 w 8331200"/>
              <a:gd name="connsiteY2" fmla="*/ 2180318 h 2231523"/>
              <a:gd name="connsiteX3" fmla="*/ 8331200 w 8331200"/>
              <a:gd name="connsiteY3" fmla="*/ 2142705 h 2231523"/>
              <a:gd name="connsiteX0" fmla="*/ 0 w 8331200"/>
              <a:gd name="connsiteY0" fmla="*/ 0 h 2727947"/>
              <a:gd name="connsiteX1" fmla="*/ 1961181 w 8331200"/>
              <a:gd name="connsiteY1" fmla="*/ 1600701 h 2727947"/>
              <a:gd name="connsiteX2" fmla="*/ 4655213 w 8331200"/>
              <a:gd name="connsiteY2" fmla="*/ 2718394 h 2727947"/>
              <a:gd name="connsiteX3" fmla="*/ 8331200 w 8331200"/>
              <a:gd name="connsiteY3" fmla="*/ 2142705 h 2727947"/>
              <a:gd name="connsiteX0" fmla="*/ 0 w 8331200"/>
              <a:gd name="connsiteY0" fmla="*/ 0 h 2727231"/>
              <a:gd name="connsiteX1" fmla="*/ 840570 w 8331200"/>
              <a:gd name="connsiteY1" fmla="*/ 1624097 h 2727231"/>
              <a:gd name="connsiteX2" fmla="*/ 4655213 w 8331200"/>
              <a:gd name="connsiteY2" fmla="*/ 2718394 h 2727231"/>
              <a:gd name="connsiteX3" fmla="*/ 8331200 w 8331200"/>
              <a:gd name="connsiteY3" fmla="*/ 2142705 h 2727231"/>
              <a:gd name="connsiteX0" fmla="*/ 0 w 8331200"/>
              <a:gd name="connsiteY0" fmla="*/ 0 h 2727232"/>
              <a:gd name="connsiteX1" fmla="*/ 840570 w 8331200"/>
              <a:gd name="connsiteY1" fmla="*/ 1624097 h 2727232"/>
              <a:gd name="connsiteX2" fmla="*/ 4655213 w 8331200"/>
              <a:gd name="connsiteY2" fmla="*/ 2718394 h 2727232"/>
              <a:gd name="connsiteX3" fmla="*/ 8331200 w 8331200"/>
              <a:gd name="connsiteY3" fmla="*/ 2142705 h 2727232"/>
              <a:gd name="connsiteX0" fmla="*/ 0 w 8331200"/>
              <a:gd name="connsiteY0" fmla="*/ 0 h 2727232"/>
              <a:gd name="connsiteX1" fmla="*/ 840570 w 8331200"/>
              <a:gd name="connsiteY1" fmla="*/ 1624097 h 2727232"/>
              <a:gd name="connsiteX2" fmla="*/ 4655213 w 8331200"/>
              <a:gd name="connsiteY2" fmla="*/ 2718394 h 2727232"/>
              <a:gd name="connsiteX3" fmla="*/ 8331200 w 8331200"/>
              <a:gd name="connsiteY3" fmla="*/ 2142705 h 2727232"/>
              <a:gd name="connsiteX0" fmla="*/ 0 w 8331200"/>
              <a:gd name="connsiteY0" fmla="*/ 0 h 2724284"/>
              <a:gd name="connsiteX1" fmla="*/ 924615 w 8331200"/>
              <a:gd name="connsiteY1" fmla="*/ 1729373 h 2724284"/>
              <a:gd name="connsiteX2" fmla="*/ 4655213 w 8331200"/>
              <a:gd name="connsiteY2" fmla="*/ 2718394 h 2724284"/>
              <a:gd name="connsiteX3" fmla="*/ 8331200 w 8331200"/>
              <a:gd name="connsiteY3" fmla="*/ 2142705 h 2724284"/>
              <a:gd name="connsiteX0" fmla="*/ 0 w 8331200"/>
              <a:gd name="connsiteY0" fmla="*/ 0 h 2724284"/>
              <a:gd name="connsiteX1" fmla="*/ 924615 w 8331200"/>
              <a:gd name="connsiteY1" fmla="*/ 1729373 h 2724284"/>
              <a:gd name="connsiteX2" fmla="*/ 4655213 w 8331200"/>
              <a:gd name="connsiteY2" fmla="*/ 2718394 h 2724284"/>
              <a:gd name="connsiteX3" fmla="*/ 8331200 w 8331200"/>
              <a:gd name="connsiteY3" fmla="*/ 2142705 h 2724284"/>
              <a:gd name="connsiteX0" fmla="*/ 0 w 8331200"/>
              <a:gd name="connsiteY0" fmla="*/ 0 h 2724284"/>
              <a:gd name="connsiteX1" fmla="*/ 924615 w 8331200"/>
              <a:gd name="connsiteY1" fmla="*/ 1729373 h 2724284"/>
              <a:gd name="connsiteX2" fmla="*/ 4655213 w 8331200"/>
              <a:gd name="connsiteY2" fmla="*/ 2718394 h 2724284"/>
              <a:gd name="connsiteX3" fmla="*/ 8331200 w 8331200"/>
              <a:gd name="connsiteY3" fmla="*/ 2142705 h 2724284"/>
              <a:gd name="connsiteX0" fmla="*/ 0 w 8331200"/>
              <a:gd name="connsiteY0" fmla="*/ 0 h 2585689"/>
              <a:gd name="connsiteX1" fmla="*/ 924615 w 8331200"/>
              <a:gd name="connsiteY1" fmla="*/ 1729373 h 2585689"/>
              <a:gd name="connsiteX2" fmla="*/ 3646664 w 8331200"/>
              <a:gd name="connsiteY2" fmla="*/ 2578027 h 2585689"/>
              <a:gd name="connsiteX3" fmla="*/ 8331200 w 8331200"/>
              <a:gd name="connsiteY3" fmla="*/ 2142705 h 2585689"/>
              <a:gd name="connsiteX0" fmla="*/ 0 w 8331200"/>
              <a:gd name="connsiteY0" fmla="*/ 0 h 2591385"/>
              <a:gd name="connsiteX1" fmla="*/ 924615 w 8331200"/>
              <a:gd name="connsiteY1" fmla="*/ 1729373 h 2591385"/>
              <a:gd name="connsiteX2" fmla="*/ 3646664 w 8331200"/>
              <a:gd name="connsiteY2" fmla="*/ 2578027 h 2591385"/>
              <a:gd name="connsiteX3" fmla="*/ 8331200 w 8331200"/>
              <a:gd name="connsiteY3" fmla="*/ 2142705 h 2591385"/>
              <a:gd name="connsiteX0" fmla="*/ 0 w 8331200"/>
              <a:gd name="connsiteY0" fmla="*/ 0 h 2593815"/>
              <a:gd name="connsiteX1" fmla="*/ 924615 w 8331200"/>
              <a:gd name="connsiteY1" fmla="*/ 1729373 h 2593815"/>
              <a:gd name="connsiteX2" fmla="*/ 3646664 w 8331200"/>
              <a:gd name="connsiteY2" fmla="*/ 2578027 h 2593815"/>
              <a:gd name="connsiteX3" fmla="*/ 8331200 w 8331200"/>
              <a:gd name="connsiteY3" fmla="*/ 2142705 h 2593815"/>
              <a:gd name="connsiteX0" fmla="*/ 0 w 8331200"/>
              <a:gd name="connsiteY0" fmla="*/ 0 h 2593815"/>
              <a:gd name="connsiteX1" fmla="*/ 924615 w 8331200"/>
              <a:gd name="connsiteY1" fmla="*/ 1729373 h 2593815"/>
              <a:gd name="connsiteX2" fmla="*/ 3646664 w 8331200"/>
              <a:gd name="connsiteY2" fmla="*/ 2578027 h 2593815"/>
              <a:gd name="connsiteX3" fmla="*/ 8331200 w 8331200"/>
              <a:gd name="connsiteY3" fmla="*/ 2142705 h 2593815"/>
              <a:gd name="connsiteX0" fmla="*/ 0 w 8331200"/>
              <a:gd name="connsiteY0" fmla="*/ 0 h 2593815"/>
              <a:gd name="connsiteX1" fmla="*/ 924615 w 8331200"/>
              <a:gd name="connsiteY1" fmla="*/ 1729373 h 2593815"/>
              <a:gd name="connsiteX2" fmla="*/ 3646664 w 8331200"/>
              <a:gd name="connsiteY2" fmla="*/ 2578027 h 2593815"/>
              <a:gd name="connsiteX3" fmla="*/ 8331200 w 8331200"/>
              <a:gd name="connsiteY3" fmla="*/ 2142705 h 259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00" h="2593815">
                <a:moveTo>
                  <a:pt x="0" y="0"/>
                </a:moveTo>
                <a:cubicBezTo>
                  <a:pt x="91075" y="657594"/>
                  <a:pt x="316838" y="1299702"/>
                  <a:pt x="924615" y="1729373"/>
                </a:cubicBezTo>
                <a:cubicBezTo>
                  <a:pt x="1532392" y="2159044"/>
                  <a:pt x="2412233" y="2509138"/>
                  <a:pt x="3646664" y="2578027"/>
                </a:cubicBezTo>
                <a:cubicBezTo>
                  <a:pt x="4881095" y="2646916"/>
                  <a:pt x="6709737" y="2488302"/>
                  <a:pt x="8331200" y="214270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olný tvar 2"/>
          <p:cNvSpPr/>
          <p:nvPr/>
        </p:nvSpPr>
        <p:spPr>
          <a:xfrm>
            <a:off x="3607597" y="1031705"/>
            <a:ext cx="5814674" cy="1444413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  <a:gd name="connsiteX0" fmla="*/ 0 w 8079297"/>
              <a:gd name="connsiteY0" fmla="*/ 0 h 2088677"/>
              <a:gd name="connsiteX1" fmla="*/ 528320 w 8079297"/>
              <a:gd name="connsiteY1" fmla="*/ 690880 h 2088677"/>
              <a:gd name="connsiteX2" fmla="*/ 1554480 w 8079297"/>
              <a:gd name="connsiteY2" fmla="*/ 1388628 h 2088677"/>
              <a:gd name="connsiteX3" fmla="*/ 3163306 w 8079297"/>
              <a:gd name="connsiteY3" fmla="*/ 2052820 h 2088677"/>
              <a:gd name="connsiteX4" fmla="*/ 5283200 w 8079297"/>
              <a:gd name="connsiteY4" fmla="*/ 1971040 h 2088677"/>
              <a:gd name="connsiteX5" fmla="*/ 6807200 w 8079297"/>
              <a:gd name="connsiteY5" fmla="*/ 1729128 h 2088677"/>
              <a:gd name="connsiteX6" fmla="*/ 8077200 w 8079297"/>
              <a:gd name="connsiteY6" fmla="*/ 1246363 h 2088677"/>
              <a:gd name="connsiteX0" fmla="*/ 0 w 8079297"/>
              <a:gd name="connsiteY0" fmla="*/ 0 h 2167383"/>
              <a:gd name="connsiteX1" fmla="*/ 528320 w 8079297"/>
              <a:gd name="connsiteY1" fmla="*/ 690880 h 2167383"/>
              <a:gd name="connsiteX2" fmla="*/ 1554480 w 8079297"/>
              <a:gd name="connsiteY2" fmla="*/ 1388628 h 2167383"/>
              <a:gd name="connsiteX3" fmla="*/ 3163306 w 8079297"/>
              <a:gd name="connsiteY3" fmla="*/ 2052820 h 2167383"/>
              <a:gd name="connsiteX4" fmla="*/ 5283201 w 8079297"/>
              <a:gd name="connsiteY4" fmla="*/ 2137475 h 2167383"/>
              <a:gd name="connsiteX5" fmla="*/ 6807200 w 8079297"/>
              <a:gd name="connsiteY5" fmla="*/ 1729128 h 2167383"/>
              <a:gd name="connsiteX6" fmla="*/ 8077200 w 8079297"/>
              <a:gd name="connsiteY6" fmla="*/ 1246363 h 2167383"/>
              <a:gd name="connsiteX0" fmla="*/ 0 w 8079297"/>
              <a:gd name="connsiteY0" fmla="*/ 0 h 2155123"/>
              <a:gd name="connsiteX1" fmla="*/ 528320 w 8079297"/>
              <a:gd name="connsiteY1" fmla="*/ 690880 h 2155123"/>
              <a:gd name="connsiteX2" fmla="*/ 1554480 w 8079297"/>
              <a:gd name="connsiteY2" fmla="*/ 1388628 h 2155123"/>
              <a:gd name="connsiteX3" fmla="*/ 3163306 w 8079297"/>
              <a:gd name="connsiteY3" fmla="*/ 2052820 h 2155123"/>
              <a:gd name="connsiteX4" fmla="*/ 5283201 w 8079297"/>
              <a:gd name="connsiteY4" fmla="*/ 2137475 h 2155123"/>
              <a:gd name="connsiteX5" fmla="*/ 6807201 w 8079297"/>
              <a:gd name="connsiteY5" fmla="*/ 1895563 h 2155123"/>
              <a:gd name="connsiteX6" fmla="*/ 8077200 w 8079297"/>
              <a:gd name="connsiteY6" fmla="*/ 1246363 h 2155123"/>
              <a:gd name="connsiteX0" fmla="*/ 0 w 8079297"/>
              <a:gd name="connsiteY0" fmla="*/ 0 h 2204927"/>
              <a:gd name="connsiteX1" fmla="*/ 528320 w 8079297"/>
              <a:gd name="connsiteY1" fmla="*/ 690880 h 2204927"/>
              <a:gd name="connsiteX2" fmla="*/ 1554480 w 8079297"/>
              <a:gd name="connsiteY2" fmla="*/ 1388628 h 2204927"/>
              <a:gd name="connsiteX3" fmla="*/ 3163306 w 8079297"/>
              <a:gd name="connsiteY3" fmla="*/ 2052820 h 2204927"/>
              <a:gd name="connsiteX4" fmla="*/ 5311217 w 8079297"/>
              <a:gd name="connsiteY4" fmla="*/ 2196917 h 2204927"/>
              <a:gd name="connsiteX5" fmla="*/ 6807201 w 8079297"/>
              <a:gd name="connsiteY5" fmla="*/ 1895563 h 2204927"/>
              <a:gd name="connsiteX6" fmla="*/ 8077200 w 8079297"/>
              <a:gd name="connsiteY6" fmla="*/ 1246363 h 2204927"/>
              <a:gd name="connsiteX0" fmla="*/ 0 w 8079297"/>
              <a:gd name="connsiteY0" fmla="*/ 0 h 2217039"/>
              <a:gd name="connsiteX1" fmla="*/ 528320 w 8079297"/>
              <a:gd name="connsiteY1" fmla="*/ 690880 h 2217039"/>
              <a:gd name="connsiteX2" fmla="*/ 1554480 w 8079297"/>
              <a:gd name="connsiteY2" fmla="*/ 1388628 h 2217039"/>
              <a:gd name="connsiteX3" fmla="*/ 3163306 w 8079297"/>
              <a:gd name="connsiteY3" fmla="*/ 2100373 h 2217039"/>
              <a:gd name="connsiteX4" fmla="*/ 5311217 w 8079297"/>
              <a:gd name="connsiteY4" fmla="*/ 2196917 h 2217039"/>
              <a:gd name="connsiteX5" fmla="*/ 6807201 w 8079297"/>
              <a:gd name="connsiteY5" fmla="*/ 1895563 h 2217039"/>
              <a:gd name="connsiteX6" fmla="*/ 8077200 w 8079297"/>
              <a:gd name="connsiteY6" fmla="*/ 1246363 h 2217039"/>
              <a:gd name="connsiteX0" fmla="*/ 0 w 8079297"/>
              <a:gd name="connsiteY0" fmla="*/ 0 h 2221639"/>
              <a:gd name="connsiteX1" fmla="*/ 528320 w 8079297"/>
              <a:gd name="connsiteY1" fmla="*/ 690880 h 2221639"/>
              <a:gd name="connsiteX2" fmla="*/ 1848640 w 8079297"/>
              <a:gd name="connsiteY2" fmla="*/ 1281634 h 2221639"/>
              <a:gd name="connsiteX3" fmla="*/ 3163306 w 8079297"/>
              <a:gd name="connsiteY3" fmla="*/ 2100373 h 2221639"/>
              <a:gd name="connsiteX4" fmla="*/ 5311217 w 8079297"/>
              <a:gd name="connsiteY4" fmla="*/ 2196917 h 2221639"/>
              <a:gd name="connsiteX5" fmla="*/ 6807201 w 8079297"/>
              <a:gd name="connsiteY5" fmla="*/ 1895563 h 2221639"/>
              <a:gd name="connsiteX6" fmla="*/ 8077200 w 8079297"/>
              <a:gd name="connsiteY6" fmla="*/ 1246363 h 2221639"/>
              <a:gd name="connsiteX0" fmla="*/ 0 w 8079297"/>
              <a:gd name="connsiteY0" fmla="*/ 0 h 2198073"/>
              <a:gd name="connsiteX1" fmla="*/ 528320 w 8079297"/>
              <a:gd name="connsiteY1" fmla="*/ 690880 h 2198073"/>
              <a:gd name="connsiteX2" fmla="*/ 1848640 w 8079297"/>
              <a:gd name="connsiteY2" fmla="*/ 1281634 h 2198073"/>
              <a:gd name="connsiteX3" fmla="*/ 3429451 w 8079297"/>
              <a:gd name="connsiteY3" fmla="*/ 1969603 h 2198073"/>
              <a:gd name="connsiteX4" fmla="*/ 5311217 w 8079297"/>
              <a:gd name="connsiteY4" fmla="*/ 2196917 h 2198073"/>
              <a:gd name="connsiteX5" fmla="*/ 6807201 w 8079297"/>
              <a:gd name="connsiteY5" fmla="*/ 1895563 h 2198073"/>
              <a:gd name="connsiteX6" fmla="*/ 8077200 w 8079297"/>
              <a:gd name="connsiteY6" fmla="*/ 1246363 h 2198073"/>
              <a:gd name="connsiteX0" fmla="*/ 0 w 8079297"/>
              <a:gd name="connsiteY0" fmla="*/ 0 h 2012632"/>
              <a:gd name="connsiteX1" fmla="*/ 528320 w 8079297"/>
              <a:gd name="connsiteY1" fmla="*/ 690880 h 2012632"/>
              <a:gd name="connsiteX2" fmla="*/ 1848640 w 8079297"/>
              <a:gd name="connsiteY2" fmla="*/ 1281634 h 2012632"/>
              <a:gd name="connsiteX3" fmla="*/ 3429451 w 8079297"/>
              <a:gd name="connsiteY3" fmla="*/ 1969603 h 2012632"/>
              <a:gd name="connsiteX4" fmla="*/ 5409272 w 8079297"/>
              <a:gd name="connsiteY4" fmla="*/ 1935377 h 2012632"/>
              <a:gd name="connsiteX5" fmla="*/ 6807201 w 8079297"/>
              <a:gd name="connsiteY5" fmla="*/ 1895563 h 2012632"/>
              <a:gd name="connsiteX6" fmla="*/ 8077200 w 8079297"/>
              <a:gd name="connsiteY6" fmla="*/ 1246363 h 2012632"/>
              <a:gd name="connsiteX0" fmla="*/ 0 w 8079400"/>
              <a:gd name="connsiteY0" fmla="*/ 0 h 2019382"/>
              <a:gd name="connsiteX1" fmla="*/ 528320 w 8079400"/>
              <a:gd name="connsiteY1" fmla="*/ 690880 h 2019382"/>
              <a:gd name="connsiteX2" fmla="*/ 1848640 w 8079400"/>
              <a:gd name="connsiteY2" fmla="*/ 1281634 h 2019382"/>
              <a:gd name="connsiteX3" fmla="*/ 3429451 w 8079400"/>
              <a:gd name="connsiteY3" fmla="*/ 1969603 h 2019382"/>
              <a:gd name="connsiteX4" fmla="*/ 5409272 w 8079400"/>
              <a:gd name="connsiteY4" fmla="*/ 1935377 h 2019382"/>
              <a:gd name="connsiteX5" fmla="*/ 6849225 w 8079400"/>
              <a:gd name="connsiteY5" fmla="*/ 1693464 h 2019382"/>
              <a:gd name="connsiteX6" fmla="*/ 8077200 w 8079400"/>
              <a:gd name="connsiteY6" fmla="*/ 1246363 h 2019382"/>
              <a:gd name="connsiteX0" fmla="*/ 0 w 8079400"/>
              <a:gd name="connsiteY0" fmla="*/ 0 h 2005954"/>
              <a:gd name="connsiteX1" fmla="*/ 528320 w 8079400"/>
              <a:gd name="connsiteY1" fmla="*/ 690880 h 2005954"/>
              <a:gd name="connsiteX2" fmla="*/ 1848640 w 8079400"/>
              <a:gd name="connsiteY2" fmla="*/ 1281634 h 2005954"/>
              <a:gd name="connsiteX3" fmla="*/ 3429451 w 8079400"/>
              <a:gd name="connsiteY3" fmla="*/ 1969603 h 2005954"/>
              <a:gd name="connsiteX4" fmla="*/ 5339234 w 8079400"/>
              <a:gd name="connsiteY4" fmla="*/ 1887825 h 2005954"/>
              <a:gd name="connsiteX5" fmla="*/ 6849225 w 8079400"/>
              <a:gd name="connsiteY5" fmla="*/ 1693464 h 2005954"/>
              <a:gd name="connsiteX6" fmla="*/ 8077200 w 8079400"/>
              <a:gd name="connsiteY6" fmla="*/ 1246363 h 2005954"/>
              <a:gd name="connsiteX0" fmla="*/ 0 w 8079400"/>
              <a:gd name="connsiteY0" fmla="*/ 0 h 1900446"/>
              <a:gd name="connsiteX1" fmla="*/ 528320 w 8079400"/>
              <a:gd name="connsiteY1" fmla="*/ 690880 h 1900446"/>
              <a:gd name="connsiteX2" fmla="*/ 1848640 w 8079400"/>
              <a:gd name="connsiteY2" fmla="*/ 1281634 h 1900446"/>
              <a:gd name="connsiteX3" fmla="*/ 3653572 w 8079400"/>
              <a:gd name="connsiteY3" fmla="*/ 1815056 h 1900446"/>
              <a:gd name="connsiteX4" fmla="*/ 5339234 w 8079400"/>
              <a:gd name="connsiteY4" fmla="*/ 1887825 h 1900446"/>
              <a:gd name="connsiteX5" fmla="*/ 6849225 w 8079400"/>
              <a:gd name="connsiteY5" fmla="*/ 1693464 h 1900446"/>
              <a:gd name="connsiteX6" fmla="*/ 8077200 w 8079400"/>
              <a:gd name="connsiteY6" fmla="*/ 1246363 h 1900446"/>
              <a:gd name="connsiteX0" fmla="*/ 0 w 8079400"/>
              <a:gd name="connsiteY0" fmla="*/ 0 h 1900446"/>
              <a:gd name="connsiteX1" fmla="*/ 794465 w 8079400"/>
              <a:gd name="connsiteY1" fmla="*/ 702769 h 1900446"/>
              <a:gd name="connsiteX2" fmla="*/ 1848640 w 8079400"/>
              <a:gd name="connsiteY2" fmla="*/ 1281634 h 1900446"/>
              <a:gd name="connsiteX3" fmla="*/ 3653572 w 8079400"/>
              <a:gd name="connsiteY3" fmla="*/ 1815056 h 1900446"/>
              <a:gd name="connsiteX4" fmla="*/ 5339234 w 8079400"/>
              <a:gd name="connsiteY4" fmla="*/ 1887825 h 1900446"/>
              <a:gd name="connsiteX5" fmla="*/ 6849225 w 8079400"/>
              <a:gd name="connsiteY5" fmla="*/ 1693464 h 1900446"/>
              <a:gd name="connsiteX6" fmla="*/ 8077200 w 8079400"/>
              <a:gd name="connsiteY6" fmla="*/ 1246363 h 1900446"/>
              <a:gd name="connsiteX0" fmla="*/ 0 w 8079400"/>
              <a:gd name="connsiteY0" fmla="*/ 0 h 1897778"/>
              <a:gd name="connsiteX1" fmla="*/ 794465 w 8079400"/>
              <a:gd name="connsiteY1" fmla="*/ 702769 h 1897778"/>
              <a:gd name="connsiteX2" fmla="*/ 1848640 w 8079400"/>
              <a:gd name="connsiteY2" fmla="*/ 1281634 h 1897778"/>
              <a:gd name="connsiteX3" fmla="*/ 2115411 w 8079400"/>
              <a:gd name="connsiteY3" fmla="*/ 1356575 h 1897778"/>
              <a:gd name="connsiteX4" fmla="*/ 3653572 w 8079400"/>
              <a:gd name="connsiteY4" fmla="*/ 1815056 h 1897778"/>
              <a:gd name="connsiteX5" fmla="*/ 5339234 w 8079400"/>
              <a:gd name="connsiteY5" fmla="*/ 1887825 h 1897778"/>
              <a:gd name="connsiteX6" fmla="*/ 6849225 w 8079400"/>
              <a:gd name="connsiteY6" fmla="*/ 1693464 h 1897778"/>
              <a:gd name="connsiteX7" fmla="*/ 8077200 w 8079400"/>
              <a:gd name="connsiteY7" fmla="*/ 1246363 h 1897778"/>
              <a:gd name="connsiteX0" fmla="*/ 0 w 8079400"/>
              <a:gd name="connsiteY0" fmla="*/ 0 h 1894769"/>
              <a:gd name="connsiteX1" fmla="*/ 794465 w 8079400"/>
              <a:gd name="connsiteY1" fmla="*/ 702769 h 1894769"/>
              <a:gd name="connsiteX2" fmla="*/ 1848640 w 8079400"/>
              <a:gd name="connsiteY2" fmla="*/ 1281634 h 1894769"/>
              <a:gd name="connsiteX3" fmla="*/ 2115411 w 8079400"/>
              <a:gd name="connsiteY3" fmla="*/ 1356575 h 1894769"/>
              <a:gd name="connsiteX4" fmla="*/ 3849680 w 8079400"/>
              <a:gd name="connsiteY4" fmla="*/ 1803168 h 1894769"/>
              <a:gd name="connsiteX5" fmla="*/ 5339234 w 8079400"/>
              <a:gd name="connsiteY5" fmla="*/ 1887825 h 1894769"/>
              <a:gd name="connsiteX6" fmla="*/ 6849225 w 8079400"/>
              <a:gd name="connsiteY6" fmla="*/ 1693464 h 1894769"/>
              <a:gd name="connsiteX7" fmla="*/ 8077200 w 8079400"/>
              <a:gd name="connsiteY7" fmla="*/ 1246363 h 1894769"/>
              <a:gd name="connsiteX0" fmla="*/ 0 w 8079400"/>
              <a:gd name="connsiteY0" fmla="*/ 0 h 1841267"/>
              <a:gd name="connsiteX1" fmla="*/ 794465 w 8079400"/>
              <a:gd name="connsiteY1" fmla="*/ 702769 h 1841267"/>
              <a:gd name="connsiteX2" fmla="*/ 1848640 w 8079400"/>
              <a:gd name="connsiteY2" fmla="*/ 1281634 h 1841267"/>
              <a:gd name="connsiteX3" fmla="*/ 2115411 w 8079400"/>
              <a:gd name="connsiteY3" fmla="*/ 1356575 h 1841267"/>
              <a:gd name="connsiteX4" fmla="*/ 3849680 w 8079400"/>
              <a:gd name="connsiteY4" fmla="*/ 1803168 h 1841267"/>
              <a:gd name="connsiteX5" fmla="*/ 5521333 w 8079400"/>
              <a:gd name="connsiteY5" fmla="*/ 1804607 h 1841267"/>
              <a:gd name="connsiteX6" fmla="*/ 6849225 w 8079400"/>
              <a:gd name="connsiteY6" fmla="*/ 1693464 h 1841267"/>
              <a:gd name="connsiteX7" fmla="*/ 8077200 w 8079400"/>
              <a:gd name="connsiteY7" fmla="*/ 1246363 h 1841267"/>
              <a:gd name="connsiteX0" fmla="*/ 0 w 8079365"/>
              <a:gd name="connsiteY0" fmla="*/ 0 h 1846457"/>
              <a:gd name="connsiteX1" fmla="*/ 794465 w 8079365"/>
              <a:gd name="connsiteY1" fmla="*/ 702769 h 1846457"/>
              <a:gd name="connsiteX2" fmla="*/ 1848640 w 8079365"/>
              <a:gd name="connsiteY2" fmla="*/ 1281634 h 1846457"/>
              <a:gd name="connsiteX3" fmla="*/ 2115411 w 8079365"/>
              <a:gd name="connsiteY3" fmla="*/ 1356575 h 1846457"/>
              <a:gd name="connsiteX4" fmla="*/ 3849680 w 8079365"/>
              <a:gd name="connsiteY4" fmla="*/ 1803168 h 1846457"/>
              <a:gd name="connsiteX5" fmla="*/ 5521333 w 8079365"/>
              <a:gd name="connsiteY5" fmla="*/ 1804607 h 1846457"/>
              <a:gd name="connsiteX6" fmla="*/ 6835218 w 8079365"/>
              <a:gd name="connsiteY6" fmla="*/ 1586470 h 1846457"/>
              <a:gd name="connsiteX7" fmla="*/ 8077200 w 8079365"/>
              <a:gd name="connsiteY7" fmla="*/ 1246363 h 1846457"/>
              <a:gd name="connsiteX0" fmla="*/ 0 w 8079365"/>
              <a:gd name="connsiteY0" fmla="*/ 0 h 1821190"/>
              <a:gd name="connsiteX1" fmla="*/ 794465 w 8079365"/>
              <a:gd name="connsiteY1" fmla="*/ 702769 h 1821190"/>
              <a:gd name="connsiteX2" fmla="*/ 1848640 w 8079365"/>
              <a:gd name="connsiteY2" fmla="*/ 1281634 h 1821190"/>
              <a:gd name="connsiteX3" fmla="*/ 2115411 w 8079365"/>
              <a:gd name="connsiteY3" fmla="*/ 1356575 h 1821190"/>
              <a:gd name="connsiteX4" fmla="*/ 3667580 w 8079365"/>
              <a:gd name="connsiteY4" fmla="*/ 1755616 h 1821190"/>
              <a:gd name="connsiteX5" fmla="*/ 5521333 w 8079365"/>
              <a:gd name="connsiteY5" fmla="*/ 1804607 h 1821190"/>
              <a:gd name="connsiteX6" fmla="*/ 6835218 w 8079365"/>
              <a:gd name="connsiteY6" fmla="*/ 1586470 h 1821190"/>
              <a:gd name="connsiteX7" fmla="*/ 8077200 w 8079365"/>
              <a:gd name="connsiteY7" fmla="*/ 1246363 h 1821190"/>
              <a:gd name="connsiteX0" fmla="*/ 0 w 8079365"/>
              <a:gd name="connsiteY0" fmla="*/ 0 h 1821190"/>
              <a:gd name="connsiteX1" fmla="*/ 794465 w 8079365"/>
              <a:gd name="connsiteY1" fmla="*/ 702769 h 1821190"/>
              <a:gd name="connsiteX2" fmla="*/ 1722571 w 8079365"/>
              <a:gd name="connsiteY2" fmla="*/ 1198417 h 1821190"/>
              <a:gd name="connsiteX3" fmla="*/ 2115411 w 8079365"/>
              <a:gd name="connsiteY3" fmla="*/ 1356575 h 1821190"/>
              <a:gd name="connsiteX4" fmla="*/ 3667580 w 8079365"/>
              <a:gd name="connsiteY4" fmla="*/ 1755616 h 1821190"/>
              <a:gd name="connsiteX5" fmla="*/ 5521333 w 8079365"/>
              <a:gd name="connsiteY5" fmla="*/ 1804607 h 1821190"/>
              <a:gd name="connsiteX6" fmla="*/ 6835218 w 8079365"/>
              <a:gd name="connsiteY6" fmla="*/ 1586470 h 1821190"/>
              <a:gd name="connsiteX7" fmla="*/ 8077200 w 8079365"/>
              <a:gd name="connsiteY7" fmla="*/ 1246363 h 1821190"/>
              <a:gd name="connsiteX0" fmla="*/ 0 w 8079365"/>
              <a:gd name="connsiteY0" fmla="*/ 0 h 1817200"/>
              <a:gd name="connsiteX1" fmla="*/ 794465 w 8079365"/>
              <a:gd name="connsiteY1" fmla="*/ 702769 h 1817200"/>
              <a:gd name="connsiteX2" fmla="*/ 1722571 w 8079365"/>
              <a:gd name="connsiteY2" fmla="*/ 1198417 h 1817200"/>
              <a:gd name="connsiteX3" fmla="*/ 2493618 w 8079365"/>
              <a:gd name="connsiteY3" fmla="*/ 1463569 h 1817200"/>
              <a:gd name="connsiteX4" fmla="*/ 3667580 w 8079365"/>
              <a:gd name="connsiteY4" fmla="*/ 1755616 h 1817200"/>
              <a:gd name="connsiteX5" fmla="*/ 5521333 w 8079365"/>
              <a:gd name="connsiteY5" fmla="*/ 1804607 h 1817200"/>
              <a:gd name="connsiteX6" fmla="*/ 6835218 w 8079365"/>
              <a:gd name="connsiteY6" fmla="*/ 1586470 h 1817200"/>
              <a:gd name="connsiteX7" fmla="*/ 8077200 w 8079365"/>
              <a:gd name="connsiteY7" fmla="*/ 1246363 h 1817200"/>
              <a:gd name="connsiteX0" fmla="*/ 0 w 8079365"/>
              <a:gd name="connsiteY0" fmla="*/ 0 h 1810008"/>
              <a:gd name="connsiteX1" fmla="*/ 794465 w 8079365"/>
              <a:gd name="connsiteY1" fmla="*/ 702769 h 1810008"/>
              <a:gd name="connsiteX2" fmla="*/ 1722571 w 8079365"/>
              <a:gd name="connsiteY2" fmla="*/ 1198417 h 1810008"/>
              <a:gd name="connsiteX3" fmla="*/ 2493618 w 8079365"/>
              <a:gd name="connsiteY3" fmla="*/ 1463569 h 1810008"/>
              <a:gd name="connsiteX4" fmla="*/ 3765633 w 8079365"/>
              <a:gd name="connsiteY4" fmla="*/ 1719951 h 1810008"/>
              <a:gd name="connsiteX5" fmla="*/ 5521333 w 8079365"/>
              <a:gd name="connsiteY5" fmla="*/ 1804607 h 1810008"/>
              <a:gd name="connsiteX6" fmla="*/ 6835218 w 8079365"/>
              <a:gd name="connsiteY6" fmla="*/ 1586470 h 1810008"/>
              <a:gd name="connsiteX7" fmla="*/ 8077200 w 8079365"/>
              <a:gd name="connsiteY7" fmla="*/ 1246363 h 1810008"/>
              <a:gd name="connsiteX0" fmla="*/ 0 w 8079365"/>
              <a:gd name="connsiteY0" fmla="*/ 0 h 1777885"/>
              <a:gd name="connsiteX1" fmla="*/ 794465 w 8079365"/>
              <a:gd name="connsiteY1" fmla="*/ 702769 h 1777885"/>
              <a:gd name="connsiteX2" fmla="*/ 1722571 w 8079365"/>
              <a:gd name="connsiteY2" fmla="*/ 1198417 h 1777885"/>
              <a:gd name="connsiteX3" fmla="*/ 2493618 w 8079365"/>
              <a:gd name="connsiteY3" fmla="*/ 1463569 h 1777885"/>
              <a:gd name="connsiteX4" fmla="*/ 3765633 w 8079365"/>
              <a:gd name="connsiteY4" fmla="*/ 1719951 h 1777885"/>
              <a:gd name="connsiteX5" fmla="*/ 5577364 w 8079365"/>
              <a:gd name="connsiteY5" fmla="*/ 1768943 h 1777885"/>
              <a:gd name="connsiteX6" fmla="*/ 6835218 w 8079365"/>
              <a:gd name="connsiteY6" fmla="*/ 1586470 h 1777885"/>
              <a:gd name="connsiteX7" fmla="*/ 8077200 w 8079365"/>
              <a:gd name="connsiteY7" fmla="*/ 1246363 h 1777885"/>
              <a:gd name="connsiteX0" fmla="*/ 0 w 8079365"/>
              <a:gd name="connsiteY0" fmla="*/ 0 h 1736540"/>
              <a:gd name="connsiteX1" fmla="*/ 794465 w 8079365"/>
              <a:gd name="connsiteY1" fmla="*/ 702769 h 1736540"/>
              <a:gd name="connsiteX2" fmla="*/ 1722571 w 8079365"/>
              <a:gd name="connsiteY2" fmla="*/ 1198417 h 1736540"/>
              <a:gd name="connsiteX3" fmla="*/ 2493618 w 8079365"/>
              <a:gd name="connsiteY3" fmla="*/ 1463569 h 1736540"/>
              <a:gd name="connsiteX4" fmla="*/ 3765633 w 8079365"/>
              <a:gd name="connsiteY4" fmla="*/ 1719951 h 1736540"/>
              <a:gd name="connsiteX5" fmla="*/ 5577364 w 8079365"/>
              <a:gd name="connsiteY5" fmla="*/ 1697614 h 1736540"/>
              <a:gd name="connsiteX6" fmla="*/ 6835218 w 8079365"/>
              <a:gd name="connsiteY6" fmla="*/ 1586470 h 1736540"/>
              <a:gd name="connsiteX7" fmla="*/ 8077200 w 8079365"/>
              <a:gd name="connsiteY7" fmla="*/ 1246363 h 1736540"/>
              <a:gd name="connsiteX0" fmla="*/ 0 w 8079365"/>
              <a:gd name="connsiteY0" fmla="*/ 0 h 1706214"/>
              <a:gd name="connsiteX1" fmla="*/ 794465 w 8079365"/>
              <a:gd name="connsiteY1" fmla="*/ 702769 h 1706214"/>
              <a:gd name="connsiteX2" fmla="*/ 1722571 w 8079365"/>
              <a:gd name="connsiteY2" fmla="*/ 1198417 h 1706214"/>
              <a:gd name="connsiteX3" fmla="*/ 2493618 w 8079365"/>
              <a:gd name="connsiteY3" fmla="*/ 1463569 h 1706214"/>
              <a:gd name="connsiteX4" fmla="*/ 3807656 w 8079365"/>
              <a:gd name="connsiteY4" fmla="*/ 1672398 h 1706214"/>
              <a:gd name="connsiteX5" fmla="*/ 5577364 w 8079365"/>
              <a:gd name="connsiteY5" fmla="*/ 1697614 h 1706214"/>
              <a:gd name="connsiteX6" fmla="*/ 6835218 w 8079365"/>
              <a:gd name="connsiteY6" fmla="*/ 1586470 h 1706214"/>
              <a:gd name="connsiteX7" fmla="*/ 8077200 w 8079365"/>
              <a:gd name="connsiteY7" fmla="*/ 1246363 h 1706214"/>
              <a:gd name="connsiteX0" fmla="*/ 0 w 8079365"/>
              <a:gd name="connsiteY0" fmla="*/ 0 h 1710408"/>
              <a:gd name="connsiteX1" fmla="*/ 794465 w 8079365"/>
              <a:gd name="connsiteY1" fmla="*/ 702769 h 1710408"/>
              <a:gd name="connsiteX2" fmla="*/ 1722571 w 8079365"/>
              <a:gd name="connsiteY2" fmla="*/ 1198417 h 1710408"/>
              <a:gd name="connsiteX3" fmla="*/ 2549647 w 8079365"/>
              <a:gd name="connsiteY3" fmla="*/ 1380352 h 1710408"/>
              <a:gd name="connsiteX4" fmla="*/ 3807656 w 8079365"/>
              <a:gd name="connsiteY4" fmla="*/ 1672398 h 1710408"/>
              <a:gd name="connsiteX5" fmla="*/ 5577364 w 8079365"/>
              <a:gd name="connsiteY5" fmla="*/ 1697614 h 1710408"/>
              <a:gd name="connsiteX6" fmla="*/ 6835218 w 8079365"/>
              <a:gd name="connsiteY6" fmla="*/ 1586470 h 1710408"/>
              <a:gd name="connsiteX7" fmla="*/ 8077200 w 8079365"/>
              <a:gd name="connsiteY7" fmla="*/ 1246363 h 1710408"/>
              <a:gd name="connsiteX0" fmla="*/ 0 w 8079365"/>
              <a:gd name="connsiteY0" fmla="*/ 0 h 1710408"/>
              <a:gd name="connsiteX1" fmla="*/ 794465 w 8079365"/>
              <a:gd name="connsiteY1" fmla="*/ 702769 h 1710408"/>
              <a:gd name="connsiteX2" fmla="*/ 1834632 w 8079365"/>
              <a:gd name="connsiteY2" fmla="*/ 1162753 h 1710408"/>
              <a:gd name="connsiteX3" fmla="*/ 2549647 w 8079365"/>
              <a:gd name="connsiteY3" fmla="*/ 1380352 h 1710408"/>
              <a:gd name="connsiteX4" fmla="*/ 3807656 w 8079365"/>
              <a:gd name="connsiteY4" fmla="*/ 1672398 h 1710408"/>
              <a:gd name="connsiteX5" fmla="*/ 5577364 w 8079365"/>
              <a:gd name="connsiteY5" fmla="*/ 1697614 h 1710408"/>
              <a:gd name="connsiteX6" fmla="*/ 6835218 w 8079365"/>
              <a:gd name="connsiteY6" fmla="*/ 1586470 h 1710408"/>
              <a:gd name="connsiteX7" fmla="*/ 8077200 w 8079365"/>
              <a:gd name="connsiteY7" fmla="*/ 1246363 h 1710408"/>
              <a:gd name="connsiteX0" fmla="*/ 0 w 8079365"/>
              <a:gd name="connsiteY0" fmla="*/ 0 h 1710408"/>
              <a:gd name="connsiteX1" fmla="*/ 864502 w 8079365"/>
              <a:gd name="connsiteY1" fmla="*/ 690882 h 1710408"/>
              <a:gd name="connsiteX2" fmla="*/ 1834632 w 8079365"/>
              <a:gd name="connsiteY2" fmla="*/ 1162753 h 1710408"/>
              <a:gd name="connsiteX3" fmla="*/ 2549647 w 8079365"/>
              <a:gd name="connsiteY3" fmla="*/ 1380352 h 1710408"/>
              <a:gd name="connsiteX4" fmla="*/ 3807656 w 8079365"/>
              <a:gd name="connsiteY4" fmla="*/ 1672398 h 1710408"/>
              <a:gd name="connsiteX5" fmla="*/ 5577364 w 8079365"/>
              <a:gd name="connsiteY5" fmla="*/ 1697614 h 1710408"/>
              <a:gd name="connsiteX6" fmla="*/ 6835218 w 8079365"/>
              <a:gd name="connsiteY6" fmla="*/ 1586470 h 1710408"/>
              <a:gd name="connsiteX7" fmla="*/ 8077200 w 8079365"/>
              <a:gd name="connsiteY7" fmla="*/ 1246363 h 1710408"/>
              <a:gd name="connsiteX0" fmla="*/ 0 w 8079365"/>
              <a:gd name="connsiteY0" fmla="*/ 0 h 1710408"/>
              <a:gd name="connsiteX1" fmla="*/ 864502 w 8079365"/>
              <a:gd name="connsiteY1" fmla="*/ 690882 h 1710408"/>
              <a:gd name="connsiteX2" fmla="*/ 1834632 w 8079365"/>
              <a:gd name="connsiteY2" fmla="*/ 1162753 h 1710408"/>
              <a:gd name="connsiteX3" fmla="*/ 2549647 w 8079365"/>
              <a:gd name="connsiteY3" fmla="*/ 1380352 h 1710408"/>
              <a:gd name="connsiteX4" fmla="*/ 3891702 w 8079365"/>
              <a:gd name="connsiteY4" fmla="*/ 1672398 h 1710408"/>
              <a:gd name="connsiteX5" fmla="*/ 5577364 w 8079365"/>
              <a:gd name="connsiteY5" fmla="*/ 1697614 h 1710408"/>
              <a:gd name="connsiteX6" fmla="*/ 6835218 w 8079365"/>
              <a:gd name="connsiteY6" fmla="*/ 1586470 h 1710408"/>
              <a:gd name="connsiteX7" fmla="*/ 8077200 w 8079365"/>
              <a:gd name="connsiteY7" fmla="*/ 1246363 h 1710408"/>
              <a:gd name="connsiteX0" fmla="*/ 0 w 8079365"/>
              <a:gd name="connsiteY0" fmla="*/ 0 h 1699686"/>
              <a:gd name="connsiteX1" fmla="*/ 864502 w 8079365"/>
              <a:gd name="connsiteY1" fmla="*/ 690882 h 1699686"/>
              <a:gd name="connsiteX2" fmla="*/ 1834632 w 8079365"/>
              <a:gd name="connsiteY2" fmla="*/ 1162753 h 1699686"/>
              <a:gd name="connsiteX3" fmla="*/ 2549647 w 8079365"/>
              <a:gd name="connsiteY3" fmla="*/ 1380352 h 1699686"/>
              <a:gd name="connsiteX4" fmla="*/ 3877695 w 8079365"/>
              <a:gd name="connsiteY4" fmla="*/ 1636734 h 1699686"/>
              <a:gd name="connsiteX5" fmla="*/ 5577364 w 8079365"/>
              <a:gd name="connsiteY5" fmla="*/ 1697614 h 1699686"/>
              <a:gd name="connsiteX6" fmla="*/ 6835218 w 8079365"/>
              <a:gd name="connsiteY6" fmla="*/ 1586470 h 1699686"/>
              <a:gd name="connsiteX7" fmla="*/ 8077200 w 8079365"/>
              <a:gd name="connsiteY7" fmla="*/ 1246363 h 1699686"/>
              <a:gd name="connsiteX0" fmla="*/ 0 w 8079555"/>
              <a:gd name="connsiteY0" fmla="*/ 0 h 1703405"/>
              <a:gd name="connsiteX1" fmla="*/ 864502 w 8079555"/>
              <a:gd name="connsiteY1" fmla="*/ 690882 h 1703405"/>
              <a:gd name="connsiteX2" fmla="*/ 1834632 w 8079555"/>
              <a:gd name="connsiteY2" fmla="*/ 1162753 h 1703405"/>
              <a:gd name="connsiteX3" fmla="*/ 2549647 w 8079555"/>
              <a:gd name="connsiteY3" fmla="*/ 1380352 h 1703405"/>
              <a:gd name="connsiteX4" fmla="*/ 3877695 w 8079555"/>
              <a:gd name="connsiteY4" fmla="*/ 1636734 h 1703405"/>
              <a:gd name="connsiteX5" fmla="*/ 5577364 w 8079555"/>
              <a:gd name="connsiteY5" fmla="*/ 1697614 h 1703405"/>
              <a:gd name="connsiteX6" fmla="*/ 6905257 w 8079555"/>
              <a:gd name="connsiteY6" fmla="*/ 1527029 h 1703405"/>
              <a:gd name="connsiteX7" fmla="*/ 8077200 w 8079555"/>
              <a:gd name="connsiteY7" fmla="*/ 1246363 h 1703405"/>
              <a:gd name="connsiteX0" fmla="*/ 0 w 8079555"/>
              <a:gd name="connsiteY0" fmla="*/ 0 h 1703405"/>
              <a:gd name="connsiteX1" fmla="*/ 864502 w 8079555"/>
              <a:gd name="connsiteY1" fmla="*/ 690882 h 1703405"/>
              <a:gd name="connsiteX2" fmla="*/ 1834632 w 8079555"/>
              <a:gd name="connsiteY2" fmla="*/ 1162753 h 1703405"/>
              <a:gd name="connsiteX3" fmla="*/ 2549647 w 8079555"/>
              <a:gd name="connsiteY3" fmla="*/ 1380352 h 1703405"/>
              <a:gd name="connsiteX4" fmla="*/ 3877695 w 8079555"/>
              <a:gd name="connsiteY4" fmla="*/ 1636734 h 1703405"/>
              <a:gd name="connsiteX5" fmla="*/ 5577364 w 8079555"/>
              <a:gd name="connsiteY5" fmla="*/ 1697614 h 1703405"/>
              <a:gd name="connsiteX6" fmla="*/ 6905257 w 8079555"/>
              <a:gd name="connsiteY6" fmla="*/ 1527029 h 1703405"/>
              <a:gd name="connsiteX7" fmla="*/ 8077200 w 8079555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  <a:gd name="connsiteX0" fmla="*/ 0 w 8079778"/>
              <a:gd name="connsiteY0" fmla="*/ 0 h 1703405"/>
              <a:gd name="connsiteX1" fmla="*/ 864502 w 8079778"/>
              <a:gd name="connsiteY1" fmla="*/ 690882 h 1703405"/>
              <a:gd name="connsiteX2" fmla="*/ 1834632 w 8079778"/>
              <a:gd name="connsiteY2" fmla="*/ 1162753 h 1703405"/>
              <a:gd name="connsiteX3" fmla="*/ 2549647 w 8079778"/>
              <a:gd name="connsiteY3" fmla="*/ 1380352 h 1703405"/>
              <a:gd name="connsiteX4" fmla="*/ 3877695 w 8079778"/>
              <a:gd name="connsiteY4" fmla="*/ 1636734 h 1703405"/>
              <a:gd name="connsiteX5" fmla="*/ 5577364 w 8079778"/>
              <a:gd name="connsiteY5" fmla="*/ 1697614 h 1703405"/>
              <a:gd name="connsiteX6" fmla="*/ 6905257 w 8079778"/>
              <a:gd name="connsiteY6" fmla="*/ 1527029 h 1703405"/>
              <a:gd name="connsiteX7" fmla="*/ 8077200 w 8079778"/>
              <a:gd name="connsiteY7" fmla="*/ 1246363 h 170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9778" h="1703405">
                <a:moveTo>
                  <a:pt x="0" y="0"/>
                </a:moveTo>
                <a:cubicBezTo>
                  <a:pt x="137160" y="232833"/>
                  <a:pt x="558730" y="497090"/>
                  <a:pt x="864502" y="690882"/>
                </a:cubicBezTo>
                <a:cubicBezTo>
                  <a:pt x="1170274" y="884674"/>
                  <a:pt x="1553775" y="1047841"/>
                  <a:pt x="1834632" y="1162753"/>
                </a:cubicBezTo>
                <a:cubicBezTo>
                  <a:pt x="2115489" y="1277665"/>
                  <a:pt x="2248825" y="1291448"/>
                  <a:pt x="2549647" y="1380352"/>
                </a:cubicBezTo>
                <a:cubicBezTo>
                  <a:pt x="2850469" y="1469256"/>
                  <a:pt x="3373076" y="1583857"/>
                  <a:pt x="3877695" y="1636734"/>
                </a:cubicBezTo>
                <a:cubicBezTo>
                  <a:pt x="4382314" y="1689611"/>
                  <a:pt x="5072770" y="1715898"/>
                  <a:pt x="5577364" y="1697614"/>
                </a:cubicBezTo>
                <a:cubicBezTo>
                  <a:pt x="6081958" y="1679330"/>
                  <a:pt x="6342861" y="1653825"/>
                  <a:pt x="6905257" y="1527029"/>
                </a:cubicBezTo>
                <a:cubicBezTo>
                  <a:pt x="7440964" y="1406250"/>
                  <a:pt x="8127153" y="1252289"/>
                  <a:pt x="8077200" y="124636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álec 4"/>
          <p:cNvSpPr/>
          <p:nvPr/>
        </p:nvSpPr>
        <p:spPr>
          <a:xfrm>
            <a:off x="2867709" y="3181776"/>
            <a:ext cx="592249" cy="80756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344523">
            <a:off x="2998711" y="16694"/>
            <a:ext cx="112680" cy="2300779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8684533" y="4638838"/>
            <a:ext cx="592249" cy="80756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8905712" y="2623755"/>
            <a:ext cx="149890" cy="213553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26544">
            <a:off x="8928626" y="1378089"/>
            <a:ext cx="104061" cy="2491330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álec 11"/>
          <p:cNvSpPr/>
          <p:nvPr/>
        </p:nvSpPr>
        <p:spPr>
          <a:xfrm>
            <a:off x="2536039" y="1072390"/>
            <a:ext cx="81211" cy="189386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álec 12"/>
          <p:cNvSpPr/>
          <p:nvPr/>
        </p:nvSpPr>
        <p:spPr>
          <a:xfrm>
            <a:off x="8496533" y="2930625"/>
            <a:ext cx="81211" cy="189386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3566991" y="812548"/>
            <a:ext cx="81211" cy="189386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9340713" y="1994837"/>
            <a:ext cx="81211" cy="189386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 flipV="1">
            <a:off x="9337566" y="2543032"/>
            <a:ext cx="3148" cy="11484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576644" y="633082"/>
            <a:ext cx="1" cy="45839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3602825" y="424712"/>
            <a:ext cx="0" cy="3922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2562186" y="424712"/>
            <a:ext cx="1040639" cy="20836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9378172" y="1559550"/>
            <a:ext cx="3147" cy="4946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8530985" y="2534230"/>
            <a:ext cx="4771" cy="4496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8504275" y="2536670"/>
            <a:ext cx="857439" cy="1081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 flipV="1">
            <a:off x="9367462" y="1569225"/>
            <a:ext cx="777422" cy="191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9911052" y="3381274"/>
            <a:ext cx="611789" cy="60318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10347779" y="3386152"/>
            <a:ext cx="611789" cy="60318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9789593" y="4051531"/>
            <a:ext cx="1384259" cy="321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cxnSp>
        <p:nvCxnSpPr>
          <p:cNvPr id="50" name="Přímá spojnice 49"/>
          <p:cNvCxnSpPr/>
          <p:nvPr/>
        </p:nvCxnSpPr>
        <p:spPr>
          <a:xfrm flipV="1">
            <a:off x="11982943" y="1550562"/>
            <a:ext cx="5923" cy="21260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45" idx="2"/>
          </p:cNvCxnSpPr>
          <p:nvPr/>
        </p:nvCxnSpPr>
        <p:spPr>
          <a:xfrm flipH="1">
            <a:off x="9337566" y="3682868"/>
            <a:ext cx="573486" cy="45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>
            <a:off x="10975969" y="3676626"/>
            <a:ext cx="100697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/>
          <p:cNvSpPr/>
          <p:nvPr/>
        </p:nvSpPr>
        <p:spPr>
          <a:xfrm>
            <a:off x="11010553" y="3135180"/>
            <a:ext cx="567629" cy="93193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5" name="Kříž 64"/>
          <p:cNvSpPr/>
          <p:nvPr/>
        </p:nvSpPr>
        <p:spPr>
          <a:xfrm>
            <a:off x="9392228" y="2783404"/>
            <a:ext cx="669504" cy="670216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0" name="Přímá spojnice 69"/>
          <p:cNvCxnSpPr/>
          <p:nvPr/>
        </p:nvCxnSpPr>
        <p:spPr>
          <a:xfrm flipH="1">
            <a:off x="10570174" y="1571144"/>
            <a:ext cx="38939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/>
          <p:cNvCxnSpPr>
            <a:endCxn id="73" idx="0"/>
          </p:cNvCxnSpPr>
          <p:nvPr/>
        </p:nvCxnSpPr>
        <p:spPr>
          <a:xfrm flipH="1" flipV="1">
            <a:off x="10217477" y="1511712"/>
            <a:ext cx="237020" cy="223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ál 72"/>
          <p:cNvSpPr/>
          <p:nvPr/>
        </p:nvSpPr>
        <p:spPr>
          <a:xfrm>
            <a:off x="10160676" y="1511712"/>
            <a:ext cx="113602" cy="109790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5" name="Ovál 74"/>
          <p:cNvSpPr/>
          <p:nvPr/>
        </p:nvSpPr>
        <p:spPr>
          <a:xfrm>
            <a:off x="10445646" y="1517619"/>
            <a:ext cx="113602" cy="109790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/>
          <p:cNvSpPr/>
          <p:nvPr/>
        </p:nvSpPr>
        <p:spPr>
          <a:xfrm rot="150887">
            <a:off x="5472029" y="465704"/>
            <a:ext cx="1963629" cy="433457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4969702" y="3508499"/>
            <a:ext cx="501577" cy="430503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5491062" y="3472312"/>
            <a:ext cx="196393" cy="900881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Šipka doprava 25"/>
          <p:cNvSpPr/>
          <p:nvPr/>
        </p:nvSpPr>
        <p:spPr>
          <a:xfrm rot="10996235">
            <a:off x="5177252" y="3445276"/>
            <a:ext cx="304211" cy="86460"/>
          </a:xfrm>
          <a:prstGeom prst="rightArrow">
            <a:avLst>
              <a:gd name="adj1" fmla="val 33907"/>
              <a:gd name="adj2" fmla="val 87014"/>
            </a:avLst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197903" y="3181776"/>
                <a:ext cx="235326" cy="276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903" y="3181776"/>
                <a:ext cx="235326" cy="276930"/>
              </a:xfrm>
              <a:prstGeom prst="rect">
                <a:avLst/>
              </a:prstGeom>
              <a:blipFill>
                <a:blip r:embed="rId2"/>
                <a:stretch>
                  <a:fillRect l="-31579" t="-51111" r="-126316" b="-24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5211799" y="3640658"/>
                <a:ext cx="296867" cy="2705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799" y="3640658"/>
                <a:ext cx="296867" cy="270508"/>
              </a:xfrm>
              <a:prstGeom prst="rect">
                <a:avLst/>
              </a:prstGeom>
              <a:blipFill>
                <a:blip r:embed="rId3"/>
                <a:stretch>
                  <a:fillRect l="-26531" t="-48889" r="-108163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5667708" y="3755130"/>
                <a:ext cx="184118" cy="2705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08" y="3755130"/>
                <a:ext cx="184118" cy="270508"/>
              </a:xfrm>
              <a:prstGeom prst="rect">
                <a:avLst/>
              </a:prstGeom>
              <a:blipFill>
                <a:blip r:embed="rId4"/>
                <a:stretch>
                  <a:fillRect l="-40000" r="-33333" b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Přímá spojnice se šipkou 53"/>
          <p:cNvCxnSpPr/>
          <p:nvPr/>
        </p:nvCxnSpPr>
        <p:spPr>
          <a:xfrm flipH="1" flipV="1">
            <a:off x="3996906" y="3100874"/>
            <a:ext cx="653992" cy="192314"/>
          </a:xfrm>
          <a:prstGeom prst="straightConnector1">
            <a:avLst/>
          </a:prstGeom>
          <a:ln w="57150">
            <a:solidFill>
              <a:srgbClr val="FF0000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6663859" y="2447786"/>
            <a:ext cx="637472" cy="95246"/>
          </a:xfrm>
          <a:prstGeom prst="straightConnector1">
            <a:avLst/>
          </a:prstGeom>
          <a:ln w="57150">
            <a:solidFill>
              <a:srgbClr val="FF0000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507790" y="1746092"/>
            <a:ext cx="1955143" cy="17181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4386300" y="2955785"/>
                <a:ext cx="129223" cy="241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00" y="2955785"/>
                <a:ext cx="129223" cy="241246"/>
              </a:xfrm>
              <a:prstGeom prst="rect">
                <a:avLst/>
              </a:prstGeom>
              <a:blipFill>
                <a:blip r:embed="rId5"/>
                <a:stretch>
                  <a:fillRect l="-52381" r="-42857" b="-23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7025730" y="2232290"/>
                <a:ext cx="129223" cy="241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730" y="2232290"/>
                <a:ext cx="129223" cy="241246"/>
              </a:xfrm>
              <a:prstGeom prst="rect">
                <a:avLst/>
              </a:prstGeom>
              <a:blipFill>
                <a:blip r:embed="rId6"/>
                <a:stretch>
                  <a:fillRect l="-52381" r="-42857" b="-2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Čárový bublinový popisek 3 60"/>
          <p:cNvSpPr/>
          <p:nvPr/>
        </p:nvSpPr>
        <p:spPr>
          <a:xfrm>
            <a:off x="7775443" y="320743"/>
            <a:ext cx="4158173" cy="533572"/>
          </a:xfrm>
          <a:prstGeom prst="borderCallout3">
            <a:avLst>
              <a:gd name="adj1" fmla="val 44155"/>
              <a:gd name="adj2" fmla="val -5202"/>
              <a:gd name="adj3" fmla="val 436"/>
              <a:gd name="adj4" fmla="val -5322"/>
              <a:gd name="adj5" fmla="val 88"/>
              <a:gd name="adj6" fmla="val -12712"/>
              <a:gd name="adj7" fmla="val 54740"/>
              <a:gd name="adj8" fmla="val -214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7726799" y="411874"/>
            <a:ext cx="3716582" cy="321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Magnetická indukční čára mg. pole vodiče 2</a:t>
            </a:r>
            <a:endParaRPr lang="cs-CZ" dirty="0"/>
          </a:p>
        </p:txBody>
      </p:sp>
      <p:sp>
        <p:nvSpPr>
          <p:cNvPr id="72" name="Čárový bublinový popisek 3 71"/>
          <p:cNvSpPr/>
          <p:nvPr/>
        </p:nvSpPr>
        <p:spPr>
          <a:xfrm>
            <a:off x="4904814" y="569679"/>
            <a:ext cx="854398" cy="533572"/>
          </a:xfrm>
          <a:prstGeom prst="borderCallout3">
            <a:avLst>
              <a:gd name="adj1" fmla="val 44155"/>
              <a:gd name="adj2" fmla="val -5202"/>
              <a:gd name="adj3" fmla="val 64795"/>
              <a:gd name="adj4" fmla="val -43472"/>
              <a:gd name="adj5" fmla="val 100001"/>
              <a:gd name="adj6" fmla="val -82656"/>
              <a:gd name="adj7" fmla="val 147894"/>
              <a:gd name="adj8" fmla="val -1127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904813" y="668322"/>
            <a:ext cx="758306" cy="321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Vodič 2</a:t>
            </a:r>
            <a:endParaRPr lang="cs-CZ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4015554" y="2208195"/>
            <a:ext cx="758306" cy="321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Vodič 1</a:t>
            </a:r>
            <a:endParaRPr lang="cs-CZ" dirty="0"/>
          </a:p>
        </p:txBody>
      </p:sp>
      <p:sp>
        <p:nvSpPr>
          <p:cNvPr id="77" name="Čárový bublinový popisek 3 76"/>
          <p:cNvSpPr/>
          <p:nvPr/>
        </p:nvSpPr>
        <p:spPr>
          <a:xfrm>
            <a:off x="3998675" y="2060935"/>
            <a:ext cx="854398" cy="533572"/>
          </a:xfrm>
          <a:prstGeom prst="borderCallout3">
            <a:avLst>
              <a:gd name="adj1" fmla="val 44155"/>
              <a:gd name="adj2" fmla="val -5202"/>
              <a:gd name="adj3" fmla="val -22534"/>
              <a:gd name="adj4" fmla="val -33556"/>
              <a:gd name="adj5" fmla="val -49253"/>
              <a:gd name="adj6" fmla="val -78690"/>
              <a:gd name="adj7" fmla="val 228"/>
              <a:gd name="adj8" fmla="val -1454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9" name="Ovál 78"/>
          <p:cNvSpPr/>
          <p:nvPr/>
        </p:nvSpPr>
        <p:spPr>
          <a:xfrm>
            <a:off x="10975966" y="1296433"/>
            <a:ext cx="611789" cy="60318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1" name="Přímá spojnice 80"/>
          <p:cNvCxnSpPr/>
          <p:nvPr/>
        </p:nvCxnSpPr>
        <p:spPr>
          <a:xfrm flipH="1" flipV="1">
            <a:off x="11613107" y="1565457"/>
            <a:ext cx="391366" cy="11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bdélník 81"/>
          <p:cNvSpPr/>
          <p:nvPr/>
        </p:nvSpPr>
        <p:spPr>
          <a:xfrm>
            <a:off x="11022631" y="1199653"/>
            <a:ext cx="5387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10152" y="4175348"/>
            <a:ext cx="484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Vodič připojíme ke zdroji proudu cca 25 – 50 A </a:t>
            </a:r>
            <a:r>
              <a:rPr lang="cs-CZ" dirty="0" smtClean="0"/>
              <a:t>a</a:t>
            </a:r>
            <a:r>
              <a:rPr lang="cs-CZ" dirty="0" smtClean="0"/>
              <a:t> pozorujeme silový účinek magnetického pole na proudovodič. Doba sepnutí proudu je limitována vyvinutým Joulovým teplem na několik sec.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37856" y="5465984"/>
                <a:ext cx="1373902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6" y="5465984"/>
                <a:ext cx="1373902" cy="317972"/>
              </a:xfrm>
              <a:prstGeom prst="rect">
                <a:avLst/>
              </a:prstGeom>
              <a:blipFill>
                <a:blip r:embed="rId7"/>
                <a:stretch>
                  <a:fillRect l="-4000" t="-44231" r="-3111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398997" y="5855973"/>
                <a:ext cx="7376446" cy="67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/>
                  <a:t> lze určit přibližně z Ampérova zákona za předpokladu dlouhého přímého vodiče. Směr je dán pravidlem pravé ruky. </a:t>
                </a:r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97" y="5855973"/>
                <a:ext cx="7376446" cy="679930"/>
              </a:xfrm>
              <a:prstGeom prst="rect">
                <a:avLst/>
              </a:prstGeom>
              <a:blipFill>
                <a:blip r:embed="rId8"/>
                <a:stretch>
                  <a:fillRect l="-661" b="-144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/>
          <p:cNvSpPr txBox="1"/>
          <p:nvPr/>
        </p:nvSpPr>
        <p:spPr>
          <a:xfrm>
            <a:off x="0" y="59809"/>
            <a:ext cx="290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11. Ampérův pokus 2.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93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álec 4"/>
          <p:cNvSpPr/>
          <p:nvPr/>
        </p:nvSpPr>
        <p:spPr>
          <a:xfrm>
            <a:off x="4103139" y="2908995"/>
            <a:ext cx="591635" cy="38010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0" name="Přímá spojnice 49"/>
          <p:cNvCxnSpPr/>
          <p:nvPr/>
        </p:nvCxnSpPr>
        <p:spPr>
          <a:xfrm flipH="1" flipV="1">
            <a:off x="3964237" y="411377"/>
            <a:ext cx="3347" cy="45408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álec 5"/>
          <p:cNvSpPr/>
          <p:nvPr/>
        </p:nvSpPr>
        <p:spPr>
          <a:xfrm>
            <a:off x="4316806" y="846097"/>
            <a:ext cx="149734" cy="213331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3805093" y="978556"/>
            <a:ext cx="5961636" cy="2315056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2003893"/>
              <a:gd name="connsiteX1" fmla="*/ 528320 w 7624964"/>
              <a:gd name="connsiteY1" fmla="*/ 690880 h 2003893"/>
              <a:gd name="connsiteX2" fmla="*/ 1554480 w 7624964"/>
              <a:gd name="connsiteY2" fmla="*/ 1388628 h 2003893"/>
              <a:gd name="connsiteX3" fmla="*/ 3261360 w 7624964"/>
              <a:gd name="connsiteY3" fmla="*/ 1935620 h 2003893"/>
              <a:gd name="connsiteX4" fmla="*/ 5283200 w 7624964"/>
              <a:gd name="connsiteY4" fmla="*/ 1971040 h 2003893"/>
              <a:gd name="connsiteX5" fmla="*/ 6807200 w 7624964"/>
              <a:gd name="connsiteY5" fmla="*/ 1710454 h 2003893"/>
              <a:gd name="connsiteX6" fmla="*/ 7620000 w 7624964"/>
              <a:gd name="connsiteY6" fmla="*/ 1433101 h 2003893"/>
              <a:gd name="connsiteX0" fmla="*/ 0 w 7623634"/>
              <a:gd name="connsiteY0" fmla="*/ 0 h 2059762"/>
              <a:gd name="connsiteX1" fmla="*/ 528320 w 7623634"/>
              <a:gd name="connsiteY1" fmla="*/ 690880 h 2059762"/>
              <a:gd name="connsiteX2" fmla="*/ 1554480 w 7623634"/>
              <a:gd name="connsiteY2" fmla="*/ 1388628 h 2059762"/>
              <a:gd name="connsiteX3" fmla="*/ 3261360 w 7623634"/>
              <a:gd name="connsiteY3" fmla="*/ 1935620 h 2059762"/>
              <a:gd name="connsiteX4" fmla="*/ 5293360 w 7623634"/>
              <a:gd name="connsiteY4" fmla="*/ 2045735 h 2059762"/>
              <a:gd name="connsiteX5" fmla="*/ 6807200 w 7623634"/>
              <a:gd name="connsiteY5" fmla="*/ 1710454 h 2059762"/>
              <a:gd name="connsiteX6" fmla="*/ 7620000 w 7623634"/>
              <a:gd name="connsiteY6" fmla="*/ 1433101 h 2059762"/>
              <a:gd name="connsiteX0" fmla="*/ 0 w 7624113"/>
              <a:gd name="connsiteY0" fmla="*/ 0 h 2046909"/>
              <a:gd name="connsiteX1" fmla="*/ 528320 w 7624113"/>
              <a:gd name="connsiteY1" fmla="*/ 690880 h 2046909"/>
              <a:gd name="connsiteX2" fmla="*/ 1554480 w 7624113"/>
              <a:gd name="connsiteY2" fmla="*/ 1388628 h 2046909"/>
              <a:gd name="connsiteX3" fmla="*/ 3261360 w 7624113"/>
              <a:gd name="connsiteY3" fmla="*/ 1935620 h 2046909"/>
              <a:gd name="connsiteX4" fmla="*/ 5293360 w 7624113"/>
              <a:gd name="connsiteY4" fmla="*/ 2045735 h 2046909"/>
              <a:gd name="connsiteX5" fmla="*/ 6868160 w 7624113"/>
              <a:gd name="connsiteY5" fmla="*/ 1906529 h 2046909"/>
              <a:gd name="connsiteX6" fmla="*/ 7620000 w 7624113"/>
              <a:gd name="connsiteY6" fmla="*/ 1433101 h 2046909"/>
              <a:gd name="connsiteX0" fmla="*/ 0 w 7945120"/>
              <a:gd name="connsiteY0" fmla="*/ 0 h 2046909"/>
              <a:gd name="connsiteX1" fmla="*/ 528320 w 7945120"/>
              <a:gd name="connsiteY1" fmla="*/ 690880 h 2046909"/>
              <a:gd name="connsiteX2" fmla="*/ 1554480 w 7945120"/>
              <a:gd name="connsiteY2" fmla="*/ 1388628 h 2046909"/>
              <a:gd name="connsiteX3" fmla="*/ 3261360 w 7945120"/>
              <a:gd name="connsiteY3" fmla="*/ 1935620 h 2046909"/>
              <a:gd name="connsiteX4" fmla="*/ 5293360 w 7945120"/>
              <a:gd name="connsiteY4" fmla="*/ 2045735 h 2046909"/>
              <a:gd name="connsiteX5" fmla="*/ 6868160 w 7945120"/>
              <a:gd name="connsiteY5" fmla="*/ 1906529 h 2046909"/>
              <a:gd name="connsiteX6" fmla="*/ 7945120 w 7945120"/>
              <a:gd name="connsiteY6" fmla="*/ 1825251 h 2046909"/>
              <a:gd name="connsiteX0" fmla="*/ 0 w 7945120"/>
              <a:gd name="connsiteY0" fmla="*/ 0 h 2050375"/>
              <a:gd name="connsiteX1" fmla="*/ 528320 w 7945120"/>
              <a:gd name="connsiteY1" fmla="*/ 690880 h 2050375"/>
              <a:gd name="connsiteX2" fmla="*/ 1554480 w 7945120"/>
              <a:gd name="connsiteY2" fmla="*/ 1388628 h 2050375"/>
              <a:gd name="connsiteX3" fmla="*/ 3261360 w 7945120"/>
              <a:gd name="connsiteY3" fmla="*/ 1935620 h 2050375"/>
              <a:gd name="connsiteX4" fmla="*/ 5293360 w 7945120"/>
              <a:gd name="connsiteY4" fmla="*/ 2045735 h 2050375"/>
              <a:gd name="connsiteX5" fmla="*/ 6898640 w 7945120"/>
              <a:gd name="connsiteY5" fmla="*/ 2009235 h 2050375"/>
              <a:gd name="connsiteX6" fmla="*/ 7945120 w 7945120"/>
              <a:gd name="connsiteY6" fmla="*/ 1825251 h 2050375"/>
              <a:gd name="connsiteX0" fmla="*/ 0 w 7945120"/>
              <a:gd name="connsiteY0" fmla="*/ 0 h 2112576"/>
              <a:gd name="connsiteX1" fmla="*/ 528320 w 7945120"/>
              <a:gd name="connsiteY1" fmla="*/ 690880 h 2112576"/>
              <a:gd name="connsiteX2" fmla="*/ 1554480 w 7945120"/>
              <a:gd name="connsiteY2" fmla="*/ 1388628 h 2112576"/>
              <a:gd name="connsiteX3" fmla="*/ 3261360 w 7945120"/>
              <a:gd name="connsiteY3" fmla="*/ 1935620 h 2112576"/>
              <a:gd name="connsiteX4" fmla="*/ 5283200 w 7945120"/>
              <a:gd name="connsiteY4" fmla="*/ 2111093 h 2112576"/>
              <a:gd name="connsiteX5" fmla="*/ 6898640 w 7945120"/>
              <a:gd name="connsiteY5" fmla="*/ 2009235 h 2112576"/>
              <a:gd name="connsiteX6" fmla="*/ 7945120 w 7945120"/>
              <a:gd name="connsiteY6" fmla="*/ 1825251 h 2112576"/>
              <a:gd name="connsiteX0" fmla="*/ 0 w 7945120"/>
              <a:gd name="connsiteY0" fmla="*/ 0 h 2111514"/>
              <a:gd name="connsiteX1" fmla="*/ 528320 w 7945120"/>
              <a:gd name="connsiteY1" fmla="*/ 690880 h 2111514"/>
              <a:gd name="connsiteX2" fmla="*/ 1554480 w 7945120"/>
              <a:gd name="connsiteY2" fmla="*/ 1388628 h 2111514"/>
              <a:gd name="connsiteX3" fmla="*/ 3220720 w 7945120"/>
              <a:gd name="connsiteY3" fmla="*/ 1972967 h 2111514"/>
              <a:gd name="connsiteX4" fmla="*/ 5283200 w 7945120"/>
              <a:gd name="connsiteY4" fmla="*/ 2111093 h 2111514"/>
              <a:gd name="connsiteX5" fmla="*/ 6898640 w 7945120"/>
              <a:gd name="connsiteY5" fmla="*/ 2009235 h 2111514"/>
              <a:gd name="connsiteX6" fmla="*/ 7945120 w 7945120"/>
              <a:gd name="connsiteY6" fmla="*/ 1825251 h 2111514"/>
              <a:gd name="connsiteX0" fmla="*/ 0 w 7945120"/>
              <a:gd name="connsiteY0" fmla="*/ 0 h 2148726"/>
              <a:gd name="connsiteX1" fmla="*/ 528320 w 7945120"/>
              <a:gd name="connsiteY1" fmla="*/ 690880 h 2148726"/>
              <a:gd name="connsiteX2" fmla="*/ 1554480 w 7945120"/>
              <a:gd name="connsiteY2" fmla="*/ 1388628 h 2148726"/>
              <a:gd name="connsiteX3" fmla="*/ 3220720 w 7945120"/>
              <a:gd name="connsiteY3" fmla="*/ 1972967 h 2148726"/>
              <a:gd name="connsiteX4" fmla="*/ 5283200 w 7945120"/>
              <a:gd name="connsiteY4" fmla="*/ 2148441 h 2148726"/>
              <a:gd name="connsiteX5" fmla="*/ 6898640 w 7945120"/>
              <a:gd name="connsiteY5" fmla="*/ 2009235 h 2148726"/>
              <a:gd name="connsiteX6" fmla="*/ 7945120 w 7945120"/>
              <a:gd name="connsiteY6" fmla="*/ 1825251 h 2148726"/>
              <a:gd name="connsiteX0" fmla="*/ 0 w 7945120"/>
              <a:gd name="connsiteY0" fmla="*/ 0 h 2150682"/>
              <a:gd name="connsiteX1" fmla="*/ 528320 w 7945120"/>
              <a:gd name="connsiteY1" fmla="*/ 690880 h 2150682"/>
              <a:gd name="connsiteX2" fmla="*/ 1554480 w 7945120"/>
              <a:gd name="connsiteY2" fmla="*/ 1388628 h 2150682"/>
              <a:gd name="connsiteX3" fmla="*/ 3220720 w 7945120"/>
              <a:gd name="connsiteY3" fmla="*/ 1972967 h 2150682"/>
              <a:gd name="connsiteX4" fmla="*/ 5283200 w 7945120"/>
              <a:gd name="connsiteY4" fmla="*/ 2148441 h 2150682"/>
              <a:gd name="connsiteX5" fmla="*/ 6888480 w 7945120"/>
              <a:gd name="connsiteY5" fmla="*/ 2055919 h 2150682"/>
              <a:gd name="connsiteX6" fmla="*/ 7945120 w 7945120"/>
              <a:gd name="connsiteY6" fmla="*/ 1825251 h 2150682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77200"/>
              <a:gd name="connsiteY0" fmla="*/ 0 h 2150902"/>
              <a:gd name="connsiteX1" fmla="*/ 528320 w 8077200"/>
              <a:gd name="connsiteY1" fmla="*/ 690880 h 2150902"/>
              <a:gd name="connsiteX2" fmla="*/ 1554480 w 8077200"/>
              <a:gd name="connsiteY2" fmla="*/ 1388628 h 2150902"/>
              <a:gd name="connsiteX3" fmla="*/ 3220720 w 8077200"/>
              <a:gd name="connsiteY3" fmla="*/ 1972967 h 2150902"/>
              <a:gd name="connsiteX4" fmla="*/ 5283200 w 8077200"/>
              <a:gd name="connsiteY4" fmla="*/ 2148441 h 2150902"/>
              <a:gd name="connsiteX5" fmla="*/ 6888480 w 8077200"/>
              <a:gd name="connsiteY5" fmla="*/ 2055919 h 2150902"/>
              <a:gd name="connsiteX6" fmla="*/ 8077200 w 8077200"/>
              <a:gd name="connsiteY6" fmla="*/ 1787903 h 2150902"/>
              <a:gd name="connsiteX0" fmla="*/ 0 w 8077200"/>
              <a:gd name="connsiteY0" fmla="*/ 0 h 2159515"/>
              <a:gd name="connsiteX1" fmla="*/ 528320 w 8077200"/>
              <a:gd name="connsiteY1" fmla="*/ 690880 h 2159515"/>
              <a:gd name="connsiteX2" fmla="*/ 1554480 w 8077200"/>
              <a:gd name="connsiteY2" fmla="*/ 1388628 h 2159515"/>
              <a:gd name="connsiteX3" fmla="*/ 3220720 w 8077200"/>
              <a:gd name="connsiteY3" fmla="*/ 1972967 h 2159515"/>
              <a:gd name="connsiteX4" fmla="*/ 5283200 w 8077200"/>
              <a:gd name="connsiteY4" fmla="*/ 2148441 h 2159515"/>
              <a:gd name="connsiteX5" fmla="*/ 6695440 w 8077200"/>
              <a:gd name="connsiteY5" fmla="*/ 2102604 h 2159515"/>
              <a:gd name="connsiteX6" fmla="*/ 8077200 w 8077200"/>
              <a:gd name="connsiteY6" fmla="*/ 1787903 h 2159515"/>
              <a:gd name="connsiteX0" fmla="*/ 0 w 8077200"/>
              <a:gd name="connsiteY0" fmla="*/ 0 h 2175040"/>
              <a:gd name="connsiteX1" fmla="*/ 528320 w 8077200"/>
              <a:gd name="connsiteY1" fmla="*/ 690880 h 2175040"/>
              <a:gd name="connsiteX2" fmla="*/ 1554480 w 8077200"/>
              <a:gd name="connsiteY2" fmla="*/ 1388628 h 2175040"/>
              <a:gd name="connsiteX3" fmla="*/ 3220720 w 8077200"/>
              <a:gd name="connsiteY3" fmla="*/ 1972967 h 2175040"/>
              <a:gd name="connsiteX4" fmla="*/ 5130800 w 8077200"/>
              <a:gd name="connsiteY4" fmla="*/ 2167115 h 2175040"/>
              <a:gd name="connsiteX5" fmla="*/ 6695440 w 8077200"/>
              <a:gd name="connsiteY5" fmla="*/ 2102604 h 2175040"/>
              <a:gd name="connsiteX6" fmla="*/ 8077200 w 8077200"/>
              <a:gd name="connsiteY6" fmla="*/ 1787903 h 2175040"/>
              <a:gd name="connsiteX0" fmla="*/ 0 w 8077200"/>
              <a:gd name="connsiteY0" fmla="*/ 0 h 2209282"/>
              <a:gd name="connsiteX1" fmla="*/ 528320 w 8077200"/>
              <a:gd name="connsiteY1" fmla="*/ 690880 h 2209282"/>
              <a:gd name="connsiteX2" fmla="*/ 1554480 w 8077200"/>
              <a:gd name="connsiteY2" fmla="*/ 1388628 h 2209282"/>
              <a:gd name="connsiteX3" fmla="*/ 3220720 w 8077200"/>
              <a:gd name="connsiteY3" fmla="*/ 1972967 h 2209282"/>
              <a:gd name="connsiteX4" fmla="*/ 5049520 w 8077200"/>
              <a:gd name="connsiteY4" fmla="*/ 2204462 h 2209282"/>
              <a:gd name="connsiteX5" fmla="*/ 6695440 w 8077200"/>
              <a:gd name="connsiteY5" fmla="*/ 2102604 h 2209282"/>
              <a:gd name="connsiteX6" fmla="*/ 8077200 w 8077200"/>
              <a:gd name="connsiteY6" fmla="*/ 1787903 h 2209282"/>
              <a:gd name="connsiteX0" fmla="*/ 0 w 8331200"/>
              <a:gd name="connsiteY0" fmla="*/ 0 h 2564084"/>
              <a:gd name="connsiteX1" fmla="*/ 782320 w 8331200"/>
              <a:gd name="connsiteY1" fmla="*/ 1045682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49120 w 8331200"/>
              <a:gd name="connsiteY2" fmla="*/ 1752767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2612"/>
              <a:gd name="connsiteX1" fmla="*/ 792480 w 8331200"/>
              <a:gd name="connsiteY1" fmla="*/ 961650 h 2562612"/>
              <a:gd name="connsiteX2" fmla="*/ 1849120 w 8331200"/>
              <a:gd name="connsiteY2" fmla="*/ 1752767 h 2562612"/>
              <a:gd name="connsiteX3" fmla="*/ 3464560 w 8331200"/>
              <a:gd name="connsiteY3" fmla="*/ 2355779 h 2562612"/>
              <a:gd name="connsiteX4" fmla="*/ 5303520 w 8331200"/>
              <a:gd name="connsiteY4" fmla="*/ 2559264 h 2562612"/>
              <a:gd name="connsiteX5" fmla="*/ 6949440 w 8331200"/>
              <a:gd name="connsiteY5" fmla="*/ 2457406 h 2562612"/>
              <a:gd name="connsiteX6" fmla="*/ 8331200 w 8331200"/>
              <a:gd name="connsiteY6" fmla="*/ 2142705 h 2562612"/>
              <a:gd name="connsiteX0" fmla="*/ 0 w 8331200"/>
              <a:gd name="connsiteY0" fmla="*/ 0 h 2502502"/>
              <a:gd name="connsiteX1" fmla="*/ 792480 w 8331200"/>
              <a:gd name="connsiteY1" fmla="*/ 961650 h 2502502"/>
              <a:gd name="connsiteX2" fmla="*/ 1849120 w 8331200"/>
              <a:gd name="connsiteY2" fmla="*/ 1752767 h 2502502"/>
              <a:gd name="connsiteX3" fmla="*/ 3464560 w 8331200"/>
              <a:gd name="connsiteY3" fmla="*/ 2355779 h 2502502"/>
              <a:gd name="connsiteX4" fmla="*/ 5329255 w 8331200"/>
              <a:gd name="connsiteY4" fmla="*/ 2482820 h 2502502"/>
              <a:gd name="connsiteX5" fmla="*/ 6949440 w 8331200"/>
              <a:gd name="connsiteY5" fmla="*/ 2457406 h 2502502"/>
              <a:gd name="connsiteX6" fmla="*/ 8331200 w 8331200"/>
              <a:gd name="connsiteY6" fmla="*/ 2142705 h 2502502"/>
              <a:gd name="connsiteX0" fmla="*/ 0 w 8331200"/>
              <a:gd name="connsiteY0" fmla="*/ 0 h 2506678"/>
              <a:gd name="connsiteX1" fmla="*/ 792480 w 8331200"/>
              <a:gd name="connsiteY1" fmla="*/ 961650 h 2506678"/>
              <a:gd name="connsiteX2" fmla="*/ 1849120 w 8331200"/>
              <a:gd name="connsiteY2" fmla="*/ 1752767 h 2506678"/>
              <a:gd name="connsiteX3" fmla="*/ 3631838 w 8331200"/>
              <a:gd name="connsiteY3" fmla="*/ 2290255 h 2506678"/>
              <a:gd name="connsiteX4" fmla="*/ 5329255 w 8331200"/>
              <a:gd name="connsiteY4" fmla="*/ 2482820 h 2506678"/>
              <a:gd name="connsiteX5" fmla="*/ 6949440 w 8331200"/>
              <a:gd name="connsiteY5" fmla="*/ 2457406 h 2506678"/>
              <a:gd name="connsiteX6" fmla="*/ 8331200 w 8331200"/>
              <a:gd name="connsiteY6" fmla="*/ 2142705 h 2506678"/>
              <a:gd name="connsiteX0" fmla="*/ 0 w 8331200"/>
              <a:gd name="connsiteY0" fmla="*/ 0 h 2506678"/>
              <a:gd name="connsiteX1" fmla="*/ 1849120 w 8331200"/>
              <a:gd name="connsiteY1" fmla="*/ 1752767 h 2506678"/>
              <a:gd name="connsiteX2" fmla="*/ 3631838 w 8331200"/>
              <a:gd name="connsiteY2" fmla="*/ 2290255 h 2506678"/>
              <a:gd name="connsiteX3" fmla="*/ 5329255 w 8331200"/>
              <a:gd name="connsiteY3" fmla="*/ 2482820 h 2506678"/>
              <a:gd name="connsiteX4" fmla="*/ 6949440 w 8331200"/>
              <a:gd name="connsiteY4" fmla="*/ 2457406 h 2506678"/>
              <a:gd name="connsiteX5" fmla="*/ 8331200 w 8331200"/>
              <a:gd name="connsiteY5" fmla="*/ 2142705 h 2506678"/>
              <a:gd name="connsiteX0" fmla="*/ 0 w 8331200"/>
              <a:gd name="connsiteY0" fmla="*/ 0 h 2532002"/>
              <a:gd name="connsiteX1" fmla="*/ 3631838 w 8331200"/>
              <a:gd name="connsiteY1" fmla="*/ 2290255 h 2532002"/>
              <a:gd name="connsiteX2" fmla="*/ 5329255 w 8331200"/>
              <a:gd name="connsiteY2" fmla="*/ 2482820 h 2532002"/>
              <a:gd name="connsiteX3" fmla="*/ 6949440 w 8331200"/>
              <a:gd name="connsiteY3" fmla="*/ 2457406 h 2532002"/>
              <a:gd name="connsiteX4" fmla="*/ 8331200 w 8331200"/>
              <a:gd name="connsiteY4" fmla="*/ 2142705 h 2532002"/>
              <a:gd name="connsiteX0" fmla="*/ 0 w 8331200"/>
              <a:gd name="connsiteY0" fmla="*/ 0 h 2550939"/>
              <a:gd name="connsiteX1" fmla="*/ 3631838 w 8331200"/>
              <a:gd name="connsiteY1" fmla="*/ 2290255 h 2550939"/>
              <a:gd name="connsiteX2" fmla="*/ 5329255 w 8331200"/>
              <a:gd name="connsiteY2" fmla="*/ 2482820 h 2550939"/>
              <a:gd name="connsiteX3" fmla="*/ 8331200 w 8331200"/>
              <a:gd name="connsiteY3" fmla="*/ 2142705 h 2550939"/>
              <a:gd name="connsiteX0" fmla="*/ 0 w 8331200"/>
              <a:gd name="connsiteY0" fmla="*/ 0 h 2544915"/>
              <a:gd name="connsiteX1" fmla="*/ 3631838 w 8331200"/>
              <a:gd name="connsiteY1" fmla="*/ 2290255 h 2544915"/>
              <a:gd name="connsiteX2" fmla="*/ 5805352 w 8331200"/>
              <a:gd name="connsiteY2" fmla="*/ 2471900 h 2544915"/>
              <a:gd name="connsiteX3" fmla="*/ 8331200 w 8331200"/>
              <a:gd name="connsiteY3" fmla="*/ 2142705 h 2544915"/>
              <a:gd name="connsiteX0" fmla="*/ 0 w 8331200"/>
              <a:gd name="connsiteY0" fmla="*/ 0 h 2473405"/>
              <a:gd name="connsiteX1" fmla="*/ 3078537 w 8331200"/>
              <a:gd name="connsiteY1" fmla="*/ 1995400 h 2473405"/>
              <a:gd name="connsiteX2" fmla="*/ 5805352 w 8331200"/>
              <a:gd name="connsiteY2" fmla="*/ 2471900 h 2473405"/>
              <a:gd name="connsiteX3" fmla="*/ 8331200 w 8331200"/>
              <a:gd name="connsiteY3" fmla="*/ 2142705 h 2473405"/>
              <a:gd name="connsiteX0" fmla="*/ 0 w 8331200"/>
              <a:gd name="connsiteY0" fmla="*/ 0 h 2473405"/>
              <a:gd name="connsiteX1" fmla="*/ 3078537 w 8331200"/>
              <a:gd name="connsiteY1" fmla="*/ 1995400 h 2473405"/>
              <a:gd name="connsiteX2" fmla="*/ 5805352 w 8331200"/>
              <a:gd name="connsiteY2" fmla="*/ 2471900 h 2473405"/>
              <a:gd name="connsiteX3" fmla="*/ 8331200 w 8331200"/>
              <a:gd name="connsiteY3" fmla="*/ 2142705 h 2473405"/>
              <a:gd name="connsiteX0" fmla="*/ 0 w 8331200"/>
              <a:gd name="connsiteY0" fmla="*/ 0 h 2476124"/>
              <a:gd name="connsiteX1" fmla="*/ 3078537 w 8331200"/>
              <a:gd name="connsiteY1" fmla="*/ 1995400 h 2476124"/>
              <a:gd name="connsiteX2" fmla="*/ 5805352 w 8331200"/>
              <a:gd name="connsiteY2" fmla="*/ 2471900 h 2476124"/>
              <a:gd name="connsiteX3" fmla="*/ 8331200 w 8331200"/>
              <a:gd name="connsiteY3" fmla="*/ 2142705 h 2476124"/>
              <a:gd name="connsiteX0" fmla="*/ 0 w 8331200"/>
              <a:gd name="connsiteY0" fmla="*/ 0 h 2472394"/>
              <a:gd name="connsiteX1" fmla="*/ 3078537 w 8331200"/>
              <a:gd name="connsiteY1" fmla="*/ 1995400 h 2472394"/>
              <a:gd name="connsiteX2" fmla="*/ 5805352 w 8331200"/>
              <a:gd name="connsiteY2" fmla="*/ 2471900 h 2472394"/>
              <a:gd name="connsiteX3" fmla="*/ 8331200 w 8331200"/>
              <a:gd name="connsiteY3" fmla="*/ 2142705 h 2472394"/>
              <a:gd name="connsiteX0" fmla="*/ 0 w 8331200"/>
              <a:gd name="connsiteY0" fmla="*/ 0 h 2472394"/>
              <a:gd name="connsiteX1" fmla="*/ 3078537 w 8331200"/>
              <a:gd name="connsiteY1" fmla="*/ 1995400 h 2472394"/>
              <a:gd name="connsiteX2" fmla="*/ 5805352 w 8331200"/>
              <a:gd name="connsiteY2" fmla="*/ 2471900 h 2472394"/>
              <a:gd name="connsiteX3" fmla="*/ 8331200 w 8331200"/>
              <a:gd name="connsiteY3" fmla="*/ 2142705 h 2472394"/>
              <a:gd name="connsiteX0" fmla="*/ 0 w 8331200"/>
              <a:gd name="connsiteY0" fmla="*/ 0 h 2474329"/>
              <a:gd name="connsiteX1" fmla="*/ 3297284 w 8331200"/>
              <a:gd name="connsiteY1" fmla="*/ 1951718 h 2474329"/>
              <a:gd name="connsiteX2" fmla="*/ 5805352 w 8331200"/>
              <a:gd name="connsiteY2" fmla="*/ 2471900 h 2474329"/>
              <a:gd name="connsiteX3" fmla="*/ 8331200 w 8331200"/>
              <a:gd name="connsiteY3" fmla="*/ 2142705 h 2474329"/>
              <a:gd name="connsiteX0" fmla="*/ 0 w 8331200"/>
              <a:gd name="connsiteY0" fmla="*/ 0 h 2366414"/>
              <a:gd name="connsiteX1" fmla="*/ 3297284 w 8331200"/>
              <a:gd name="connsiteY1" fmla="*/ 1951718 h 2366414"/>
              <a:gd name="connsiteX2" fmla="*/ 5663810 w 8331200"/>
              <a:gd name="connsiteY2" fmla="*/ 2362695 h 2366414"/>
              <a:gd name="connsiteX3" fmla="*/ 8331200 w 8331200"/>
              <a:gd name="connsiteY3" fmla="*/ 2142705 h 236641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9731"/>
              <a:gd name="connsiteX1" fmla="*/ 3477429 w 8331200"/>
              <a:gd name="connsiteY1" fmla="*/ 1864354 h 2369731"/>
              <a:gd name="connsiteX2" fmla="*/ 5663810 w 8331200"/>
              <a:gd name="connsiteY2" fmla="*/ 2362695 h 2369731"/>
              <a:gd name="connsiteX3" fmla="*/ 8331200 w 8331200"/>
              <a:gd name="connsiteY3" fmla="*/ 2142705 h 2369731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5715280 w 8331200"/>
              <a:gd name="connsiteY2" fmla="*/ 2264410 h 2276492"/>
              <a:gd name="connsiteX3" fmla="*/ 8331200 w 8331200"/>
              <a:gd name="connsiteY3" fmla="*/ 2142705 h 2276492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276492"/>
              <a:gd name="connsiteX1" fmla="*/ 2924127 w 8331200"/>
              <a:gd name="connsiteY1" fmla="*/ 1656862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380338"/>
              <a:gd name="connsiteX1" fmla="*/ 2924127 w 8331200"/>
              <a:gd name="connsiteY1" fmla="*/ 1656862 h 2380338"/>
              <a:gd name="connsiteX2" fmla="*/ 4739455 w 8331200"/>
              <a:gd name="connsiteY2" fmla="*/ 2188882 h 2380338"/>
              <a:gd name="connsiteX3" fmla="*/ 6654605 w 8331200"/>
              <a:gd name="connsiteY3" fmla="*/ 2373617 h 2380338"/>
              <a:gd name="connsiteX4" fmla="*/ 8331200 w 8331200"/>
              <a:gd name="connsiteY4" fmla="*/ 2142705 h 2380338"/>
              <a:gd name="connsiteX0" fmla="*/ 0 w 8331200"/>
              <a:gd name="connsiteY0" fmla="*/ 0 h 2373650"/>
              <a:gd name="connsiteX1" fmla="*/ 2924127 w 8331200"/>
              <a:gd name="connsiteY1" fmla="*/ 1656862 h 2373650"/>
              <a:gd name="connsiteX2" fmla="*/ 4739455 w 8331200"/>
              <a:gd name="connsiteY2" fmla="*/ 2188882 h 2373650"/>
              <a:gd name="connsiteX3" fmla="*/ 6654605 w 8331200"/>
              <a:gd name="connsiteY3" fmla="*/ 2373617 h 2373650"/>
              <a:gd name="connsiteX4" fmla="*/ 8331200 w 8331200"/>
              <a:gd name="connsiteY4" fmla="*/ 2142705 h 2373650"/>
              <a:gd name="connsiteX0" fmla="*/ 0 w 8331200"/>
              <a:gd name="connsiteY0" fmla="*/ 0 h 2382569"/>
              <a:gd name="connsiteX1" fmla="*/ 2924127 w 8331200"/>
              <a:gd name="connsiteY1" fmla="*/ 1656862 h 2382569"/>
              <a:gd name="connsiteX2" fmla="*/ 4739455 w 8331200"/>
              <a:gd name="connsiteY2" fmla="*/ 2188882 h 2382569"/>
              <a:gd name="connsiteX3" fmla="*/ 6654605 w 8331200"/>
              <a:gd name="connsiteY3" fmla="*/ 2373617 h 2382569"/>
              <a:gd name="connsiteX4" fmla="*/ 8331200 w 8331200"/>
              <a:gd name="connsiteY4" fmla="*/ 2142705 h 2382569"/>
              <a:gd name="connsiteX0" fmla="*/ 0 w 8331200"/>
              <a:gd name="connsiteY0" fmla="*/ 0 h 2383469"/>
              <a:gd name="connsiteX1" fmla="*/ 2782585 w 8331200"/>
              <a:gd name="connsiteY1" fmla="*/ 1569497 h 2383469"/>
              <a:gd name="connsiteX2" fmla="*/ 4739455 w 8331200"/>
              <a:gd name="connsiteY2" fmla="*/ 2188882 h 2383469"/>
              <a:gd name="connsiteX3" fmla="*/ 6654605 w 8331200"/>
              <a:gd name="connsiteY3" fmla="*/ 2373617 h 2383469"/>
              <a:gd name="connsiteX4" fmla="*/ 8331200 w 8331200"/>
              <a:gd name="connsiteY4" fmla="*/ 2142705 h 2383469"/>
              <a:gd name="connsiteX0" fmla="*/ 0 w 8331200"/>
              <a:gd name="connsiteY0" fmla="*/ 0 h 2373618"/>
              <a:gd name="connsiteX1" fmla="*/ 2782585 w 8331200"/>
              <a:gd name="connsiteY1" fmla="*/ 1569497 h 2373618"/>
              <a:gd name="connsiteX2" fmla="*/ 4778058 w 8331200"/>
              <a:gd name="connsiteY2" fmla="*/ 2145200 h 2373618"/>
              <a:gd name="connsiteX3" fmla="*/ 6654605 w 8331200"/>
              <a:gd name="connsiteY3" fmla="*/ 2373617 h 2373618"/>
              <a:gd name="connsiteX4" fmla="*/ 8331200 w 8331200"/>
              <a:gd name="connsiteY4" fmla="*/ 2142705 h 2373618"/>
              <a:gd name="connsiteX0" fmla="*/ 0 w 8331200"/>
              <a:gd name="connsiteY0" fmla="*/ 0 h 2373618"/>
              <a:gd name="connsiteX1" fmla="*/ 2782585 w 8331200"/>
              <a:gd name="connsiteY1" fmla="*/ 1569497 h 2373618"/>
              <a:gd name="connsiteX2" fmla="*/ 4778058 w 8331200"/>
              <a:gd name="connsiteY2" fmla="*/ 2145200 h 2373618"/>
              <a:gd name="connsiteX3" fmla="*/ 6963424 w 8331200"/>
              <a:gd name="connsiteY3" fmla="*/ 2373617 h 2373618"/>
              <a:gd name="connsiteX4" fmla="*/ 8331200 w 8331200"/>
              <a:gd name="connsiteY4" fmla="*/ 2142705 h 2373618"/>
              <a:gd name="connsiteX0" fmla="*/ 0 w 8331200"/>
              <a:gd name="connsiteY0" fmla="*/ 0 h 2381968"/>
              <a:gd name="connsiteX1" fmla="*/ 2782585 w 8331200"/>
              <a:gd name="connsiteY1" fmla="*/ 1569497 h 2381968"/>
              <a:gd name="connsiteX2" fmla="*/ 4778058 w 8331200"/>
              <a:gd name="connsiteY2" fmla="*/ 2145200 h 2381968"/>
              <a:gd name="connsiteX3" fmla="*/ 6963424 w 8331200"/>
              <a:gd name="connsiteY3" fmla="*/ 2373617 h 2381968"/>
              <a:gd name="connsiteX4" fmla="*/ 8331200 w 8331200"/>
              <a:gd name="connsiteY4" fmla="*/ 2142705 h 2381968"/>
              <a:gd name="connsiteX0" fmla="*/ 0 w 8331200"/>
              <a:gd name="connsiteY0" fmla="*/ 0 h 2330136"/>
              <a:gd name="connsiteX1" fmla="*/ 2782585 w 8331200"/>
              <a:gd name="connsiteY1" fmla="*/ 1569497 h 2330136"/>
              <a:gd name="connsiteX2" fmla="*/ 4778058 w 8331200"/>
              <a:gd name="connsiteY2" fmla="*/ 2145200 h 2330136"/>
              <a:gd name="connsiteX3" fmla="*/ 6963424 w 8331200"/>
              <a:gd name="connsiteY3" fmla="*/ 2319014 h 2330136"/>
              <a:gd name="connsiteX4" fmla="*/ 8331200 w 8331200"/>
              <a:gd name="connsiteY4" fmla="*/ 2142705 h 2330136"/>
              <a:gd name="connsiteX0" fmla="*/ 0 w 8292598"/>
              <a:gd name="connsiteY0" fmla="*/ 0 h 2319016"/>
              <a:gd name="connsiteX1" fmla="*/ 2782585 w 8292598"/>
              <a:gd name="connsiteY1" fmla="*/ 1569497 h 2319016"/>
              <a:gd name="connsiteX2" fmla="*/ 4778058 w 8292598"/>
              <a:gd name="connsiteY2" fmla="*/ 2145200 h 2319016"/>
              <a:gd name="connsiteX3" fmla="*/ 6963424 w 8292598"/>
              <a:gd name="connsiteY3" fmla="*/ 2319014 h 2319016"/>
              <a:gd name="connsiteX4" fmla="*/ 8292598 w 8292598"/>
              <a:gd name="connsiteY4" fmla="*/ 2142706 h 2319016"/>
              <a:gd name="connsiteX0" fmla="*/ 0 w 8292598"/>
              <a:gd name="connsiteY0" fmla="*/ 0 h 2319016"/>
              <a:gd name="connsiteX1" fmla="*/ 2782585 w 8292598"/>
              <a:gd name="connsiteY1" fmla="*/ 1569497 h 2319016"/>
              <a:gd name="connsiteX2" fmla="*/ 4778058 w 8292598"/>
              <a:gd name="connsiteY2" fmla="*/ 2145200 h 2319016"/>
              <a:gd name="connsiteX3" fmla="*/ 6963424 w 8292598"/>
              <a:gd name="connsiteY3" fmla="*/ 2319014 h 2319016"/>
              <a:gd name="connsiteX4" fmla="*/ 8292598 w 8292598"/>
              <a:gd name="connsiteY4" fmla="*/ 2142706 h 2319016"/>
              <a:gd name="connsiteX0" fmla="*/ 0 w 8292598"/>
              <a:gd name="connsiteY0" fmla="*/ 0 h 2319023"/>
              <a:gd name="connsiteX1" fmla="*/ 2306489 w 8292598"/>
              <a:gd name="connsiteY1" fmla="*/ 1351086 h 2319023"/>
              <a:gd name="connsiteX2" fmla="*/ 4778058 w 8292598"/>
              <a:gd name="connsiteY2" fmla="*/ 2145200 h 2319023"/>
              <a:gd name="connsiteX3" fmla="*/ 6963424 w 8292598"/>
              <a:gd name="connsiteY3" fmla="*/ 2319014 h 2319023"/>
              <a:gd name="connsiteX4" fmla="*/ 8292598 w 8292598"/>
              <a:gd name="connsiteY4" fmla="*/ 2142706 h 2319023"/>
              <a:gd name="connsiteX0" fmla="*/ 0 w 8292598"/>
              <a:gd name="connsiteY0" fmla="*/ 0 h 2319390"/>
              <a:gd name="connsiteX1" fmla="*/ 2306489 w 8292598"/>
              <a:gd name="connsiteY1" fmla="*/ 1351086 h 2319390"/>
              <a:gd name="connsiteX2" fmla="*/ 4816659 w 8292598"/>
              <a:gd name="connsiteY2" fmla="*/ 2112438 h 2319390"/>
              <a:gd name="connsiteX3" fmla="*/ 6963424 w 8292598"/>
              <a:gd name="connsiteY3" fmla="*/ 2319014 h 2319390"/>
              <a:gd name="connsiteX4" fmla="*/ 8292598 w 8292598"/>
              <a:gd name="connsiteY4" fmla="*/ 2142706 h 2319390"/>
              <a:gd name="connsiteX0" fmla="*/ 0 w 8292598"/>
              <a:gd name="connsiteY0" fmla="*/ 0 h 2266804"/>
              <a:gd name="connsiteX1" fmla="*/ 2306489 w 8292598"/>
              <a:gd name="connsiteY1" fmla="*/ 1351086 h 2266804"/>
              <a:gd name="connsiteX2" fmla="*/ 4816659 w 8292598"/>
              <a:gd name="connsiteY2" fmla="*/ 2112438 h 2266804"/>
              <a:gd name="connsiteX3" fmla="*/ 7285111 w 8292598"/>
              <a:gd name="connsiteY3" fmla="*/ 2264411 h 2266804"/>
              <a:gd name="connsiteX4" fmla="*/ 8292598 w 8292598"/>
              <a:gd name="connsiteY4" fmla="*/ 2142706 h 2266804"/>
              <a:gd name="connsiteX0" fmla="*/ 0 w 8292598"/>
              <a:gd name="connsiteY0" fmla="*/ 0 h 2273950"/>
              <a:gd name="connsiteX1" fmla="*/ 2306489 w 8292598"/>
              <a:gd name="connsiteY1" fmla="*/ 1351086 h 2273950"/>
              <a:gd name="connsiteX2" fmla="*/ 4816659 w 8292598"/>
              <a:gd name="connsiteY2" fmla="*/ 2112438 h 2273950"/>
              <a:gd name="connsiteX3" fmla="*/ 7285111 w 8292598"/>
              <a:gd name="connsiteY3" fmla="*/ 2264411 h 2273950"/>
              <a:gd name="connsiteX4" fmla="*/ 8292598 w 8292598"/>
              <a:gd name="connsiteY4" fmla="*/ 2142706 h 2273950"/>
              <a:gd name="connsiteX0" fmla="*/ 0 w 8292598"/>
              <a:gd name="connsiteY0" fmla="*/ 0 h 2283822"/>
              <a:gd name="connsiteX1" fmla="*/ 2306489 w 8292598"/>
              <a:gd name="connsiteY1" fmla="*/ 1351086 h 2283822"/>
              <a:gd name="connsiteX2" fmla="*/ 4816659 w 8292598"/>
              <a:gd name="connsiteY2" fmla="*/ 2112438 h 2283822"/>
              <a:gd name="connsiteX3" fmla="*/ 7272243 w 8292598"/>
              <a:gd name="connsiteY3" fmla="*/ 2275332 h 2283822"/>
              <a:gd name="connsiteX4" fmla="*/ 8292598 w 8292598"/>
              <a:gd name="connsiteY4" fmla="*/ 2142706 h 2283822"/>
              <a:gd name="connsiteX0" fmla="*/ 0 w 8292598"/>
              <a:gd name="connsiteY0" fmla="*/ 0 h 2297072"/>
              <a:gd name="connsiteX1" fmla="*/ 2306489 w 8292598"/>
              <a:gd name="connsiteY1" fmla="*/ 1351086 h 2297072"/>
              <a:gd name="connsiteX2" fmla="*/ 4816659 w 8292598"/>
              <a:gd name="connsiteY2" fmla="*/ 2112438 h 2297072"/>
              <a:gd name="connsiteX3" fmla="*/ 7272243 w 8292598"/>
              <a:gd name="connsiteY3" fmla="*/ 2275332 h 2297072"/>
              <a:gd name="connsiteX4" fmla="*/ 8292598 w 8292598"/>
              <a:gd name="connsiteY4" fmla="*/ 2142706 h 2297072"/>
              <a:gd name="connsiteX0" fmla="*/ 0 w 8292598"/>
              <a:gd name="connsiteY0" fmla="*/ 0 h 2276846"/>
              <a:gd name="connsiteX1" fmla="*/ 2306489 w 8292598"/>
              <a:gd name="connsiteY1" fmla="*/ 1351086 h 2276846"/>
              <a:gd name="connsiteX2" fmla="*/ 4816659 w 8292598"/>
              <a:gd name="connsiteY2" fmla="*/ 2145200 h 2276846"/>
              <a:gd name="connsiteX3" fmla="*/ 7272243 w 8292598"/>
              <a:gd name="connsiteY3" fmla="*/ 2275332 h 2276846"/>
              <a:gd name="connsiteX4" fmla="*/ 8292598 w 8292598"/>
              <a:gd name="connsiteY4" fmla="*/ 2142706 h 2276846"/>
              <a:gd name="connsiteX0" fmla="*/ 0 w 8292598"/>
              <a:gd name="connsiteY0" fmla="*/ 0 h 2275344"/>
              <a:gd name="connsiteX1" fmla="*/ 2306489 w 8292598"/>
              <a:gd name="connsiteY1" fmla="*/ 1351086 h 2275344"/>
              <a:gd name="connsiteX2" fmla="*/ 4816659 w 8292598"/>
              <a:gd name="connsiteY2" fmla="*/ 2145200 h 2275344"/>
              <a:gd name="connsiteX3" fmla="*/ 7272243 w 8292598"/>
              <a:gd name="connsiteY3" fmla="*/ 2275332 h 2275344"/>
              <a:gd name="connsiteX4" fmla="*/ 8292598 w 8292598"/>
              <a:gd name="connsiteY4" fmla="*/ 2142706 h 2275344"/>
              <a:gd name="connsiteX0" fmla="*/ 0 w 8292598"/>
              <a:gd name="connsiteY0" fmla="*/ 0 h 2286265"/>
              <a:gd name="connsiteX1" fmla="*/ 2306489 w 8292598"/>
              <a:gd name="connsiteY1" fmla="*/ 1351086 h 2286265"/>
              <a:gd name="connsiteX2" fmla="*/ 4816659 w 8292598"/>
              <a:gd name="connsiteY2" fmla="*/ 2145200 h 2286265"/>
              <a:gd name="connsiteX3" fmla="*/ 7272243 w 8292598"/>
              <a:gd name="connsiteY3" fmla="*/ 2275332 h 2286265"/>
              <a:gd name="connsiteX4" fmla="*/ 8292598 w 8292598"/>
              <a:gd name="connsiteY4" fmla="*/ 2142706 h 2286265"/>
              <a:gd name="connsiteX0" fmla="*/ 0 w 8292598"/>
              <a:gd name="connsiteY0" fmla="*/ 0 h 2288098"/>
              <a:gd name="connsiteX1" fmla="*/ 2216416 w 8292598"/>
              <a:gd name="connsiteY1" fmla="*/ 1460291 h 2288098"/>
              <a:gd name="connsiteX2" fmla="*/ 4816659 w 8292598"/>
              <a:gd name="connsiteY2" fmla="*/ 2145200 h 2288098"/>
              <a:gd name="connsiteX3" fmla="*/ 7272243 w 8292598"/>
              <a:gd name="connsiteY3" fmla="*/ 2275332 h 2288098"/>
              <a:gd name="connsiteX4" fmla="*/ 8292598 w 8292598"/>
              <a:gd name="connsiteY4" fmla="*/ 2142706 h 2288098"/>
              <a:gd name="connsiteX0" fmla="*/ 0 w 8292598"/>
              <a:gd name="connsiteY0" fmla="*/ 0 h 2349863"/>
              <a:gd name="connsiteX1" fmla="*/ 2216416 w 8292598"/>
              <a:gd name="connsiteY1" fmla="*/ 1460291 h 2349863"/>
              <a:gd name="connsiteX2" fmla="*/ 4765190 w 8292598"/>
              <a:gd name="connsiteY2" fmla="*/ 2287167 h 2349863"/>
              <a:gd name="connsiteX3" fmla="*/ 7272243 w 8292598"/>
              <a:gd name="connsiteY3" fmla="*/ 2275332 h 2349863"/>
              <a:gd name="connsiteX4" fmla="*/ 8292598 w 8292598"/>
              <a:gd name="connsiteY4" fmla="*/ 2142706 h 2349863"/>
              <a:gd name="connsiteX0" fmla="*/ 0 w 8292598"/>
              <a:gd name="connsiteY0" fmla="*/ 0 h 2342588"/>
              <a:gd name="connsiteX1" fmla="*/ 2113477 w 8292598"/>
              <a:gd name="connsiteY1" fmla="*/ 1558576 h 2342588"/>
              <a:gd name="connsiteX2" fmla="*/ 4765190 w 8292598"/>
              <a:gd name="connsiteY2" fmla="*/ 2287167 h 2342588"/>
              <a:gd name="connsiteX3" fmla="*/ 7272243 w 8292598"/>
              <a:gd name="connsiteY3" fmla="*/ 2275332 h 2342588"/>
              <a:gd name="connsiteX4" fmla="*/ 8292598 w 8292598"/>
              <a:gd name="connsiteY4" fmla="*/ 2142706 h 2342588"/>
              <a:gd name="connsiteX0" fmla="*/ 0 w 8292598"/>
              <a:gd name="connsiteY0" fmla="*/ 0 h 2443907"/>
              <a:gd name="connsiteX1" fmla="*/ 2113477 w 8292598"/>
              <a:gd name="connsiteY1" fmla="*/ 1558576 h 2443907"/>
              <a:gd name="connsiteX2" fmla="*/ 4752322 w 8292598"/>
              <a:gd name="connsiteY2" fmla="*/ 2407294 h 2443907"/>
              <a:gd name="connsiteX3" fmla="*/ 7272243 w 8292598"/>
              <a:gd name="connsiteY3" fmla="*/ 2275332 h 2443907"/>
              <a:gd name="connsiteX4" fmla="*/ 8292598 w 8292598"/>
              <a:gd name="connsiteY4" fmla="*/ 2142706 h 2443907"/>
              <a:gd name="connsiteX0" fmla="*/ 0 w 8292598"/>
              <a:gd name="connsiteY0" fmla="*/ 0 h 2476493"/>
              <a:gd name="connsiteX1" fmla="*/ 2113477 w 8292598"/>
              <a:gd name="connsiteY1" fmla="*/ 1558576 h 2476493"/>
              <a:gd name="connsiteX2" fmla="*/ 4752322 w 8292598"/>
              <a:gd name="connsiteY2" fmla="*/ 2407294 h 2476493"/>
              <a:gd name="connsiteX3" fmla="*/ 7297979 w 8292598"/>
              <a:gd name="connsiteY3" fmla="*/ 2395458 h 2476493"/>
              <a:gd name="connsiteX4" fmla="*/ 8292598 w 8292598"/>
              <a:gd name="connsiteY4" fmla="*/ 2142706 h 2476493"/>
              <a:gd name="connsiteX0" fmla="*/ 0 w 8292598"/>
              <a:gd name="connsiteY0" fmla="*/ 0 h 2495850"/>
              <a:gd name="connsiteX1" fmla="*/ 2113477 w 8292598"/>
              <a:gd name="connsiteY1" fmla="*/ 1558576 h 2495850"/>
              <a:gd name="connsiteX2" fmla="*/ 4752322 w 8292598"/>
              <a:gd name="connsiteY2" fmla="*/ 2407294 h 2495850"/>
              <a:gd name="connsiteX3" fmla="*/ 7297979 w 8292598"/>
              <a:gd name="connsiteY3" fmla="*/ 2395458 h 2495850"/>
              <a:gd name="connsiteX4" fmla="*/ 8292598 w 8292598"/>
              <a:gd name="connsiteY4" fmla="*/ 2142706 h 2495850"/>
              <a:gd name="connsiteX0" fmla="*/ 0 w 8292598"/>
              <a:gd name="connsiteY0" fmla="*/ 0 h 2501347"/>
              <a:gd name="connsiteX1" fmla="*/ 2113477 w 8292598"/>
              <a:gd name="connsiteY1" fmla="*/ 1558576 h 2501347"/>
              <a:gd name="connsiteX2" fmla="*/ 4752322 w 8292598"/>
              <a:gd name="connsiteY2" fmla="*/ 2407294 h 2501347"/>
              <a:gd name="connsiteX3" fmla="*/ 6963425 w 8292598"/>
              <a:gd name="connsiteY3" fmla="*/ 2406378 h 2501347"/>
              <a:gd name="connsiteX4" fmla="*/ 8292598 w 8292598"/>
              <a:gd name="connsiteY4" fmla="*/ 2142706 h 2501347"/>
              <a:gd name="connsiteX0" fmla="*/ 0 w 8292598"/>
              <a:gd name="connsiteY0" fmla="*/ 0 h 2513233"/>
              <a:gd name="connsiteX1" fmla="*/ 2113477 w 8292598"/>
              <a:gd name="connsiteY1" fmla="*/ 1558576 h 2513233"/>
              <a:gd name="connsiteX2" fmla="*/ 4752322 w 8292598"/>
              <a:gd name="connsiteY2" fmla="*/ 2407294 h 2513233"/>
              <a:gd name="connsiteX3" fmla="*/ 6950558 w 8292598"/>
              <a:gd name="connsiteY3" fmla="*/ 2428219 h 2513233"/>
              <a:gd name="connsiteX4" fmla="*/ 8292598 w 8292598"/>
              <a:gd name="connsiteY4" fmla="*/ 2142706 h 2513233"/>
              <a:gd name="connsiteX0" fmla="*/ 0 w 8292598"/>
              <a:gd name="connsiteY0" fmla="*/ 0 h 2505121"/>
              <a:gd name="connsiteX1" fmla="*/ 2113477 w 8292598"/>
              <a:gd name="connsiteY1" fmla="*/ 1558576 h 2505121"/>
              <a:gd name="connsiteX2" fmla="*/ 4752322 w 8292598"/>
              <a:gd name="connsiteY2" fmla="*/ 2407294 h 2505121"/>
              <a:gd name="connsiteX3" fmla="*/ 6950558 w 8292598"/>
              <a:gd name="connsiteY3" fmla="*/ 2428219 h 2505121"/>
              <a:gd name="connsiteX4" fmla="*/ 8292598 w 8292598"/>
              <a:gd name="connsiteY4" fmla="*/ 2142706 h 2505121"/>
              <a:gd name="connsiteX0" fmla="*/ 0 w 8292598"/>
              <a:gd name="connsiteY0" fmla="*/ 0 h 2490264"/>
              <a:gd name="connsiteX1" fmla="*/ 2113477 w 8292598"/>
              <a:gd name="connsiteY1" fmla="*/ 1558576 h 2490264"/>
              <a:gd name="connsiteX2" fmla="*/ 4507839 w 8292598"/>
              <a:gd name="connsiteY2" fmla="*/ 2407294 h 2490264"/>
              <a:gd name="connsiteX3" fmla="*/ 6950558 w 8292598"/>
              <a:gd name="connsiteY3" fmla="*/ 2428219 h 2490264"/>
              <a:gd name="connsiteX4" fmla="*/ 8292598 w 8292598"/>
              <a:gd name="connsiteY4" fmla="*/ 2142706 h 2490264"/>
              <a:gd name="connsiteX0" fmla="*/ 0 w 8292598"/>
              <a:gd name="connsiteY0" fmla="*/ 0 h 2486461"/>
              <a:gd name="connsiteX1" fmla="*/ 2062007 w 8292598"/>
              <a:gd name="connsiteY1" fmla="*/ 1613178 h 2486461"/>
              <a:gd name="connsiteX2" fmla="*/ 4507839 w 8292598"/>
              <a:gd name="connsiteY2" fmla="*/ 2407294 h 2486461"/>
              <a:gd name="connsiteX3" fmla="*/ 6950558 w 8292598"/>
              <a:gd name="connsiteY3" fmla="*/ 2428219 h 2486461"/>
              <a:gd name="connsiteX4" fmla="*/ 8292598 w 8292598"/>
              <a:gd name="connsiteY4" fmla="*/ 2142706 h 2486461"/>
              <a:gd name="connsiteX0" fmla="*/ 0 w 8292598"/>
              <a:gd name="connsiteY0" fmla="*/ 0 h 2509072"/>
              <a:gd name="connsiteX1" fmla="*/ 2062007 w 8292598"/>
              <a:gd name="connsiteY1" fmla="*/ 1613178 h 2509072"/>
              <a:gd name="connsiteX2" fmla="*/ 4507839 w 8292598"/>
              <a:gd name="connsiteY2" fmla="*/ 2440055 h 2509072"/>
              <a:gd name="connsiteX3" fmla="*/ 6950558 w 8292598"/>
              <a:gd name="connsiteY3" fmla="*/ 2428219 h 2509072"/>
              <a:gd name="connsiteX4" fmla="*/ 8292598 w 8292598"/>
              <a:gd name="connsiteY4" fmla="*/ 2142706 h 2509072"/>
              <a:gd name="connsiteX0" fmla="*/ 0 w 8292598"/>
              <a:gd name="connsiteY0" fmla="*/ 0 h 2540568"/>
              <a:gd name="connsiteX1" fmla="*/ 2062007 w 8292598"/>
              <a:gd name="connsiteY1" fmla="*/ 1613178 h 2540568"/>
              <a:gd name="connsiteX2" fmla="*/ 4507839 w 8292598"/>
              <a:gd name="connsiteY2" fmla="*/ 2440055 h 2540568"/>
              <a:gd name="connsiteX3" fmla="*/ 6899089 w 8292598"/>
              <a:gd name="connsiteY3" fmla="*/ 2493743 h 2540568"/>
              <a:gd name="connsiteX4" fmla="*/ 8292598 w 8292598"/>
              <a:gd name="connsiteY4" fmla="*/ 2142706 h 2540568"/>
              <a:gd name="connsiteX0" fmla="*/ 0 w 8292598"/>
              <a:gd name="connsiteY0" fmla="*/ 0 h 2544817"/>
              <a:gd name="connsiteX1" fmla="*/ 2062007 w 8292598"/>
              <a:gd name="connsiteY1" fmla="*/ 1613178 h 2544817"/>
              <a:gd name="connsiteX2" fmla="*/ 4507839 w 8292598"/>
              <a:gd name="connsiteY2" fmla="*/ 2440055 h 2544817"/>
              <a:gd name="connsiteX3" fmla="*/ 6899089 w 8292598"/>
              <a:gd name="connsiteY3" fmla="*/ 2493743 h 2544817"/>
              <a:gd name="connsiteX4" fmla="*/ 8292598 w 8292598"/>
              <a:gd name="connsiteY4" fmla="*/ 2142706 h 2544817"/>
              <a:gd name="connsiteX0" fmla="*/ 0 w 8292598"/>
              <a:gd name="connsiteY0" fmla="*/ 0 h 2544817"/>
              <a:gd name="connsiteX1" fmla="*/ 2062007 w 8292598"/>
              <a:gd name="connsiteY1" fmla="*/ 1613178 h 2544817"/>
              <a:gd name="connsiteX2" fmla="*/ 4507839 w 8292598"/>
              <a:gd name="connsiteY2" fmla="*/ 2440055 h 2544817"/>
              <a:gd name="connsiteX3" fmla="*/ 6770414 w 8292598"/>
              <a:gd name="connsiteY3" fmla="*/ 2493743 h 2544817"/>
              <a:gd name="connsiteX4" fmla="*/ 8292598 w 8292598"/>
              <a:gd name="connsiteY4" fmla="*/ 2142706 h 2544817"/>
              <a:gd name="connsiteX0" fmla="*/ 0 w 8292598"/>
              <a:gd name="connsiteY0" fmla="*/ 0 h 2544817"/>
              <a:gd name="connsiteX1" fmla="*/ 2062007 w 8292598"/>
              <a:gd name="connsiteY1" fmla="*/ 1613178 h 2544817"/>
              <a:gd name="connsiteX2" fmla="*/ 4507839 w 8292598"/>
              <a:gd name="connsiteY2" fmla="*/ 2440055 h 2544817"/>
              <a:gd name="connsiteX3" fmla="*/ 6770414 w 8292598"/>
              <a:gd name="connsiteY3" fmla="*/ 2493743 h 2544817"/>
              <a:gd name="connsiteX4" fmla="*/ 8292598 w 8292598"/>
              <a:gd name="connsiteY4" fmla="*/ 2142706 h 2544817"/>
              <a:gd name="connsiteX0" fmla="*/ 0 w 8292598"/>
              <a:gd name="connsiteY0" fmla="*/ 0 h 2574633"/>
              <a:gd name="connsiteX1" fmla="*/ 2062007 w 8292598"/>
              <a:gd name="connsiteY1" fmla="*/ 1613178 h 2574633"/>
              <a:gd name="connsiteX2" fmla="*/ 4494971 w 8292598"/>
              <a:gd name="connsiteY2" fmla="*/ 2494658 h 2574633"/>
              <a:gd name="connsiteX3" fmla="*/ 6770414 w 8292598"/>
              <a:gd name="connsiteY3" fmla="*/ 2493743 h 2574633"/>
              <a:gd name="connsiteX4" fmla="*/ 8292598 w 8292598"/>
              <a:gd name="connsiteY4" fmla="*/ 2142706 h 2574633"/>
              <a:gd name="connsiteX0" fmla="*/ 0 w 8292598"/>
              <a:gd name="connsiteY0" fmla="*/ 0 h 2567203"/>
              <a:gd name="connsiteX1" fmla="*/ 2062007 w 8292598"/>
              <a:gd name="connsiteY1" fmla="*/ 1613178 h 2567203"/>
              <a:gd name="connsiteX2" fmla="*/ 4301959 w 8292598"/>
              <a:gd name="connsiteY2" fmla="*/ 2483737 h 2567203"/>
              <a:gd name="connsiteX3" fmla="*/ 6770414 w 8292598"/>
              <a:gd name="connsiteY3" fmla="*/ 2493743 h 2567203"/>
              <a:gd name="connsiteX4" fmla="*/ 8292598 w 8292598"/>
              <a:gd name="connsiteY4" fmla="*/ 2142706 h 2567203"/>
              <a:gd name="connsiteX0" fmla="*/ 0 w 8292598"/>
              <a:gd name="connsiteY0" fmla="*/ 0 h 2567203"/>
              <a:gd name="connsiteX1" fmla="*/ 2062007 w 8292598"/>
              <a:gd name="connsiteY1" fmla="*/ 1613178 h 2567203"/>
              <a:gd name="connsiteX2" fmla="*/ 4301959 w 8292598"/>
              <a:gd name="connsiteY2" fmla="*/ 2483737 h 2567203"/>
              <a:gd name="connsiteX3" fmla="*/ 6770414 w 8292598"/>
              <a:gd name="connsiteY3" fmla="*/ 2493743 h 2567203"/>
              <a:gd name="connsiteX4" fmla="*/ 8292598 w 8292598"/>
              <a:gd name="connsiteY4" fmla="*/ 2142706 h 2567203"/>
              <a:gd name="connsiteX0" fmla="*/ 0 w 8292598"/>
              <a:gd name="connsiteY0" fmla="*/ 0 h 2570642"/>
              <a:gd name="connsiteX1" fmla="*/ 2062007 w 8292598"/>
              <a:gd name="connsiteY1" fmla="*/ 1613178 h 2570642"/>
              <a:gd name="connsiteX2" fmla="*/ 4301959 w 8292598"/>
              <a:gd name="connsiteY2" fmla="*/ 2483737 h 2570642"/>
              <a:gd name="connsiteX3" fmla="*/ 6770414 w 8292598"/>
              <a:gd name="connsiteY3" fmla="*/ 2493743 h 2570642"/>
              <a:gd name="connsiteX4" fmla="*/ 8292598 w 8292598"/>
              <a:gd name="connsiteY4" fmla="*/ 2142706 h 2570642"/>
              <a:gd name="connsiteX0" fmla="*/ 0 w 8292598"/>
              <a:gd name="connsiteY0" fmla="*/ 0 h 2587614"/>
              <a:gd name="connsiteX1" fmla="*/ 2062007 w 8292598"/>
              <a:gd name="connsiteY1" fmla="*/ 1613178 h 2587614"/>
              <a:gd name="connsiteX2" fmla="*/ 4301959 w 8292598"/>
              <a:gd name="connsiteY2" fmla="*/ 2483737 h 2587614"/>
              <a:gd name="connsiteX3" fmla="*/ 6706077 w 8292598"/>
              <a:gd name="connsiteY3" fmla="*/ 2526505 h 2587614"/>
              <a:gd name="connsiteX4" fmla="*/ 8292598 w 8292598"/>
              <a:gd name="connsiteY4" fmla="*/ 2142706 h 2587614"/>
              <a:gd name="connsiteX0" fmla="*/ 0 w 8292598"/>
              <a:gd name="connsiteY0" fmla="*/ 0 h 2695786"/>
              <a:gd name="connsiteX1" fmla="*/ 2062007 w 8292598"/>
              <a:gd name="connsiteY1" fmla="*/ 1613178 h 2695786"/>
              <a:gd name="connsiteX2" fmla="*/ 4199019 w 8292598"/>
              <a:gd name="connsiteY2" fmla="*/ 2636626 h 2695786"/>
              <a:gd name="connsiteX3" fmla="*/ 6706077 w 8292598"/>
              <a:gd name="connsiteY3" fmla="*/ 2526505 h 2695786"/>
              <a:gd name="connsiteX4" fmla="*/ 8292598 w 8292598"/>
              <a:gd name="connsiteY4" fmla="*/ 2142706 h 2695786"/>
              <a:gd name="connsiteX0" fmla="*/ 0 w 8292598"/>
              <a:gd name="connsiteY0" fmla="*/ 0 h 2692619"/>
              <a:gd name="connsiteX1" fmla="*/ 1920465 w 8292598"/>
              <a:gd name="connsiteY1" fmla="*/ 1656861 h 2692619"/>
              <a:gd name="connsiteX2" fmla="*/ 4199019 w 8292598"/>
              <a:gd name="connsiteY2" fmla="*/ 2636626 h 2692619"/>
              <a:gd name="connsiteX3" fmla="*/ 6706077 w 8292598"/>
              <a:gd name="connsiteY3" fmla="*/ 2526505 h 2692619"/>
              <a:gd name="connsiteX4" fmla="*/ 8292598 w 8292598"/>
              <a:gd name="connsiteY4" fmla="*/ 2142706 h 2692619"/>
              <a:gd name="connsiteX0" fmla="*/ 0 w 8292598"/>
              <a:gd name="connsiteY0" fmla="*/ 0 h 2692619"/>
              <a:gd name="connsiteX1" fmla="*/ 1920465 w 8292598"/>
              <a:gd name="connsiteY1" fmla="*/ 1656861 h 2692619"/>
              <a:gd name="connsiteX2" fmla="*/ 4199019 w 8292598"/>
              <a:gd name="connsiteY2" fmla="*/ 2636626 h 2692619"/>
              <a:gd name="connsiteX3" fmla="*/ 6706077 w 8292598"/>
              <a:gd name="connsiteY3" fmla="*/ 2526505 h 2692619"/>
              <a:gd name="connsiteX4" fmla="*/ 8292598 w 8292598"/>
              <a:gd name="connsiteY4" fmla="*/ 2142706 h 2692619"/>
              <a:gd name="connsiteX0" fmla="*/ 0 w 8292598"/>
              <a:gd name="connsiteY0" fmla="*/ 0 h 2693410"/>
              <a:gd name="connsiteX1" fmla="*/ 1778923 w 8292598"/>
              <a:gd name="connsiteY1" fmla="*/ 1645940 h 2693410"/>
              <a:gd name="connsiteX2" fmla="*/ 4199019 w 8292598"/>
              <a:gd name="connsiteY2" fmla="*/ 2636626 h 2693410"/>
              <a:gd name="connsiteX3" fmla="*/ 6706077 w 8292598"/>
              <a:gd name="connsiteY3" fmla="*/ 2526505 h 2693410"/>
              <a:gd name="connsiteX4" fmla="*/ 8292598 w 8292598"/>
              <a:gd name="connsiteY4" fmla="*/ 2142706 h 2693410"/>
              <a:gd name="connsiteX0" fmla="*/ 0 w 8292598"/>
              <a:gd name="connsiteY0" fmla="*/ 0 h 2675311"/>
              <a:gd name="connsiteX1" fmla="*/ 1778923 w 8292598"/>
              <a:gd name="connsiteY1" fmla="*/ 1645940 h 2675311"/>
              <a:gd name="connsiteX2" fmla="*/ 4083211 w 8292598"/>
              <a:gd name="connsiteY2" fmla="*/ 2614785 h 2675311"/>
              <a:gd name="connsiteX3" fmla="*/ 6706077 w 8292598"/>
              <a:gd name="connsiteY3" fmla="*/ 2526505 h 2675311"/>
              <a:gd name="connsiteX4" fmla="*/ 8292598 w 8292598"/>
              <a:gd name="connsiteY4" fmla="*/ 2142706 h 2675311"/>
              <a:gd name="connsiteX0" fmla="*/ 0 w 8292598"/>
              <a:gd name="connsiteY0" fmla="*/ 0 h 2702184"/>
              <a:gd name="connsiteX1" fmla="*/ 1778923 w 8292598"/>
              <a:gd name="connsiteY1" fmla="*/ 1645940 h 2702184"/>
              <a:gd name="connsiteX2" fmla="*/ 4083211 w 8292598"/>
              <a:gd name="connsiteY2" fmla="*/ 2614785 h 2702184"/>
              <a:gd name="connsiteX3" fmla="*/ 6667474 w 8292598"/>
              <a:gd name="connsiteY3" fmla="*/ 2602950 h 2702184"/>
              <a:gd name="connsiteX4" fmla="*/ 8292598 w 8292598"/>
              <a:gd name="connsiteY4" fmla="*/ 2142706 h 2702184"/>
              <a:gd name="connsiteX0" fmla="*/ 0 w 8292598"/>
              <a:gd name="connsiteY0" fmla="*/ 0 h 2715776"/>
              <a:gd name="connsiteX1" fmla="*/ 1778923 w 8292598"/>
              <a:gd name="connsiteY1" fmla="*/ 1645940 h 2715776"/>
              <a:gd name="connsiteX2" fmla="*/ 4083211 w 8292598"/>
              <a:gd name="connsiteY2" fmla="*/ 2614785 h 2715776"/>
              <a:gd name="connsiteX3" fmla="*/ 6667474 w 8292598"/>
              <a:gd name="connsiteY3" fmla="*/ 2602950 h 2715776"/>
              <a:gd name="connsiteX4" fmla="*/ 8292598 w 8292598"/>
              <a:gd name="connsiteY4" fmla="*/ 2142706 h 2715776"/>
              <a:gd name="connsiteX0" fmla="*/ 0 w 8292598"/>
              <a:gd name="connsiteY0" fmla="*/ 0 h 2715776"/>
              <a:gd name="connsiteX1" fmla="*/ 1778923 w 8292598"/>
              <a:gd name="connsiteY1" fmla="*/ 1645940 h 2715776"/>
              <a:gd name="connsiteX2" fmla="*/ 4083211 w 8292598"/>
              <a:gd name="connsiteY2" fmla="*/ 2614785 h 2715776"/>
              <a:gd name="connsiteX3" fmla="*/ 6667474 w 8292598"/>
              <a:gd name="connsiteY3" fmla="*/ 2602950 h 2715776"/>
              <a:gd name="connsiteX4" fmla="*/ 8292598 w 8292598"/>
              <a:gd name="connsiteY4" fmla="*/ 2142706 h 2715776"/>
              <a:gd name="connsiteX0" fmla="*/ 0 w 8292598"/>
              <a:gd name="connsiteY0" fmla="*/ 0 h 2715776"/>
              <a:gd name="connsiteX1" fmla="*/ 1778923 w 8292598"/>
              <a:gd name="connsiteY1" fmla="*/ 1645940 h 2715776"/>
              <a:gd name="connsiteX2" fmla="*/ 4083211 w 8292598"/>
              <a:gd name="connsiteY2" fmla="*/ 2614785 h 2715776"/>
              <a:gd name="connsiteX3" fmla="*/ 6667474 w 8292598"/>
              <a:gd name="connsiteY3" fmla="*/ 2602950 h 2715776"/>
              <a:gd name="connsiteX4" fmla="*/ 8292598 w 8292598"/>
              <a:gd name="connsiteY4" fmla="*/ 2142706 h 2715776"/>
              <a:gd name="connsiteX0" fmla="*/ 0 w 8292598"/>
              <a:gd name="connsiteY0" fmla="*/ 0 h 2732995"/>
              <a:gd name="connsiteX1" fmla="*/ 1778923 w 8292598"/>
              <a:gd name="connsiteY1" fmla="*/ 1645940 h 2732995"/>
              <a:gd name="connsiteX2" fmla="*/ 4083211 w 8292598"/>
              <a:gd name="connsiteY2" fmla="*/ 2614785 h 2732995"/>
              <a:gd name="connsiteX3" fmla="*/ 6538799 w 8292598"/>
              <a:gd name="connsiteY3" fmla="*/ 2635712 h 2732995"/>
              <a:gd name="connsiteX4" fmla="*/ 8292598 w 8292598"/>
              <a:gd name="connsiteY4" fmla="*/ 2142706 h 273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2598" h="2732995">
                <a:moveTo>
                  <a:pt x="0" y="0"/>
                </a:moveTo>
                <a:cubicBezTo>
                  <a:pt x="756634" y="848438"/>
                  <a:pt x="1098388" y="1210143"/>
                  <a:pt x="1778923" y="1645940"/>
                </a:cubicBezTo>
                <a:cubicBezTo>
                  <a:pt x="2459458" y="2081737"/>
                  <a:pt x="3289898" y="2449823"/>
                  <a:pt x="4083211" y="2614785"/>
                </a:cubicBezTo>
                <a:cubicBezTo>
                  <a:pt x="4876524" y="2779747"/>
                  <a:pt x="5708561" y="2758074"/>
                  <a:pt x="6538799" y="2635712"/>
                </a:cubicBezTo>
                <a:cubicBezTo>
                  <a:pt x="7369037" y="2513350"/>
                  <a:pt x="7487048" y="2475657"/>
                  <a:pt x="8292598" y="214270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V="1">
            <a:off x="3269212" y="666159"/>
            <a:ext cx="0" cy="47592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4834975" y="729885"/>
            <a:ext cx="5779032" cy="1792452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  <a:gd name="connsiteX0" fmla="*/ 0 w 8079297"/>
              <a:gd name="connsiteY0" fmla="*/ 0 h 1986274"/>
              <a:gd name="connsiteX1" fmla="*/ 1554480 w 8079297"/>
              <a:gd name="connsiteY1" fmla="*/ 1388628 h 1986274"/>
              <a:gd name="connsiteX2" fmla="*/ 3261360 w 8079297"/>
              <a:gd name="connsiteY2" fmla="*/ 1898273 h 1986274"/>
              <a:gd name="connsiteX3" fmla="*/ 5283200 w 8079297"/>
              <a:gd name="connsiteY3" fmla="*/ 1971040 h 1986274"/>
              <a:gd name="connsiteX4" fmla="*/ 6807200 w 8079297"/>
              <a:gd name="connsiteY4" fmla="*/ 1729128 h 1986274"/>
              <a:gd name="connsiteX5" fmla="*/ 8077200 w 8079297"/>
              <a:gd name="connsiteY5" fmla="*/ 1246363 h 1986274"/>
              <a:gd name="connsiteX0" fmla="*/ 0 w 8079297"/>
              <a:gd name="connsiteY0" fmla="*/ 0 h 1986274"/>
              <a:gd name="connsiteX1" fmla="*/ 1554480 w 8079297"/>
              <a:gd name="connsiteY1" fmla="*/ 1388628 h 1986274"/>
              <a:gd name="connsiteX2" fmla="*/ 3261360 w 8079297"/>
              <a:gd name="connsiteY2" fmla="*/ 1898273 h 1986274"/>
              <a:gd name="connsiteX3" fmla="*/ 5283200 w 8079297"/>
              <a:gd name="connsiteY3" fmla="*/ 1971040 h 1986274"/>
              <a:gd name="connsiteX4" fmla="*/ 6807201 w 8079297"/>
              <a:gd name="connsiteY4" fmla="*/ 1729128 h 1986274"/>
              <a:gd name="connsiteX5" fmla="*/ 8077200 w 8079297"/>
              <a:gd name="connsiteY5" fmla="*/ 1246363 h 1986274"/>
              <a:gd name="connsiteX0" fmla="*/ 0 w 8077200"/>
              <a:gd name="connsiteY0" fmla="*/ 0 h 1986274"/>
              <a:gd name="connsiteX1" fmla="*/ 1554480 w 8077200"/>
              <a:gd name="connsiteY1" fmla="*/ 1388628 h 1986274"/>
              <a:gd name="connsiteX2" fmla="*/ 3261360 w 8077200"/>
              <a:gd name="connsiteY2" fmla="*/ 1898273 h 1986274"/>
              <a:gd name="connsiteX3" fmla="*/ 5283200 w 8077200"/>
              <a:gd name="connsiteY3" fmla="*/ 1971040 h 1986274"/>
              <a:gd name="connsiteX4" fmla="*/ 6807201 w 8077200"/>
              <a:gd name="connsiteY4" fmla="*/ 1729128 h 1986274"/>
              <a:gd name="connsiteX5" fmla="*/ 6845452 w 8077200"/>
              <a:gd name="connsiteY5" fmla="*/ 1739845 h 1986274"/>
              <a:gd name="connsiteX6" fmla="*/ 8077200 w 8077200"/>
              <a:gd name="connsiteY6" fmla="*/ 1246363 h 1986274"/>
              <a:gd name="connsiteX0" fmla="*/ 0 w 8077200"/>
              <a:gd name="connsiteY0" fmla="*/ 0 h 1986274"/>
              <a:gd name="connsiteX1" fmla="*/ 1554480 w 8077200"/>
              <a:gd name="connsiteY1" fmla="*/ 1388628 h 1986274"/>
              <a:gd name="connsiteX2" fmla="*/ 3261360 w 8077200"/>
              <a:gd name="connsiteY2" fmla="*/ 1898273 h 1986274"/>
              <a:gd name="connsiteX3" fmla="*/ 5283200 w 8077200"/>
              <a:gd name="connsiteY3" fmla="*/ 1971040 h 1986274"/>
              <a:gd name="connsiteX4" fmla="*/ 6807201 w 8077200"/>
              <a:gd name="connsiteY4" fmla="*/ 1729128 h 1986274"/>
              <a:gd name="connsiteX5" fmla="*/ 8077200 w 8077200"/>
              <a:gd name="connsiteY5" fmla="*/ 1246363 h 1986274"/>
              <a:gd name="connsiteX0" fmla="*/ 0 w 8077200"/>
              <a:gd name="connsiteY0" fmla="*/ 0 h 2022035"/>
              <a:gd name="connsiteX1" fmla="*/ 1554480 w 8077200"/>
              <a:gd name="connsiteY1" fmla="*/ 1388628 h 2022035"/>
              <a:gd name="connsiteX2" fmla="*/ 3261360 w 8077200"/>
              <a:gd name="connsiteY2" fmla="*/ 1898273 h 2022035"/>
              <a:gd name="connsiteX3" fmla="*/ 5283200 w 8077200"/>
              <a:gd name="connsiteY3" fmla="*/ 1971040 h 2022035"/>
              <a:gd name="connsiteX4" fmla="*/ 8077200 w 8077200"/>
              <a:gd name="connsiteY4" fmla="*/ 1246363 h 2022035"/>
              <a:gd name="connsiteX0" fmla="*/ 0 w 8077200"/>
              <a:gd name="connsiteY0" fmla="*/ 0 h 2022035"/>
              <a:gd name="connsiteX1" fmla="*/ 1554480 w 8077200"/>
              <a:gd name="connsiteY1" fmla="*/ 1388628 h 2022035"/>
              <a:gd name="connsiteX2" fmla="*/ 3325698 w 8077200"/>
              <a:gd name="connsiteY2" fmla="*/ 1898273 h 2022035"/>
              <a:gd name="connsiteX3" fmla="*/ 5283200 w 8077200"/>
              <a:gd name="connsiteY3" fmla="*/ 1971040 h 2022035"/>
              <a:gd name="connsiteX4" fmla="*/ 8077200 w 8077200"/>
              <a:gd name="connsiteY4" fmla="*/ 1246363 h 2022035"/>
              <a:gd name="connsiteX0" fmla="*/ 0 w 8077200"/>
              <a:gd name="connsiteY0" fmla="*/ 0 h 1972454"/>
              <a:gd name="connsiteX1" fmla="*/ 1554480 w 8077200"/>
              <a:gd name="connsiteY1" fmla="*/ 1388628 h 1972454"/>
              <a:gd name="connsiteX2" fmla="*/ 5283200 w 8077200"/>
              <a:gd name="connsiteY2" fmla="*/ 1971040 h 1972454"/>
              <a:gd name="connsiteX3" fmla="*/ 8077200 w 8077200"/>
              <a:gd name="connsiteY3" fmla="*/ 1246363 h 1972454"/>
              <a:gd name="connsiteX0" fmla="*/ 0 w 8077200"/>
              <a:gd name="connsiteY0" fmla="*/ 0 h 1977873"/>
              <a:gd name="connsiteX1" fmla="*/ 1554480 w 8077200"/>
              <a:gd name="connsiteY1" fmla="*/ 1388628 h 1977873"/>
              <a:gd name="connsiteX2" fmla="*/ 2251762 w 8077200"/>
              <a:gd name="connsiteY2" fmla="*/ 1597878 h 1977873"/>
              <a:gd name="connsiteX3" fmla="*/ 5283200 w 8077200"/>
              <a:gd name="connsiteY3" fmla="*/ 1971040 h 1977873"/>
              <a:gd name="connsiteX4" fmla="*/ 8077200 w 8077200"/>
              <a:gd name="connsiteY4" fmla="*/ 1246363 h 1977873"/>
              <a:gd name="connsiteX0" fmla="*/ 0 w 8077200"/>
              <a:gd name="connsiteY0" fmla="*/ 0 h 1980127"/>
              <a:gd name="connsiteX1" fmla="*/ 1554480 w 8077200"/>
              <a:gd name="connsiteY1" fmla="*/ 1388628 h 1980127"/>
              <a:gd name="connsiteX2" fmla="*/ 2251762 w 8077200"/>
              <a:gd name="connsiteY2" fmla="*/ 1597878 h 1980127"/>
              <a:gd name="connsiteX3" fmla="*/ 5283200 w 8077200"/>
              <a:gd name="connsiteY3" fmla="*/ 1971040 h 1980127"/>
              <a:gd name="connsiteX4" fmla="*/ 8077200 w 8077200"/>
              <a:gd name="connsiteY4" fmla="*/ 1246363 h 1980127"/>
              <a:gd name="connsiteX0" fmla="*/ 0 w 8077200"/>
              <a:gd name="connsiteY0" fmla="*/ 0 h 1980127"/>
              <a:gd name="connsiteX1" fmla="*/ 2251762 w 8077200"/>
              <a:gd name="connsiteY1" fmla="*/ 1597878 h 1980127"/>
              <a:gd name="connsiteX2" fmla="*/ 5283200 w 8077200"/>
              <a:gd name="connsiteY2" fmla="*/ 1971040 h 1980127"/>
              <a:gd name="connsiteX3" fmla="*/ 8077200 w 8077200"/>
              <a:gd name="connsiteY3" fmla="*/ 1246363 h 1980127"/>
              <a:gd name="connsiteX0" fmla="*/ 0 w 8077200"/>
              <a:gd name="connsiteY0" fmla="*/ 0 h 1983089"/>
              <a:gd name="connsiteX1" fmla="*/ 2251762 w 8077200"/>
              <a:gd name="connsiteY1" fmla="*/ 1597878 h 1983089"/>
              <a:gd name="connsiteX2" fmla="*/ 5283200 w 8077200"/>
              <a:gd name="connsiteY2" fmla="*/ 1971040 h 1983089"/>
              <a:gd name="connsiteX3" fmla="*/ 8077200 w 8077200"/>
              <a:gd name="connsiteY3" fmla="*/ 1246363 h 1983089"/>
              <a:gd name="connsiteX0" fmla="*/ 0 w 8077200"/>
              <a:gd name="connsiteY0" fmla="*/ 0 h 1983089"/>
              <a:gd name="connsiteX1" fmla="*/ 2251762 w 8077200"/>
              <a:gd name="connsiteY1" fmla="*/ 1597878 h 1983089"/>
              <a:gd name="connsiteX2" fmla="*/ 5283200 w 8077200"/>
              <a:gd name="connsiteY2" fmla="*/ 1971040 h 1983089"/>
              <a:gd name="connsiteX3" fmla="*/ 8077200 w 8077200"/>
              <a:gd name="connsiteY3" fmla="*/ 1246363 h 1983089"/>
              <a:gd name="connsiteX0" fmla="*/ 0 w 8077200"/>
              <a:gd name="connsiteY0" fmla="*/ 0 h 1983089"/>
              <a:gd name="connsiteX1" fmla="*/ 2251762 w 8077200"/>
              <a:gd name="connsiteY1" fmla="*/ 1597878 h 1983089"/>
              <a:gd name="connsiteX2" fmla="*/ 5283200 w 8077200"/>
              <a:gd name="connsiteY2" fmla="*/ 1971040 h 1983089"/>
              <a:gd name="connsiteX3" fmla="*/ 8077200 w 8077200"/>
              <a:gd name="connsiteY3" fmla="*/ 1246363 h 1983089"/>
              <a:gd name="connsiteX0" fmla="*/ 0 w 8077200"/>
              <a:gd name="connsiteY0" fmla="*/ 0 h 1996792"/>
              <a:gd name="connsiteX1" fmla="*/ 2251762 w 8077200"/>
              <a:gd name="connsiteY1" fmla="*/ 1597878 h 1996792"/>
              <a:gd name="connsiteX2" fmla="*/ 4871441 w 8077200"/>
              <a:gd name="connsiteY2" fmla="*/ 1981961 h 1996792"/>
              <a:gd name="connsiteX3" fmla="*/ 8077200 w 8077200"/>
              <a:gd name="connsiteY3" fmla="*/ 1246363 h 1996792"/>
              <a:gd name="connsiteX0" fmla="*/ 0 w 8077200"/>
              <a:gd name="connsiteY0" fmla="*/ 0 h 2080037"/>
              <a:gd name="connsiteX1" fmla="*/ 2251762 w 8077200"/>
              <a:gd name="connsiteY1" fmla="*/ 1597878 h 2080037"/>
              <a:gd name="connsiteX2" fmla="*/ 4922911 w 8077200"/>
              <a:gd name="connsiteY2" fmla="*/ 2069325 h 2080037"/>
              <a:gd name="connsiteX3" fmla="*/ 8077200 w 8077200"/>
              <a:gd name="connsiteY3" fmla="*/ 1246363 h 2080037"/>
              <a:gd name="connsiteX0" fmla="*/ 0 w 8077200"/>
              <a:gd name="connsiteY0" fmla="*/ 0 h 2083296"/>
              <a:gd name="connsiteX1" fmla="*/ 2135955 w 8077200"/>
              <a:gd name="connsiteY1" fmla="*/ 1630639 h 2083296"/>
              <a:gd name="connsiteX2" fmla="*/ 4922911 w 8077200"/>
              <a:gd name="connsiteY2" fmla="*/ 2069325 h 2083296"/>
              <a:gd name="connsiteX3" fmla="*/ 8077200 w 8077200"/>
              <a:gd name="connsiteY3" fmla="*/ 1246363 h 2083296"/>
              <a:gd name="connsiteX0" fmla="*/ 0 w 8077200"/>
              <a:gd name="connsiteY0" fmla="*/ 0 h 2086066"/>
              <a:gd name="connsiteX1" fmla="*/ 2135955 w 8077200"/>
              <a:gd name="connsiteY1" fmla="*/ 1630639 h 2086066"/>
              <a:gd name="connsiteX2" fmla="*/ 4922911 w 8077200"/>
              <a:gd name="connsiteY2" fmla="*/ 2069325 h 2086066"/>
              <a:gd name="connsiteX3" fmla="*/ 8077200 w 8077200"/>
              <a:gd name="connsiteY3" fmla="*/ 1246363 h 2086066"/>
              <a:gd name="connsiteX0" fmla="*/ 0 w 8077200"/>
              <a:gd name="connsiteY0" fmla="*/ 0 h 2177961"/>
              <a:gd name="connsiteX1" fmla="*/ 2135955 w 8077200"/>
              <a:gd name="connsiteY1" fmla="*/ 1630639 h 2177961"/>
              <a:gd name="connsiteX2" fmla="*/ 4922911 w 8077200"/>
              <a:gd name="connsiteY2" fmla="*/ 2167611 h 2177961"/>
              <a:gd name="connsiteX3" fmla="*/ 8077200 w 8077200"/>
              <a:gd name="connsiteY3" fmla="*/ 1246363 h 2177961"/>
              <a:gd name="connsiteX0" fmla="*/ 0 w 8077200"/>
              <a:gd name="connsiteY0" fmla="*/ 0 h 2182885"/>
              <a:gd name="connsiteX1" fmla="*/ 2020148 w 8077200"/>
              <a:gd name="connsiteY1" fmla="*/ 1685242 h 2182885"/>
              <a:gd name="connsiteX2" fmla="*/ 4922911 w 8077200"/>
              <a:gd name="connsiteY2" fmla="*/ 2167611 h 2182885"/>
              <a:gd name="connsiteX3" fmla="*/ 8077200 w 8077200"/>
              <a:gd name="connsiteY3" fmla="*/ 1246363 h 2182885"/>
              <a:gd name="connsiteX0" fmla="*/ 0 w 8077200"/>
              <a:gd name="connsiteY0" fmla="*/ 0 h 2182885"/>
              <a:gd name="connsiteX1" fmla="*/ 2020148 w 8077200"/>
              <a:gd name="connsiteY1" fmla="*/ 1685242 h 2182885"/>
              <a:gd name="connsiteX2" fmla="*/ 4922911 w 8077200"/>
              <a:gd name="connsiteY2" fmla="*/ 2167611 h 2182885"/>
              <a:gd name="connsiteX3" fmla="*/ 8077200 w 8077200"/>
              <a:gd name="connsiteY3" fmla="*/ 1246363 h 2182885"/>
              <a:gd name="connsiteX0" fmla="*/ 0 w 8038597"/>
              <a:gd name="connsiteY0" fmla="*/ 0 h 2182885"/>
              <a:gd name="connsiteX1" fmla="*/ 2020148 w 8038597"/>
              <a:gd name="connsiteY1" fmla="*/ 1685242 h 2182885"/>
              <a:gd name="connsiteX2" fmla="*/ 4922911 w 8038597"/>
              <a:gd name="connsiteY2" fmla="*/ 2167611 h 2182885"/>
              <a:gd name="connsiteX3" fmla="*/ 8038597 w 8038597"/>
              <a:gd name="connsiteY3" fmla="*/ 1246363 h 2182885"/>
              <a:gd name="connsiteX0" fmla="*/ 0 w 8038597"/>
              <a:gd name="connsiteY0" fmla="*/ 0 h 2182885"/>
              <a:gd name="connsiteX1" fmla="*/ 2020148 w 8038597"/>
              <a:gd name="connsiteY1" fmla="*/ 1685242 h 2182885"/>
              <a:gd name="connsiteX2" fmla="*/ 4922911 w 8038597"/>
              <a:gd name="connsiteY2" fmla="*/ 2167611 h 2182885"/>
              <a:gd name="connsiteX3" fmla="*/ 8038597 w 8038597"/>
              <a:gd name="connsiteY3" fmla="*/ 1246363 h 2182885"/>
              <a:gd name="connsiteX0" fmla="*/ 0 w 8038597"/>
              <a:gd name="connsiteY0" fmla="*/ 0 h 2060852"/>
              <a:gd name="connsiteX1" fmla="*/ 2020148 w 8038597"/>
              <a:gd name="connsiteY1" fmla="*/ 1685242 h 2060852"/>
              <a:gd name="connsiteX2" fmla="*/ 4948646 w 8038597"/>
              <a:gd name="connsiteY2" fmla="*/ 2036564 h 2060852"/>
              <a:gd name="connsiteX3" fmla="*/ 8038597 w 8038597"/>
              <a:gd name="connsiteY3" fmla="*/ 1246363 h 2060852"/>
              <a:gd name="connsiteX0" fmla="*/ 0 w 8038597"/>
              <a:gd name="connsiteY0" fmla="*/ 0 h 2046483"/>
              <a:gd name="connsiteX1" fmla="*/ 2316100 w 8038597"/>
              <a:gd name="connsiteY1" fmla="*/ 1576037 h 2046483"/>
              <a:gd name="connsiteX2" fmla="*/ 4948646 w 8038597"/>
              <a:gd name="connsiteY2" fmla="*/ 2036564 h 2046483"/>
              <a:gd name="connsiteX3" fmla="*/ 8038597 w 8038597"/>
              <a:gd name="connsiteY3" fmla="*/ 1246363 h 2046483"/>
              <a:gd name="connsiteX0" fmla="*/ 0 w 8038597"/>
              <a:gd name="connsiteY0" fmla="*/ 0 h 2055348"/>
              <a:gd name="connsiteX1" fmla="*/ 2251762 w 8038597"/>
              <a:gd name="connsiteY1" fmla="*/ 1652481 h 2055348"/>
              <a:gd name="connsiteX2" fmla="*/ 4948646 w 8038597"/>
              <a:gd name="connsiteY2" fmla="*/ 2036564 h 2055348"/>
              <a:gd name="connsiteX3" fmla="*/ 8038597 w 8038597"/>
              <a:gd name="connsiteY3" fmla="*/ 1246363 h 2055348"/>
              <a:gd name="connsiteX0" fmla="*/ 0 w 8038597"/>
              <a:gd name="connsiteY0" fmla="*/ 0 h 2055348"/>
              <a:gd name="connsiteX1" fmla="*/ 2251762 w 8038597"/>
              <a:gd name="connsiteY1" fmla="*/ 1652481 h 2055348"/>
              <a:gd name="connsiteX2" fmla="*/ 4948646 w 8038597"/>
              <a:gd name="connsiteY2" fmla="*/ 2036564 h 2055348"/>
              <a:gd name="connsiteX3" fmla="*/ 8038597 w 8038597"/>
              <a:gd name="connsiteY3" fmla="*/ 1246363 h 2055348"/>
              <a:gd name="connsiteX0" fmla="*/ 0 w 8038597"/>
              <a:gd name="connsiteY0" fmla="*/ 0 h 2067691"/>
              <a:gd name="connsiteX1" fmla="*/ 2264629 w 8038597"/>
              <a:gd name="connsiteY1" fmla="*/ 1718004 h 2067691"/>
              <a:gd name="connsiteX2" fmla="*/ 4948646 w 8038597"/>
              <a:gd name="connsiteY2" fmla="*/ 2036564 h 2067691"/>
              <a:gd name="connsiteX3" fmla="*/ 8038597 w 8038597"/>
              <a:gd name="connsiteY3" fmla="*/ 1246363 h 2067691"/>
              <a:gd name="connsiteX0" fmla="*/ 0 w 8038597"/>
              <a:gd name="connsiteY0" fmla="*/ 0 h 2116044"/>
              <a:gd name="connsiteX1" fmla="*/ 2264629 w 8038597"/>
              <a:gd name="connsiteY1" fmla="*/ 1718004 h 2116044"/>
              <a:gd name="connsiteX2" fmla="*/ 4935779 w 8038597"/>
              <a:gd name="connsiteY2" fmla="*/ 2091167 h 2116044"/>
              <a:gd name="connsiteX3" fmla="*/ 8038597 w 8038597"/>
              <a:gd name="connsiteY3" fmla="*/ 1246363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8597" h="2116044">
                <a:moveTo>
                  <a:pt x="0" y="0"/>
                </a:moveTo>
                <a:cubicBezTo>
                  <a:pt x="327575" y="376574"/>
                  <a:pt x="1441999" y="1369476"/>
                  <a:pt x="2264629" y="1718004"/>
                </a:cubicBezTo>
                <a:cubicBezTo>
                  <a:pt x="3087259" y="2066532"/>
                  <a:pt x="3973451" y="2169774"/>
                  <a:pt x="4935779" y="2091167"/>
                </a:cubicBezTo>
                <a:cubicBezTo>
                  <a:pt x="5898107" y="2012560"/>
                  <a:pt x="7456514" y="1506543"/>
                  <a:pt x="8038597" y="124636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417411">
            <a:off x="4226721" y="-284074"/>
            <a:ext cx="112563" cy="2298390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9906639" y="4386296"/>
            <a:ext cx="591635" cy="42657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10127590" y="2320280"/>
            <a:ext cx="149734" cy="213331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71973">
            <a:off x="10150481" y="1075907"/>
            <a:ext cx="103953" cy="2488743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álec 11"/>
          <p:cNvSpPr/>
          <p:nvPr/>
        </p:nvSpPr>
        <p:spPr>
          <a:xfrm>
            <a:off x="3764529" y="770526"/>
            <a:ext cx="81127" cy="18918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álec 12"/>
          <p:cNvSpPr/>
          <p:nvPr/>
        </p:nvSpPr>
        <p:spPr>
          <a:xfrm>
            <a:off x="9718835" y="2626831"/>
            <a:ext cx="81127" cy="18918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4794412" y="510953"/>
            <a:ext cx="81127" cy="1891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10562140" y="1692014"/>
            <a:ext cx="81127" cy="1891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10853287" y="2047251"/>
            <a:ext cx="3600" cy="29018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 flipV="1">
            <a:off x="9760408" y="2080248"/>
            <a:ext cx="1185" cy="54658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10602703" y="1300164"/>
            <a:ext cx="0" cy="3918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10589687" y="1308897"/>
            <a:ext cx="1288459" cy="18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3803485" y="666159"/>
            <a:ext cx="1607" cy="1026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961258" y="401756"/>
            <a:ext cx="867391" cy="138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5280345" y="5389131"/>
            <a:ext cx="949077" cy="67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6248197" y="5087849"/>
            <a:ext cx="611154" cy="60256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6666681" y="5099123"/>
            <a:ext cx="611154" cy="60256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803128" y="5644211"/>
            <a:ext cx="1382822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cxnSp>
        <p:nvCxnSpPr>
          <p:cNvPr id="52" name="Přímá spojnice 51"/>
          <p:cNvCxnSpPr/>
          <p:nvPr/>
        </p:nvCxnSpPr>
        <p:spPr>
          <a:xfrm flipH="1">
            <a:off x="3269212" y="666159"/>
            <a:ext cx="53427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11882292" y="1300164"/>
            <a:ext cx="8870" cy="408896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4828649" y="401756"/>
            <a:ext cx="6326" cy="1424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9746303" y="2063918"/>
            <a:ext cx="1113096" cy="16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3961258" y="4952228"/>
            <a:ext cx="6894664" cy="36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endCxn id="46" idx="6"/>
          </p:cNvCxnSpPr>
          <p:nvPr/>
        </p:nvCxnSpPr>
        <p:spPr>
          <a:xfrm flipH="1">
            <a:off x="7277834" y="5390350"/>
            <a:ext cx="1382822" cy="1005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říž 61"/>
          <p:cNvSpPr/>
          <p:nvPr/>
        </p:nvSpPr>
        <p:spPr>
          <a:xfrm>
            <a:off x="5683188" y="4881573"/>
            <a:ext cx="455756" cy="521812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7539433" y="5095198"/>
            <a:ext cx="370116" cy="75599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6" name="Přímá spojnice se šipkou 65"/>
          <p:cNvCxnSpPr/>
          <p:nvPr/>
        </p:nvCxnSpPr>
        <p:spPr>
          <a:xfrm flipV="1">
            <a:off x="5643472" y="3147223"/>
            <a:ext cx="486548" cy="172294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 rot="17093159">
            <a:off x="5159659" y="3932218"/>
            <a:ext cx="922142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nejdál</a:t>
            </a:r>
            <a:endParaRPr lang="cs-CZ" dirty="0"/>
          </a:p>
        </p:txBody>
      </p:sp>
      <p:cxnSp>
        <p:nvCxnSpPr>
          <p:cNvPr id="79" name="Přímá spojnice 78"/>
          <p:cNvCxnSpPr>
            <a:stCxn id="82" idx="2"/>
          </p:cNvCxnSpPr>
          <p:nvPr/>
        </p:nvCxnSpPr>
        <p:spPr>
          <a:xfrm flipH="1">
            <a:off x="3271724" y="5404796"/>
            <a:ext cx="1601074" cy="59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Skupina 79"/>
          <p:cNvGrpSpPr/>
          <p:nvPr/>
        </p:nvGrpSpPr>
        <p:grpSpPr>
          <a:xfrm>
            <a:off x="4872798" y="5231974"/>
            <a:ext cx="398158" cy="233560"/>
            <a:chOff x="10281585" y="1447869"/>
            <a:chExt cx="457641" cy="268453"/>
          </a:xfrm>
        </p:grpSpPr>
        <p:cxnSp>
          <p:nvCxnSpPr>
            <p:cNvPr id="81" name="Přímá spojnice 80"/>
            <p:cNvCxnSpPr/>
            <p:nvPr/>
          </p:nvCxnSpPr>
          <p:spPr>
            <a:xfrm flipH="1" flipV="1">
              <a:off x="10381129" y="1447869"/>
              <a:ext cx="237822" cy="16130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ál 81"/>
            <p:cNvSpPr/>
            <p:nvPr/>
          </p:nvSpPr>
          <p:spPr>
            <a:xfrm>
              <a:off x="10281585" y="1583479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3" name="Ovál 82"/>
            <p:cNvSpPr/>
            <p:nvPr/>
          </p:nvSpPr>
          <p:spPr>
            <a:xfrm>
              <a:off x="10608788" y="1590261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3" name="Čárový bublinový popisek 3 42"/>
          <p:cNvSpPr/>
          <p:nvPr/>
        </p:nvSpPr>
        <p:spPr>
          <a:xfrm>
            <a:off x="6256781" y="1133317"/>
            <a:ext cx="853511" cy="533018"/>
          </a:xfrm>
          <a:prstGeom prst="borderCallout3">
            <a:avLst>
              <a:gd name="adj1" fmla="val 44155"/>
              <a:gd name="adj2" fmla="val -5202"/>
              <a:gd name="adj3" fmla="val 29969"/>
              <a:gd name="adj4" fmla="val -37258"/>
              <a:gd name="adj5" fmla="val 43616"/>
              <a:gd name="adj6" fmla="val -66086"/>
              <a:gd name="adj7" fmla="val 66634"/>
              <a:gd name="adj8" fmla="val -858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335836" y="1263835"/>
            <a:ext cx="757518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Vodič 2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720125" y="2355597"/>
            <a:ext cx="757518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Vodič 1</a:t>
            </a:r>
            <a:endParaRPr lang="cs-CZ" dirty="0"/>
          </a:p>
        </p:txBody>
      </p:sp>
      <p:sp>
        <p:nvSpPr>
          <p:cNvPr id="51" name="Čárový bublinový popisek 3 50"/>
          <p:cNvSpPr/>
          <p:nvPr/>
        </p:nvSpPr>
        <p:spPr>
          <a:xfrm>
            <a:off x="5703264" y="2208490"/>
            <a:ext cx="853511" cy="533018"/>
          </a:xfrm>
          <a:prstGeom prst="borderCallout3">
            <a:avLst>
              <a:gd name="adj1" fmla="val 44155"/>
              <a:gd name="adj2" fmla="val -5202"/>
              <a:gd name="adj3" fmla="val 44154"/>
              <a:gd name="adj4" fmla="val -29590"/>
              <a:gd name="adj5" fmla="val -49253"/>
              <a:gd name="adj6" fmla="val -78690"/>
              <a:gd name="adj7" fmla="val -50582"/>
              <a:gd name="adj8" fmla="val -1315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Ovál 54"/>
          <p:cNvSpPr/>
          <p:nvPr/>
        </p:nvSpPr>
        <p:spPr>
          <a:xfrm>
            <a:off x="8681030" y="5109415"/>
            <a:ext cx="611154" cy="60256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7" name="Přímá spojnice 56"/>
          <p:cNvCxnSpPr/>
          <p:nvPr/>
        </p:nvCxnSpPr>
        <p:spPr>
          <a:xfrm flipH="1" flipV="1">
            <a:off x="9296094" y="5390557"/>
            <a:ext cx="2582053" cy="48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8724208" y="4970655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74392" y="1330600"/>
            <a:ext cx="2798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1. Sestavíme experiment podle obrázku. Jako prověšené vodiče lze použít neizolovaná pletená měděná lanka určená k odsávání cínu, která jsou dostatečně měkká</a:t>
            </a:r>
            <a:r>
              <a:rPr lang="cs-CZ" dirty="0" smtClean="0"/>
              <a:t>. Vnější propojovací vodiče  je třeba vést co nejdál od vodičů zavěšených. Výsledek pokusu může negativně ovlivnit přítomnost feromagnetických materiálů-oceli v desce a pod deskou stolu. 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02121" y="374714"/>
            <a:ext cx="290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11. Ampérův pokus 3.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03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álec 4"/>
          <p:cNvSpPr/>
          <p:nvPr/>
        </p:nvSpPr>
        <p:spPr>
          <a:xfrm>
            <a:off x="4077166" y="2961559"/>
            <a:ext cx="591635" cy="38010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0" name="Přímá spojnice 49"/>
          <p:cNvCxnSpPr/>
          <p:nvPr/>
        </p:nvCxnSpPr>
        <p:spPr>
          <a:xfrm flipH="1" flipV="1">
            <a:off x="3939759" y="443994"/>
            <a:ext cx="1851" cy="456079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álec 5"/>
          <p:cNvSpPr/>
          <p:nvPr/>
        </p:nvSpPr>
        <p:spPr>
          <a:xfrm>
            <a:off x="4290833" y="898661"/>
            <a:ext cx="149734" cy="213331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3779119" y="1031118"/>
            <a:ext cx="5933884" cy="2061004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2003893"/>
              <a:gd name="connsiteX1" fmla="*/ 528320 w 7624964"/>
              <a:gd name="connsiteY1" fmla="*/ 690880 h 2003893"/>
              <a:gd name="connsiteX2" fmla="*/ 1554480 w 7624964"/>
              <a:gd name="connsiteY2" fmla="*/ 1388628 h 2003893"/>
              <a:gd name="connsiteX3" fmla="*/ 3261360 w 7624964"/>
              <a:gd name="connsiteY3" fmla="*/ 1935620 h 2003893"/>
              <a:gd name="connsiteX4" fmla="*/ 5283200 w 7624964"/>
              <a:gd name="connsiteY4" fmla="*/ 1971040 h 2003893"/>
              <a:gd name="connsiteX5" fmla="*/ 6807200 w 7624964"/>
              <a:gd name="connsiteY5" fmla="*/ 1710454 h 2003893"/>
              <a:gd name="connsiteX6" fmla="*/ 7620000 w 7624964"/>
              <a:gd name="connsiteY6" fmla="*/ 1433101 h 2003893"/>
              <a:gd name="connsiteX0" fmla="*/ 0 w 7623634"/>
              <a:gd name="connsiteY0" fmla="*/ 0 h 2059762"/>
              <a:gd name="connsiteX1" fmla="*/ 528320 w 7623634"/>
              <a:gd name="connsiteY1" fmla="*/ 690880 h 2059762"/>
              <a:gd name="connsiteX2" fmla="*/ 1554480 w 7623634"/>
              <a:gd name="connsiteY2" fmla="*/ 1388628 h 2059762"/>
              <a:gd name="connsiteX3" fmla="*/ 3261360 w 7623634"/>
              <a:gd name="connsiteY3" fmla="*/ 1935620 h 2059762"/>
              <a:gd name="connsiteX4" fmla="*/ 5293360 w 7623634"/>
              <a:gd name="connsiteY4" fmla="*/ 2045735 h 2059762"/>
              <a:gd name="connsiteX5" fmla="*/ 6807200 w 7623634"/>
              <a:gd name="connsiteY5" fmla="*/ 1710454 h 2059762"/>
              <a:gd name="connsiteX6" fmla="*/ 7620000 w 7623634"/>
              <a:gd name="connsiteY6" fmla="*/ 1433101 h 2059762"/>
              <a:gd name="connsiteX0" fmla="*/ 0 w 7624113"/>
              <a:gd name="connsiteY0" fmla="*/ 0 h 2046909"/>
              <a:gd name="connsiteX1" fmla="*/ 528320 w 7624113"/>
              <a:gd name="connsiteY1" fmla="*/ 690880 h 2046909"/>
              <a:gd name="connsiteX2" fmla="*/ 1554480 w 7624113"/>
              <a:gd name="connsiteY2" fmla="*/ 1388628 h 2046909"/>
              <a:gd name="connsiteX3" fmla="*/ 3261360 w 7624113"/>
              <a:gd name="connsiteY3" fmla="*/ 1935620 h 2046909"/>
              <a:gd name="connsiteX4" fmla="*/ 5293360 w 7624113"/>
              <a:gd name="connsiteY4" fmla="*/ 2045735 h 2046909"/>
              <a:gd name="connsiteX5" fmla="*/ 6868160 w 7624113"/>
              <a:gd name="connsiteY5" fmla="*/ 1906529 h 2046909"/>
              <a:gd name="connsiteX6" fmla="*/ 7620000 w 7624113"/>
              <a:gd name="connsiteY6" fmla="*/ 1433101 h 2046909"/>
              <a:gd name="connsiteX0" fmla="*/ 0 w 7945120"/>
              <a:gd name="connsiteY0" fmla="*/ 0 h 2046909"/>
              <a:gd name="connsiteX1" fmla="*/ 528320 w 7945120"/>
              <a:gd name="connsiteY1" fmla="*/ 690880 h 2046909"/>
              <a:gd name="connsiteX2" fmla="*/ 1554480 w 7945120"/>
              <a:gd name="connsiteY2" fmla="*/ 1388628 h 2046909"/>
              <a:gd name="connsiteX3" fmla="*/ 3261360 w 7945120"/>
              <a:gd name="connsiteY3" fmla="*/ 1935620 h 2046909"/>
              <a:gd name="connsiteX4" fmla="*/ 5293360 w 7945120"/>
              <a:gd name="connsiteY4" fmla="*/ 2045735 h 2046909"/>
              <a:gd name="connsiteX5" fmla="*/ 6868160 w 7945120"/>
              <a:gd name="connsiteY5" fmla="*/ 1906529 h 2046909"/>
              <a:gd name="connsiteX6" fmla="*/ 7945120 w 7945120"/>
              <a:gd name="connsiteY6" fmla="*/ 1825251 h 2046909"/>
              <a:gd name="connsiteX0" fmla="*/ 0 w 7945120"/>
              <a:gd name="connsiteY0" fmla="*/ 0 h 2050375"/>
              <a:gd name="connsiteX1" fmla="*/ 528320 w 7945120"/>
              <a:gd name="connsiteY1" fmla="*/ 690880 h 2050375"/>
              <a:gd name="connsiteX2" fmla="*/ 1554480 w 7945120"/>
              <a:gd name="connsiteY2" fmla="*/ 1388628 h 2050375"/>
              <a:gd name="connsiteX3" fmla="*/ 3261360 w 7945120"/>
              <a:gd name="connsiteY3" fmla="*/ 1935620 h 2050375"/>
              <a:gd name="connsiteX4" fmla="*/ 5293360 w 7945120"/>
              <a:gd name="connsiteY4" fmla="*/ 2045735 h 2050375"/>
              <a:gd name="connsiteX5" fmla="*/ 6898640 w 7945120"/>
              <a:gd name="connsiteY5" fmla="*/ 2009235 h 2050375"/>
              <a:gd name="connsiteX6" fmla="*/ 7945120 w 7945120"/>
              <a:gd name="connsiteY6" fmla="*/ 1825251 h 2050375"/>
              <a:gd name="connsiteX0" fmla="*/ 0 w 7945120"/>
              <a:gd name="connsiteY0" fmla="*/ 0 h 2112576"/>
              <a:gd name="connsiteX1" fmla="*/ 528320 w 7945120"/>
              <a:gd name="connsiteY1" fmla="*/ 690880 h 2112576"/>
              <a:gd name="connsiteX2" fmla="*/ 1554480 w 7945120"/>
              <a:gd name="connsiteY2" fmla="*/ 1388628 h 2112576"/>
              <a:gd name="connsiteX3" fmla="*/ 3261360 w 7945120"/>
              <a:gd name="connsiteY3" fmla="*/ 1935620 h 2112576"/>
              <a:gd name="connsiteX4" fmla="*/ 5283200 w 7945120"/>
              <a:gd name="connsiteY4" fmla="*/ 2111093 h 2112576"/>
              <a:gd name="connsiteX5" fmla="*/ 6898640 w 7945120"/>
              <a:gd name="connsiteY5" fmla="*/ 2009235 h 2112576"/>
              <a:gd name="connsiteX6" fmla="*/ 7945120 w 7945120"/>
              <a:gd name="connsiteY6" fmla="*/ 1825251 h 2112576"/>
              <a:gd name="connsiteX0" fmla="*/ 0 w 7945120"/>
              <a:gd name="connsiteY0" fmla="*/ 0 h 2111514"/>
              <a:gd name="connsiteX1" fmla="*/ 528320 w 7945120"/>
              <a:gd name="connsiteY1" fmla="*/ 690880 h 2111514"/>
              <a:gd name="connsiteX2" fmla="*/ 1554480 w 7945120"/>
              <a:gd name="connsiteY2" fmla="*/ 1388628 h 2111514"/>
              <a:gd name="connsiteX3" fmla="*/ 3220720 w 7945120"/>
              <a:gd name="connsiteY3" fmla="*/ 1972967 h 2111514"/>
              <a:gd name="connsiteX4" fmla="*/ 5283200 w 7945120"/>
              <a:gd name="connsiteY4" fmla="*/ 2111093 h 2111514"/>
              <a:gd name="connsiteX5" fmla="*/ 6898640 w 7945120"/>
              <a:gd name="connsiteY5" fmla="*/ 2009235 h 2111514"/>
              <a:gd name="connsiteX6" fmla="*/ 7945120 w 7945120"/>
              <a:gd name="connsiteY6" fmla="*/ 1825251 h 2111514"/>
              <a:gd name="connsiteX0" fmla="*/ 0 w 7945120"/>
              <a:gd name="connsiteY0" fmla="*/ 0 h 2148726"/>
              <a:gd name="connsiteX1" fmla="*/ 528320 w 7945120"/>
              <a:gd name="connsiteY1" fmla="*/ 690880 h 2148726"/>
              <a:gd name="connsiteX2" fmla="*/ 1554480 w 7945120"/>
              <a:gd name="connsiteY2" fmla="*/ 1388628 h 2148726"/>
              <a:gd name="connsiteX3" fmla="*/ 3220720 w 7945120"/>
              <a:gd name="connsiteY3" fmla="*/ 1972967 h 2148726"/>
              <a:gd name="connsiteX4" fmla="*/ 5283200 w 7945120"/>
              <a:gd name="connsiteY4" fmla="*/ 2148441 h 2148726"/>
              <a:gd name="connsiteX5" fmla="*/ 6898640 w 7945120"/>
              <a:gd name="connsiteY5" fmla="*/ 2009235 h 2148726"/>
              <a:gd name="connsiteX6" fmla="*/ 7945120 w 7945120"/>
              <a:gd name="connsiteY6" fmla="*/ 1825251 h 2148726"/>
              <a:gd name="connsiteX0" fmla="*/ 0 w 7945120"/>
              <a:gd name="connsiteY0" fmla="*/ 0 h 2150682"/>
              <a:gd name="connsiteX1" fmla="*/ 528320 w 7945120"/>
              <a:gd name="connsiteY1" fmla="*/ 690880 h 2150682"/>
              <a:gd name="connsiteX2" fmla="*/ 1554480 w 7945120"/>
              <a:gd name="connsiteY2" fmla="*/ 1388628 h 2150682"/>
              <a:gd name="connsiteX3" fmla="*/ 3220720 w 7945120"/>
              <a:gd name="connsiteY3" fmla="*/ 1972967 h 2150682"/>
              <a:gd name="connsiteX4" fmla="*/ 5283200 w 7945120"/>
              <a:gd name="connsiteY4" fmla="*/ 2148441 h 2150682"/>
              <a:gd name="connsiteX5" fmla="*/ 6888480 w 7945120"/>
              <a:gd name="connsiteY5" fmla="*/ 2055919 h 2150682"/>
              <a:gd name="connsiteX6" fmla="*/ 7945120 w 7945120"/>
              <a:gd name="connsiteY6" fmla="*/ 1825251 h 2150682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06080"/>
              <a:gd name="connsiteY0" fmla="*/ 0 h 2150496"/>
              <a:gd name="connsiteX1" fmla="*/ 528320 w 8006080"/>
              <a:gd name="connsiteY1" fmla="*/ 690880 h 2150496"/>
              <a:gd name="connsiteX2" fmla="*/ 1554480 w 8006080"/>
              <a:gd name="connsiteY2" fmla="*/ 1388628 h 2150496"/>
              <a:gd name="connsiteX3" fmla="*/ 3220720 w 8006080"/>
              <a:gd name="connsiteY3" fmla="*/ 1972967 h 2150496"/>
              <a:gd name="connsiteX4" fmla="*/ 5283200 w 8006080"/>
              <a:gd name="connsiteY4" fmla="*/ 2148441 h 2150496"/>
              <a:gd name="connsiteX5" fmla="*/ 6888480 w 8006080"/>
              <a:gd name="connsiteY5" fmla="*/ 2055919 h 2150496"/>
              <a:gd name="connsiteX6" fmla="*/ 8006080 w 8006080"/>
              <a:gd name="connsiteY6" fmla="*/ 1862598 h 2150496"/>
              <a:gd name="connsiteX0" fmla="*/ 0 w 8077200"/>
              <a:gd name="connsiteY0" fmla="*/ 0 h 2150902"/>
              <a:gd name="connsiteX1" fmla="*/ 528320 w 8077200"/>
              <a:gd name="connsiteY1" fmla="*/ 690880 h 2150902"/>
              <a:gd name="connsiteX2" fmla="*/ 1554480 w 8077200"/>
              <a:gd name="connsiteY2" fmla="*/ 1388628 h 2150902"/>
              <a:gd name="connsiteX3" fmla="*/ 3220720 w 8077200"/>
              <a:gd name="connsiteY3" fmla="*/ 1972967 h 2150902"/>
              <a:gd name="connsiteX4" fmla="*/ 5283200 w 8077200"/>
              <a:gd name="connsiteY4" fmla="*/ 2148441 h 2150902"/>
              <a:gd name="connsiteX5" fmla="*/ 6888480 w 8077200"/>
              <a:gd name="connsiteY5" fmla="*/ 2055919 h 2150902"/>
              <a:gd name="connsiteX6" fmla="*/ 8077200 w 8077200"/>
              <a:gd name="connsiteY6" fmla="*/ 1787903 h 2150902"/>
              <a:gd name="connsiteX0" fmla="*/ 0 w 8077200"/>
              <a:gd name="connsiteY0" fmla="*/ 0 h 2159515"/>
              <a:gd name="connsiteX1" fmla="*/ 528320 w 8077200"/>
              <a:gd name="connsiteY1" fmla="*/ 690880 h 2159515"/>
              <a:gd name="connsiteX2" fmla="*/ 1554480 w 8077200"/>
              <a:gd name="connsiteY2" fmla="*/ 1388628 h 2159515"/>
              <a:gd name="connsiteX3" fmla="*/ 3220720 w 8077200"/>
              <a:gd name="connsiteY3" fmla="*/ 1972967 h 2159515"/>
              <a:gd name="connsiteX4" fmla="*/ 5283200 w 8077200"/>
              <a:gd name="connsiteY4" fmla="*/ 2148441 h 2159515"/>
              <a:gd name="connsiteX5" fmla="*/ 6695440 w 8077200"/>
              <a:gd name="connsiteY5" fmla="*/ 2102604 h 2159515"/>
              <a:gd name="connsiteX6" fmla="*/ 8077200 w 8077200"/>
              <a:gd name="connsiteY6" fmla="*/ 1787903 h 2159515"/>
              <a:gd name="connsiteX0" fmla="*/ 0 w 8077200"/>
              <a:gd name="connsiteY0" fmla="*/ 0 h 2175040"/>
              <a:gd name="connsiteX1" fmla="*/ 528320 w 8077200"/>
              <a:gd name="connsiteY1" fmla="*/ 690880 h 2175040"/>
              <a:gd name="connsiteX2" fmla="*/ 1554480 w 8077200"/>
              <a:gd name="connsiteY2" fmla="*/ 1388628 h 2175040"/>
              <a:gd name="connsiteX3" fmla="*/ 3220720 w 8077200"/>
              <a:gd name="connsiteY3" fmla="*/ 1972967 h 2175040"/>
              <a:gd name="connsiteX4" fmla="*/ 5130800 w 8077200"/>
              <a:gd name="connsiteY4" fmla="*/ 2167115 h 2175040"/>
              <a:gd name="connsiteX5" fmla="*/ 6695440 w 8077200"/>
              <a:gd name="connsiteY5" fmla="*/ 2102604 h 2175040"/>
              <a:gd name="connsiteX6" fmla="*/ 8077200 w 8077200"/>
              <a:gd name="connsiteY6" fmla="*/ 1787903 h 2175040"/>
              <a:gd name="connsiteX0" fmla="*/ 0 w 8077200"/>
              <a:gd name="connsiteY0" fmla="*/ 0 h 2209282"/>
              <a:gd name="connsiteX1" fmla="*/ 528320 w 8077200"/>
              <a:gd name="connsiteY1" fmla="*/ 690880 h 2209282"/>
              <a:gd name="connsiteX2" fmla="*/ 1554480 w 8077200"/>
              <a:gd name="connsiteY2" fmla="*/ 1388628 h 2209282"/>
              <a:gd name="connsiteX3" fmla="*/ 3220720 w 8077200"/>
              <a:gd name="connsiteY3" fmla="*/ 1972967 h 2209282"/>
              <a:gd name="connsiteX4" fmla="*/ 5049520 w 8077200"/>
              <a:gd name="connsiteY4" fmla="*/ 2204462 h 2209282"/>
              <a:gd name="connsiteX5" fmla="*/ 6695440 w 8077200"/>
              <a:gd name="connsiteY5" fmla="*/ 2102604 h 2209282"/>
              <a:gd name="connsiteX6" fmla="*/ 8077200 w 8077200"/>
              <a:gd name="connsiteY6" fmla="*/ 1787903 h 2209282"/>
              <a:gd name="connsiteX0" fmla="*/ 0 w 8331200"/>
              <a:gd name="connsiteY0" fmla="*/ 0 h 2564084"/>
              <a:gd name="connsiteX1" fmla="*/ 782320 w 8331200"/>
              <a:gd name="connsiteY1" fmla="*/ 1045682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08480 w 8331200"/>
              <a:gd name="connsiteY2" fmla="*/ 1743430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4084"/>
              <a:gd name="connsiteX1" fmla="*/ 792480 w 8331200"/>
              <a:gd name="connsiteY1" fmla="*/ 961650 h 2564084"/>
              <a:gd name="connsiteX2" fmla="*/ 1849120 w 8331200"/>
              <a:gd name="connsiteY2" fmla="*/ 1752767 h 2564084"/>
              <a:gd name="connsiteX3" fmla="*/ 3474720 w 8331200"/>
              <a:gd name="connsiteY3" fmla="*/ 2327769 h 2564084"/>
              <a:gd name="connsiteX4" fmla="*/ 5303520 w 8331200"/>
              <a:gd name="connsiteY4" fmla="*/ 2559264 h 2564084"/>
              <a:gd name="connsiteX5" fmla="*/ 6949440 w 8331200"/>
              <a:gd name="connsiteY5" fmla="*/ 2457406 h 2564084"/>
              <a:gd name="connsiteX6" fmla="*/ 8331200 w 8331200"/>
              <a:gd name="connsiteY6" fmla="*/ 2142705 h 2564084"/>
              <a:gd name="connsiteX0" fmla="*/ 0 w 8331200"/>
              <a:gd name="connsiteY0" fmla="*/ 0 h 2562612"/>
              <a:gd name="connsiteX1" fmla="*/ 792480 w 8331200"/>
              <a:gd name="connsiteY1" fmla="*/ 961650 h 2562612"/>
              <a:gd name="connsiteX2" fmla="*/ 1849120 w 8331200"/>
              <a:gd name="connsiteY2" fmla="*/ 1752767 h 2562612"/>
              <a:gd name="connsiteX3" fmla="*/ 3464560 w 8331200"/>
              <a:gd name="connsiteY3" fmla="*/ 2355779 h 2562612"/>
              <a:gd name="connsiteX4" fmla="*/ 5303520 w 8331200"/>
              <a:gd name="connsiteY4" fmla="*/ 2559264 h 2562612"/>
              <a:gd name="connsiteX5" fmla="*/ 6949440 w 8331200"/>
              <a:gd name="connsiteY5" fmla="*/ 2457406 h 2562612"/>
              <a:gd name="connsiteX6" fmla="*/ 8331200 w 8331200"/>
              <a:gd name="connsiteY6" fmla="*/ 2142705 h 2562612"/>
              <a:gd name="connsiteX0" fmla="*/ 0 w 8331200"/>
              <a:gd name="connsiteY0" fmla="*/ 0 h 2502502"/>
              <a:gd name="connsiteX1" fmla="*/ 792480 w 8331200"/>
              <a:gd name="connsiteY1" fmla="*/ 961650 h 2502502"/>
              <a:gd name="connsiteX2" fmla="*/ 1849120 w 8331200"/>
              <a:gd name="connsiteY2" fmla="*/ 1752767 h 2502502"/>
              <a:gd name="connsiteX3" fmla="*/ 3464560 w 8331200"/>
              <a:gd name="connsiteY3" fmla="*/ 2355779 h 2502502"/>
              <a:gd name="connsiteX4" fmla="*/ 5329255 w 8331200"/>
              <a:gd name="connsiteY4" fmla="*/ 2482820 h 2502502"/>
              <a:gd name="connsiteX5" fmla="*/ 6949440 w 8331200"/>
              <a:gd name="connsiteY5" fmla="*/ 2457406 h 2502502"/>
              <a:gd name="connsiteX6" fmla="*/ 8331200 w 8331200"/>
              <a:gd name="connsiteY6" fmla="*/ 2142705 h 2502502"/>
              <a:gd name="connsiteX0" fmla="*/ 0 w 8331200"/>
              <a:gd name="connsiteY0" fmla="*/ 0 h 2506678"/>
              <a:gd name="connsiteX1" fmla="*/ 792480 w 8331200"/>
              <a:gd name="connsiteY1" fmla="*/ 961650 h 2506678"/>
              <a:gd name="connsiteX2" fmla="*/ 1849120 w 8331200"/>
              <a:gd name="connsiteY2" fmla="*/ 1752767 h 2506678"/>
              <a:gd name="connsiteX3" fmla="*/ 3631838 w 8331200"/>
              <a:gd name="connsiteY3" fmla="*/ 2290255 h 2506678"/>
              <a:gd name="connsiteX4" fmla="*/ 5329255 w 8331200"/>
              <a:gd name="connsiteY4" fmla="*/ 2482820 h 2506678"/>
              <a:gd name="connsiteX5" fmla="*/ 6949440 w 8331200"/>
              <a:gd name="connsiteY5" fmla="*/ 2457406 h 2506678"/>
              <a:gd name="connsiteX6" fmla="*/ 8331200 w 8331200"/>
              <a:gd name="connsiteY6" fmla="*/ 2142705 h 2506678"/>
              <a:gd name="connsiteX0" fmla="*/ 0 w 8331200"/>
              <a:gd name="connsiteY0" fmla="*/ 0 h 2506678"/>
              <a:gd name="connsiteX1" fmla="*/ 1849120 w 8331200"/>
              <a:gd name="connsiteY1" fmla="*/ 1752767 h 2506678"/>
              <a:gd name="connsiteX2" fmla="*/ 3631838 w 8331200"/>
              <a:gd name="connsiteY2" fmla="*/ 2290255 h 2506678"/>
              <a:gd name="connsiteX3" fmla="*/ 5329255 w 8331200"/>
              <a:gd name="connsiteY3" fmla="*/ 2482820 h 2506678"/>
              <a:gd name="connsiteX4" fmla="*/ 6949440 w 8331200"/>
              <a:gd name="connsiteY4" fmla="*/ 2457406 h 2506678"/>
              <a:gd name="connsiteX5" fmla="*/ 8331200 w 8331200"/>
              <a:gd name="connsiteY5" fmla="*/ 2142705 h 2506678"/>
              <a:gd name="connsiteX0" fmla="*/ 0 w 8331200"/>
              <a:gd name="connsiteY0" fmla="*/ 0 h 2532002"/>
              <a:gd name="connsiteX1" fmla="*/ 3631838 w 8331200"/>
              <a:gd name="connsiteY1" fmla="*/ 2290255 h 2532002"/>
              <a:gd name="connsiteX2" fmla="*/ 5329255 w 8331200"/>
              <a:gd name="connsiteY2" fmla="*/ 2482820 h 2532002"/>
              <a:gd name="connsiteX3" fmla="*/ 6949440 w 8331200"/>
              <a:gd name="connsiteY3" fmla="*/ 2457406 h 2532002"/>
              <a:gd name="connsiteX4" fmla="*/ 8331200 w 8331200"/>
              <a:gd name="connsiteY4" fmla="*/ 2142705 h 2532002"/>
              <a:gd name="connsiteX0" fmla="*/ 0 w 8331200"/>
              <a:gd name="connsiteY0" fmla="*/ 0 h 2550939"/>
              <a:gd name="connsiteX1" fmla="*/ 3631838 w 8331200"/>
              <a:gd name="connsiteY1" fmla="*/ 2290255 h 2550939"/>
              <a:gd name="connsiteX2" fmla="*/ 5329255 w 8331200"/>
              <a:gd name="connsiteY2" fmla="*/ 2482820 h 2550939"/>
              <a:gd name="connsiteX3" fmla="*/ 8331200 w 8331200"/>
              <a:gd name="connsiteY3" fmla="*/ 2142705 h 2550939"/>
              <a:gd name="connsiteX0" fmla="*/ 0 w 8331200"/>
              <a:gd name="connsiteY0" fmla="*/ 0 h 2544915"/>
              <a:gd name="connsiteX1" fmla="*/ 3631838 w 8331200"/>
              <a:gd name="connsiteY1" fmla="*/ 2290255 h 2544915"/>
              <a:gd name="connsiteX2" fmla="*/ 5805352 w 8331200"/>
              <a:gd name="connsiteY2" fmla="*/ 2471900 h 2544915"/>
              <a:gd name="connsiteX3" fmla="*/ 8331200 w 8331200"/>
              <a:gd name="connsiteY3" fmla="*/ 2142705 h 2544915"/>
              <a:gd name="connsiteX0" fmla="*/ 0 w 8331200"/>
              <a:gd name="connsiteY0" fmla="*/ 0 h 2473405"/>
              <a:gd name="connsiteX1" fmla="*/ 3078537 w 8331200"/>
              <a:gd name="connsiteY1" fmla="*/ 1995400 h 2473405"/>
              <a:gd name="connsiteX2" fmla="*/ 5805352 w 8331200"/>
              <a:gd name="connsiteY2" fmla="*/ 2471900 h 2473405"/>
              <a:gd name="connsiteX3" fmla="*/ 8331200 w 8331200"/>
              <a:gd name="connsiteY3" fmla="*/ 2142705 h 2473405"/>
              <a:gd name="connsiteX0" fmla="*/ 0 w 8331200"/>
              <a:gd name="connsiteY0" fmla="*/ 0 h 2473405"/>
              <a:gd name="connsiteX1" fmla="*/ 3078537 w 8331200"/>
              <a:gd name="connsiteY1" fmla="*/ 1995400 h 2473405"/>
              <a:gd name="connsiteX2" fmla="*/ 5805352 w 8331200"/>
              <a:gd name="connsiteY2" fmla="*/ 2471900 h 2473405"/>
              <a:gd name="connsiteX3" fmla="*/ 8331200 w 8331200"/>
              <a:gd name="connsiteY3" fmla="*/ 2142705 h 2473405"/>
              <a:gd name="connsiteX0" fmla="*/ 0 w 8331200"/>
              <a:gd name="connsiteY0" fmla="*/ 0 h 2476124"/>
              <a:gd name="connsiteX1" fmla="*/ 3078537 w 8331200"/>
              <a:gd name="connsiteY1" fmla="*/ 1995400 h 2476124"/>
              <a:gd name="connsiteX2" fmla="*/ 5805352 w 8331200"/>
              <a:gd name="connsiteY2" fmla="*/ 2471900 h 2476124"/>
              <a:gd name="connsiteX3" fmla="*/ 8331200 w 8331200"/>
              <a:gd name="connsiteY3" fmla="*/ 2142705 h 2476124"/>
              <a:gd name="connsiteX0" fmla="*/ 0 w 8331200"/>
              <a:gd name="connsiteY0" fmla="*/ 0 h 2472394"/>
              <a:gd name="connsiteX1" fmla="*/ 3078537 w 8331200"/>
              <a:gd name="connsiteY1" fmla="*/ 1995400 h 2472394"/>
              <a:gd name="connsiteX2" fmla="*/ 5805352 w 8331200"/>
              <a:gd name="connsiteY2" fmla="*/ 2471900 h 2472394"/>
              <a:gd name="connsiteX3" fmla="*/ 8331200 w 8331200"/>
              <a:gd name="connsiteY3" fmla="*/ 2142705 h 2472394"/>
              <a:gd name="connsiteX0" fmla="*/ 0 w 8331200"/>
              <a:gd name="connsiteY0" fmla="*/ 0 h 2472394"/>
              <a:gd name="connsiteX1" fmla="*/ 3078537 w 8331200"/>
              <a:gd name="connsiteY1" fmla="*/ 1995400 h 2472394"/>
              <a:gd name="connsiteX2" fmla="*/ 5805352 w 8331200"/>
              <a:gd name="connsiteY2" fmla="*/ 2471900 h 2472394"/>
              <a:gd name="connsiteX3" fmla="*/ 8331200 w 8331200"/>
              <a:gd name="connsiteY3" fmla="*/ 2142705 h 2472394"/>
              <a:gd name="connsiteX0" fmla="*/ 0 w 8331200"/>
              <a:gd name="connsiteY0" fmla="*/ 0 h 2474329"/>
              <a:gd name="connsiteX1" fmla="*/ 3297284 w 8331200"/>
              <a:gd name="connsiteY1" fmla="*/ 1951718 h 2474329"/>
              <a:gd name="connsiteX2" fmla="*/ 5805352 w 8331200"/>
              <a:gd name="connsiteY2" fmla="*/ 2471900 h 2474329"/>
              <a:gd name="connsiteX3" fmla="*/ 8331200 w 8331200"/>
              <a:gd name="connsiteY3" fmla="*/ 2142705 h 2474329"/>
              <a:gd name="connsiteX0" fmla="*/ 0 w 8331200"/>
              <a:gd name="connsiteY0" fmla="*/ 0 h 2366414"/>
              <a:gd name="connsiteX1" fmla="*/ 3297284 w 8331200"/>
              <a:gd name="connsiteY1" fmla="*/ 1951718 h 2366414"/>
              <a:gd name="connsiteX2" fmla="*/ 5663810 w 8331200"/>
              <a:gd name="connsiteY2" fmla="*/ 2362695 h 2366414"/>
              <a:gd name="connsiteX3" fmla="*/ 8331200 w 8331200"/>
              <a:gd name="connsiteY3" fmla="*/ 2142705 h 236641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7574"/>
              <a:gd name="connsiteX1" fmla="*/ 3361621 w 8331200"/>
              <a:gd name="connsiteY1" fmla="*/ 1918956 h 2367574"/>
              <a:gd name="connsiteX2" fmla="*/ 5663810 w 8331200"/>
              <a:gd name="connsiteY2" fmla="*/ 2362695 h 2367574"/>
              <a:gd name="connsiteX3" fmla="*/ 8331200 w 8331200"/>
              <a:gd name="connsiteY3" fmla="*/ 2142705 h 2367574"/>
              <a:gd name="connsiteX0" fmla="*/ 0 w 8331200"/>
              <a:gd name="connsiteY0" fmla="*/ 0 h 2369731"/>
              <a:gd name="connsiteX1" fmla="*/ 3477429 w 8331200"/>
              <a:gd name="connsiteY1" fmla="*/ 1864354 h 2369731"/>
              <a:gd name="connsiteX2" fmla="*/ 5663810 w 8331200"/>
              <a:gd name="connsiteY2" fmla="*/ 2362695 h 2369731"/>
              <a:gd name="connsiteX3" fmla="*/ 8331200 w 8331200"/>
              <a:gd name="connsiteY3" fmla="*/ 2142705 h 2369731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5715280 w 8331200"/>
              <a:gd name="connsiteY2" fmla="*/ 2264410 h 2276492"/>
              <a:gd name="connsiteX3" fmla="*/ 8331200 w 8331200"/>
              <a:gd name="connsiteY3" fmla="*/ 2142705 h 2276492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276492"/>
              <a:gd name="connsiteX1" fmla="*/ 3477429 w 8331200"/>
              <a:gd name="connsiteY1" fmla="*/ 1864354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276492"/>
              <a:gd name="connsiteX1" fmla="*/ 2924127 w 8331200"/>
              <a:gd name="connsiteY1" fmla="*/ 1656862 h 2276492"/>
              <a:gd name="connsiteX2" fmla="*/ 4739455 w 8331200"/>
              <a:gd name="connsiteY2" fmla="*/ 2188882 h 2276492"/>
              <a:gd name="connsiteX3" fmla="*/ 5715280 w 8331200"/>
              <a:gd name="connsiteY3" fmla="*/ 2264410 h 2276492"/>
              <a:gd name="connsiteX4" fmla="*/ 8331200 w 8331200"/>
              <a:gd name="connsiteY4" fmla="*/ 2142705 h 2276492"/>
              <a:gd name="connsiteX0" fmla="*/ 0 w 8331200"/>
              <a:gd name="connsiteY0" fmla="*/ 0 h 2380338"/>
              <a:gd name="connsiteX1" fmla="*/ 2924127 w 8331200"/>
              <a:gd name="connsiteY1" fmla="*/ 1656862 h 2380338"/>
              <a:gd name="connsiteX2" fmla="*/ 4739455 w 8331200"/>
              <a:gd name="connsiteY2" fmla="*/ 2188882 h 2380338"/>
              <a:gd name="connsiteX3" fmla="*/ 6654605 w 8331200"/>
              <a:gd name="connsiteY3" fmla="*/ 2373617 h 2380338"/>
              <a:gd name="connsiteX4" fmla="*/ 8331200 w 8331200"/>
              <a:gd name="connsiteY4" fmla="*/ 2142705 h 2380338"/>
              <a:gd name="connsiteX0" fmla="*/ 0 w 8331200"/>
              <a:gd name="connsiteY0" fmla="*/ 0 h 2373650"/>
              <a:gd name="connsiteX1" fmla="*/ 2924127 w 8331200"/>
              <a:gd name="connsiteY1" fmla="*/ 1656862 h 2373650"/>
              <a:gd name="connsiteX2" fmla="*/ 4739455 w 8331200"/>
              <a:gd name="connsiteY2" fmla="*/ 2188882 h 2373650"/>
              <a:gd name="connsiteX3" fmla="*/ 6654605 w 8331200"/>
              <a:gd name="connsiteY3" fmla="*/ 2373617 h 2373650"/>
              <a:gd name="connsiteX4" fmla="*/ 8331200 w 8331200"/>
              <a:gd name="connsiteY4" fmla="*/ 2142705 h 2373650"/>
              <a:gd name="connsiteX0" fmla="*/ 0 w 8331200"/>
              <a:gd name="connsiteY0" fmla="*/ 0 h 2382569"/>
              <a:gd name="connsiteX1" fmla="*/ 2924127 w 8331200"/>
              <a:gd name="connsiteY1" fmla="*/ 1656862 h 2382569"/>
              <a:gd name="connsiteX2" fmla="*/ 4739455 w 8331200"/>
              <a:gd name="connsiteY2" fmla="*/ 2188882 h 2382569"/>
              <a:gd name="connsiteX3" fmla="*/ 6654605 w 8331200"/>
              <a:gd name="connsiteY3" fmla="*/ 2373617 h 2382569"/>
              <a:gd name="connsiteX4" fmla="*/ 8331200 w 8331200"/>
              <a:gd name="connsiteY4" fmla="*/ 2142705 h 2382569"/>
              <a:gd name="connsiteX0" fmla="*/ 0 w 8331200"/>
              <a:gd name="connsiteY0" fmla="*/ 0 h 2383469"/>
              <a:gd name="connsiteX1" fmla="*/ 2782585 w 8331200"/>
              <a:gd name="connsiteY1" fmla="*/ 1569497 h 2383469"/>
              <a:gd name="connsiteX2" fmla="*/ 4739455 w 8331200"/>
              <a:gd name="connsiteY2" fmla="*/ 2188882 h 2383469"/>
              <a:gd name="connsiteX3" fmla="*/ 6654605 w 8331200"/>
              <a:gd name="connsiteY3" fmla="*/ 2373617 h 2383469"/>
              <a:gd name="connsiteX4" fmla="*/ 8331200 w 8331200"/>
              <a:gd name="connsiteY4" fmla="*/ 2142705 h 2383469"/>
              <a:gd name="connsiteX0" fmla="*/ 0 w 8331200"/>
              <a:gd name="connsiteY0" fmla="*/ 0 h 2373618"/>
              <a:gd name="connsiteX1" fmla="*/ 2782585 w 8331200"/>
              <a:gd name="connsiteY1" fmla="*/ 1569497 h 2373618"/>
              <a:gd name="connsiteX2" fmla="*/ 4778058 w 8331200"/>
              <a:gd name="connsiteY2" fmla="*/ 2145200 h 2373618"/>
              <a:gd name="connsiteX3" fmla="*/ 6654605 w 8331200"/>
              <a:gd name="connsiteY3" fmla="*/ 2373617 h 2373618"/>
              <a:gd name="connsiteX4" fmla="*/ 8331200 w 8331200"/>
              <a:gd name="connsiteY4" fmla="*/ 2142705 h 2373618"/>
              <a:gd name="connsiteX0" fmla="*/ 0 w 8331200"/>
              <a:gd name="connsiteY0" fmla="*/ 0 h 2373618"/>
              <a:gd name="connsiteX1" fmla="*/ 2782585 w 8331200"/>
              <a:gd name="connsiteY1" fmla="*/ 1569497 h 2373618"/>
              <a:gd name="connsiteX2" fmla="*/ 4778058 w 8331200"/>
              <a:gd name="connsiteY2" fmla="*/ 2145200 h 2373618"/>
              <a:gd name="connsiteX3" fmla="*/ 6963424 w 8331200"/>
              <a:gd name="connsiteY3" fmla="*/ 2373617 h 2373618"/>
              <a:gd name="connsiteX4" fmla="*/ 8331200 w 8331200"/>
              <a:gd name="connsiteY4" fmla="*/ 2142705 h 2373618"/>
              <a:gd name="connsiteX0" fmla="*/ 0 w 8331200"/>
              <a:gd name="connsiteY0" fmla="*/ 0 h 2381968"/>
              <a:gd name="connsiteX1" fmla="*/ 2782585 w 8331200"/>
              <a:gd name="connsiteY1" fmla="*/ 1569497 h 2381968"/>
              <a:gd name="connsiteX2" fmla="*/ 4778058 w 8331200"/>
              <a:gd name="connsiteY2" fmla="*/ 2145200 h 2381968"/>
              <a:gd name="connsiteX3" fmla="*/ 6963424 w 8331200"/>
              <a:gd name="connsiteY3" fmla="*/ 2373617 h 2381968"/>
              <a:gd name="connsiteX4" fmla="*/ 8331200 w 8331200"/>
              <a:gd name="connsiteY4" fmla="*/ 2142705 h 2381968"/>
              <a:gd name="connsiteX0" fmla="*/ 0 w 8331200"/>
              <a:gd name="connsiteY0" fmla="*/ 0 h 2330136"/>
              <a:gd name="connsiteX1" fmla="*/ 2782585 w 8331200"/>
              <a:gd name="connsiteY1" fmla="*/ 1569497 h 2330136"/>
              <a:gd name="connsiteX2" fmla="*/ 4778058 w 8331200"/>
              <a:gd name="connsiteY2" fmla="*/ 2145200 h 2330136"/>
              <a:gd name="connsiteX3" fmla="*/ 6963424 w 8331200"/>
              <a:gd name="connsiteY3" fmla="*/ 2319014 h 2330136"/>
              <a:gd name="connsiteX4" fmla="*/ 8331200 w 8331200"/>
              <a:gd name="connsiteY4" fmla="*/ 2142705 h 2330136"/>
              <a:gd name="connsiteX0" fmla="*/ 0 w 8292598"/>
              <a:gd name="connsiteY0" fmla="*/ 0 h 2319016"/>
              <a:gd name="connsiteX1" fmla="*/ 2782585 w 8292598"/>
              <a:gd name="connsiteY1" fmla="*/ 1569497 h 2319016"/>
              <a:gd name="connsiteX2" fmla="*/ 4778058 w 8292598"/>
              <a:gd name="connsiteY2" fmla="*/ 2145200 h 2319016"/>
              <a:gd name="connsiteX3" fmla="*/ 6963424 w 8292598"/>
              <a:gd name="connsiteY3" fmla="*/ 2319014 h 2319016"/>
              <a:gd name="connsiteX4" fmla="*/ 8292598 w 8292598"/>
              <a:gd name="connsiteY4" fmla="*/ 2142706 h 2319016"/>
              <a:gd name="connsiteX0" fmla="*/ 0 w 8292598"/>
              <a:gd name="connsiteY0" fmla="*/ 0 h 2319016"/>
              <a:gd name="connsiteX1" fmla="*/ 2782585 w 8292598"/>
              <a:gd name="connsiteY1" fmla="*/ 1569497 h 2319016"/>
              <a:gd name="connsiteX2" fmla="*/ 4778058 w 8292598"/>
              <a:gd name="connsiteY2" fmla="*/ 2145200 h 2319016"/>
              <a:gd name="connsiteX3" fmla="*/ 6963424 w 8292598"/>
              <a:gd name="connsiteY3" fmla="*/ 2319014 h 2319016"/>
              <a:gd name="connsiteX4" fmla="*/ 8292598 w 8292598"/>
              <a:gd name="connsiteY4" fmla="*/ 2142706 h 2319016"/>
              <a:gd name="connsiteX0" fmla="*/ 0 w 8292598"/>
              <a:gd name="connsiteY0" fmla="*/ 0 h 2319023"/>
              <a:gd name="connsiteX1" fmla="*/ 2306489 w 8292598"/>
              <a:gd name="connsiteY1" fmla="*/ 1351086 h 2319023"/>
              <a:gd name="connsiteX2" fmla="*/ 4778058 w 8292598"/>
              <a:gd name="connsiteY2" fmla="*/ 2145200 h 2319023"/>
              <a:gd name="connsiteX3" fmla="*/ 6963424 w 8292598"/>
              <a:gd name="connsiteY3" fmla="*/ 2319014 h 2319023"/>
              <a:gd name="connsiteX4" fmla="*/ 8292598 w 8292598"/>
              <a:gd name="connsiteY4" fmla="*/ 2142706 h 2319023"/>
              <a:gd name="connsiteX0" fmla="*/ 0 w 8292598"/>
              <a:gd name="connsiteY0" fmla="*/ 0 h 2319390"/>
              <a:gd name="connsiteX1" fmla="*/ 2306489 w 8292598"/>
              <a:gd name="connsiteY1" fmla="*/ 1351086 h 2319390"/>
              <a:gd name="connsiteX2" fmla="*/ 4816659 w 8292598"/>
              <a:gd name="connsiteY2" fmla="*/ 2112438 h 2319390"/>
              <a:gd name="connsiteX3" fmla="*/ 6963424 w 8292598"/>
              <a:gd name="connsiteY3" fmla="*/ 2319014 h 2319390"/>
              <a:gd name="connsiteX4" fmla="*/ 8292598 w 8292598"/>
              <a:gd name="connsiteY4" fmla="*/ 2142706 h 2319390"/>
              <a:gd name="connsiteX0" fmla="*/ 0 w 8292598"/>
              <a:gd name="connsiteY0" fmla="*/ 0 h 2266804"/>
              <a:gd name="connsiteX1" fmla="*/ 2306489 w 8292598"/>
              <a:gd name="connsiteY1" fmla="*/ 1351086 h 2266804"/>
              <a:gd name="connsiteX2" fmla="*/ 4816659 w 8292598"/>
              <a:gd name="connsiteY2" fmla="*/ 2112438 h 2266804"/>
              <a:gd name="connsiteX3" fmla="*/ 7285111 w 8292598"/>
              <a:gd name="connsiteY3" fmla="*/ 2264411 h 2266804"/>
              <a:gd name="connsiteX4" fmla="*/ 8292598 w 8292598"/>
              <a:gd name="connsiteY4" fmla="*/ 2142706 h 2266804"/>
              <a:gd name="connsiteX0" fmla="*/ 0 w 8292598"/>
              <a:gd name="connsiteY0" fmla="*/ 0 h 2273950"/>
              <a:gd name="connsiteX1" fmla="*/ 2306489 w 8292598"/>
              <a:gd name="connsiteY1" fmla="*/ 1351086 h 2273950"/>
              <a:gd name="connsiteX2" fmla="*/ 4816659 w 8292598"/>
              <a:gd name="connsiteY2" fmla="*/ 2112438 h 2273950"/>
              <a:gd name="connsiteX3" fmla="*/ 7285111 w 8292598"/>
              <a:gd name="connsiteY3" fmla="*/ 2264411 h 2273950"/>
              <a:gd name="connsiteX4" fmla="*/ 8292598 w 8292598"/>
              <a:gd name="connsiteY4" fmla="*/ 2142706 h 2273950"/>
              <a:gd name="connsiteX0" fmla="*/ 0 w 8292598"/>
              <a:gd name="connsiteY0" fmla="*/ 0 h 2283822"/>
              <a:gd name="connsiteX1" fmla="*/ 2306489 w 8292598"/>
              <a:gd name="connsiteY1" fmla="*/ 1351086 h 2283822"/>
              <a:gd name="connsiteX2" fmla="*/ 4816659 w 8292598"/>
              <a:gd name="connsiteY2" fmla="*/ 2112438 h 2283822"/>
              <a:gd name="connsiteX3" fmla="*/ 7272243 w 8292598"/>
              <a:gd name="connsiteY3" fmla="*/ 2275332 h 2283822"/>
              <a:gd name="connsiteX4" fmla="*/ 8292598 w 8292598"/>
              <a:gd name="connsiteY4" fmla="*/ 2142706 h 2283822"/>
              <a:gd name="connsiteX0" fmla="*/ 0 w 8292598"/>
              <a:gd name="connsiteY0" fmla="*/ 0 h 2297072"/>
              <a:gd name="connsiteX1" fmla="*/ 2306489 w 8292598"/>
              <a:gd name="connsiteY1" fmla="*/ 1351086 h 2297072"/>
              <a:gd name="connsiteX2" fmla="*/ 4816659 w 8292598"/>
              <a:gd name="connsiteY2" fmla="*/ 2112438 h 2297072"/>
              <a:gd name="connsiteX3" fmla="*/ 7272243 w 8292598"/>
              <a:gd name="connsiteY3" fmla="*/ 2275332 h 2297072"/>
              <a:gd name="connsiteX4" fmla="*/ 8292598 w 8292598"/>
              <a:gd name="connsiteY4" fmla="*/ 2142706 h 2297072"/>
              <a:gd name="connsiteX0" fmla="*/ 0 w 8292598"/>
              <a:gd name="connsiteY0" fmla="*/ 0 h 2276846"/>
              <a:gd name="connsiteX1" fmla="*/ 2306489 w 8292598"/>
              <a:gd name="connsiteY1" fmla="*/ 1351086 h 2276846"/>
              <a:gd name="connsiteX2" fmla="*/ 4816659 w 8292598"/>
              <a:gd name="connsiteY2" fmla="*/ 2145200 h 2276846"/>
              <a:gd name="connsiteX3" fmla="*/ 7272243 w 8292598"/>
              <a:gd name="connsiteY3" fmla="*/ 2275332 h 2276846"/>
              <a:gd name="connsiteX4" fmla="*/ 8292598 w 8292598"/>
              <a:gd name="connsiteY4" fmla="*/ 2142706 h 2276846"/>
              <a:gd name="connsiteX0" fmla="*/ 0 w 8292598"/>
              <a:gd name="connsiteY0" fmla="*/ 0 h 2275344"/>
              <a:gd name="connsiteX1" fmla="*/ 2306489 w 8292598"/>
              <a:gd name="connsiteY1" fmla="*/ 1351086 h 2275344"/>
              <a:gd name="connsiteX2" fmla="*/ 4816659 w 8292598"/>
              <a:gd name="connsiteY2" fmla="*/ 2145200 h 2275344"/>
              <a:gd name="connsiteX3" fmla="*/ 7272243 w 8292598"/>
              <a:gd name="connsiteY3" fmla="*/ 2275332 h 2275344"/>
              <a:gd name="connsiteX4" fmla="*/ 8292598 w 8292598"/>
              <a:gd name="connsiteY4" fmla="*/ 2142706 h 2275344"/>
              <a:gd name="connsiteX0" fmla="*/ 0 w 8292598"/>
              <a:gd name="connsiteY0" fmla="*/ 0 h 2286265"/>
              <a:gd name="connsiteX1" fmla="*/ 2306489 w 8292598"/>
              <a:gd name="connsiteY1" fmla="*/ 1351086 h 2286265"/>
              <a:gd name="connsiteX2" fmla="*/ 4816659 w 8292598"/>
              <a:gd name="connsiteY2" fmla="*/ 2145200 h 2286265"/>
              <a:gd name="connsiteX3" fmla="*/ 7272243 w 8292598"/>
              <a:gd name="connsiteY3" fmla="*/ 2275332 h 2286265"/>
              <a:gd name="connsiteX4" fmla="*/ 8292598 w 8292598"/>
              <a:gd name="connsiteY4" fmla="*/ 2142706 h 2286265"/>
              <a:gd name="connsiteX0" fmla="*/ 0 w 8292598"/>
              <a:gd name="connsiteY0" fmla="*/ 0 h 2288098"/>
              <a:gd name="connsiteX1" fmla="*/ 2216416 w 8292598"/>
              <a:gd name="connsiteY1" fmla="*/ 1460291 h 2288098"/>
              <a:gd name="connsiteX2" fmla="*/ 4816659 w 8292598"/>
              <a:gd name="connsiteY2" fmla="*/ 2145200 h 2288098"/>
              <a:gd name="connsiteX3" fmla="*/ 7272243 w 8292598"/>
              <a:gd name="connsiteY3" fmla="*/ 2275332 h 2288098"/>
              <a:gd name="connsiteX4" fmla="*/ 8292598 w 8292598"/>
              <a:gd name="connsiteY4" fmla="*/ 2142706 h 2288098"/>
              <a:gd name="connsiteX0" fmla="*/ 0 w 8292598"/>
              <a:gd name="connsiteY0" fmla="*/ 0 h 2349863"/>
              <a:gd name="connsiteX1" fmla="*/ 2216416 w 8292598"/>
              <a:gd name="connsiteY1" fmla="*/ 1460291 h 2349863"/>
              <a:gd name="connsiteX2" fmla="*/ 4765190 w 8292598"/>
              <a:gd name="connsiteY2" fmla="*/ 2287167 h 2349863"/>
              <a:gd name="connsiteX3" fmla="*/ 7272243 w 8292598"/>
              <a:gd name="connsiteY3" fmla="*/ 2275332 h 2349863"/>
              <a:gd name="connsiteX4" fmla="*/ 8292598 w 8292598"/>
              <a:gd name="connsiteY4" fmla="*/ 2142706 h 2349863"/>
              <a:gd name="connsiteX0" fmla="*/ 0 w 8292598"/>
              <a:gd name="connsiteY0" fmla="*/ 0 h 2342588"/>
              <a:gd name="connsiteX1" fmla="*/ 2113477 w 8292598"/>
              <a:gd name="connsiteY1" fmla="*/ 1558576 h 2342588"/>
              <a:gd name="connsiteX2" fmla="*/ 4765190 w 8292598"/>
              <a:gd name="connsiteY2" fmla="*/ 2287167 h 2342588"/>
              <a:gd name="connsiteX3" fmla="*/ 7272243 w 8292598"/>
              <a:gd name="connsiteY3" fmla="*/ 2275332 h 2342588"/>
              <a:gd name="connsiteX4" fmla="*/ 8292598 w 8292598"/>
              <a:gd name="connsiteY4" fmla="*/ 2142706 h 2342588"/>
              <a:gd name="connsiteX0" fmla="*/ 0 w 8292598"/>
              <a:gd name="connsiteY0" fmla="*/ 0 h 2443907"/>
              <a:gd name="connsiteX1" fmla="*/ 2113477 w 8292598"/>
              <a:gd name="connsiteY1" fmla="*/ 1558576 h 2443907"/>
              <a:gd name="connsiteX2" fmla="*/ 4752322 w 8292598"/>
              <a:gd name="connsiteY2" fmla="*/ 2407294 h 2443907"/>
              <a:gd name="connsiteX3" fmla="*/ 7272243 w 8292598"/>
              <a:gd name="connsiteY3" fmla="*/ 2275332 h 2443907"/>
              <a:gd name="connsiteX4" fmla="*/ 8292598 w 8292598"/>
              <a:gd name="connsiteY4" fmla="*/ 2142706 h 2443907"/>
              <a:gd name="connsiteX0" fmla="*/ 0 w 8292598"/>
              <a:gd name="connsiteY0" fmla="*/ 0 h 2476493"/>
              <a:gd name="connsiteX1" fmla="*/ 2113477 w 8292598"/>
              <a:gd name="connsiteY1" fmla="*/ 1558576 h 2476493"/>
              <a:gd name="connsiteX2" fmla="*/ 4752322 w 8292598"/>
              <a:gd name="connsiteY2" fmla="*/ 2407294 h 2476493"/>
              <a:gd name="connsiteX3" fmla="*/ 7297979 w 8292598"/>
              <a:gd name="connsiteY3" fmla="*/ 2395458 h 2476493"/>
              <a:gd name="connsiteX4" fmla="*/ 8292598 w 8292598"/>
              <a:gd name="connsiteY4" fmla="*/ 2142706 h 2476493"/>
              <a:gd name="connsiteX0" fmla="*/ 0 w 8292598"/>
              <a:gd name="connsiteY0" fmla="*/ 0 h 2495850"/>
              <a:gd name="connsiteX1" fmla="*/ 2113477 w 8292598"/>
              <a:gd name="connsiteY1" fmla="*/ 1558576 h 2495850"/>
              <a:gd name="connsiteX2" fmla="*/ 4752322 w 8292598"/>
              <a:gd name="connsiteY2" fmla="*/ 2407294 h 2495850"/>
              <a:gd name="connsiteX3" fmla="*/ 7297979 w 8292598"/>
              <a:gd name="connsiteY3" fmla="*/ 2395458 h 2495850"/>
              <a:gd name="connsiteX4" fmla="*/ 8292598 w 8292598"/>
              <a:gd name="connsiteY4" fmla="*/ 2142706 h 2495850"/>
              <a:gd name="connsiteX0" fmla="*/ 0 w 8292598"/>
              <a:gd name="connsiteY0" fmla="*/ 0 h 2501347"/>
              <a:gd name="connsiteX1" fmla="*/ 2113477 w 8292598"/>
              <a:gd name="connsiteY1" fmla="*/ 1558576 h 2501347"/>
              <a:gd name="connsiteX2" fmla="*/ 4752322 w 8292598"/>
              <a:gd name="connsiteY2" fmla="*/ 2407294 h 2501347"/>
              <a:gd name="connsiteX3" fmla="*/ 6963425 w 8292598"/>
              <a:gd name="connsiteY3" fmla="*/ 2406378 h 2501347"/>
              <a:gd name="connsiteX4" fmla="*/ 8292598 w 8292598"/>
              <a:gd name="connsiteY4" fmla="*/ 2142706 h 2501347"/>
              <a:gd name="connsiteX0" fmla="*/ 0 w 8292598"/>
              <a:gd name="connsiteY0" fmla="*/ 0 h 2513233"/>
              <a:gd name="connsiteX1" fmla="*/ 2113477 w 8292598"/>
              <a:gd name="connsiteY1" fmla="*/ 1558576 h 2513233"/>
              <a:gd name="connsiteX2" fmla="*/ 4752322 w 8292598"/>
              <a:gd name="connsiteY2" fmla="*/ 2407294 h 2513233"/>
              <a:gd name="connsiteX3" fmla="*/ 6950558 w 8292598"/>
              <a:gd name="connsiteY3" fmla="*/ 2428219 h 2513233"/>
              <a:gd name="connsiteX4" fmla="*/ 8292598 w 8292598"/>
              <a:gd name="connsiteY4" fmla="*/ 2142706 h 2513233"/>
              <a:gd name="connsiteX0" fmla="*/ 0 w 8292598"/>
              <a:gd name="connsiteY0" fmla="*/ 0 h 2505121"/>
              <a:gd name="connsiteX1" fmla="*/ 2113477 w 8292598"/>
              <a:gd name="connsiteY1" fmla="*/ 1558576 h 2505121"/>
              <a:gd name="connsiteX2" fmla="*/ 4752322 w 8292598"/>
              <a:gd name="connsiteY2" fmla="*/ 2407294 h 2505121"/>
              <a:gd name="connsiteX3" fmla="*/ 6950558 w 8292598"/>
              <a:gd name="connsiteY3" fmla="*/ 2428219 h 2505121"/>
              <a:gd name="connsiteX4" fmla="*/ 8292598 w 8292598"/>
              <a:gd name="connsiteY4" fmla="*/ 2142706 h 2505121"/>
              <a:gd name="connsiteX0" fmla="*/ 0 w 8292598"/>
              <a:gd name="connsiteY0" fmla="*/ 0 h 2490264"/>
              <a:gd name="connsiteX1" fmla="*/ 2113477 w 8292598"/>
              <a:gd name="connsiteY1" fmla="*/ 1558576 h 2490264"/>
              <a:gd name="connsiteX2" fmla="*/ 4507839 w 8292598"/>
              <a:gd name="connsiteY2" fmla="*/ 2407294 h 2490264"/>
              <a:gd name="connsiteX3" fmla="*/ 6950558 w 8292598"/>
              <a:gd name="connsiteY3" fmla="*/ 2428219 h 2490264"/>
              <a:gd name="connsiteX4" fmla="*/ 8292598 w 8292598"/>
              <a:gd name="connsiteY4" fmla="*/ 2142706 h 2490264"/>
              <a:gd name="connsiteX0" fmla="*/ 0 w 8292598"/>
              <a:gd name="connsiteY0" fmla="*/ 0 h 2486461"/>
              <a:gd name="connsiteX1" fmla="*/ 2062007 w 8292598"/>
              <a:gd name="connsiteY1" fmla="*/ 1613178 h 2486461"/>
              <a:gd name="connsiteX2" fmla="*/ 4507839 w 8292598"/>
              <a:gd name="connsiteY2" fmla="*/ 2407294 h 2486461"/>
              <a:gd name="connsiteX3" fmla="*/ 6950558 w 8292598"/>
              <a:gd name="connsiteY3" fmla="*/ 2428219 h 2486461"/>
              <a:gd name="connsiteX4" fmla="*/ 8292598 w 8292598"/>
              <a:gd name="connsiteY4" fmla="*/ 2142706 h 2486461"/>
              <a:gd name="connsiteX0" fmla="*/ 0 w 8292598"/>
              <a:gd name="connsiteY0" fmla="*/ 0 h 2509072"/>
              <a:gd name="connsiteX1" fmla="*/ 2062007 w 8292598"/>
              <a:gd name="connsiteY1" fmla="*/ 1613178 h 2509072"/>
              <a:gd name="connsiteX2" fmla="*/ 4507839 w 8292598"/>
              <a:gd name="connsiteY2" fmla="*/ 2440055 h 2509072"/>
              <a:gd name="connsiteX3" fmla="*/ 6950558 w 8292598"/>
              <a:gd name="connsiteY3" fmla="*/ 2428219 h 2509072"/>
              <a:gd name="connsiteX4" fmla="*/ 8292598 w 8292598"/>
              <a:gd name="connsiteY4" fmla="*/ 2142706 h 2509072"/>
              <a:gd name="connsiteX0" fmla="*/ 0 w 8292598"/>
              <a:gd name="connsiteY0" fmla="*/ 0 h 2540568"/>
              <a:gd name="connsiteX1" fmla="*/ 2062007 w 8292598"/>
              <a:gd name="connsiteY1" fmla="*/ 1613178 h 2540568"/>
              <a:gd name="connsiteX2" fmla="*/ 4507839 w 8292598"/>
              <a:gd name="connsiteY2" fmla="*/ 2440055 h 2540568"/>
              <a:gd name="connsiteX3" fmla="*/ 6899089 w 8292598"/>
              <a:gd name="connsiteY3" fmla="*/ 2493743 h 2540568"/>
              <a:gd name="connsiteX4" fmla="*/ 8292598 w 8292598"/>
              <a:gd name="connsiteY4" fmla="*/ 2142706 h 2540568"/>
              <a:gd name="connsiteX0" fmla="*/ 0 w 8292598"/>
              <a:gd name="connsiteY0" fmla="*/ 0 h 2544817"/>
              <a:gd name="connsiteX1" fmla="*/ 2062007 w 8292598"/>
              <a:gd name="connsiteY1" fmla="*/ 1613178 h 2544817"/>
              <a:gd name="connsiteX2" fmla="*/ 4507839 w 8292598"/>
              <a:gd name="connsiteY2" fmla="*/ 2440055 h 2544817"/>
              <a:gd name="connsiteX3" fmla="*/ 6899089 w 8292598"/>
              <a:gd name="connsiteY3" fmla="*/ 2493743 h 2544817"/>
              <a:gd name="connsiteX4" fmla="*/ 8292598 w 8292598"/>
              <a:gd name="connsiteY4" fmla="*/ 2142706 h 2544817"/>
              <a:gd name="connsiteX0" fmla="*/ 0 w 8292598"/>
              <a:gd name="connsiteY0" fmla="*/ 0 h 2544817"/>
              <a:gd name="connsiteX1" fmla="*/ 2062007 w 8292598"/>
              <a:gd name="connsiteY1" fmla="*/ 1613178 h 2544817"/>
              <a:gd name="connsiteX2" fmla="*/ 4507839 w 8292598"/>
              <a:gd name="connsiteY2" fmla="*/ 2440055 h 2544817"/>
              <a:gd name="connsiteX3" fmla="*/ 6770414 w 8292598"/>
              <a:gd name="connsiteY3" fmla="*/ 2493743 h 2544817"/>
              <a:gd name="connsiteX4" fmla="*/ 8292598 w 8292598"/>
              <a:gd name="connsiteY4" fmla="*/ 2142706 h 2544817"/>
              <a:gd name="connsiteX0" fmla="*/ 0 w 8292598"/>
              <a:gd name="connsiteY0" fmla="*/ 0 h 2544817"/>
              <a:gd name="connsiteX1" fmla="*/ 2062007 w 8292598"/>
              <a:gd name="connsiteY1" fmla="*/ 1613178 h 2544817"/>
              <a:gd name="connsiteX2" fmla="*/ 4507839 w 8292598"/>
              <a:gd name="connsiteY2" fmla="*/ 2440055 h 2544817"/>
              <a:gd name="connsiteX3" fmla="*/ 6770414 w 8292598"/>
              <a:gd name="connsiteY3" fmla="*/ 2493743 h 2544817"/>
              <a:gd name="connsiteX4" fmla="*/ 8292598 w 8292598"/>
              <a:gd name="connsiteY4" fmla="*/ 2142706 h 2544817"/>
              <a:gd name="connsiteX0" fmla="*/ 0 w 8292598"/>
              <a:gd name="connsiteY0" fmla="*/ 0 h 2574633"/>
              <a:gd name="connsiteX1" fmla="*/ 2062007 w 8292598"/>
              <a:gd name="connsiteY1" fmla="*/ 1613178 h 2574633"/>
              <a:gd name="connsiteX2" fmla="*/ 4494971 w 8292598"/>
              <a:gd name="connsiteY2" fmla="*/ 2494658 h 2574633"/>
              <a:gd name="connsiteX3" fmla="*/ 6770414 w 8292598"/>
              <a:gd name="connsiteY3" fmla="*/ 2493743 h 2574633"/>
              <a:gd name="connsiteX4" fmla="*/ 8292598 w 8292598"/>
              <a:gd name="connsiteY4" fmla="*/ 2142706 h 2574633"/>
              <a:gd name="connsiteX0" fmla="*/ 0 w 8292598"/>
              <a:gd name="connsiteY0" fmla="*/ 0 h 2567203"/>
              <a:gd name="connsiteX1" fmla="*/ 2062007 w 8292598"/>
              <a:gd name="connsiteY1" fmla="*/ 1613178 h 2567203"/>
              <a:gd name="connsiteX2" fmla="*/ 4301959 w 8292598"/>
              <a:gd name="connsiteY2" fmla="*/ 2483737 h 2567203"/>
              <a:gd name="connsiteX3" fmla="*/ 6770414 w 8292598"/>
              <a:gd name="connsiteY3" fmla="*/ 2493743 h 2567203"/>
              <a:gd name="connsiteX4" fmla="*/ 8292598 w 8292598"/>
              <a:gd name="connsiteY4" fmla="*/ 2142706 h 2567203"/>
              <a:gd name="connsiteX0" fmla="*/ 0 w 8292598"/>
              <a:gd name="connsiteY0" fmla="*/ 0 h 2567203"/>
              <a:gd name="connsiteX1" fmla="*/ 2062007 w 8292598"/>
              <a:gd name="connsiteY1" fmla="*/ 1613178 h 2567203"/>
              <a:gd name="connsiteX2" fmla="*/ 4301959 w 8292598"/>
              <a:gd name="connsiteY2" fmla="*/ 2483737 h 2567203"/>
              <a:gd name="connsiteX3" fmla="*/ 6770414 w 8292598"/>
              <a:gd name="connsiteY3" fmla="*/ 2493743 h 2567203"/>
              <a:gd name="connsiteX4" fmla="*/ 8292598 w 8292598"/>
              <a:gd name="connsiteY4" fmla="*/ 2142706 h 2567203"/>
              <a:gd name="connsiteX0" fmla="*/ 0 w 8292598"/>
              <a:gd name="connsiteY0" fmla="*/ 0 h 2570642"/>
              <a:gd name="connsiteX1" fmla="*/ 2062007 w 8292598"/>
              <a:gd name="connsiteY1" fmla="*/ 1613178 h 2570642"/>
              <a:gd name="connsiteX2" fmla="*/ 4301959 w 8292598"/>
              <a:gd name="connsiteY2" fmla="*/ 2483737 h 2570642"/>
              <a:gd name="connsiteX3" fmla="*/ 6770414 w 8292598"/>
              <a:gd name="connsiteY3" fmla="*/ 2493743 h 2570642"/>
              <a:gd name="connsiteX4" fmla="*/ 8292598 w 8292598"/>
              <a:gd name="connsiteY4" fmla="*/ 2142706 h 2570642"/>
              <a:gd name="connsiteX0" fmla="*/ 0 w 8292598"/>
              <a:gd name="connsiteY0" fmla="*/ 0 h 2587614"/>
              <a:gd name="connsiteX1" fmla="*/ 2062007 w 8292598"/>
              <a:gd name="connsiteY1" fmla="*/ 1613178 h 2587614"/>
              <a:gd name="connsiteX2" fmla="*/ 4301959 w 8292598"/>
              <a:gd name="connsiteY2" fmla="*/ 2483737 h 2587614"/>
              <a:gd name="connsiteX3" fmla="*/ 6706077 w 8292598"/>
              <a:gd name="connsiteY3" fmla="*/ 2526505 h 2587614"/>
              <a:gd name="connsiteX4" fmla="*/ 8292598 w 8292598"/>
              <a:gd name="connsiteY4" fmla="*/ 2142706 h 2587614"/>
              <a:gd name="connsiteX0" fmla="*/ 0 w 8292598"/>
              <a:gd name="connsiteY0" fmla="*/ 0 h 2695786"/>
              <a:gd name="connsiteX1" fmla="*/ 2062007 w 8292598"/>
              <a:gd name="connsiteY1" fmla="*/ 1613178 h 2695786"/>
              <a:gd name="connsiteX2" fmla="*/ 4199019 w 8292598"/>
              <a:gd name="connsiteY2" fmla="*/ 2636626 h 2695786"/>
              <a:gd name="connsiteX3" fmla="*/ 6706077 w 8292598"/>
              <a:gd name="connsiteY3" fmla="*/ 2526505 h 2695786"/>
              <a:gd name="connsiteX4" fmla="*/ 8292598 w 8292598"/>
              <a:gd name="connsiteY4" fmla="*/ 2142706 h 2695786"/>
              <a:gd name="connsiteX0" fmla="*/ 0 w 8292598"/>
              <a:gd name="connsiteY0" fmla="*/ 0 h 2692619"/>
              <a:gd name="connsiteX1" fmla="*/ 1920465 w 8292598"/>
              <a:gd name="connsiteY1" fmla="*/ 1656861 h 2692619"/>
              <a:gd name="connsiteX2" fmla="*/ 4199019 w 8292598"/>
              <a:gd name="connsiteY2" fmla="*/ 2636626 h 2692619"/>
              <a:gd name="connsiteX3" fmla="*/ 6706077 w 8292598"/>
              <a:gd name="connsiteY3" fmla="*/ 2526505 h 2692619"/>
              <a:gd name="connsiteX4" fmla="*/ 8292598 w 8292598"/>
              <a:gd name="connsiteY4" fmla="*/ 2142706 h 2692619"/>
              <a:gd name="connsiteX0" fmla="*/ 0 w 8292598"/>
              <a:gd name="connsiteY0" fmla="*/ 0 h 2692619"/>
              <a:gd name="connsiteX1" fmla="*/ 1920465 w 8292598"/>
              <a:gd name="connsiteY1" fmla="*/ 1656861 h 2692619"/>
              <a:gd name="connsiteX2" fmla="*/ 4199019 w 8292598"/>
              <a:gd name="connsiteY2" fmla="*/ 2636626 h 2692619"/>
              <a:gd name="connsiteX3" fmla="*/ 6706077 w 8292598"/>
              <a:gd name="connsiteY3" fmla="*/ 2526505 h 2692619"/>
              <a:gd name="connsiteX4" fmla="*/ 8292598 w 8292598"/>
              <a:gd name="connsiteY4" fmla="*/ 2142706 h 2692619"/>
              <a:gd name="connsiteX0" fmla="*/ 0 w 8292598"/>
              <a:gd name="connsiteY0" fmla="*/ 0 h 2693410"/>
              <a:gd name="connsiteX1" fmla="*/ 1778923 w 8292598"/>
              <a:gd name="connsiteY1" fmla="*/ 1645940 h 2693410"/>
              <a:gd name="connsiteX2" fmla="*/ 4199019 w 8292598"/>
              <a:gd name="connsiteY2" fmla="*/ 2636626 h 2693410"/>
              <a:gd name="connsiteX3" fmla="*/ 6706077 w 8292598"/>
              <a:gd name="connsiteY3" fmla="*/ 2526505 h 2693410"/>
              <a:gd name="connsiteX4" fmla="*/ 8292598 w 8292598"/>
              <a:gd name="connsiteY4" fmla="*/ 2142706 h 2693410"/>
              <a:gd name="connsiteX0" fmla="*/ 0 w 8292598"/>
              <a:gd name="connsiteY0" fmla="*/ 0 h 2675311"/>
              <a:gd name="connsiteX1" fmla="*/ 1778923 w 8292598"/>
              <a:gd name="connsiteY1" fmla="*/ 1645940 h 2675311"/>
              <a:gd name="connsiteX2" fmla="*/ 4083211 w 8292598"/>
              <a:gd name="connsiteY2" fmla="*/ 2614785 h 2675311"/>
              <a:gd name="connsiteX3" fmla="*/ 6706077 w 8292598"/>
              <a:gd name="connsiteY3" fmla="*/ 2526505 h 2675311"/>
              <a:gd name="connsiteX4" fmla="*/ 8292598 w 8292598"/>
              <a:gd name="connsiteY4" fmla="*/ 2142706 h 2675311"/>
              <a:gd name="connsiteX0" fmla="*/ 0 w 8292598"/>
              <a:gd name="connsiteY0" fmla="*/ 0 h 2702184"/>
              <a:gd name="connsiteX1" fmla="*/ 1778923 w 8292598"/>
              <a:gd name="connsiteY1" fmla="*/ 1645940 h 2702184"/>
              <a:gd name="connsiteX2" fmla="*/ 4083211 w 8292598"/>
              <a:gd name="connsiteY2" fmla="*/ 2614785 h 2702184"/>
              <a:gd name="connsiteX3" fmla="*/ 6667474 w 8292598"/>
              <a:gd name="connsiteY3" fmla="*/ 2602950 h 2702184"/>
              <a:gd name="connsiteX4" fmla="*/ 8292598 w 8292598"/>
              <a:gd name="connsiteY4" fmla="*/ 2142706 h 2702184"/>
              <a:gd name="connsiteX0" fmla="*/ 0 w 8292598"/>
              <a:gd name="connsiteY0" fmla="*/ 0 h 2715776"/>
              <a:gd name="connsiteX1" fmla="*/ 1778923 w 8292598"/>
              <a:gd name="connsiteY1" fmla="*/ 1645940 h 2715776"/>
              <a:gd name="connsiteX2" fmla="*/ 4083211 w 8292598"/>
              <a:gd name="connsiteY2" fmla="*/ 2614785 h 2715776"/>
              <a:gd name="connsiteX3" fmla="*/ 6667474 w 8292598"/>
              <a:gd name="connsiteY3" fmla="*/ 2602950 h 2715776"/>
              <a:gd name="connsiteX4" fmla="*/ 8292598 w 8292598"/>
              <a:gd name="connsiteY4" fmla="*/ 2142706 h 2715776"/>
              <a:gd name="connsiteX0" fmla="*/ 0 w 8292598"/>
              <a:gd name="connsiteY0" fmla="*/ 0 h 2715776"/>
              <a:gd name="connsiteX1" fmla="*/ 1778923 w 8292598"/>
              <a:gd name="connsiteY1" fmla="*/ 1645940 h 2715776"/>
              <a:gd name="connsiteX2" fmla="*/ 4083211 w 8292598"/>
              <a:gd name="connsiteY2" fmla="*/ 2614785 h 2715776"/>
              <a:gd name="connsiteX3" fmla="*/ 6667474 w 8292598"/>
              <a:gd name="connsiteY3" fmla="*/ 2602950 h 2715776"/>
              <a:gd name="connsiteX4" fmla="*/ 8292598 w 8292598"/>
              <a:gd name="connsiteY4" fmla="*/ 2142706 h 2715776"/>
              <a:gd name="connsiteX0" fmla="*/ 0 w 8292598"/>
              <a:gd name="connsiteY0" fmla="*/ 0 h 2715776"/>
              <a:gd name="connsiteX1" fmla="*/ 1778923 w 8292598"/>
              <a:gd name="connsiteY1" fmla="*/ 1645940 h 2715776"/>
              <a:gd name="connsiteX2" fmla="*/ 4083211 w 8292598"/>
              <a:gd name="connsiteY2" fmla="*/ 2614785 h 2715776"/>
              <a:gd name="connsiteX3" fmla="*/ 6667474 w 8292598"/>
              <a:gd name="connsiteY3" fmla="*/ 2602950 h 2715776"/>
              <a:gd name="connsiteX4" fmla="*/ 8292598 w 8292598"/>
              <a:gd name="connsiteY4" fmla="*/ 2142706 h 2715776"/>
              <a:gd name="connsiteX0" fmla="*/ 0 w 8292598"/>
              <a:gd name="connsiteY0" fmla="*/ 0 h 2732995"/>
              <a:gd name="connsiteX1" fmla="*/ 1778923 w 8292598"/>
              <a:gd name="connsiteY1" fmla="*/ 1645940 h 2732995"/>
              <a:gd name="connsiteX2" fmla="*/ 4083211 w 8292598"/>
              <a:gd name="connsiteY2" fmla="*/ 2614785 h 2732995"/>
              <a:gd name="connsiteX3" fmla="*/ 6538799 w 8292598"/>
              <a:gd name="connsiteY3" fmla="*/ 2635712 h 2732995"/>
              <a:gd name="connsiteX4" fmla="*/ 8292598 w 8292598"/>
              <a:gd name="connsiteY4" fmla="*/ 2142706 h 2732995"/>
              <a:gd name="connsiteX0" fmla="*/ 0 w 8292598"/>
              <a:gd name="connsiteY0" fmla="*/ 0 h 2732312"/>
              <a:gd name="connsiteX1" fmla="*/ 2036272 w 8292598"/>
              <a:gd name="connsiteY1" fmla="*/ 1656860 h 2732312"/>
              <a:gd name="connsiteX2" fmla="*/ 4083211 w 8292598"/>
              <a:gd name="connsiteY2" fmla="*/ 2614785 h 2732312"/>
              <a:gd name="connsiteX3" fmla="*/ 6538799 w 8292598"/>
              <a:gd name="connsiteY3" fmla="*/ 2635712 h 2732312"/>
              <a:gd name="connsiteX4" fmla="*/ 8292598 w 8292598"/>
              <a:gd name="connsiteY4" fmla="*/ 2142706 h 2732312"/>
              <a:gd name="connsiteX0" fmla="*/ 0 w 8292598"/>
              <a:gd name="connsiteY0" fmla="*/ 0 h 2659040"/>
              <a:gd name="connsiteX1" fmla="*/ 2036272 w 8292598"/>
              <a:gd name="connsiteY1" fmla="*/ 1656860 h 2659040"/>
              <a:gd name="connsiteX2" fmla="*/ 4237622 w 8292598"/>
              <a:gd name="connsiteY2" fmla="*/ 2483739 h 2659040"/>
              <a:gd name="connsiteX3" fmla="*/ 6538799 w 8292598"/>
              <a:gd name="connsiteY3" fmla="*/ 2635712 h 2659040"/>
              <a:gd name="connsiteX4" fmla="*/ 8292598 w 8292598"/>
              <a:gd name="connsiteY4" fmla="*/ 2142706 h 2659040"/>
              <a:gd name="connsiteX0" fmla="*/ 0 w 8292598"/>
              <a:gd name="connsiteY0" fmla="*/ 0 h 2574881"/>
              <a:gd name="connsiteX1" fmla="*/ 2036272 w 8292598"/>
              <a:gd name="connsiteY1" fmla="*/ 1656860 h 2574881"/>
              <a:gd name="connsiteX2" fmla="*/ 4237622 w 8292598"/>
              <a:gd name="connsiteY2" fmla="*/ 2483739 h 2574881"/>
              <a:gd name="connsiteX3" fmla="*/ 6577402 w 8292598"/>
              <a:gd name="connsiteY3" fmla="*/ 2515584 h 2574881"/>
              <a:gd name="connsiteX4" fmla="*/ 8292598 w 8292598"/>
              <a:gd name="connsiteY4" fmla="*/ 2142706 h 2574881"/>
              <a:gd name="connsiteX0" fmla="*/ 0 w 8292598"/>
              <a:gd name="connsiteY0" fmla="*/ 0 h 2554712"/>
              <a:gd name="connsiteX1" fmla="*/ 2036272 w 8292598"/>
              <a:gd name="connsiteY1" fmla="*/ 1656860 h 2554712"/>
              <a:gd name="connsiteX2" fmla="*/ 4237622 w 8292598"/>
              <a:gd name="connsiteY2" fmla="*/ 2483739 h 2554712"/>
              <a:gd name="connsiteX3" fmla="*/ 6590271 w 8292598"/>
              <a:gd name="connsiteY3" fmla="*/ 2471902 h 2554712"/>
              <a:gd name="connsiteX4" fmla="*/ 8292598 w 8292598"/>
              <a:gd name="connsiteY4" fmla="*/ 2142706 h 2554712"/>
              <a:gd name="connsiteX0" fmla="*/ 0 w 8253996"/>
              <a:gd name="connsiteY0" fmla="*/ 0 h 2556222"/>
              <a:gd name="connsiteX1" fmla="*/ 2036272 w 8253996"/>
              <a:gd name="connsiteY1" fmla="*/ 1656860 h 2556222"/>
              <a:gd name="connsiteX2" fmla="*/ 4237622 w 8253996"/>
              <a:gd name="connsiteY2" fmla="*/ 2483739 h 2556222"/>
              <a:gd name="connsiteX3" fmla="*/ 6590271 w 8253996"/>
              <a:gd name="connsiteY3" fmla="*/ 2471902 h 2556222"/>
              <a:gd name="connsiteX4" fmla="*/ 8253996 w 8253996"/>
              <a:gd name="connsiteY4" fmla="*/ 2109945 h 2556222"/>
              <a:gd name="connsiteX0" fmla="*/ 0 w 8253996"/>
              <a:gd name="connsiteY0" fmla="*/ 0 h 2556222"/>
              <a:gd name="connsiteX1" fmla="*/ 2036272 w 8253996"/>
              <a:gd name="connsiteY1" fmla="*/ 1656860 h 2556222"/>
              <a:gd name="connsiteX2" fmla="*/ 4237622 w 8253996"/>
              <a:gd name="connsiteY2" fmla="*/ 2483739 h 2556222"/>
              <a:gd name="connsiteX3" fmla="*/ 6590271 w 8253996"/>
              <a:gd name="connsiteY3" fmla="*/ 2471902 h 2556222"/>
              <a:gd name="connsiteX4" fmla="*/ 8253996 w 8253996"/>
              <a:gd name="connsiteY4" fmla="*/ 2109945 h 2556222"/>
              <a:gd name="connsiteX0" fmla="*/ 0 w 8253996"/>
              <a:gd name="connsiteY0" fmla="*/ 0 h 2496483"/>
              <a:gd name="connsiteX1" fmla="*/ 2036272 w 8253996"/>
              <a:gd name="connsiteY1" fmla="*/ 1656860 h 2496483"/>
              <a:gd name="connsiteX2" fmla="*/ 4314828 w 8253996"/>
              <a:gd name="connsiteY2" fmla="*/ 2374533 h 2496483"/>
              <a:gd name="connsiteX3" fmla="*/ 6590271 w 8253996"/>
              <a:gd name="connsiteY3" fmla="*/ 2471902 h 2496483"/>
              <a:gd name="connsiteX4" fmla="*/ 8253996 w 8253996"/>
              <a:gd name="connsiteY4" fmla="*/ 2109945 h 2496483"/>
              <a:gd name="connsiteX0" fmla="*/ 0 w 8253996"/>
              <a:gd name="connsiteY0" fmla="*/ 0 h 2496483"/>
              <a:gd name="connsiteX1" fmla="*/ 2036272 w 8253996"/>
              <a:gd name="connsiteY1" fmla="*/ 1656860 h 2496483"/>
              <a:gd name="connsiteX2" fmla="*/ 4314828 w 8253996"/>
              <a:gd name="connsiteY2" fmla="*/ 2374533 h 2496483"/>
              <a:gd name="connsiteX3" fmla="*/ 6500199 w 8253996"/>
              <a:gd name="connsiteY3" fmla="*/ 2471902 h 2496483"/>
              <a:gd name="connsiteX4" fmla="*/ 8253996 w 8253996"/>
              <a:gd name="connsiteY4" fmla="*/ 2109945 h 2496483"/>
              <a:gd name="connsiteX0" fmla="*/ 0 w 8253996"/>
              <a:gd name="connsiteY0" fmla="*/ 0 h 2497799"/>
              <a:gd name="connsiteX1" fmla="*/ 2113477 w 8253996"/>
              <a:gd name="connsiteY1" fmla="*/ 1624098 h 2497799"/>
              <a:gd name="connsiteX2" fmla="*/ 4314828 w 8253996"/>
              <a:gd name="connsiteY2" fmla="*/ 2374533 h 2497799"/>
              <a:gd name="connsiteX3" fmla="*/ 6500199 w 8253996"/>
              <a:gd name="connsiteY3" fmla="*/ 2471902 h 2497799"/>
              <a:gd name="connsiteX4" fmla="*/ 8253996 w 8253996"/>
              <a:gd name="connsiteY4" fmla="*/ 2109945 h 2497799"/>
              <a:gd name="connsiteX0" fmla="*/ 0 w 8253996"/>
              <a:gd name="connsiteY0" fmla="*/ 0 h 2456153"/>
              <a:gd name="connsiteX1" fmla="*/ 2113477 w 8253996"/>
              <a:gd name="connsiteY1" fmla="*/ 1624098 h 2456153"/>
              <a:gd name="connsiteX2" fmla="*/ 4314828 w 8253996"/>
              <a:gd name="connsiteY2" fmla="*/ 2374533 h 2456153"/>
              <a:gd name="connsiteX3" fmla="*/ 6358657 w 8253996"/>
              <a:gd name="connsiteY3" fmla="*/ 2406379 h 2456153"/>
              <a:gd name="connsiteX4" fmla="*/ 8253996 w 8253996"/>
              <a:gd name="connsiteY4" fmla="*/ 2109945 h 2456153"/>
              <a:gd name="connsiteX0" fmla="*/ 0 w 8253996"/>
              <a:gd name="connsiteY0" fmla="*/ 0 h 2443769"/>
              <a:gd name="connsiteX1" fmla="*/ 2113477 w 8253996"/>
              <a:gd name="connsiteY1" fmla="*/ 1624098 h 2443769"/>
              <a:gd name="connsiteX2" fmla="*/ 4456370 w 8253996"/>
              <a:gd name="connsiteY2" fmla="*/ 2352692 h 2443769"/>
              <a:gd name="connsiteX3" fmla="*/ 6358657 w 8253996"/>
              <a:gd name="connsiteY3" fmla="*/ 2406379 h 2443769"/>
              <a:gd name="connsiteX4" fmla="*/ 8253996 w 8253996"/>
              <a:gd name="connsiteY4" fmla="*/ 2109945 h 2443769"/>
              <a:gd name="connsiteX0" fmla="*/ 0 w 8253996"/>
              <a:gd name="connsiteY0" fmla="*/ 0 h 2433078"/>
              <a:gd name="connsiteX1" fmla="*/ 2113477 w 8253996"/>
              <a:gd name="connsiteY1" fmla="*/ 1624098 h 2433078"/>
              <a:gd name="connsiteX2" fmla="*/ 4456370 w 8253996"/>
              <a:gd name="connsiteY2" fmla="*/ 2352692 h 2433078"/>
              <a:gd name="connsiteX3" fmla="*/ 6358657 w 8253996"/>
              <a:gd name="connsiteY3" fmla="*/ 2406379 h 2433078"/>
              <a:gd name="connsiteX4" fmla="*/ 8253996 w 8253996"/>
              <a:gd name="connsiteY4" fmla="*/ 2109945 h 2433078"/>
              <a:gd name="connsiteX0" fmla="*/ 0 w 8253996"/>
              <a:gd name="connsiteY0" fmla="*/ 0 h 2433078"/>
              <a:gd name="connsiteX1" fmla="*/ 2113477 w 8253996"/>
              <a:gd name="connsiteY1" fmla="*/ 1624098 h 2433078"/>
              <a:gd name="connsiteX2" fmla="*/ 4456370 w 8253996"/>
              <a:gd name="connsiteY2" fmla="*/ 2352692 h 2433078"/>
              <a:gd name="connsiteX3" fmla="*/ 6358657 w 8253996"/>
              <a:gd name="connsiteY3" fmla="*/ 2406379 h 2433078"/>
              <a:gd name="connsiteX4" fmla="*/ 8253996 w 8253996"/>
              <a:gd name="connsiteY4" fmla="*/ 2109945 h 243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3996" h="2433078">
                <a:moveTo>
                  <a:pt x="0" y="0"/>
                </a:moveTo>
                <a:cubicBezTo>
                  <a:pt x="756634" y="848438"/>
                  <a:pt x="1370749" y="1231983"/>
                  <a:pt x="2113477" y="1624098"/>
                </a:cubicBezTo>
                <a:cubicBezTo>
                  <a:pt x="2856205" y="2016213"/>
                  <a:pt x="3743679" y="2254360"/>
                  <a:pt x="4456370" y="2352692"/>
                </a:cubicBezTo>
                <a:cubicBezTo>
                  <a:pt x="5163901" y="2450312"/>
                  <a:pt x="5725719" y="2446837"/>
                  <a:pt x="6358657" y="2406379"/>
                </a:cubicBezTo>
                <a:cubicBezTo>
                  <a:pt x="6991595" y="2365921"/>
                  <a:pt x="7319771" y="2333690"/>
                  <a:pt x="8253996" y="210994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H="1" flipV="1">
            <a:off x="3230803" y="625673"/>
            <a:ext cx="12436" cy="48522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4809001" y="782449"/>
            <a:ext cx="5779032" cy="1979807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  <a:gd name="connsiteX0" fmla="*/ 0 w 8079297"/>
              <a:gd name="connsiteY0" fmla="*/ 0 h 1986274"/>
              <a:gd name="connsiteX1" fmla="*/ 1554480 w 8079297"/>
              <a:gd name="connsiteY1" fmla="*/ 1388628 h 1986274"/>
              <a:gd name="connsiteX2" fmla="*/ 3261360 w 8079297"/>
              <a:gd name="connsiteY2" fmla="*/ 1898273 h 1986274"/>
              <a:gd name="connsiteX3" fmla="*/ 5283200 w 8079297"/>
              <a:gd name="connsiteY3" fmla="*/ 1971040 h 1986274"/>
              <a:gd name="connsiteX4" fmla="*/ 6807200 w 8079297"/>
              <a:gd name="connsiteY4" fmla="*/ 1729128 h 1986274"/>
              <a:gd name="connsiteX5" fmla="*/ 8077200 w 8079297"/>
              <a:gd name="connsiteY5" fmla="*/ 1246363 h 1986274"/>
              <a:gd name="connsiteX0" fmla="*/ 0 w 8079297"/>
              <a:gd name="connsiteY0" fmla="*/ 0 h 1986274"/>
              <a:gd name="connsiteX1" fmla="*/ 1554480 w 8079297"/>
              <a:gd name="connsiteY1" fmla="*/ 1388628 h 1986274"/>
              <a:gd name="connsiteX2" fmla="*/ 3261360 w 8079297"/>
              <a:gd name="connsiteY2" fmla="*/ 1898273 h 1986274"/>
              <a:gd name="connsiteX3" fmla="*/ 5283200 w 8079297"/>
              <a:gd name="connsiteY3" fmla="*/ 1971040 h 1986274"/>
              <a:gd name="connsiteX4" fmla="*/ 6807201 w 8079297"/>
              <a:gd name="connsiteY4" fmla="*/ 1729128 h 1986274"/>
              <a:gd name="connsiteX5" fmla="*/ 8077200 w 8079297"/>
              <a:gd name="connsiteY5" fmla="*/ 1246363 h 1986274"/>
              <a:gd name="connsiteX0" fmla="*/ 0 w 8077200"/>
              <a:gd name="connsiteY0" fmla="*/ 0 h 1986274"/>
              <a:gd name="connsiteX1" fmla="*/ 1554480 w 8077200"/>
              <a:gd name="connsiteY1" fmla="*/ 1388628 h 1986274"/>
              <a:gd name="connsiteX2" fmla="*/ 3261360 w 8077200"/>
              <a:gd name="connsiteY2" fmla="*/ 1898273 h 1986274"/>
              <a:gd name="connsiteX3" fmla="*/ 5283200 w 8077200"/>
              <a:gd name="connsiteY3" fmla="*/ 1971040 h 1986274"/>
              <a:gd name="connsiteX4" fmla="*/ 6807201 w 8077200"/>
              <a:gd name="connsiteY4" fmla="*/ 1729128 h 1986274"/>
              <a:gd name="connsiteX5" fmla="*/ 6845452 w 8077200"/>
              <a:gd name="connsiteY5" fmla="*/ 1739845 h 1986274"/>
              <a:gd name="connsiteX6" fmla="*/ 8077200 w 8077200"/>
              <a:gd name="connsiteY6" fmla="*/ 1246363 h 1986274"/>
              <a:gd name="connsiteX0" fmla="*/ 0 w 8077200"/>
              <a:gd name="connsiteY0" fmla="*/ 0 h 1986274"/>
              <a:gd name="connsiteX1" fmla="*/ 1554480 w 8077200"/>
              <a:gd name="connsiteY1" fmla="*/ 1388628 h 1986274"/>
              <a:gd name="connsiteX2" fmla="*/ 3261360 w 8077200"/>
              <a:gd name="connsiteY2" fmla="*/ 1898273 h 1986274"/>
              <a:gd name="connsiteX3" fmla="*/ 5283200 w 8077200"/>
              <a:gd name="connsiteY3" fmla="*/ 1971040 h 1986274"/>
              <a:gd name="connsiteX4" fmla="*/ 6807201 w 8077200"/>
              <a:gd name="connsiteY4" fmla="*/ 1729128 h 1986274"/>
              <a:gd name="connsiteX5" fmla="*/ 8077200 w 8077200"/>
              <a:gd name="connsiteY5" fmla="*/ 1246363 h 1986274"/>
              <a:gd name="connsiteX0" fmla="*/ 0 w 8077200"/>
              <a:gd name="connsiteY0" fmla="*/ 0 h 2022035"/>
              <a:gd name="connsiteX1" fmla="*/ 1554480 w 8077200"/>
              <a:gd name="connsiteY1" fmla="*/ 1388628 h 2022035"/>
              <a:gd name="connsiteX2" fmla="*/ 3261360 w 8077200"/>
              <a:gd name="connsiteY2" fmla="*/ 1898273 h 2022035"/>
              <a:gd name="connsiteX3" fmla="*/ 5283200 w 8077200"/>
              <a:gd name="connsiteY3" fmla="*/ 1971040 h 2022035"/>
              <a:gd name="connsiteX4" fmla="*/ 8077200 w 8077200"/>
              <a:gd name="connsiteY4" fmla="*/ 1246363 h 2022035"/>
              <a:gd name="connsiteX0" fmla="*/ 0 w 8077200"/>
              <a:gd name="connsiteY0" fmla="*/ 0 h 2022035"/>
              <a:gd name="connsiteX1" fmla="*/ 1554480 w 8077200"/>
              <a:gd name="connsiteY1" fmla="*/ 1388628 h 2022035"/>
              <a:gd name="connsiteX2" fmla="*/ 3325698 w 8077200"/>
              <a:gd name="connsiteY2" fmla="*/ 1898273 h 2022035"/>
              <a:gd name="connsiteX3" fmla="*/ 5283200 w 8077200"/>
              <a:gd name="connsiteY3" fmla="*/ 1971040 h 2022035"/>
              <a:gd name="connsiteX4" fmla="*/ 8077200 w 8077200"/>
              <a:gd name="connsiteY4" fmla="*/ 1246363 h 2022035"/>
              <a:gd name="connsiteX0" fmla="*/ 0 w 8077200"/>
              <a:gd name="connsiteY0" fmla="*/ 0 h 1972454"/>
              <a:gd name="connsiteX1" fmla="*/ 1554480 w 8077200"/>
              <a:gd name="connsiteY1" fmla="*/ 1388628 h 1972454"/>
              <a:gd name="connsiteX2" fmla="*/ 5283200 w 8077200"/>
              <a:gd name="connsiteY2" fmla="*/ 1971040 h 1972454"/>
              <a:gd name="connsiteX3" fmla="*/ 8077200 w 8077200"/>
              <a:gd name="connsiteY3" fmla="*/ 1246363 h 1972454"/>
              <a:gd name="connsiteX0" fmla="*/ 0 w 8077200"/>
              <a:gd name="connsiteY0" fmla="*/ 0 h 1977873"/>
              <a:gd name="connsiteX1" fmla="*/ 1554480 w 8077200"/>
              <a:gd name="connsiteY1" fmla="*/ 1388628 h 1977873"/>
              <a:gd name="connsiteX2" fmla="*/ 2251762 w 8077200"/>
              <a:gd name="connsiteY2" fmla="*/ 1597878 h 1977873"/>
              <a:gd name="connsiteX3" fmla="*/ 5283200 w 8077200"/>
              <a:gd name="connsiteY3" fmla="*/ 1971040 h 1977873"/>
              <a:gd name="connsiteX4" fmla="*/ 8077200 w 8077200"/>
              <a:gd name="connsiteY4" fmla="*/ 1246363 h 1977873"/>
              <a:gd name="connsiteX0" fmla="*/ 0 w 8077200"/>
              <a:gd name="connsiteY0" fmla="*/ 0 h 1980127"/>
              <a:gd name="connsiteX1" fmla="*/ 1554480 w 8077200"/>
              <a:gd name="connsiteY1" fmla="*/ 1388628 h 1980127"/>
              <a:gd name="connsiteX2" fmla="*/ 2251762 w 8077200"/>
              <a:gd name="connsiteY2" fmla="*/ 1597878 h 1980127"/>
              <a:gd name="connsiteX3" fmla="*/ 5283200 w 8077200"/>
              <a:gd name="connsiteY3" fmla="*/ 1971040 h 1980127"/>
              <a:gd name="connsiteX4" fmla="*/ 8077200 w 8077200"/>
              <a:gd name="connsiteY4" fmla="*/ 1246363 h 1980127"/>
              <a:gd name="connsiteX0" fmla="*/ 0 w 8077200"/>
              <a:gd name="connsiteY0" fmla="*/ 0 h 1980127"/>
              <a:gd name="connsiteX1" fmla="*/ 2251762 w 8077200"/>
              <a:gd name="connsiteY1" fmla="*/ 1597878 h 1980127"/>
              <a:gd name="connsiteX2" fmla="*/ 5283200 w 8077200"/>
              <a:gd name="connsiteY2" fmla="*/ 1971040 h 1980127"/>
              <a:gd name="connsiteX3" fmla="*/ 8077200 w 8077200"/>
              <a:gd name="connsiteY3" fmla="*/ 1246363 h 1980127"/>
              <a:gd name="connsiteX0" fmla="*/ 0 w 8077200"/>
              <a:gd name="connsiteY0" fmla="*/ 0 h 1983089"/>
              <a:gd name="connsiteX1" fmla="*/ 2251762 w 8077200"/>
              <a:gd name="connsiteY1" fmla="*/ 1597878 h 1983089"/>
              <a:gd name="connsiteX2" fmla="*/ 5283200 w 8077200"/>
              <a:gd name="connsiteY2" fmla="*/ 1971040 h 1983089"/>
              <a:gd name="connsiteX3" fmla="*/ 8077200 w 8077200"/>
              <a:gd name="connsiteY3" fmla="*/ 1246363 h 1983089"/>
              <a:gd name="connsiteX0" fmla="*/ 0 w 8077200"/>
              <a:gd name="connsiteY0" fmla="*/ 0 h 1983089"/>
              <a:gd name="connsiteX1" fmla="*/ 2251762 w 8077200"/>
              <a:gd name="connsiteY1" fmla="*/ 1597878 h 1983089"/>
              <a:gd name="connsiteX2" fmla="*/ 5283200 w 8077200"/>
              <a:gd name="connsiteY2" fmla="*/ 1971040 h 1983089"/>
              <a:gd name="connsiteX3" fmla="*/ 8077200 w 8077200"/>
              <a:gd name="connsiteY3" fmla="*/ 1246363 h 1983089"/>
              <a:gd name="connsiteX0" fmla="*/ 0 w 8077200"/>
              <a:gd name="connsiteY0" fmla="*/ 0 h 1983089"/>
              <a:gd name="connsiteX1" fmla="*/ 2251762 w 8077200"/>
              <a:gd name="connsiteY1" fmla="*/ 1597878 h 1983089"/>
              <a:gd name="connsiteX2" fmla="*/ 5283200 w 8077200"/>
              <a:gd name="connsiteY2" fmla="*/ 1971040 h 1983089"/>
              <a:gd name="connsiteX3" fmla="*/ 8077200 w 8077200"/>
              <a:gd name="connsiteY3" fmla="*/ 1246363 h 1983089"/>
              <a:gd name="connsiteX0" fmla="*/ 0 w 8077200"/>
              <a:gd name="connsiteY0" fmla="*/ 0 h 1996792"/>
              <a:gd name="connsiteX1" fmla="*/ 2251762 w 8077200"/>
              <a:gd name="connsiteY1" fmla="*/ 1597878 h 1996792"/>
              <a:gd name="connsiteX2" fmla="*/ 4871441 w 8077200"/>
              <a:gd name="connsiteY2" fmla="*/ 1981961 h 1996792"/>
              <a:gd name="connsiteX3" fmla="*/ 8077200 w 8077200"/>
              <a:gd name="connsiteY3" fmla="*/ 1246363 h 1996792"/>
              <a:gd name="connsiteX0" fmla="*/ 0 w 8077200"/>
              <a:gd name="connsiteY0" fmla="*/ 0 h 2080037"/>
              <a:gd name="connsiteX1" fmla="*/ 2251762 w 8077200"/>
              <a:gd name="connsiteY1" fmla="*/ 1597878 h 2080037"/>
              <a:gd name="connsiteX2" fmla="*/ 4922911 w 8077200"/>
              <a:gd name="connsiteY2" fmla="*/ 2069325 h 2080037"/>
              <a:gd name="connsiteX3" fmla="*/ 8077200 w 8077200"/>
              <a:gd name="connsiteY3" fmla="*/ 1246363 h 2080037"/>
              <a:gd name="connsiteX0" fmla="*/ 0 w 8077200"/>
              <a:gd name="connsiteY0" fmla="*/ 0 h 2083296"/>
              <a:gd name="connsiteX1" fmla="*/ 2135955 w 8077200"/>
              <a:gd name="connsiteY1" fmla="*/ 1630639 h 2083296"/>
              <a:gd name="connsiteX2" fmla="*/ 4922911 w 8077200"/>
              <a:gd name="connsiteY2" fmla="*/ 2069325 h 2083296"/>
              <a:gd name="connsiteX3" fmla="*/ 8077200 w 8077200"/>
              <a:gd name="connsiteY3" fmla="*/ 1246363 h 2083296"/>
              <a:gd name="connsiteX0" fmla="*/ 0 w 8077200"/>
              <a:gd name="connsiteY0" fmla="*/ 0 h 2086066"/>
              <a:gd name="connsiteX1" fmla="*/ 2135955 w 8077200"/>
              <a:gd name="connsiteY1" fmla="*/ 1630639 h 2086066"/>
              <a:gd name="connsiteX2" fmla="*/ 4922911 w 8077200"/>
              <a:gd name="connsiteY2" fmla="*/ 2069325 h 2086066"/>
              <a:gd name="connsiteX3" fmla="*/ 8077200 w 8077200"/>
              <a:gd name="connsiteY3" fmla="*/ 1246363 h 2086066"/>
              <a:gd name="connsiteX0" fmla="*/ 0 w 8077200"/>
              <a:gd name="connsiteY0" fmla="*/ 0 h 2177961"/>
              <a:gd name="connsiteX1" fmla="*/ 2135955 w 8077200"/>
              <a:gd name="connsiteY1" fmla="*/ 1630639 h 2177961"/>
              <a:gd name="connsiteX2" fmla="*/ 4922911 w 8077200"/>
              <a:gd name="connsiteY2" fmla="*/ 2167611 h 2177961"/>
              <a:gd name="connsiteX3" fmla="*/ 8077200 w 8077200"/>
              <a:gd name="connsiteY3" fmla="*/ 1246363 h 2177961"/>
              <a:gd name="connsiteX0" fmla="*/ 0 w 8077200"/>
              <a:gd name="connsiteY0" fmla="*/ 0 h 2182885"/>
              <a:gd name="connsiteX1" fmla="*/ 2020148 w 8077200"/>
              <a:gd name="connsiteY1" fmla="*/ 1685242 h 2182885"/>
              <a:gd name="connsiteX2" fmla="*/ 4922911 w 8077200"/>
              <a:gd name="connsiteY2" fmla="*/ 2167611 h 2182885"/>
              <a:gd name="connsiteX3" fmla="*/ 8077200 w 8077200"/>
              <a:gd name="connsiteY3" fmla="*/ 1246363 h 2182885"/>
              <a:gd name="connsiteX0" fmla="*/ 0 w 8077200"/>
              <a:gd name="connsiteY0" fmla="*/ 0 h 2182885"/>
              <a:gd name="connsiteX1" fmla="*/ 2020148 w 8077200"/>
              <a:gd name="connsiteY1" fmla="*/ 1685242 h 2182885"/>
              <a:gd name="connsiteX2" fmla="*/ 4922911 w 8077200"/>
              <a:gd name="connsiteY2" fmla="*/ 2167611 h 2182885"/>
              <a:gd name="connsiteX3" fmla="*/ 8077200 w 8077200"/>
              <a:gd name="connsiteY3" fmla="*/ 1246363 h 2182885"/>
              <a:gd name="connsiteX0" fmla="*/ 0 w 8038597"/>
              <a:gd name="connsiteY0" fmla="*/ 0 h 2182885"/>
              <a:gd name="connsiteX1" fmla="*/ 2020148 w 8038597"/>
              <a:gd name="connsiteY1" fmla="*/ 1685242 h 2182885"/>
              <a:gd name="connsiteX2" fmla="*/ 4922911 w 8038597"/>
              <a:gd name="connsiteY2" fmla="*/ 2167611 h 2182885"/>
              <a:gd name="connsiteX3" fmla="*/ 8038597 w 8038597"/>
              <a:gd name="connsiteY3" fmla="*/ 1246363 h 2182885"/>
              <a:gd name="connsiteX0" fmla="*/ 0 w 8038597"/>
              <a:gd name="connsiteY0" fmla="*/ 0 h 2182885"/>
              <a:gd name="connsiteX1" fmla="*/ 2020148 w 8038597"/>
              <a:gd name="connsiteY1" fmla="*/ 1685242 h 2182885"/>
              <a:gd name="connsiteX2" fmla="*/ 4922911 w 8038597"/>
              <a:gd name="connsiteY2" fmla="*/ 2167611 h 2182885"/>
              <a:gd name="connsiteX3" fmla="*/ 8038597 w 8038597"/>
              <a:gd name="connsiteY3" fmla="*/ 1246363 h 2182885"/>
              <a:gd name="connsiteX0" fmla="*/ 0 w 8038597"/>
              <a:gd name="connsiteY0" fmla="*/ 0 h 2060852"/>
              <a:gd name="connsiteX1" fmla="*/ 2020148 w 8038597"/>
              <a:gd name="connsiteY1" fmla="*/ 1685242 h 2060852"/>
              <a:gd name="connsiteX2" fmla="*/ 4948646 w 8038597"/>
              <a:gd name="connsiteY2" fmla="*/ 2036564 h 2060852"/>
              <a:gd name="connsiteX3" fmla="*/ 8038597 w 8038597"/>
              <a:gd name="connsiteY3" fmla="*/ 1246363 h 2060852"/>
              <a:gd name="connsiteX0" fmla="*/ 0 w 8038597"/>
              <a:gd name="connsiteY0" fmla="*/ 0 h 2046483"/>
              <a:gd name="connsiteX1" fmla="*/ 2316100 w 8038597"/>
              <a:gd name="connsiteY1" fmla="*/ 1576037 h 2046483"/>
              <a:gd name="connsiteX2" fmla="*/ 4948646 w 8038597"/>
              <a:gd name="connsiteY2" fmla="*/ 2036564 h 2046483"/>
              <a:gd name="connsiteX3" fmla="*/ 8038597 w 8038597"/>
              <a:gd name="connsiteY3" fmla="*/ 1246363 h 2046483"/>
              <a:gd name="connsiteX0" fmla="*/ 0 w 8038597"/>
              <a:gd name="connsiteY0" fmla="*/ 0 h 2055348"/>
              <a:gd name="connsiteX1" fmla="*/ 2251762 w 8038597"/>
              <a:gd name="connsiteY1" fmla="*/ 1652481 h 2055348"/>
              <a:gd name="connsiteX2" fmla="*/ 4948646 w 8038597"/>
              <a:gd name="connsiteY2" fmla="*/ 2036564 h 2055348"/>
              <a:gd name="connsiteX3" fmla="*/ 8038597 w 8038597"/>
              <a:gd name="connsiteY3" fmla="*/ 1246363 h 2055348"/>
              <a:gd name="connsiteX0" fmla="*/ 0 w 8038597"/>
              <a:gd name="connsiteY0" fmla="*/ 0 h 2055348"/>
              <a:gd name="connsiteX1" fmla="*/ 2251762 w 8038597"/>
              <a:gd name="connsiteY1" fmla="*/ 1652481 h 2055348"/>
              <a:gd name="connsiteX2" fmla="*/ 4948646 w 8038597"/>
              <a:gd name="connsiteY2" fmla="*/ 2036564 h 2055348"/>
              <a:gd name="connsiteX3" fmla="*/ 8038597 w 8038597"/>
              <a:gd name="connsiteY3" fmla="*/ 1246363 h 2055348"/>
              <a:gd name="connsiteX0" fmla="*/ 0 w 8038597"/>
              <a:gd name="connsiteY0" fmla="*/ 0 h 2067691"/>
              <a:gd name="connsiteX1" fmla="*/ 2264629 w 8038597"/>
              <a:gd name="connsiteY1" fmla="*/ 1718004 h 2067691"/>
              <a:gd name="connsiteX2" fmla="*/ 4948646 w 8038597"/>
              <a:gd name="connsiteY2" fmla="*/ 2036564 h 2067691"/>
              <a:gd name="connsiteX3" fmla="*/ 8038597 w 8038597"/>
              <a:gd name="connsiteY3" fmla="*/ 1246363 h 2067691"/>
              <a:gd name="connsiteX0" fmla="*/ 0 w 8038597"/>
              <a:gd name="connsiteY0" fmla="*/ 0 h 2116044"/>
              <a:gd name="connsiteX1" fmla="*/ 2264629 w 8038597"/>
              <a:gd name="connsiteY1" fmla="*/ 1718004 h 2116044"/>
              <a:gd name="connsiteX2" fmla="*/ 4935779 w 8038597"/>
              <a:gd name="connsiteY2" fmla="*/ 2091167 h 2116044"/>
              <a:gd name="connsiteX3" fmla="*/ 8038597 w 8038597"/>
              <a:gd name="connsiteY3" fmla="*/ 1246363 h 2116044"/>
              <a:gd name="connsiteX0" fmla="*/ 0 w 8038597"/>
              <a:gd name="connsiteY0" fmla="*/ 0 h 2146906"/>
              <a:gd name="connsiteX1" fmla="*/ 2213159 w 8038597"/>
              <a:gd name="connsiteY1" fmla="*/ 1838130 h 2146906"/>
              <a:gd name="connsiteX2" fmla="*/ 4935779 w 8038597"/>
              <a:gd name="connsiteY2" fmla="*/ 2091167 h 2146906"/>
              <a:gd name="connsiteX3" fmla="*/ 8038597 w 8038597"/>
              <a:gd name="connsiteY3" fmla="*/ 1246363 h 2146906"/>
              <a:gd name="connsiteX0" fmla="*/ 0 w 8038597"/>
              <a:gd name="connsiteY0" fmla="*/ 0 h 2236978"/>
              <a:gd name="connsiteX1" fmla="*/ 2213159 w 8038597"/>
              <a:gd name="connsiteY1" fmla="*/ 1838130 h 2236978"/>
              <a:gd name="connsiteX2" fmla="*/ 4910044 w 8038597"/>
              <a:gd name="connsiteY2" fmla="*/ 2200372 h 2236978"/>
              <a:gd name="connsiteX3" fmla="*/ 8038597 w 8038597"/>
              <a:gd name="connsiteY3" fmla="*/ 1246363 h 2236978"/>
              <a:gd name="connsiteX0" fmla="*/ 0 w 8038597"/>
              <a:gd name="connsiteY0" fmla="*/ 0 h 2253964"/>
              <a:gd name="connsiteX1" fmla="*/ 2161689 w 8038597"/>
              <a:gd name="connsiteY1" fmla="*/ 1903654 h 2253964"/>
              <a:gd name="connsiteX2" fmla="*/ 4910044 w 8038597"/>
              <a:gd name="connsiteY2" fmla="*/ 2200372 h 2253964"/>
              <a:gd name="connsiteX3" fmla="*/ 8038597 w 8038597"/>
              <a:gd name="connsiteY3" fmla="*/ 1246363 h 2253964"/>
              <a:gd name="connsiteX0" fmla="*/ 0 w 8038597"/>
              <a:gd name="connsiteY0" fmla="*/ 0 h 2337223"/>
              <a:gd name="connsiteX1" fmla="*/ 2161689 w 8038597"/>
              <a:gd name="connsiteY1" fmla="*/ 1903654 h 2337223"/>
              <a:gd name="connsiteX2" fmla="*/ 4922911 w 8038597"/>
              <a:gd name="connsiteY2" fmla="*/ 2298658 h 2337223"/>
              <a:gd name="connsiteX3" fmla="*/ 8038597 w 8038597"/>
              <a:gd name="connsiteY3" fmla="*/ 1246363 h 2337223"/>
              <a:gd name="connsiteX0" fmla="*/ 0 w 8038597"/>
              <a:gd name="connsiteY0" fmla="*/ 0 h 2337223"/>
              <a:gd name="connsiteX1" fmla="*/ 2161689 w 8038597"/>
              <a:gd name="connsiteY1" fmla="*/ 1903654 h 2337223"/>
              <a:gd name="connsiteX2" fmla="*/ 4922911 w 8038597"/>
              <a:gd name="connsiteY2" fmla="*/ 2298658 h 2337223"/>
              <a:gd name="connsiteX3" fmla="*/ 8038597 w 8038597"/>
              <a:gd name="connsiteY3" fmla="*/ 1246363 h 2337223"/>
              <a:gd name="connsiteX0" fmla="*/ 0 w 8038597"/>
              <a:gd name="connsiteY0" fmla="*/ 0 h 2337223"/>
              <a:gd name="connsiteX1" fmla="*/ 2161689 w 8038597"/>
              <a:gd name="connsiteY1" fmla="*/ 1903654 h 2337223"/>
              <a:gd name="connsiteX2" fmla="*/ 4922911 w 8038597"/>
              <a:gd name="connsiteY2" fmla="*/ 2298658 h 2337223"/>
              <a:gd name="connsiteX3" fmla="*/ 8038597 w 8038597"/>
              <a:gd name="connsiteY3" fmla="*/ 1246363 h 233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8597" h="2337223">
                <a:moveTo>
                  <a:pt x="0" y="0"/>
                </a:moveTo>
                <a:cubicBezTo>
                  <a:pt x="353309" y="649588"/>
                  <a:pt x="1341204" y="1520544"/>
                  <a:pt x="2161689" y="1903654"/>
                </a:cubicBezTo>
                <a:cubicBezTo>
                  <a:pt x="2982174" y="2286764"/>
                  <a:pt x="3943426" y="2408207"/>
                  <a:pt x="4922911" y="2298658"/>
                </a:cubicBezTo>
                <a:cubicBezTo>
                  <a:pt x="5902396" y="2189110"/>
                  <a:pt x="7456514" y="1506543"/>
                  <a:pt x="8038597" y="124636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417411">
            <a:off x="4200748" y="-231510"/>
            <a:ext cx="112563" cy="2298390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9880665" y="4438860"/>
            <a:ext cx="591635" cy="42657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10101616" y="2372844"/>
            <a:ext cx="149734" cy="213331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71973">
            <a:off x="10124507" y="1128471"/>
            <a:ext cx="103953" cy="2488743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álec 11"/>
          <p:cNvSpPr/>
          <p:nvPr/>
        </p:nvSpPr>
        <p:spPr>
          <a:xfrm>
            <a:off x="3738556" y="823090"/>
            <a:ext cx="81127" cy="18918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álec 12"/>
          <p:cNvSpPr/>
          <p:nvPr/>
        </p:nvSpPr>
        <p:spPr>
          <a:xfrm>
            <a:off x="9692862" y="2679395"/>
            <a:ext cx="81127" cy="189189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4768438" y="563517"/>
            <a:ext cx="81127" cy="1891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10536166" y="1744578"/>
            <a:ext cx="81127" cy="1891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10827313" y="2099815"/>
            <a:ext cx="3600" cy="29018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 flipV="1">
            <a:off x="9734434" y="2132812"/>
            <a:ext cx="1185" cy="54658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10576729" y="1352728"/>
            <a:ext cx="0" cy="3918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10563713" y="1361461"/>
            <a:ext cx="1288459" cy="180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3779119" y="658112"/>
            <a:ext cx="0" cy="1632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3933737" y="434373"/>
            <a:ext cx="883411" cy="86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5254371" y="5441695"/>
            <a:ext cx="949076" cy="67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6222224" y="5140413"/>
            <a:ext cx="611154" cy="60256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6640707" y="5133651"/>
            <a:ext cx="611154" cy="60256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251861" y="5550860"/>
            <a:ext cx="1382822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cxnSp>
        <p:nvCxnSpPr>
          <p:cNvPr id="52" name="Přímá spojnice 51"/>
          <p:cNvCxnSpPr/>
          <p:nvPr/>
        </p:nvCxnSpPr>
        <p:spPr>
          <a:xfrm flipH="1" flipV="1">
            <a:off x="3235721" y="625673"/>
            <a:ext cx="554186" cy="267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11852172" y="1352729"/>
            <a:ext cx="4147" cy="405569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4809001" y="434373"/>
            <a:ext cx="0" cy="1624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9720329" y="2116482"/>
            <a:ext cx="1113096" cy="163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3935285" y="5004792"/>
            <a:ext cx="6894663" cy="36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endCxn id="46" idx="6"/>
          </p:cNvCxnSpPr>
          <p:nvPr/>
        </p:nvCxnSpPr>
        <p:spPr>
          <a:xfrm flipH="1">
            <a:off x="7251861" y="5424878"/>
            <a:ext cx="1253309" cy="1005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říž 61"/>
          <p:cNvSpPr/>
          <p:nvPr/>
        </p:nvSpPr>
        <p:spPr>
          <a:xfrm>
            <a:off x="5624807" y="4906508"/>
            <a:ext cx="455756" cy="521812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7425579" y="5167414"/>
            <a:ext cx="370116" cy="75599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6" name="Přímá spojnice se šipkou 65"/>
          <p:cNvCxnSpPr/>
          <p:nvPr/>
        </p:nvCxnSpPr>
        <p:spPr>
          <a:xfrm flipV="1">
            <a:off x="5469751" y="2911304"/>
            <a:ext cx="637023" cy="198918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 rot="17301518">
            <a:off x="5106976" y="3892124"/>
            <a:ext cx="922142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nejdál</a:t>
            </a:r>
            <a:endParaRPr lang="cs-CZ" dirty="0"/>
          </a:p>
        </p:txBody>
      </p:sp>
      <p:cxnSp>
        <p:nvCxnSpPr>
          <p:cNvPr id="79" name="Přímá spojnice 78"/>
          <p:cNvCxnSpPr>
            <a:stCxn id="82" idx="2"/>
          </p:cNvCxnSpPr>
          <p:nvPr/>
        </p:nvCxnSpPr>
        <p:spPr>
          <a:xfrm flipH="1">
            <a:off x="3245751" y="5457360"/>
            <a:ext cx="1601074" cy="59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>
            <a:endCxn id="82" idx="0"/>
          </p:cNvCxnSpPr>
          <p:nvPr/>
        </p:nvCxnSpPr>
        <p:spPr>
          <a:xfrm flipH="1" flipV="1">
            <a:off x="4903567" y="5402522"/>
            <a:ext cx="236774" cy="223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ál 81"/>
          <p:cNvSpPr/>
          <p:nvPr/>
        </p:nvSpPr>
        <p:spPr>
          <a:xfrm>
            <a:off x="4846825" y="5402522"/>
            <a:ext cx="113484" cy="10967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3" name="Ovál 82"/>
          <p:cNvSpPr/>
          <p:nvPr/>
        </p:nvSpPr>
        <p:spPr>
          <a:xfrm>
            <a:off x="5131499" y="5408422"/>
            <a:ext cx="113484" cy="10967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7127217" y="1867705"/>
            <a:ext cx="896353" cy="18237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 flipV="1">
            <a:off x="6742187" y="2265479"/>
            <a:ext cx="1639307" cy="101900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5575130" y="2425798"/>
            <a:ext cx="564409" cy="273988"/>
          </a:xfrm>
          <a:prstGeom prst="straightConnector1">
            <a:avLst/>
          </a:prstGeom>
          <a:ln w="57150">
            <a:solidFill>
              <a:srgbClr val="FF0000"/>
            </a:solidFill>
            <a:headEnd w="lg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 rot="696041">
                <a:off x="5827688" y="2287860"/>
                <a:ext cx="129089" cy="240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96041">
                <a:off x="5827688" y="2287860"/>
                <a:ext cx="129089" cy="240995"/>
              </a:xfrm>
              <a:prstGeom prst="rect">
                <a:avLst/>
              </a:prstGeom>
              <a:blipFill>
                <a:blip r:embed="rId2"/>
                <a:stretch>
                  <a:fillRect l="-41379" r="-31034" b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Skupina 43"/>
          <p:cNvGrpSpPr/>
          <p:nvPr/>
        </p:nvGrpSpPr>
        <p:grpSpPr>
          <a:xfrm>
            <a:off x="5929930" y="1829754"/>
            <a:ext cx="479239" cy="447588"/>
            <a:chOff x="4456931" y="2136053"/>
            <a:chExt cx="550835" cy="514456"/>
          </a:xfrm>
        </p:grpSpPr>
        <p:cxnSp>
          <p:nvCxnSpPr>
            <p:cNvPr id="54" name="Přímá spojnice se šipkou 53"/>
            <p:cNvCxnSpPr/>
            <p:nvPr/>
          </p:nvCxnSpPr>
          <p:spPr>
            <a:xfrm>
              <a:off x="4456931" y="2272083"/>
              <a:ext cx="550835" cy="37842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ovéPole 54"/>
                <p:cNvSpPr txBox="1"/>
                <p:nvPr/>
              </p:nvSpPr>
              <p:spPr>
                <a:xfrm rot="1119234">
                  <a:off x="4766138" y="2136053"/>
                  <a:ext cx="148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5" name="TextovéPol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9234">
                  <a:off x="4766138" y="2136053"/>
                  <a:ext cx="14837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6316" r="-15789" b="-961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Přímá spojnice se šipkou 56"/>
          <p:cNvCxnSpPr/>
          <p:nvPr/>
        </p:nvCxnSpPr>
        <p:spPr>
          <a:xfrm flipV="1">
            <a:off x="7155211" y="2800357"/>
            <a:ext cx="337659" cy="258394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7154782" y="3085659"/>
            <a:ext cx="169259" cy="820239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Šipka doprava 58"/>
          <p:cNvSpPr/>
          <p:nvPr/>
        </p:nvSpPr>
        <p:spPr>
          <a:xfrm rot="591751">
            <a:off x="7149527" y="3046290"/>
            <a:ext cx="303895" cy="86370"/>
          </a:xfrm>
          <a:prstGeom prst="rightArrow">
            <a:avLst>
              <a:gd name="adj1" fmla="val 33907"/>
              <a:gd name="adj2" fmla="val 87014"/>
            </a:avLst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7221051" y="3149317"/>
                <a:ext cx="235082" cy="276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51" y="3149317"/>
                <a:ext cx="235082" cy="276643"/>
              </a:xfrm>
              <a:prstGeom prst="rect">
                <a:avLst/>
              </a:prstGeom>
              <a:blipFill>
                <a:blip r:embed="rId4"/>
                <a:stretch>
                  <a:fillRect l="-31579" t="-51111" r="-126316" b="-24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7107119" y="2631872"/>
                <a:ext cx="296559" cy="270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119" y="2631872"/>
                <a:ext cx="296559" cy="270227"/>
              </a:xfrm>
              <a:prstGeom prst="rect">
                <a:avLst/>
              </a:prstGeom>
              <a:blipFill>
                <a:blip r:embed="rId5"/>
                <a:stretch>
                  <a:fillRect l="-26531" t="-52273" r="-104082" b="-2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7029812" y="3434652"/>
                <a:ext cx="183927" cy="270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12" y="3434652"/>
                <a:ext cx="183927" cy="270227"/>
              </a:xfrm>
              <a:prstGeom prst="rect">
                <a:avLst/>
              </a:prstGeom>
              <a:blipFill>
                <a:blip r:embed="rId6"/>
                <a:stretch>
                  <a:fillRect l="-36667" r="-36667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ovéPole 71"/>
          <p:cNvSpPr txBox="1"/>
          <p:nvPr/>
        </p:nvSpPr>
        <p:spPr>
          <a:xfrm>
            <a:off x="6030409" y="1215233"/>
            <a:ext cx="757518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Vodič 2</a:t>
            </a:r>
            <a:endParaRPr lang="cs-CZ" dirty="0"/>
          </a:p>
        </p:txBody>
      </p:sp>
      <p:sp>
        <p:nvSpPr>
          <p:cNvPr id="73" name="Čárový bublinový popisek 3 72"/>
          <p:cNvSpPr/>
          <p:nvPr/>
        </p:nvSpPr>
        <p:spPr>
          <a:xfrm>
            <a:off x="5982413" y="1090437"/>
            <a:ext cx="853510" cy="533018"/>
          </a:xfrm>
          <a:prstGeom prst="borderCallout3">
            <a:avLst>
              <a:gd name="adj1" fmla="val 44155"/>
              <a:gd name="adj2" fmla="val -5202"/>
              <a:gd name="adj3" fmla="val 17620"/>
              <a:gd name="adj4" fmla="val -32697"/>
              <a:gd name="adj5" fmla="val 13765"/>
              <a:gd name="adj6" fmla="val -76112"/>
              <a:gd name="adj7" fmla="val 40770"/>
              <a:gd name="adj8" fmla="val -1005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4956784" y="2917801"/>
            <a:ext cx="757518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Vodič 1</a:t>
            </a:r>
            <a:endParaRPr lang="cs-CZ" dirty="0"/>
          </a:p>
        </p:txBody>
      </p:sp>
      <p:sp>
        <p:nvSpPr>
          <p:cNvPr id="75" name="Čárový bublinový popisek 3 74"/>
          <p:cNvSpPr/>
          <p:nvPr/>
        </p:nvSpPr>
        <p:spPr>
          <a:xfrm>
            <a:off x="4877459" y="2811598"/>
            <a:ext cx="853510" cy="533018"/>
          </a:xfrm>
          <a:prstGeom prst="borderCallout3">
            <a:avLst>
              <a:gd name="adj1" fmla="val 44155"/>
              <a:gd name="adj2" fmla="val -5202"/>
              <a:gd name="adj3" fmla="val 9222"/>
              <a:gd name="adj4" fmla="val -29590"/>
              <a:gd name="adj5" fmla="val -44489"/>
              <a:gd name="adj6" fmla="val -36052"/>
              <a:gd name="adj7" fmla="val -156965"/>
              <a:gd name="adj8" fmla="val -324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Čárový bublinový popisek 3 75"/>
          <p:cNvSpPr/>
          <p:nvPr/>
        </p:nvSpPr>
        <p:spPr>
          <a:xfrm>
            <a:off x="7534335" y="365643"/>
            <a:ext cx="4142056" cy="533018"/>
          </a:xfrm>
          <a:prstGeom prst="borderCallout3">
            <a:avLst>
              <a:gd name="adj1" fmla="val 54014"/>
              <a:gd name="adj2" fmla="val -2918"/>
              <a:gd name="adj3" fmla="val 129637"/>
              <a:gd name="adj4" fmla="val -9587"/>
              <a:gd name="adj5" fmla="val 207434"/>
              <a:gd name="adj6" fmla="val -1346"/>
              <a:gd name="adj7" fmla="val 285752"/>
              <a:gd name="adj8" fmla="val -16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7487032" y="432890"/>
            <a:ext cx="3712723" cy="32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Magnetická indukční čára </a:t>
            </a:r>
            <a:r>
              <a:rPr lang="cs-CZ" dirty="0"/>
              <a:t>mg. </a:t>
            </a:r>
            <a:r>
              <a:rPr lang="cs-CZ" dirty="0" smtClean="0"/>
              <a:t>pole vodiče 2</a:t>
            </a:r>
            <a:endParaRPr lang="cs-CZ" dirty="0"/>
          </a:p>
        </p:txBody>
      </p:sp>
      <p:sp>
        <p:nvSpPr>
          <p:cNvPr id="78" name="Ovál 77"/>
          <p:cNvSpPr/>
          <p:nvPr/>
        </p:nvSpPr>
        <p:spPr>
          <a:xfrm>
            <a:off x="8520146" y="5101241"/>
            <a:ext cx="611154" cy="60256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4" name="Přímá spojnice 83"/>
          <p:cNvCxnSpPr/>
          <p:nvPr/>
        </p:nvCxnSpPr>
        <p:spPr>
          <a:xfrm flipH="1">
            <a:off x="9147335" y="5402521"/>
            <a:ext cx="2721999" cy="1595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bdélník 70"/>
          <p:cNvSpPr/>
          <p:nvPr/>
        </p:nvSpPr>
        <p:spPr>
          <a:xfrm>
            <a:off x="8561114" y="4969443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178539" y="401319"/>
            <a:ext cx="290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11. Ampérův pokus 4.</a:t>
            </a:r>
            <a:endParaRPr lang="cs-CZ" sz="24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239913" y="1481266"/>
            <a:ext cx="2839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Vodič připojíme ke zdroji proudu cca 25 A </a:t>
            </a:r>
            <a:r>
              <a:rPr lang="cs-CZ" dirty="0" smtClean="0"/>
              <a:t>a</a:t>
            </a:r>
            <a:r>
              <a:rPr lang="cs-CZ" dirty="0" smtClean="0"/>
              <a:t> pozorujeme silový účinek magnetického pole na proudovodič, který je výraznější, než dle bodu 2., protože vodiče se k sobě přibližují. Doba sepnutí proudu je limitována vyvinutým Joulovým teplem na několik sec.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362016" y="4683668"/>
                <a:ext cx="1426079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6" y="4683668"/>
                <a:ext cx="1426079" cy="317972"/>
              </a:xfrm>
              <a:prstGeom prst="rect">
                <a:avLst/>
              </a:prstGeom>
              <a:blipFill>
                <a:blip r:embed="rId7"/>
                <a:stretch>
                  <a:fillRect l="-1282" t="-42308" r="-1282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/>
              <p:cNvSpPr txBox="1"/>
              <p:nvPr/>
            </p:nvSpPr>
            <p:spPr>
              <a:xfrm>
                <a:off x="230876" y="5133651"/>
                <a:ext cx="2892396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dirty="0" smtClean="0"/>
                  <a:t> lze určit přibližně z Ampérova zákona za předpokladu dlouhého přímého vodiče. Směr je dán pravidlem pravé ruky. </a:t>
                </a:r>
                <a:endParaRPr lang="cs-CZ" dirty="0"/>
              </a:p>
            </p:txBody>
          </p:sp>
        </mc:Choice>
        <mc:Fallback xmlns="">
          <p:sp>
            <p:nvSpPr>
              <p:cNvPr id="80" name="TextovéPol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6" y="5133651"/>
                <a:ext cx="2892396" cy="1510926"/>
              </a:xfrm>
              <a:prstGeom prst="rect">
                <a:avLst/>
              </a:prstGeom>
              <a:blipFill>
                <a:blip r:embed="rId8"/>
                <a:stretch>
                  <a:fillRect l="-1899" r="-1899" b="-5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2963314" y="1007927"/>
            <a:ext cx="8937278" cy="5749182"/>
            <a:chOff x="1213227" y="304291"/>
            <a:chExt cx="10070428" cy="6478116"/>
          </a:xfrm>
        </p:grpSpPr>
        <p:sp>
          <p:nvSpPr>
            <p:cNvPr id="5" name="Válec 4"/>
            <p:cNvSpPr/>
            <p:nvPr/>
          </p:nvSpPr>
          <p:spPr>
            <a:xfrm>
              <a:off x="2327373" y="3436945"/>
              <a:ext cx="680022" cy="436886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Válec 5"/>
            <p:cNvSpPr/>
            <p:nvPr/>
          </p:nvSpPr>
          <p:spPr>
            <a:xfrm>
              <a:off x="2572960" y="1065859"/>
              <a:ext cx="172104" cy="2452022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5" name="Přímá spojnice 34"/>
            <p:cNvCxnSpPr/>
            <p:nvPr/>
          </p:nvCxnSpPr>
          <p:spPr>
            <a:xfrm flipV="1">
              <a:off x="1355528" y="313565"/>
              <a:ext cx="26291" cy="6020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Volný tvar 2"/>
            <p:cNvSpPr/>
            <p:nvPr/>
          </p:nvSpPr>
          <p:spPr>
            <a:xfrm>
              <a:off x="3168541" y="932285"/>
              <a:ext cx="6674290" cy="2163649"/>
            </a:xfrm>
            <a:custGeom>
              <a:avLst/>
              <a:gdLst>
                <a:gd name="connsiteX0" fmla="*/ 0 w 7273234"/>
                <a:gd name="connsiteY0" fmla="*/ 0 h 1988756"/>
                <a:gd name="connsiteX1" fmla="*/ 528320 w 7273234"/>
                <a:gd name="connsiteY1" fmla="*/ 690880 h 1988756"/>
                <a:gd name="connsiteX2" fmla="*/ 1524000 w 7273234"/>
                <a:gd name="connsiteY2" fmla="*/ 1351280 h 1988756"/>
                <a:gd name="connsiteX3" fmla="*/ 3434080 w 7273234"/>
                <a:gd name="connsiteY3" fmla="*/ 1879600 h 1988756"/>
                <a:gd name="connsiteX4" fmla="*/ 5598160 w 7273234"/>
                <a:gd name="connsiteY4" fmla="*/ 1971040 h 1988756"/>
                <a:gd name="connsiteX5" fmla="*/ 7061200 w 7273234"/>
                <a:gd name="connsiteY5" fmla="*/ 1635760 h 1988756"/>
                <a:gd name="connsiteX6" fmla="*/ 7233920 w 7273234"/>
                <a:gd name="connsiteY6" fmla="*/ 1554480 h 1988756"/>
                <a:gd name="connsiteX0" fmla="*/ 0 w 7273234"/>
                <a:gd name="connsiteY0" fmla="*/ 0 h 2010996"/>
                <a:gd name="connsiteX1" fmla="*/ 528320 w 7273234"/>
                <a:gd name="connsiteY1" fmla="*/ 690880 h 2010996"/>
                <a:gd name="connsiteX2" fmla="*/ 1524000 w 7273234"/>
                <a:gd name="connsiteY2" fmla="*/ 1351280 h 2010996"/>
                <a:gd name="connsiteX3" fmla="*/ 3423920 w 7273234"/>
                <a:gd name="connsiteY3" fmla="*/ 1935621 h 2010996"/>
                <a:gd name="connsiteX4" fmla="*/ 5598160 w 7273234"/>
                <a:gd name="connsiteY4" fmla="*/ 1971040 h 2010996"/>
                <a:gd name="connsiteX5" fmla="*/ 7061200 w 7273234"/>
                <a:gd name="connsiteY5" fmla="*/ 1635760 h 2010996"/>
                <a:gd name="connsiteX6" fmla="*/ 7233920 w 7273234"/>
                <a:gd name="connsiteY6" fmla="*/ 1554480 h 2010996"/>
                <a:gd name="connsiteX0" fmla="*/ 0 w 7273234"/>
                <a:gd name="connsiteY0" fmla="*/ 0 h 2006744"/>
                <a:gd name="connsiteX1" fmla="*/ 528320 w 7273234"/>
                <a:gd name="connsiteY1" fmla="*/ 690880 h 2006744"/>
                <a:gd name="connsiteX2" fmla="*/ 1656080 w 7273234"/>
                <a:gd name="connsiteY2" fmla="*/ 1425975 h 2006744"/>
                <a:gd name="connsiteX3" fmla="*/ 3423920 w 7273234"/>
                <a:gd name="connsiteY3" fmla="*/ 1935621 h 2006744"/>
                <a:gd name="connsiteX4" fmla="*/ 5598160 w 7273234"/>
                <a:gd name="connsiteY4" fmla="*/ 1971040 h 2006744"/>
                <a:gd name="connsiteX5" fmla="*/ 7061200 w 7273234"/>
                <a:gd name="connsiteY5" fmla="*/ 1635760 h 2006744"/>
                <a:gd name="connsiteX6" fmla="*/ 7233920 w 7273234"/>
                <a:gd name="connsiteY6" fmla="*/ 1554480 h 2006744"/>
                <a:gd name="connsiteX0" fmla="*/ 0 w 7280239"/>
                <a:gd name="connsiteY0" fmla="*/ 0 h 1995647"/>
                <a:gd name="connsiteX1" fmla="*/ 528320 w 7280239"/>
                <a:gd name="connsiteY1" fmla="*/ 690880 h 1995647"/>
                <a:gd name="connsiteX2" fmla="*/ 1656080 w 7280239"/>
                <a:gd name="connsiteY2" fmla="*/ 1425975 h 1995647"/>
                <a:gd name="connsiteX3" fmla="*/ 3423920 w 7280239"/>
                <a:gd name="connsiteY3" fmla="*/ 1935621 h 1995647"/>
                <a:gd name="connsiteX4" fmla="*/ 5455920 w 7280239"/>
                <a:gd name="connsiteY4" fmla="*/ 1952367 h 1995647"/>
                <a:gd name="connsiteX5" fmla="*/ 7061200 w 7280239"/>
                <a:gd name="connsiteY5" fmla="*/ 1635760 h 1995647"/>
                <a:gd name="connsiteX6" fmla="*/ 7233920 w 7280239"/>
                <a:gd name="connsiteY6" fmla="*/ 1554480 h 1995647"/>
                <a:gd name="connsiteX0" fmla="*/ 0 w 7546929"/>
                <a:gd name="connsiteY0" fmla="*/ 0 h 1995647"/>
                <a:gd name="connsiteX1" fmla="*/ 528320 w 7546929"/>
                <a:gd name="connsiteY1" fmla="*/ 690880 h 1995647"/>
                <a:gd name="connsiteX2" fmla="*/ 1656080 w 7546929"/>
                <a:gd name="connsiteY2" fmla="*/ 1425975 h 1995647"/>
                <a:gd name="connsiteX3" fmla="*/ 3423920 w 7546929"/>
                <a:gd name="connsiteY3" fmla="*/ 1935621 h 1995647"/>
                <a:gd name="connsiteX4" fmla="*/ 5455920 w 7546929"/>
                <a:gd name="connsiteY4" fmla="*/ 1952367 h 1995647"/>
                <a:gd name="connsiteX5" fmla="*/ 7061200 w 7546929"/>
                <a:gd name="connsiteY5" fmla="*/ 1635760 h 1995647"/>
                <a:gd name="connsiteX6" fmla="*/ 7538720 w 7546929"/>
                <a:gd name="connsiteY6" fmla="*/ 1498459 h 1995647"/>
                <a:gd name="connsiteX0" fmla="*/ 0 w 7542506"/>
                <a:gd name="connsiteY0" fmla="*/ 0 h 1992266"/>
                <a:gd name="connsiteX1" fmla="*/ 528320 w 7542506"/>
                <a:gd name="connsiteY1" fmla="*/ 690880 h 1992266"/>
                <a:gd name="connsiteX2" fmla="*/ 1656080 w 7542506"/>
                <a:gd name="connsiteY2" fmla="*/ 1425975 h 1992266"/>
                <a:gd name="connsiteX3" fmla="*/ 3423920 w 7542506"/>
                <a:gd name="connsiteY3" fmla="*/ 1935621 h 1992266"/>
                <a:gd name="connsiteX4" fmla="*/ 5455920 w 7542506"/>
                <a:gd name="connsiteY4" fmla="*/ 1952367 h 1992266"/>
                <a:gd name="connsiteX5" fmla="*/ 6786880 w 7542506"/>
                <a:gd name="connsiteY5" fmla="*/ 1691781 h 1992266"/>
                <a:gd name="connsiteX6" fmla="*/ 7538720 w 7542506"/>
                <a:gd name="connsiteY6" fmla="*/ 1498459 h 1992266"/>
                <a:gd name="connsiteX0" fmla="*/ 0 w 7623333"/>
                <a:gd name="connsiteY0" fmla="*/ 0 h 1992266"/>
                <a:gd name="connsiteX1" fmla="*/ 528320 w 7623333"/>
                <a:gd name="connsiteY1" fmla="*/ 690880 h 1992266"/>
                <a:gd name="connsiteX2" fmla="*/ 1656080 w 7623333"/>
                <a:gd name="connsiteY2" fmla="*/ 1425975 h 1992266"/>
                <a:gd name="connsiteX3" fmla="*/ 3423920 w 7623333"/>
                <a:gd name="connsiteY3" fmla="*/ 1935621 h 1992266"/>
                <a:gd name="connsiteX4" fmla="*/ 5455920 w 7623333"/>
                <a:gd name="connsiteY4" fmla="*/ 1952367 h 1992266"/>
                <a:gd name="connsiteX5" fmla="*/ 6786880 w 7623333"/>
                <a:gd name="connsiteY5" fmla="*/ 1691781 h 1992266"/>
                <a:gd name="connsiteX6" fmla="*/ 7620000 w 7623333"/>
                <a:gd name="connsiteY6" fmla="*/ 1433101 h 1992266"/>
                <a:gd name="connsiteX0" fmla="*/ 0 w 7623333"/>
                <a:gd name="connsiteY0" fmla="*/ 0 h 1973515"/>
                <a:gd name="connsiteX1" fmla="*/ 528320 w 7623333"/>
                <a:gd name="connsiteY1" fmla="*/ 690880 h 1973515"/>
                <a:gd name="connsiteX2" fmla="*/ 1656080 w 7623333"/>
                <a:gd name="connsiteY2" fmla="*/ 1425975 h 1973515"/>
                <a:gd name="connsiteX3" fmla="*/ 3261360 w 7623333"/>
                <a:gd name="connsiteY3" fmla="*/ 1898273 h 1973515"/>
                <a:gd name="connsiteX4" fmla="*/ 5455920 w 7623333"/>
                <a:gd name="connsiteY4" fmla="*/ 1952367 h 1973515"/>
                <a:gd name="connsiteX5" fmla="*/ 6786880 w 7623333"/>
                <a:gd name="connsiteY5" fmla="*/ 1691781 h 1973515"/>
                <a:gd name="connsiteX6" fmla="*/ 7620000 w 7623333"/>
                <a:gd name="connsiteY6" fmla="*/ 1433101 h 1973515"/>
                <a:gd name="connsiteX0" fmla="*/ 0 w 7623333"/>
                <a:gd name="connsiteY0" fmla="*/ 0 h 1979031"/>
                <a:gd name="connsiteX1" fmla="*/ 528320 w 7623333"/>
                <a:gd name="connsiteY1" fmla="*/ 690880 h 1979031"/>
                <a:gd name="connsiteX2" fmla="*/ 1656080 w 7623333"/>
                <a:gd name="connsiteY2" fmla="*/ 1425975 h 1979031"/>
                <a:gd name="connsiteX3" fmla="*/ 3261360 w 7623333"/>
                <a:gd name="connsiteY3" fmla="*/ 1898273 h 1979031"/>
                <a:gd name="connsiteX4" fmla="*/ 5455920 w 7623333"/>
                <a:gd name="connsiteY4" fmla="*/ 1952367 h 1979031"/>
                <a:gd name="connsiteX5" fmla="*/ 6786880 w 7623333"/>
                <a:gd name="connsiteY5" fmla="*/ 1691781 h 1979031"/>
                <a:gd name="connsiteX6" fmla="*/ 7620000 w 7623333"/>
                <a:gd name="connsiteY6" fmla="*/ 1433101 h 1979031"/>
                <a:gd name="connsiteX0" fmla="*/ 0 w 7623333"/>
                <a:gd name="connsiteY0" fmla="*/ 0 h 1975252"/>
                <a:gd name="connsiteX1" fmla="*/ 528320 w 7623333"/>
                <a:gd name="connsiteY1" fmla="*/ 690880 h 1975252"/>
                <a:gd name="connsiteX2" fmla="*/ 1554480 w 7623333"/>
                <a:gd name="connsiteY2" fmla="*/ 1388628 h 1975252"/>
                <a:gd name="connsiteX3" fmla="*/ 3261360 w 7623333"/>
                <a:gd name="connsiteY3" fmla="*/ 1898273 h 1975252"/>
                <a:gd name="connsiteX4" fmla="*/ 5455920 w 7623333"/>
                <a:gd name="connsiteY4" fmla="*/ 1952367 h 1975252"/>
                <a:gd name="connsiteX5" fmla="*/ 6786880 w 7623333"/>
                <a:gd name="connsiteY5" fmla="*/ 1691781 h 1975252"/>
                <a:gd name="connsiteX6" fmla="*/ 7620000 w 7623333"/>
                <a:gd name="connsiteY6" fmla="*/ 1433101 h 1975252"/>
                <a:gd name="connsiteX0" fmla="*/ 0 w 7623333"/>
                <a:gd name="connsiteY0" fmla="*/ 0 h 1975252"/>
                <a:gd name="connsiteX1" fmla="*/ 528320 w 7623333"/>
                <a:gd name="connsiteY1" fmla="*/ 690880 h 1975252"/>
                <a:gd name="connsiteX2" fmla="*/ 1554480 w 7623333"/>
                <a:gd name="connsiteY2" fmla="*/ 1388628 h 1975252"/>
                <a:gd name="connsiteX3" fmla="*/ 3261360 w 7623333"/>
                <a:gd name="connsiteY3" fmla="*/ 1898273 h 1975252"/>
                <a:gd name="connsiteX4" fmla="*/ 5455920 w 7623333"/>
                <a:gd name="connsiteY4" fmla="*/ 1952367 h 1975252"/>
                <a:gd name="connsiteX5" fmla="*/ 6786880 w 7623333"/>
                <a:gd name="connsiteY5" fmla="*/ 1691781 h 1975252"/>
                <a:gd name="connsiteX6" fmla="*/ 7620000 w 7623333"/>
                <a:gd name="connsiteY6" fmla="*/ 1433101 h 1975252"/>
                <a:gd name="connsiteX0" fmla="*/ 0 w 7623333"/>
                <a:gd name="connsiteY0" fmla="*/ 0 h 1987461"/>
                <a:gd name="connsiteX1" fmla="*/ 528320 w 7623333"/>
                <a:gd name="connsiteY1" fmla="*/ 690880 h 1987461"/>
                <a:gd name="connsiteX2" fmla="*/ 1554480 w 7623333"/>
                <a:gd name="connsiteY2" fmla="*/ 1388628 h 1987461"/>
                <a:gd name="connsiteX3" fmla="*/ 3261360 w 7623333"/>
                <a:gd name="connsiteY3" fmla="*/ 1898273 h 1987461"/>
                <a:gd name="connsiteX4" fmla="*/ 5455920 w 7623333"/>
                <a:gd name="connsiteY4" fmla="*/ 1952367 h 1987461"/>
                <a:gd name="connsiteX5" fmla="*/ 6786880 w 7623333"/>
                <a:gd name="connsiteY5" fmla="*/ 1691781 h 1987461"/>
                <a:gd name="connsiteX6" fmla="*/ 7620000 w 7623333"/>
                <a:gd name="connsiteY6" fmla="*/ 1433101 h 1987461"/>
                <a:gd name="connsiteX0" fmla="*/ 0 w 7623702"/>
                <a:gd name="connsiteY0" fmla="*/ 0 h 2008860"/>
                <a:gd name="connsiteX1" fmla="*/ 528320 w 7623702"/>
                <a:gd name="connsiteY1" fmla="*/ 690880 h 2008860"/>
                <a:gd name="connsiteX2" fmla="*/ 1554480 w 7623702"/>
                <a:gd name="connsiteY2" fmla="*/ 1388628 h 2008860"/>
                <a:gd name="connsiteX3" fmla="*/ 3261360 w 7623702"/>
                <a:gd name="connsiteY3" fmla="*/ 1898273 h 2008860"/>
                <a:gd name="connsiteX4" fmla="*/ 5110480 w 7623702"/>
                <a:gd name="connsiteY4" fmla="*/ 1980377 h 2008860"/>
                <a:gd name="connsiteX5" fmla="*/ 6786880 w 7623702"/>
                <a:gd name="connsiteY5" fmla="*/ 1691781 h 2008860"/>
                <a:gd name="connsiteX6" fmla="*/ 7620000 w 7623702"/>
                <a:gd name="connsiteY6" fmla="*/ 1433101 h 2008860"/>
                <a:gd name="connsiteX0" fmla="*/ 0 w 7623702"/>
                <a:gd name="connsiteY0" fmla="*/ 0 h 2004723"/>
                <a:gd name="connsiteX1" fmla="*/ 528320 w 7623702"/>
                <a:gd name="connsiteY1" fmla="*/ 690880 h 2004723"/>
                <a:gd name="connsiteX2" fmla="*/ 1554480 w 7623702"/>
                <a:gd name="connsiteY2" fmla="*/ 1388628 h 2004723"/>
                <a:gd name="connsiteX3" fmla="*/ 3261360 w 7623702"/>
                <a:gd name="connsiteY3" fmla="*/ 1898273 h 2004723"/>
                <a:gd name="connsiteX4" fmla="*/ 5110480 w 7623702"/>
                <a:gd name="connsiteY4" fmla="*/ 1980377 h 2004723"/>
                <a:gd name="connsiteX5" fmla="*/ 6786880 w 7623702"/>
                <a:gd name="connsiteY5" fmla="*/ 1691781 h 2004723"/>
                <a:gd name="connsiteX6" fmla="*/ 7620000 w 7623702"/>
                <a:gd name="connsiteY6" fmla="*/ 1433101 h 2004723"/>
                <a:gd name="connsiteX0" fmla="*/ 0 w 7623508"/>
                <a:gd name="connsiteY0" fmla="*/ 0 h 1997340"/>
                <a:gd name="connsiteX1" fmla="*/ 528320 w 7623508"/>
                <a:gd name="connsiteY1" fmla="*/ 690880 h 1997340"/>
                <a:gd name="connsiteX2" fmla="*/ 1554480 w 7623508"/>
                <a:gd name="connsiteY2" fmla="*/ 1388628 h 1997340"/>
                <a:gd name="connsiteX3" fmla="*/ 3261360 w 7623508"/>
                <a:gd name="connsiteY3" fmla="*/ 1898273 h 1997340"/>
                <a:gd name="connsiteX4" fmla="*/ 5283200 w 7623508"/>
                <a:gd name="connsiteY4" fmla="*/ 1971040 h 1997340"/>
                <a:gd name="connsiteX5" fmla="*/ 6786880 w 7623508"/>
                <a:gd name="connsiteY5" fmla="*/ 1691781 h 1997340"/>
                <a:gd name="connsiteX6" fmla="*/ 7620000 w 7623508"/>
                <a:gd name="connsiteY6" fmla="*/ 1433101 h 1997340"/>
                <a:gd name="connsiteX0" fmla="*/ 0 w 7623508"/>
                <a:gd name="connsiteY0" fmla="*/ 0 h 2009789"/>
                <a:gd name="connsiteX1" fmla="*/ 528320 w 7623508"/>
                <a:gd name="connsiteY1" fmla="*/ 690880 h 2009789"/>
                <a:gd name="connsiteX2" fmla="*/ 1554480 w 7623508"/>
                <a:gd name="connsiteY2" fmla="*/ 1388628 h 2009789"/>
                <a:gd name="connsiteX3" fmla="*/ 3261360 w 7623508"/>
                <a:gd name="connsiteY3" fmla="*/ 1898273 h 2009789"/>
                <a:gd name="connsiteX4" fmla="*/ 5283200 w 7623508"/>
                <a:gd name="connsiteY4" fmla="*/ 1971040 h 2009789"/>
                <a:gd name="connsiteX5" fmla="*/ 6786880 w 7623508"/>
                <a:gd name="connsiteY5" fmla="*/ 1691781 h 2009789"/>
                <a:gd name="connsiteX6" fmla="*/ 7620000 w 7623508"/>
                <a:gd name="connsiteY6" fmla="*/ 1433101 h 2009789"/>
                <a:gd name="connsiteX0" fmla="*/ 0 w 7624717"/>
                <a:gd name="connsiteY0" fmla="*/ 0 h 2009789"/>
                <a:gd name="connsiteX1" fmla="*/ 528320 w 7624717"/>
                <a:gd name="connsiteY1" fmla="*/ 690880 h 2009789"/>
                <a:gd name="connsiteX2" fmla="*/ 1554480 w 7624717"/>
                <a:gd name="connsiteY2" fmla="*/ 1388628 h 2009789"/>
                <a:gd name="connsiteX3" fmla="*/ 3261360 w 7624717"/>
                <a:gd name="connsiteY3" fmla="*/ 1898273 h 2009789"/>
                <a:gd name="connsiteX4" fmla="*/ 5283200 w 7624717"/>
                <a:gd name="connsiteY4" fmla="*/ 1971040 h 2009789"/>
                <a:gd name="connsiteX5" fmla="*/ 6786880 w 7624717"/>
                <a:gd name="connsiteY5" fmla="*/ 1691781 h 2009789"/>
                <a:gd name="connsiteX6" fmla="*/ 7620000 w 7624717"/>
                <a:gd name="connsiteY6" fmla="*/ 1433101 h 2009789"/>
                <a:gd name="connsiteX0" fmla="*/ 0 w 7624964"/>
                <a:gd name="connsiteY0" fmla="*/ 0 h 1987657"/>
                <a:gd name="connsiteX1" fmla="*/ 528320 w 7624964"/>
                <a:gd name="connsiteY1" fmla="*/ 690880 h 1987657"/>
                <a:gd name="connsiteX2" fmla="*/ 1554480 w 7624964"/>
                <a:gd name="connsiteY2" fmla="*/ 1388628 h 1987657"/>
                <a:gd name="connsiteX3" fmla="*/ 3261360 w 7624964"/>
                <a:gd name="connsiteY3" fmla="*/ 1898273 h 1987657"/>
                <a:gd name="connsiteX4" fmla="*/ 5283200 w 7624964"/>
                <a:gd name="connsiteY4" fmla="*/ 1971040 h 1987657"/>
                <a:gd name="connsiteX5" fmla="*/ 6807200 w 7624964"/>
                <a:gd name="connsiteY5" fmla="*/ 1710454 h 1987657"/>
                <a:gd name="connsiteX6" fmla="*/ 7620000 w 7624964"/>
                <a:gd name="connsiteY6" fmla="*/ 1433101 h 1987657"/>
                <a:gd name="connsiteX0" fmla="*/ 0 w 7624964"/>
                <a:gd name="connsiteY0" fmla="*/ 0 h 1986274"/>
                <a:gd name="connsiteX1" fmla="*/ 528320 w 7624964"/>
                <a:gd name="connsiteY1" fmla="*/ 690880 h 1986274"/>
                <a:gd name="connsiteX2" fmla="*/ 1554480 w 7624964"/>
                <a:gd name="connsiteY2" fmla="*/ 1388628 h 1986274"/>
                <a:gd name="connsiteX3" fmla="*/ 3261360 w 7624964"/>
                <a:gd name="connsiteY3" fmla="*/ 1898273 h 1986274"/>
                <a:gd name="connsiteX4" fmla="*/ 5283200 w 7624964"/>
                <a:gd name="connsiteY4" fmla="*/ 1971040 h 1986274"/>
                <a:gd name="connsiteX5" fmla="*/ 6807200 w 7624964"/>
                <a:gd name="connsiteY5" fmla="*/ 1729128 h 1986274"/>
                <a:gd name="connsiteX6" fmla="*/ 7620000 w 7624964"/>
                <a:gd name="connsiteY6" fmla="*/ 1433101 h 1986274"/>
                <a:gd name="connsiteX0" fmla="*/ 0 w 8079297"/>
                <a:gd name="connsiteY0" fmla="*/ 0 h 1986274"/>
                <a:gd name="connsiteX1" fmla="*/ 528320 w 8079297"/>
                <a:gd name="connsiteY1" fmla="*/ 690880 h 1986274"/>
                <a:gd name="connsiteX2" fmla="*/ 1554480 w 8079297"/>
                <a:gd name="connsiteY2" fmla="*/ 1388628 h 1986274"/>
                <a:gd name="connsiteX3" fmla="*/ 3261360 w 8079297"/>
                <a:gd name="connsiteY3" fmla="*/ 1898273 h 1986274"/>
                <a:gd name="connsiteX4" fmla="*/ 5283200 w 8079297"/>
                <a:gd name="connsiteY4" fmla="*/ 1971040 h 1986274"/>
                <a:gd name="connsiteX5" fmla="*/ 6807200 w 8079297"/>
                <a:gd name="connsiteY5" fmla="*/ 1729128 h 1986274"/>
                <a:gd name="connsiteX6" fmla="*/ 8077200 w 8079297"/>
                <a:gd name="connsiteY6" fmla="*/ 1246363 h 1986274"/>
                <a:gd name="connsiteX0" fmla="*/ 0 w 8079297"/>
                <a:gd name="connsiteY0" fmla="*/ 0 h 2025822"/>
                <a:gd name="connsiteX1" fmla="*/ 528320 w 8079297"/>
                <a:gd name="connsiteY1" fmla="*/ 690880 h 2025822"/>
                <a:gd name="connsiteX2" fmla="*/ 3261360 w 8079297"/>
                <a:gd name="connsiteY2" fmla="*/ 1898273 h 2025822"/>
                <a:gd name="connsiteX3" fmla="*/ 5283200 w 8079297"/>
                <a:gd name="connsiteY3" fmla="*/ 1971040 h 2025822"/>
                <a:gd name="connsiteX4" fmla="*/ 6807200 w 8079297"/>
                <a:gd name="connsiteY4" fmla="*/ 1729128 h 2025822"/>
                <a:gd name="connsiteX5" fmla="*/ 8077200 w 8079297"/>
                <a:gd name="connsiteY5" fmla="*/ 1246363 h 2025822"/>
                <a:gd name="connsiteX0" fmla="*/ 0 w 8077200"/>
                <a:gd name="connsiteY0" fmla="*/ 0 h 2055901"/>
                <a:gd name="connsiteX1" fmla="*/ 528320 w 8077200"/>
                <a:gd name="connsiteY1" fmla="*/ 690880 h 2055901"/>
                <a:gd name="connsiteX2" fmla="*/ 3261360 w 8077200"/>
                <a:gd name="connsiteY2" fmla="*/ 1898273 h 2055901"/>
                <a:gd name="connsiteX3" fmla="*/ 5283200 w 8077200"/>
                <a:gd name="connsiteY3" fmla="*/ 1971040 h 2055901"/>
                <a:gd name="connsiteX4" fmla="*/ 8077200 w 8077200"/>
                <a:gd name="connsiteY4" fmla="*/ 1246363 h 2055901"/>
                <a:gd name="connsiteX0" fmla="*/ 0 w 8077200"/>
                <a:gd name="connsiteY0" fmla="*/ 0 h 1907809"/>
                <a:gd name="connsiteX1" fmla="*/ 528320 w 8077200"/>
                <a:gd name="connsiteY1" fmla="*/ 690880 h 1907809"/>
                <a:gd name="connsiteX2" fmla="*/ 3261360 w 8077200"/>
                <a:gd name="connsiteY2" fmla="*/ 1898273 h 1907809"/>
                <a:gd name="connsiteX3" fmla="*/ 8077200 w 8077200"/>
                <a:gd name="connsiteY3" fmla="*/ 1246363 h 1907809"/>
                <a:gd name="connsiteX0" fmla="*/ 0 w 8077200"/>
                <a:gd name="connsiteY0" fmla="*/ 0 h 1907809"/>
                <a:gd name="connsiteX1" fmla="*/ 3261360 w 8077200"/>
                <a:gd name="connsiteY1" fmla="*/ 1898273 h 1907809"/>
                <a:gd name="connsiteX2" fmla="*/ 8077200 w 8077200"/>
                <a:gd name="connsiteY2" fmla="*/ 1246363 h 1907809"/>
                <a:gd name="connsiteX0" fmla="*/ 0 w 8077200"/>
                <a:gd name="connsiteY0" fmla="*/ 0 h 2198922"/>
                <a:gd name="connsiteX1" fmla="*/ 3184378 w 8077200"/>
                <a:gd name="connsiteY1" fmla="*/ 2192274 h 2198922"/>
                <a:gd name="connsiteX2" fmla="*/ 8077200 w 8077200"/>
                <a:gd name="connsiteY2" fmla="*/ 1246363 h 2198922"/>
                <a:gd name="connsiteX0" fmla="*/ 0 w 8077200"/>
                <a:gd name="connsiteY0" fmla="*/ 0 h 2247131"/>
                <a:gd name="connsiteX1" fmla="*/ 3184378 w 8077200"/>
                <a:gd name="connsiteY1" fmla="*/ 2192274 h 2247131"/>
                <a:gd name="connsiteX2" fmla="*/ 8077200 w 8077200"/>
                <a:gd name="connsiteY2" fmla="*/ 1246363 h 2247131"/>
                <a:gd name="connsiteX0" fmla="*/ 0 w 8077200"/>
                <a:gd name="connsiteY0" fmla="*/ 0 h 2266452"/>
                <a:gd name="connsiteX1" fmla="*/ 3184378 w 8077200"/>
                <a:gd name="connsiteY1" fmla="*/ 2192274 h 2266452"/>
                <a:gd name="connsiteX2" fmla="*/ 8077200 w 8077200"/>
                <a:gd name="connsiteY2" fmla="*/ 1246363 h 2266452"/>
                <a:gd name="connsiteX0" fmla="*/ 0 w 8077200"/>
                <a:gd name="connsiteY0" fmla="*/ 0 h 2272979"/>
                <a:gd name="connsiteX1" fmla="*/ 3184378 w 8077200"/>
                <a:gd name="connsiteY1" fmla="*/ 2192274 h 2272979"/>
                <a:gd name="connsiteX2" fmla="*/ 8077200 w 8077200"/>
                <a:gd name="connsiteY2" fmla="*/ 1246363 h 2272979"/>
                <a:gd name="connsiteX0" fmla="*/ 0 w 8077200"/>
                <a:gd name="connsiteY0" fmla="*/ 0 h 2272979"/>
                <a:gd name="connsiteX1" fmla="*/ 3184378 w 8077200"/>
                <a:gd name="connsiteY1" fmla="*/ 2192274 h 2272979"/>
                <a:gd name="connsiteX2" fmla="*/ 8077200 w 8077200"/>
                <a:gd name="connsiteY2" fmla="*/ 1246363 h 2272979"/>
                <a:gd name="connsiteX0" fmla="*/ 0 w 8077200"/>
                <a:gd name="connsiteY0" fmla="*/ 0 h 2272979"/>
                <a:gd name="connsiteX1" fmla="*/ 3184378 w 8077200"/>
                <a:gd name="connsiteY1" fmla="*/ 2192274 h 2272979"/>
                <a:gd name="connsiteX2" fmla="*/ 8077200 w 8077200"/>
                <a:gd name="connsiteY2" fmla="*/ 1246363 h 2272979"/>
                <a:gd name="connsiteX0" fmla="*/ 0 w 8077200"/>
                <a:gd name="connsiteY0" fmla="*/ 0 h 2371089"/>
                <a:gd name="connsiteX1" fmla="*/ 3184378 w 8077200"/>
                <a:gd name="connsiteY1" fmla="*/ 2298442 h 2371089"/>
                <a:gd name="connsiteX2" fmla="*/ 8077200 w 8077200"/>
                <a:gd name="connsiteY2" fmla="*/ 1246363 h 2371089"/>
                <a:gd name="connsiteX0" fmla="*/ 0 w 8077200"/>
                <a:gd name="connsiteY0" fmla="*/ 0 h 2365599"/>
                <a:gd name="connsiteX1" fmla="*/ 3184378 w 8077200"/>
                <a:gd name="connsiteY1" fmla="*/ 2298442 h 2365599"/>
                <a:gd name="connsiteX2" fmla="*/ 8077200 w 8077200"/>
                <a:gd name="connsiteY2" fmla="*/ 1246363 h 2365599"/>
                <a:gd name="connsiteX0" fmla="*/ 0 w 8077200"/>
                <a:gd name="connsiteY0" fmla="*/ 0 h 2222259"/>
                <a:gd name="connsiteX1" fmla="*/ 4031171 w 8077200"/>
                <a:gd name="connsiteY1" fmla="*/ 2143275 h 2222259"/>
                <a:gd name="connsiteX2" fmla="*/ 8077200 w 8077200"/>
                <a:gd name="connsiteY2" fmla="*/ 1246363 h 2222259"/>
                <a:gd name="connsiteX0" fmla="*/ 0 w 8077200"/>
                <a:gd name="connsiteY0" fmla="*/ 0 h 2222259"/>
                <a:gd name="connsiteX1" fmla="*/ 4031171 w 8077200"/>
                <a:gd name="connsiteY1" fmla="*/ 2143275 h 2222259"/>
                <a:gd name="connsiteX2" fmla="*/ 8077200 w 8077200"/>
                <a:gd name="connsiteY2" fmla="*/ 1246363 h 222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77200" h="2222259">
                  <a:moveTo>
                    <a:pt x="0" y="0"/>
                  </a:moveTo>
                  <a:cubicBezTo>
                    <a:pt x="573602" y="836476"/>
                    <a:pt x="2128308" y="1846528"/>
                    <a:pt x="4031171" y="2143275"/>
                  </a:cubicBezTo>
                  <a:cubicBezTo>
                    <a:pt x="5934034" y="2440022"/>
                    <a:pt x="7122015" y="1847680"/>
                    <a:pt x="8077200" y="1246363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Válec 7"/>
            <p:cNvSpPr/>
            <p:nvPr/>
          </p:nvSpPr>
          <p:spPr>
            <a:xfrm rot="15417411">
              <a:off x="2469417" y="-233154"/>
              <a:ext cx="129379" cy="2641759"/>
            </a:xfrm>
            <a:prstGeom prst="can">
              <a:avLst>
                <a:gd name="adj" fmla="val 35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Válec 8"/>
            <p:cNvSpPr/>
            <p:nvPr/>
          </p:nvSpPr>
          <p:spPr>
            <a:xfrm>
              <a:off x="8997888" y="5134948"/>
              <a:ext cx="680022" cy="490299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Válec 9"/>
            <p:cNvSpPr/>
            <p:nvPr/>
          </p:nvSpPr>
          <p:spPr>
            <a:xfrm>
              <a:off x="9251848" y="2760278"/>
              <a:ext cx="172104" cy="2452022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álec 10"/>
            <p:cNvSpPr/>
            <p:nvPr/>
          </p:nvSpPr>
          <p:spPr>
            <a:xfrm rot="13371973">
              <a:off x="9278158" y="1330002"/>
              <a:ext cx="119483" cy="2860550"/>
            </a:xfrm>
            <a:prstGeom prst="can">
              <a:avLst>
                <a:gd name="adj" fmla="val 3520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Válec 13"/>
            <p:cNvSpPr/>
            <p:nvPr/>
          </p:nvSpPr>
          <p:spPr>
            <a:xfrm>
              <a:off x="3121918" y="680647"/>
              <a:ext cx="93247" cy="217453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álec 14"/>
            <p:cNvSpPr/>
            <p:nvPr/>
          </p:nvSpPr>
          <p:spPr>
            <a:xfrm>
              <a:off x="9751317" y="2038153"/>
              <a:ext cx="93247" cy="217453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1" name="Přímá spojnice 20"/>
            <p:cNvCxnSpPr/>
            <p:nvPr/>
          </p:nvCxnSpPr>
          <p:spPr>
            <a:xfrm flipV="1">
              <a:off x="9797940" y="1587762"/>
              <a:ext cx="0" cy="45039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H="1" flipV="1">
              <a:off x="9786819" y="1609559"/>
              <a:ext cx="1480949" cy="207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 flipH="1">
              <a:off x="1364734" y="6305874"/>
              <a:ext cx="1368047" cy="777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ál 44"/>
            <p:cNvSpPr/>
            <p:nvPr/>
          </p:nvSpPr>
          <p:spPr>
            <a:xfrm>
              <a:off x="4792892" y="5941309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Ovál 45"/>
            <p:cNvSpPr/>
            <p:nvPr/>
          </p:nvSpPr>
          <p:spPr>
            <a:xfrm>
              <a:off x="5273895" y="5933537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5976352" y="6413075"/>
              <a:ext cx="1589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Proudový zdroj</a:t>
              </a:r>
              <a:endParaRPr lang="cs-CZ" dirty="0"/>
            </a:p>
          </p:txBody>
        </p:sp>
        <p:cxnSp>
          <p:nvCxnSpPr>
            <p:cNvPr id="52" name="Přímá spojnice 51"/>
            <p:cNvCxnSpPr/>
            <p:nvPr/>
          </p:nvCxnSpPr>
          <p:spPr>
            <a:xfrm flipH="1" flipV="1">
              <a:off x="1364734" y="304291"/>
              <a:ext cx="1815081" cy="517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 flipV="1">
              <a:off x="11274769" y="1609559"/>
              <a:ext cx="8886" cy="465265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V="1">
              <a:off x="3168541" y="317170"/>
              <a:ext cx="0" cy="40172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Kříž 61"/>
            <p:cNvSpPr/>
            <p:nvPr/>
          </p:nvSpPr>
          <p:spPr>
            <a:xfrm>
              <a:off x="4227879" y="5641425"/>
              <a:ext cx="523844" cy="599768"/>
            </a:xfrm>
            <a:prstGeom prst="plus">
              <a:avLst>
                <a:gd name="adj" fmla="val 41615"/>
              </a:avLst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081142" y="5883901"/>
              <a:ext cx="425410" cy="86893"/>
            </a:xfrm>
            <a:prstGeom prst="rect">
              <a:avLst/>
            </a:prstGeom>
            <a:solidFill>
              <a:srgbClr val="00B05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66" name="Přímá spojnice se šipkou 65"/>
            <p:cNvCxnSpPr/>
            <p:nvPr/>
          </p:nvCxnSpPr>
          <p:spPr>
            <a:xfrm flipH="1" flipV="1">
              <a:off x="8189588" y="2965511"/>
              <a:ext cx="180747" cy="3322088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 rot="5236534">
              <a:off x="7979472" y="5268042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Co nejdál</a:t>
              </a:r>
              <a:endParaRPr lang="cs-CZ" dirty="0"/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3168541" y="6300304"/>
              <a:ext cx="1624350" cy="37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6553" y="6088284"/>
              <a:ext cx="487722" cy="298730"/>
            </a:xfrm>
            <a:prstGeom prst="rect">
              <a:avLst/>
            </a:prstGeom>
          </p:spPr>
        </p:pic>
        <p:grpSp>
          <p:nvGrpSpPr>
            <p:cNvPr id="28" name="Skupina 27"/>
            <p:cNvGrpSpPr/>
            <p:nvPr/>
          </p:nvGrpSpPr>
          <p:grpSpPr>
            <a:xfrm rot="5939557">
              <a:off x="4671607" y="3493717"/>
              <a:ext cx="2457484" cy="1581478"/>
              <a:chOff x="2725240" y="4423402"/>
              <a:chExt cx="2457484" cy="1581478"/>
            </a:xfrm>
          </p:grpSpPr>
          <p:sp>
            <p:nvSpPr>
              <p:cNvPr id="30" name="Kosoúhelník 41"/>
              <p:cNvSpPr/>
              <p:nvPr/>
            </p:nvSpPr>
            <p:spPr>
              <a:xfrm rot="949525" flipH="1">
                <a:off x="2725240" y="4423402"/>
                <a:ext cx="2196074" cy="1344748"/>
              </a:xfrm>
              <a:custGeom>
                <a:avLst/>
                <a:gdLst>
                  <a:gd name="connsiteX0" fmla="*/ 0 w 1490856"/>
                  <a:gd name="connsiteY0" fmla="*/ 797044 h 797044"/>
                  <a:gd name="connsiteX1" fmla="*/ 199261 w 1490856"/>
                  <a:gd name="connsiteY1" fmla="*/ 0 h 797044"/>
                  <a:gd name="connsiteX2" fmla="*/ 1490856 w 1490856"/>
                  <a:gd name="connsiteY2" fmla="*/ 0 h 797044"/>
                  <a:gd name="connsiteX3" fmla="*/ 1291595 w 1490856"/>
                  <a:gd name="connsiteY3" fmla="*/ 797044 h 797044"/>
                  <a:gd name="connsiteX4" fmla="*/ 0 w 1490856"/>
                  <a:gd name="connsiteY4" fmla="*/ 797044 h 797044"/>
                  <a:gd name="connsiteX0" fmla="*/ 0 w 1855084"/>
                  <a:gd name="connsiteY0" fmla="*/ 1092076 h 1092076"/>
                  <a:gd name="connsiteX1" fmla="*/ 199261 w 1855084"/>
                  <a:gd name="connsiteY1" fmla="*/ 295032 h 1092076"/>
                  <a:gd name="connsiteX2" fmla="*/ 1855084 w 1855084"/>
                  <a:gd name="connsiteY2" fmla="*/ 0 h 1092076"/>
                  <a:gd name="connsiteX3" fmla="*/ 1291595 w 1855084"/>
                  <a:gd name="connsiteY3" fmla="*/ 1092076 h 1092076"/>
                  <a:gd name="connsiteX4" fmla="*/ 0 w 1855084"/>
                  <a:gd name="connsiteY4" fmla="*/ 1092076 h 1092076"/>
                  <a:gd name="connsiteX0" fmla="*/ 93456 w 1948540"/>
                  <a:gd name="connsiteY0" fmla="*/ 1092076 h 1092076"/>
                  <a:gd name="connsiteX1" fmla="*/ 0 w 1948540"/>
                  <a:gd name="connsiteY1" fmla="*/ 465507 h 1092076"/>
                  <a:gd name="connsiteX2" fmla="*/ 1948540 w 1948540"/>
                  <a:gd name="connsiteY2" fmla="*/ 0 h 1092076"/>
                  <a:gd name="connsiteX3" fmla="*/ 1385051 w 1948540"/>
                  <a:gd name="connsiteY3" fmla="*/ 1092076 h 1092076"/>
                  <a:gd name="connsiteX4" fmla="*/ 93456 w 1948540"/>
                  <a:gd name="connsiteY4" fmla="*/ 1092076 h 1092076"/>
                  <a:gd name="connsiteX0" fmla="*/ 93456 w 1948540"/>
                  <a:gd name="connsiteY0" fmla="*/ 1092076 h 1092076"/>
                  <a:gd name="connsiteX1" fmla="*/ 0 w 1948540"/>
                  <a:gd name="connsiteY1" fmla="*/ 465507 h 1092076"/>
                  <a:gd name="connsiteX2" fmla="*/ 1948540 w 1948540"/>
                  <a:gd name="connsiteY2" fmla="*/ 0 h 1092076"/>
                  <a:gd name="connsiteX3" fmla="*/ 1718274 w 1948540"/>
                  <a:gd name="connsiteY3" fmla="*/ 842565 h 1092076"/>
                  <a:gd name="connsiteX4" fmla="*/ 93456 w 1948540"/>
                  <a:gd name="connsiteY4" fmla="*/ 1092076 h 1092076"/>
                  <a:gd name="connsiteX0" fmla="*/ 0 w 2217070"/>
                  <a:gd name="connsiteY0" fmla="*/ 1315330 h 1315330"/>
                  <a:gd name="connsiteX1" fmla="*/ 268530 w 2217070"/>
                  <a:gd name="connsiteY1" fmla="*/ 465507 h 1315330"/>
                  <a:gd name="connsiteX2" fmla="*/ 2217070 w 2217070"/>
                  <a:gd name="connsiteY2" fmla="*/ 0 h 1315330"/>
                  <a:gd name="connsiteX3" fmla="*/ 1986804 w 2217070"/>
                  <a:gd name="connsiteY3" fmla="*/ 842565 h 1315330"/>
                  <a:gd name="connsiteX4" fmla="*/ 0 w 2217070"/>
                  <a:gd name="connsiteY4" fmla="*/ 1315330 h 1315330"/>
                  <a:gd name="connsiteX0" fmla="*/ 0 w 2211190"/>
                  <a:gd name="connsiteY0" fmla="*/ 1346330 h 1346330"/>
                  <a:gd name="connsiteX1" fmla="*/ 262650 w 2211190"/>
                  <a:gd name="connsiteY1" fmla="*/ 465507 h 1346330"/>
                  <a:gd name="connsiteX2" fmla="*/ 2211190 w 2211190"/>
                  <a:gd name="connsiteY2" fmla="*/ 0 h 1346330"/>
                  <a:gd name="connsiteX3" fmla="*/ 1980924 w 2211190"/>
                  <a:gd name="connsiteY3" fmla="*/ 842565 h 1346330"/>
                  <a:gd name="connsiteX4" fmla="*/ 0 w 2211190"/>
                  <a:gd name="connsiteY4" fmla="*/ 1346330 h 1346330"/>
                  <a:gd name="connsiteX0" fmla="*/ 0 w 2211190"/>
                  <a:gd name="connsiteY0" fmla="*/ 1346330 h 1346330"/>
                  <a:gd name="connsiteX1" fmla="*/ 249118 w 2211190"/>
                  <a:gd name="connsiteY1" fmla="*/ 482206 h 1346330"/>
                  <a:gd name="connsiteX2" fmla="*/ 2211190 w 2211190"/>
                  <a:gd name="connsiteY2" fmla="*/ 0 h 1346330"/>
                  <a:gd name="connsiteX3" fmla="*/ 1980924 w 2211190"/>
                  <a:gd name="connsiteY3" fmla="*/ 842565 h 1346330"/>
                  <a:gd name="connsiteX4" fmla="*/ 0 w 2211190"/>
                  <a:gd name="connsiteY4" fmla="*/ 1346330 h 1346330"/>
                  <a:gd name="connsiteX0" fmla="*/ 0 w 2211190"/>
                  <a:gd name="connsiteY0" fmla="*/ 1346330 h 1346330"/>
                  <a:gd name="connsiteX1" fmla="*/ 249118 w 2211190"/>
                  <a:gd name="connsiteY1" fmla="*/ 482206 h 1346330"/>
                  <a:gd name="connsiteX2" fmla="*/ 2211190 w 2211190"/>
                  <a:gd name="connsiteY2" fmla="*/ 0 h 1346330"/>
                  <a:gd name="connsiteX3" fmla="*/ 1972008 w 2211190"/>
                  <a:gd name="connsiteY3" fmla="*/ 842971 h 1346330"/>
                  <a:gd name="connsiteX4" fmla="*/ 0 w 2211190"/>
                  <a:gd name="connsiteY4" fmla="*/ 1346330 h 1346330"/>
                  <a:gd name="connsiteX0" fmla="*/ 0 w 2208111"/>
                  <a:gd name="connsiteY0" fmla="*/ 1335469 h 1335469"/>
                  <a:gd name="connsiteX1" fmla="*/ 246039 w 2208111"/>
                  <a:gd name="connsiteY1" fmla="*/ 482206 h 1335469"/>
                  <a:gd name="connsiteX2" fmla="*/ 2208111 w 2208111"/>
                  <a:gd name="connsiteY2" fmla="*/ 0 h 1335469"/>
                  <a:gd name="connsiteX3" fmla="*/ 1968929 w 2208111"/>
                  <a:gd name="connsiteY3" fmla="*/ 842971 h 1335469"/>
                  <a:gd name="connsiteX4" fmla="*/ 0 w 2208111"/>
                  <a:gd name="connsiteY4" fmla="*/ 1335469 h 1335469"/>
                  <a:gd name="connsiteX0" fmla="*/ 0 w 2198426"/>
                  <a:gd name="connsiteY0" fmla="*/ 1332348 h 1332348"/>
                  <a:gd name="connsiteX1" fmla="*/ 236354 w 2198426"/>
                  <a:gd name="connsiteY1" fmla="*/ 482206 h 1332348"/>
                  <a:gd name="connsiteX2" fmla="*/ 2198426 w 2198426"/>
                  <a:gd name="connsiteY2" fmla="*/ 0 h 1332348"/>
                  <a:gd name="connsiteX3" fmla="*/ 1959244 w 2198426"/>
                  <a:gd name="connsiteY3" fmla="*/ 842971 h 1332348"/>
                  <a:gd name="connsiteX4" fmla="*/ 0 w 2198426"/>
                  <a:gd name="connsiteY4" fmla="*/ 1332348 h 1332348"/>
                  <a:gd name="connsiteX0" fmla="*/ 0 w 2196074"/>
                  <a:gd name="connsiteY0" fmla="*/ 1344748 h 1344748"/>
                  <a:gd name="connsiteX1" fmla="*/ 236354 w 2196074"/>
                  <a:gd name="connsiteY1" fmla="*/ 494606 h 1344748"/>
                  <a:gd name="connsiteX2" fmla="*/ 2196074 w 2196074"/>
                  <a:gd name="connsiteY2" fmla="*/ 0 h 1344748"/>
                  <a:gd name="connsiteX3" fmla="*/ 1959244 w 2196074"/>
                  <a:gd name="connsiteY3" fmla="*/ 855371 h 1344748"/>
                  <a:gd name="connsiteX4" fmla="*/ 0 w 2196074"/>
                  <a:gd name="connsiteY4" fmla="*/ 1344748 h 1344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6074" h="1344748">
                    <a:moveTo>
                      <a:pt x="0" y="1344748"/>
                    </a:moveTo>
                    <a:lnTo>
                      <a:pt x="236354" y="494606"/>
                    </a:lnTo>
                    <a:lnTo>
                      <a:pt x="2196074" y="0"/>
                    </a:lnTo>
                    <a:lnTo>
                      <a:pt x="1959244" y="855371"/>
                    </a:lnTo>
                    <a:lnTo>
                      <a:pt x="0" y="13447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1" name="Kosoúhelník 55"/>
              <p:cNvSpPr/>
              <p:nvPr/>
            </p:nvSpPr>
            <p:spPr>
              <a:xfrm rot="2223921">
                <a:off x="2849534" y="4451671"/>
                <a:ext cx="2099749" cy="355911"/>
              </a:xfrm>
              <a:custGeom>
                <a:avLst/>
                <a:gdLst>
                  <a:gd name="connsiteX0" fmla="*/ 0 w 2398335"/>
                  <a:gd name="connsiteY0" fmla="*/ 213511 h 213511"/>
                  <a:gd name="connsiteX1" fmla="*/ 53378 w 2398335"/>
                  <a:gd name="connsiteY1" fmla="*/ 0 h 213511"/>
                  <a:gd name="connsiteX2" fmla="*/ 2398335 w 2398335"/>
                  <a:gd name="connsiteY2" fmla="*/ 0 h 213511"/>
                  <a:gd name="connsiteX3" fmla="*/ 2344957 w 2398335"/>
                  <a:gd name="connsiteY3" fmla="*/ 213511 h 213511"/>
                  <a:gd name="connsiteX4" fmla="*/ 0 w 2398335"/>
                  <a:gd name="connsiteY4" fmla="*/ 213511 h 213511"/>
                  <a:gd name="connsiteX0" fmla="*/ 0 w 2446419"/>
                  <a:gd name="connsiteY0" fmla="*/ 182630 h 213511"/>
                  <a:gd name="connsiteX1" fmla="*/ 101462 w 2446419"/>
                  <a:gd name="connsiteY1" fmla="*/ 0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446419"/>
                  <a:gd name="connsiteY0" fmla="*/ 182630 h 213511"/>
                  <a:gd name="connsiteX1" fmla="*/ 110161 w 2446419"/>
                  <a:gd name="connsiteY1" fmla="*/ 67704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393041"/>
                  <a:gd name="connsiteY0" fmla="*/ 358163 h 389044"/>
                  <a:gd name="connsiteX1" fmla="*/ 110161 w 2393041"/>
                  <a:gd name="connsiteY1" fmla="*/ 243237 h 389044"/>
                  <a:gd name="connsiteX2" fmla="*/ 2112232 w 2393041"/>
                  <a:gd name="connsiteY2" fmla="*/ 0 h 389044"/>
                  <a:gd name="connsiteX3" fmla="*/ 2393041 w 2393041"/>
                  <a:gd name="connsiteY3" fmla="*/ 389044 h 389044"/>
                  <a:gd name="connsiteX4" fmla="*/ 0 w 2393041"/>
                  <a:gd name="connsiteY4" fmla="*/ 358163 h 389044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22988 w 2112232"/>
                  <a:gd name="connsiteY3" fmla="*/ 123887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89113 w 2112232"/>
                  <a:gd name="connsiteY3" fmla="*/ 121180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95271 w 2112232"/>
                  <a:gd name="connsiteY3" fmla="*/ 1059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6099 w 2112232"/>
                  <a:gd name="connsiteY1" fmla="*/ 25739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87091 w 2112232"/>
                  <a:gd name="connsiteY1" fmla="*/ 264201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2698 w 2112232"/>
                  <a:gd name="connsiteY1" fmla="*/ 252893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3933"/>
                  <a:gd name="connsiteY0" fmla="*/ 355911 h 355911"/>
                  <a:gd name="connsiteX1" fmla="*/ 94399 w 2113933"/>
                  <a:gd name="connsiteY1" fmla="*/ 252893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  <a:gd name="connsiteX0" fmla="*/ 0 w 2113933"/>
                  <a:gd name="connsiteY0" fmla="*/ 355911 h 355911"/>
                  <a:gd name="connsiteX1" fmla="*/ 101754 w 2113933"/>
                  <a:gd name="connsiteY1" fmla="*/ 257949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933" h="355911">
                    <a:moveTo>
                      <a:pt x="0" y="355911"/>
                    </a:moveTo>
                    <a:lnTo>
                      <a:pt x="101754" y="257949"/>
                    </a:lnTo>
                    <a:lnTo>
                      <a:pt x="2113933" y="0"/>
                    </a:lnTo>
                    <a:lnTo>
                      <a:pt x="2009382" y="103619"/>
                    </a:lnTo>
                    <a:lnTo>
                      <a:pt x="0" y="35591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2" name="Kosoúhelník 55"/>
              <p:cNvSpPr/>
              <p:nvPr/>
            </p:nvSpPr>
            <p:spPr>
              <a:xfrm rot="2223921">
                <a:off x="2985591" y="4429146"/>
                <a:ext cx="2099749" cy="355911"/>
              </a:xfrm>
              <a:custGeom>
                <a:avLst/>
                <a:gdLst>
                  <a:gd name="connsiteX0" fmla="*/ 0 w 2398335"/>
                  <a:gd name="connsiteY0" fmla="*/ 213511 h 213511"/>
                  <a:gd name="connsiteX1" fmla="*/ 53378 w 2398335"/>
                  <a:gd name="connsiteY1" fmla="*/ 0 h 213511"/>
                  <a:gd name="connsiteX2" fmla="*/ 2398335 w 2398335"/>
                  <a:gd name="connsiteY2" fmla="*/ 0 h 213511"/>
                  <a:gd name="connsiteX3" fmla="*/ 2344957 w 2398335"/>
                  <a:gd name="connsiteY3" fmla="*/ 213511 h 213511"/>
                  <a:gd name="connsiteX4" fmla="*/ 0 w 2398335"/>
                  <a:gd name="connsiteY4" fmla="*/ 213511 h 213511"/>
                  <a:gd name="connsiteX0" fmla="*/ 0 w 2446419"/>
                  <a:gd name="connsiteY0" fmla="*/ 182630 h 213511"/>
                  <a:gd name="connsiteX1" fmla="*/ 101462 w 2446419"/>
                  <a:gd name="connsiteY1" fmla="*/ 0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446419"/>
                  <a:gd name="connsiteY0" fmla="*/ 182630 h 213511"/>
                  <a:gd name="connsiteX1" fmla="*/ 110161 w 2446419"/>
                  <a:gd name="connsiteY1" fmla="*/ 67704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393041"/>
                  <a:gd name="connsiteY0" fmla="*/ 358163 h 389044"/>
                  <a:gd name="connsiteX1" fmla="*/ 110161 w 2393041"/>
                  <a:gd name="connsiteY1" fmla="*/ 243237 h 389044"/>
                  <a:gd name="connsiteX2" fmla="*/ 2112232 w 2393041"/>
                  <a:gd name="connsiteY2" fmla="*/ 0 h 389044"/>
                  <a:gd name="connsiteX3" fmla="*/ 2393041 w 2393041"/>
                  <a:gd name="connsiteY3" fmla="*/ 389044 h 389044"/>
                  <a:gd name="connsiteX4" fmla="*/ 0 w 2393041"/>
                  <a:gd name="connsiteY4" fmla="*/ 358163 h 389044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22988 w 2112232"/>
                  <a:gd name="connsiteY3" fmla="*/ 123887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89113 w 2112232"/>
                  <a:gd name="connsiteY3" fmla="*/ 121180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95271 w 2112232"/>
                  <a:gd name="connsiteY3" fmla="*/ 1059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6099 w 2112232"/>
                  <a:gd name="connsiteY1" fmla="*/ 25739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87091 w 2112232"/>
                  <a:gd name="connsiteY1" fmla="*/ 264201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2698 w 2112232"/>
                  <a:gd name="connsiteY1" fmla="*/ 252893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3933"/>
                  <a:gd name="connsiteY0" fmla="*/ 355911 h 355911"/>
                  <a:gd name="connsiteX1" fmla="*/ 94399 w 2113933"/>
                  <a:gd name="connsiteY1" fmla="*/ 252893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  <a:gd name="connsiteX0" fmla="*/ 0 w 2113933"/>
                  <a:gd name="connsiteY0" fmla="*/ 355911 h 355911"/>
                  <a:gd name="connsiteX1" fmla="*/ 101754 w 2113933"/>
                  <a:gd name="connsiteY1" fmla="*/ 257949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933" h="355911">
                    <a:moveTo>
                      <a:pt x="0" y="355911"/>
                    </a:moveTo>
                    <a:lnTo>
                      <a:pt x="101754" y="257949"/>
                    </a:lnTo>
                    <a:lnTo>
                      <a:pt x="2113933" y="0"/>
                    </a:lnTo>
                    <a:lnTo>
                      <a:pt x="2009382" y="103619"/>
                    </a:lnTo>
                    <a:lnTo>
                      <a:pt x="0" y="35591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4" name="Kosoúhelník 55"/>
              <p:cNvSpPr/>
              <p:nvPr/>
            </p:nvSpPr>
            <p:spPr>
              <a:xfrm rot="19969581">
                <a:off x="4507275" y="5170138"/>
                <a:ext cx="536464" cy="834742"/>
              </a:xfrm>
              <a:custGeom>
                <a:avLst/>
                <a:gdLst>
                  <a:gd name="connsiteX0" fmla="*/ 0 w 2398335"/>
                  <a:gd name="connsiteY0" fmla="*/ 213511 h 213511"/>
                  <a:gd name="connsiteX1" fmla="*/ 53378 w 2398335"/>
                  <a:gd name="connsiteY1" fmla="*/ 0 h 213511"/>
                  <a:gd name="connsiteX2" fmla="*/ 2398335 w 2398335"/>
                  <a:gd name="connsiteY2" fmla="*/ 0 h 213511"/>
                  <a:gd name="connsiteX3" fmla="*/ 2344957 w 2398335"/>
                  <a:gd name="connsiteY3" fmla="*/ 213511 h 213511"/>
                  <a:gd name="connsiteX4" fmla="*/ 0 w 2398335"/>
                  <a:gd name="connsiteY4" fmla="*/ 213511 h 213511"/>
                  <a:gd name="connsiteX0" fmla="*/ 0 w 2446419"/>
                  <a:gd name="connsiteY0" fmla="*/ 182630 h 213511"/>
                  <a:gd name="connsiteX1" fmla="*/ 101462 w 2446419"/>
                  <a:gd name="connsiteY1" fmla="*/ 0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446419"/>
                  <a:gd name="connsiteY0" fmla="*/ 182630 h 213511"/>
                  <a:gd name="connsiteX1" fmla="*/ 110161 w 2446419"/>
                  <a:gd name="connsiteY1" fmla="*/ 67704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393041"/>
                  <a:gd name="connsiteY0" fmla="*/ 358163 h 389044"/>
                  <a:gd name="connsiteX1" fmla="*/ 110161 w 2393041"/>
                  <a:gd name="connsiteY1" fmla="*/ 243237 h 389044"/>
                  <a:gd name="connsiteX2" fmla="*/ 2112232 w 2393041"/>
                  <a:gd name="connsiteY2" fmla="*/ 0 h 389044"/>
                  <a:gd name="connsiteX3" fmla="*/ 2393041 w 2393041"/>
                  <a:gd name="connsiteY3" fmla="*/ 389044 h 389044"/>
                  <a:gd name="connsiteX4" fmla="*/ 0 w 2393041"/>
                  <a:gd name="connsiteY4" fmla="*/ 358163 h 389044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22988 w 2112232"/>
                  <a:gd name="connsiteY3" fmla="*/ 123887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89113 w 2112232"/>
                  <a:gd name="connsiteY3" fmla="*/ 121180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95271 w 2112232"/>
                  <a:gd name="connsiteY3" fmla="*/ 1059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6099 w 2112232"/>
                  <a:gd name="connsiteY1" fmla="*/ 25739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87091 w 2112232"/>
                  <a:gd name="connsiteY1" fmla="*/ 264201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2698 w 2112232"/>
                  <a:gd name="connsiteY1" fmla="*/ 252893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3933"/>
                  <a:gd name="connsiteY0" fmla="*/ 355911 h 355911"/>
                  <a:gd name="connsiteX1" fmla="*/ 94399 w 2113933"/>
                  <a:gd name="connsiteY1" fmla="*/ 252893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  <a:gd name="connsiteX0" fmla="*/ 0 w 2113933"/>
                  <a:gd name="connsiteY0" fmla="*/ 355911 h 355911"/>
                  <a:gd name="connsiteX1" fmla="*/ 101754 w 2113933"/>
                  <a:gd name="connsiteY1" fmla="*/ 257949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  <a:gd name="connsiteX0" fmla="*/ 0 w 3569550"/>
                  <a:gd name="connsiteY0" fmla="*/ 387240 h 387240"/>
                  <a:gd name="connsiteX1" fmla="*/ 101754 w 3569550"/>
                  <a:gd name="connsiteY1" fmla="*/ 289278 h 387240"/>
                  <a:gd name="connsiteX2" fmla="*/ 2113933 w 3569550"/>
                  <a:gd name="connsiteY2" fmla="*/ 31329 h 387240"/>
                  <a:gd name="connsiteX3" fmla="*/ 3569552 w 3569550"/>
                  <a:gd name="connsiteY3" fmla="*/ 0 h 387240"/>
                  <a:gd name="connsiteX4" fmla="*/ 0 w 3569550"/>
                  <a:gd name="connsiteY4" fmla="*/ 387240 h 387240"/>
                  <a:gd name="connsiteX0" fmla="*/ 0 w 3569550"/>
                  <a:gd name="connsiteY0" fmla="*/ 408867 h 408867"/>
                  <a:gd name="connsiteX1" fmla="*/ 101754 w 3569550"/>
                  <a:gd name="connsiteY1" fmla="*/ 310905 h 408867"/>
                  <a:gd name="connsiteX2" fmla="*/ 2459761 w 3569550"/>
                  <a:gd name="connsiteY2" fmla="*/ 0 h 408867"/>
                  <a:gd name="connsiteX3" fmla="*/ 3569552 w 3569550"/>
                  <a:gd name="connsiteY3" fmla="*/ 21627 h 408867"/>
                  <a:gd name="connsiteX4" fmla="*/ 0 w 3569550"/>
                  <a:gd name="connsiteY4" fmla="*/ 408867 h 408867"/>
                  <a:gd name="connsiteX0" fmla="*/ 0 w 3537841"/>
                  <a:gd name="connsiteY0" fmla="*/ 408867 h 408867"/>
                  <a:gd name="connsiteX1" fmla="*/ 101754 w 3537841"/>
                  <a:gd name="connsiteY1" fmla="*/ 310905 h 408867"/>
                  <a:gd name="connsiteX2" fmla="*/ 2459761 w 3537841"/>
                  <a:gd name="connsiteY2" fmla="*/ 0 h 408867"/>
                  <a:gd name="connsiteX3" fmla="*/ 3537844 w 3537841"/>
                  <a:gd name="connsiteY3" fmla="*/ 22279 h 408867"/>
                  <a:gd name="connsiteX4" fmla="*/ 0 w 3537841"/>
                  <a:gd name="connsiteY4" fmla="*/ 408867 h 408867"/>
                  <a:gd name="connsiteX0" fmla="*/ 938691 w 4476532"/>
                  <a:gd name="connsiteY0" fmla="*/ 408867 h 423986"/>
                  <a:gd name="connsiteX1" fmla="*/ 3 w 4476532"/>
                  <a:gd name="connsiteY1" fmla="*/ 423986 h 423986"/>
                  <a:gd name="connsiteX2" fmla="*/ 3398452 w 4476532"/>
                  <a:gd name="connsiteY2" fmla="*/ 0 h 423986"/>
                  <a:gd name="connsiteX3" fmla="*/ 4476535 w 4476532"/>
                  <a:gd name="connsiteY3" fmla="*/ 22279 h 423986"/>
                  <a:gd name="connsiteX4" fmla="*/ 938691 w 4476532"/>
                  <a:gd name="connsiteY4" fmla="*/ 408867 h 423986"/>
                  <a:gd name="connsiteX0" fmla="*/ 1069557 w 4476532"/>
                  <a:gd name="connsiteY0" fmla="*/ 445314 h 445314"/>
                  <a:gd name="connsiteX1" fmla="*/ 3 w 4476532"/>
                  <a:gd name="connsiteY1" fmla="*/ 423986 h 445314"/>
                  <a:gd name="connsiteX2" fmla="*/ 3398452 w 4476532"/>
                  <a:gd name="connsiteY2" fmla="*/ 0 h 445314"/>
                  <a:gd name="connsiteX3" fmla="*/ 4476535 w 4476532"/>
                  <a:gd name="connsiteY3" fmla="*/ 22279 h 445314"/>
                  <a:gd name="connsiteX4" fmla="*/ 1069557 w 4476532"/>
                  <a:gd name="connsiteY4" fmla="*/ 445314 h 445314"/>
                  <a:gd name="connsiteX0" fmla="*/ 1016902 w 4476532"/>
                  <a:gd name="connsiteY0" fmla="*/ 445278 h 445278"/>
                  <a:gd name="connsiteX1" fmla="*/ 3 w 4476532"/>
                  <a:gd name="connsiteY1" fmla="*/ 423986 h 445278"/>
                  <a:gd name="connsiteX2" fmla="*/ 3398452 w 4476532"/>
                  <a:gd name="connsiteY2" fmla="*/ 0 h 445278"/>
                  <a:gd name="connsiteX3" fmla="*/ 4476535 w 4476532"/>
                  <a:gd name="connsiteY3" fmla="*/ 22279 h 445278"/>
                  <a:gd name="connsiteX4" fmla="*/ 1016902 w 4476532"/>
                  <a:gd name="connsiteY4" fmla="*/ 445278 h 44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6532" h="445278">
                    <a:moveTo>
                      <a:pt x="1016902" y="445278"/>
                    </a:moveTo>
                    <a:lnTo>
                      <a:pt x="3" y="423986"/>
                    </a:lnTo>
                    <a:lnTo>
                      <a:pt x="3398452" y="0"/>
                    </a:lnTo>
                    <a:lnTo>
                      <a:pt x="4476535" y="22279"/>
                    </a:lnTo>
                    <a:lnTo>
                      <a:pt x="1016902" y="44527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6" name="Kosoúhelník 55"/>
              <p:cNvSpPr/>
              <p:nvPr/>
            </p:nvSpPr>
            <p:spPr>
              <a:xfrm rot="19969581">
                <a:off x="4646260" y="5147885"/>
                <a:ext cx="536464" cy="834742"/>
              </a:xfrm>
              <a:custGeom>
                <a:avLst/>
                <a:gdLst>
                  <a:gd name="connsiteX0" fmla="*/ 0 w 2398335"/>
                  <a:gd name="connsiteY0" fmla="*/ 213511 h 213511"/>
                  <a:gd name="connsiteX1" fmla="*/ 53378 w 2398335"/>
                  <a:gd name="connsiteY1" fmla="*/ 0 h 213511"/>
                  <a:gd name="connsiteX2" fmla="*/ 2398335 w 2398335"/>
                  <a:gd name="connsiteY2" fmla="*/ 0 h 213511"/>
                  <a:gd name="connsiteX3" fmla="*/ 2344957 w 2398335"/>
                  <a:gd name="connsiteY3" fmla="*/ 213511 h 213511"/>
                  <a:gd name="connsiteX4" fmla="*/ 0 w 2398335"/>
                  <a:gd name="connsiteY4" fmla="*/ 213511 h 213511"/>
                  <a:gd name="connsiteX0" fmla="*/ 0 w 2446419"/>
                  <a:gd name="connsiteY0" fmla="*/ 182630 h 213511"/>
                  <a:gd name="connsiteX1" fmla="*/ 101462 w 2446419"/>
                  <a:gd name="connsiteY1" fmla="*/ 0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446419"/>
                  <a:gd name="connsiteY0" fmla="*/ 182630 h 213511"/>
                  <a:gd name="connsiteX1" fmla="*/ 110161 w 2446419"/>
                  <a:gd name="connsiteY1" fmla="*/ 67704 h 213511"/>
                  <a:gd name="connsiteX2" fmla="*/ 2446419 w 2446419"/>
                  <a:gd name="connsiteY2" fmla="*/ 0 h 213511"/>
                  <a:gd name="connsiteX3" fmla="*/ 2393041 w 2446419"/>
                  <a:gd name="connsiteY3" fmla="*/ 213511 h 213511"/>
                  <a:gd name="connsiteX4" fmla="*/ 0 w 2446419"/>
                  <a:gd name="connsiteY4" fmla="*/ 182630 h 213511"/>
                  <a:gd name="connsiteX0" fmla="*/ 0 w 2393041"/>
                  <a:gd name="connsiteY0" fmla="*/ 358163 h 389044"/>
                  <a:gd name="connsiteX1" fmla="*/ 110161 w 2393041"/>
                  <a:gd name="connsiteY1" fmla="*/ 243237 h 389044"/>
                  <a:gd name="connsiteX2" fmla="*/ 2112232 w 2393041"/>
                  <a:gd name="connsiteY2" fmla="*/ 0 h 389044"/>
                  <a:gd name="connsiteX3" fmla="*/ 2393041 w 2393041"/>
                  <a:gd name="connsiteY3" fmla="*/ 389044 h 389044"/>
                  <a:gd name="connsiteX4" fmla="*/ 0 w 2393041"/>
                  <a:gd name="connsiteY4" fmla="*/ 358163 h 389044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22988 w 2112232"/>
                  <a:gd name="connsiteY3" fmla="*/ 123887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89113 w 2112232"/>
                  <a:gd name="connsiteY3" fmla="*/ 121180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1995271 w 2112232"/>
                  <a:gd name="connsiteY3" fmla="*/ 1059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110161 w 2112232"/>
                  <a:gd name="connsiteY1" fmla="*/ 24323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6099 w 2112232"/>
                  <a:gd name="connsiteY1" fmla="*/ 257397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87091 w 2112232"/>
                  <a:gd name="connsiteY1" fmla="*/ 264201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2232"/>
                  <a:gd name="connsiteY0" fmla="*/ 358163 h 358163"/>
                  <a:gd name="connsiteX1" fmla="*/ 92698 w 2112232"/>
                  <a:gd name="connsiteY1" fmla="*/ 252893 h 358163"/>
                  <a:gd name="connsiteX2" fmla="*/ 2112232 w 2112232"/>
                  <a:gd name="connsiteY2" fmla="*/ 0 h 358163"/>
                  <a:gd name="connsiteX3" fmla="*/ 2007681 w 2112232"/>
                  <a:gd name="connsiteY3" fmla="*/ 103619 h 358163"/>
                  <a:gd name="connsiteX4" fmla="*/ 0 w 2112232"/>
                  <a:gd name="connsiteY4" fmla="*/ 358163 h 358163"/>
                  <a:gd name="connsiteX0" fmla="*/ 0 w 2113933"/>
                  <a:gd name="connsiteY0" fmla="*/ 355911 h 355911"/>
                  <a:gd name="connsiteX1" fmla="*/ 94399 w 2113933"/>
                  <a:gd name="connsiteY1" fmla="*/ 252893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  <a:gd name="connsiteX0" fmla="*/ 0 w 2113933"/>
                  <a:gd name="connsiteY0" fmla="*/ 355911 h 355911"/>
                  <a:gd name="connsiteX1" fmla="*/ 101754 w 2113933"/>
                  <a:gd name="connsiteY1" fmla="*/ 257949 h 355911"/>
                  <a:gd name="connsiteX2" fmla="*/ 2113933 w 2113933"/>
                  <a:gd name="connsiteY2" fmla="*/ 0 h 355911"/>
                  <a:gd name="connsiteX3" fmla="*/ 2009382 w 2113933"/>
                  <a:gd name="connsiteY3" fmla="*/ 103619 h 355911"/>
                  <a:gd name="connsiteX4" fmla="*/ 0 w 2113933"/>
                  <a:gd name="connsiteY4" fmla="*/ 355911 h 355911"/>
                  <a:gd name="connsiteX0" fmla="*/ 0 w 3569550"/>
                  <a:gd name="connsiteY0" fmla="*/ 387240 h 387240"/>
                  <a:gd name="connsiteX1" fmla="*/ 101754 w 3569550"/>
                  <a:gd name="connsiteY1" fmla="*/ 289278 h 387240"/>
                  <a:gd name="connsiteX2" fmla="*/ 2113933 w 3569550"/>
                  <a:gd name="connsiteY2" fmla="*/ 31329 h 387240"/>
                  <a:gd name="connsiteX3" fmla="*/ 3569552 w 3569550"/>
                  <a:gd name="connsiteY3" fmla="*/ 0 h 387240"/>
                  <a:gd name="connsiteX4" fmla="*/ 0 w 3569550"/>
                  <a:gd name="connsiteY4" fmla="*/ 387240 h 387240"/>
                  <a:gd name="connsiteX0" fmla="*/ 0 w 3569550"/>
                  <a:gd name="connsiteY0" fmla="*/ 408867 h 408867"/>
                  <a:gd name="connsiteX1" fmla="*/ 101754 w 3569550"/>
                  <a:gd name="connsiteY1" fmla="*/ 310905 h 408867"/>
                  <a:gd name="connsiteX2" fmla="*/ 2459761 w 3569550"/>
                  <a:gd name="connsiteY2" fmla="*/ 0 h 408867"/>
                  <a:gd name="connsiteX3" fmla="*/ 3569552 w 3569550"/>
                  <a:gd name="connsiteY3" fmla="*/ 21627 h 408867"/>
                  <a:gd name="connsiteX4" fmla="*/ 0 w 3569550"/>
                  <a:gd name="connsiteY4" fmla="*/ 408867 h 408867"/>
                  <a:gd name="connsiteX0" fmla="*/ 0 w 3537841"/>
                  <a:gd name="connsiteY0" fmla="*/ 408867 h 408867"/>
                  <a:gd name="connsiteX1" fmla="*/ 101754 w 3537841"/>
                  <a:gd name="connsiteY1" fmla="*/ 310905 h 408867"/>
                  <a:gd name="connsiteX2" fmla="*/ 2459761 w 3537841"/>
                  <a:gd name="connsiteY2" fmla="*/ 0 h 408867"/>
                  <a:gd name="connsiteX3" fmla="*/ 3537844 w 3537841"/>
                  <a:gd name="connsiteY3" fmla="*/ 22279 h 408867"/>
                  <a:gd name="connsiteX4" fmla="*/ 0 w 3537841"/>
                  <a:gd name="connsiteY4" fmla="*/ 408867 h 408867"/>
                  <a:gd name="connsiteX0" fmla="*/ 938691 w 4476532"/>
                  <a:gd name="connsiteY0" fmla="*/ 408867 h 423986"/>
                  <a:gd name="connsiteX1" fmla="*/ 3 w 4476532"/>
                  <a:gd name="connsiteY1" fmla="*/ 423986 h 423986"/>
                  <a:gd name="connsiteX2" fmla="*/ 3398452 w 4476532"/>
                  <a:gd name="connsiteY2" fmla="*/ 0 h 423986"/>
                  <a:gd name="connsiteX3" fmla="*/ 4476535 w 4476532"/>
                  <a:gd name="connsiteY3" fmla="*/ 22279 h 423986"/>
                  <a:gd name="connsiteX4" fmla="*/ 938691 w 4476532"/>
                  <a:gd name="connsiteY4" fmla="*/ 408867 h 423986"/>
                  <a:gd name="connsiteX0" fmla="*/ 1069557 w 4476532"/>
                  <a:gd name="connsiteY0" fmla="*/ 445314 h 445314"/>
                  <a:gd name="connsiteX1" fmla="*/ 3 w 4476532"/>
                  <a:gd name="connsiteY1" fmla="*/ 423986 h 445314"/>
                  <a:gd name="connsiteX2" fmla="*/ 3398452 w 4476532"/>
                  <a:gd name="connsiteY2" fmla="*/ 0 h 445314"/>
                  <a:gd name="connsiteX3" fmla="*/ 4476535 w 4476532"/>
                  <a:gd name="connsiteY3" fmla="*/ 22279 h 445314"/>
                  <a:gd name="connsiteX4" fmla="*/ 1069557 w 4476532"/>
                  <a:gd name="connsiteY4" fmla="*/ 445314 h 445314"/>
                  <a:gd name="connsiteX0" fmla="*/ 1016902 w 4476532"/>
                  <a:gd name="connsiteY0" fmla="*/ 445278 h 445278"/>
                  <a:gd name="connsiteX1" fmla="*/ 3 w 4476532"/>
                  <a:gd name="connsiteY1" fmla="*/ 423986 h 445278"/>
                  <a:gd name="connsiteX2" fmla="*/ 3398452 w 4476532"/>
                  <a:gd name="connsiteY2" fmla="*/ 0 h 445278"/>
                  <a:gd name="connsiteX3" fmla="*/ 4476535 w 4476532"/>
                  <a:gd name="connsiteY3" fmla="*/ 22279 h 445278"/>
                  <a:gd name="connsiteX4" fmla="*/ 1016902 w 4476532"/>
                  <a:gd name="connsiteY4" fmla="*/ 445278 h 44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6532" h="445278">
                    <a:moveTo>
                      <a:pt x="1016902" y="445278"/>
                    </a:moveTo>
                    <a:lnTo>
                      <a:pt x="3" y="423986"/>
                    </a:lnTo>
                    <a:lnTo>
                      <a:pt x="3398452" y="0"/>
                    </a:lnTo>
                    <a:lnTo>
                      <a:pt x="4476535" y="22279"/>
                    </a:lnTo>
                    <a:lnTo>
                      <a:pt x="1016902" y="445278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38" name="Přímá spojnice 37"/>
            <p:cNvCxnSpPr/>
            <p:nvPr/>
          </p:nvCxnSpPr>
          <p:spPr>
            <a:xfrm flipH="1">
              <a:off x="6037076" y="2287067"/>
              <a:ext cx="613" cy="190541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6419850" y="4460996"/>
              <a:ext cx="2101538" cy="360787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3728150" y="3954118"/>
              <a:ext cx="1773650" cy="289488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flipV="1">
              <a:off x="4865690" y="5032669"/>
              <a:ext cx="535648" cy="68671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ovéPole 42"/>
            <p:cNvSpPr txBox="1"/>
            <p:nvPr/>
          </p:nvSpPr>
          <p:spPr>
            <a:xfrm rot="577651">
              <a:off x="5343439" y="4313861"/>
              <a:ext cx="90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magnet</a:t>
              </a:r>
              <a:endParaRPr lang="cs-CZ" dirty="0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5300695" y="4875804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5300650" y="500237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</a:t>
              </a:r>
              <a:endParaRPr lang="cs-CZ" dirty="0"/>
            </a:p>
          </p:txBody>
        </p:sp>
        <p:cxnSp>
          <p:nvCxnSpPr>
            <p:cNvPr id="50" name="Přímá spojnice 49"/>
            <p:cNvCxnSpPr/>
            <p:nvPr/>
          </p:nvCxnSpPr>
          <p:spPr>
            <a:xfrm flipH="1">
              <a:off x="6048118" y="5039172"/>
              <a:ext cx="1595" cy="76684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 flipH="1">
              <a:off x="5976352" y="6287915"/>
              <a:ext cx="1440547" cy="1155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ál 70"/>
            <p:cNvSpPr/>
            <p:nvPr/>
          </p:nvSpPr>
          <p:spPr>
            <a:xfrm>
              <a:off x="7434113" y="5915928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2" name="Přímá spojnice 71"/>
            <p:cNvCxnSpPr/>
            <p:nvPr/>
          </p:nvCxnSpPr>
          <p:spPr>
            <a:xfrm flipH="1">
              <a:off x="8155001" y="6262218"/>
              <a:ext cx="3128653" cy="1833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bdélník 72"/>
            <p:cNvSpPr/>
            <p:nvPr/>
          </p:nvSpPr>
          <p:spPr>
            <a:xfrm>
              <a:off x="7489343" y="5804149"/>
              <a:ext cx="576554" cy="866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4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cs-CZ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735724" y="241738"/>
            <a:ext cx="6061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12. Určení  polarity permanentního magnetu 1.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167408" y="1627263"/>
            <a:ext cx="2537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Sestavíme </a:t>
            </a:r>
            <a:r>
              <a:rPr lang="cs-CZ" dirty="0"/>
              <a:t>experiment podle obrázku. Jako prověšené vodiče lze použít neizolovaná pletená měděná lanka určená k odsávání cínu, která jsou dostatečně </a:t>
            </a:r>
            <a:r>
              <a:rPr lang="cs-CZ" dirty="0" smtClean="0"/>
              <a:t>poddajná.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7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véPole 46"/>
          <p:cNvSpPr txBox="1"/>
          <p:nvPr/>
        </p:nvSpPr>
        <p:spPr>
          <a:xfrm>
            <a:off x="5767447" y="6383565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sp>
        <p:nvSpPr>
          <p:cNvPr id="5" name="Válec 4"/>
          <p:cNvSpPr/>
          <p:nvPr/>
        </p:nvSpPr>
        <p:spPr>
          <a:xfrm>
            <a:off x="3809205" y="3436259"/>
            <a:ext cx="608218" cy="39075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álec 5"/>
          <p:cNvSpPr/>
          <p:nvPr/>
        </p:nvSpPr>
        <p:spPr>
          <a:xfrm>
            <a:off x="4028860" y="1315537"/>
            <a:ext cx="153931" cy="219311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V="1">
            <a:off x="2939977" y="642678"/>
            <a:ext cx="23515" cy="538434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4561553" y="1196066"/>
            <a:ext cx="5969548" cy="1891073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  <a:gd name="connsiteX0" fmla="*/ 0 w 8079297"/>
              <a:gd name="connsiteY0" fmla="*/ 0 h 2025822"/>
              <a:gd name="connsiteX1" fmla="*/ 528320 w 8079297"/>
              <a:gd name="connsiteY1" fmla="*/ 690880 h 2025822"/>
              <a:gd name="connsiteX2" fmla="*/ 3261360 w 8079297"/>
              <a:gd name="connsiteY2" fmla="*/ 1898273 h 2025822"/>
              <a:gd name="connsiteX3" fmla="*/ 5283200 w 8079297"/>
              <a:gd name="connsiteY3" fmla="*/ 1971040 h 2025822"/>
              <a:gd name="connsiteX4" fmla="*/ 6807200 w 8079297"/>
              <a:gd name="connsiteY4" fmla="*/ 1729128 h 2025822"/>
              <a:gd name="connsiteX5" fmla="*/ 8077200 w 8079297"/>
              <a:gd name="connsiteY5" fmla="*/ 1246363 h 2025822"/>
              <a:gd name="connsiteX0" fmla="*/ 0 w 8079297"/>
              <a:gd name="connsiteY0" fmla="*/ 0 h 1960149"/>
              <a:gd name="connsiteX1" fmla="*/ 528320 w 8079297"/>
              <a:gd name="connsiteY1" fmla="*/ 690880 h 1960149"/>
              <a:gd name="connsiteX2" fmla="*/ 3261360 w 8079297"/>
              <a:gd name="connsiteY2" fmla="*/ 1898273 h 1960149"/>
              <a:gd name="connsiteX3" fmla="*/ 6807200 w 8079297"/>
              <a:gd name="connsiteY3" fmla="*/ 1729128 h 1960149"/>
              <a:gd name="connsiteX4" fmla="*/ 8077200 w 8079297"/>
              <a:gd name="connsiteY4" fmla="*/ 1246363 h 1960149"/>
              <a:gd name="connsiteX0" fmla="*/ 0 w 8077200"/>
              <a:gd name="connsiteY0" fmla="*/ 0 h 1907809"/>
              <a:gd name="connsiteX1" fmla="*/ 528320 w 8077200"/>
              <a:gd name="connsiteY1" fmla="*/ 690880 h 1907809"/>
              <a:gd name="connsiteX2" fmla="*/ 3261360 w 8077200"/>
              <a:gd name="connsiteY2" fmla="*/ 1898273 h 1907809"/>
              <a:gd name="connsiteX3" fmla="*/ 8077200 w 8077200"/>
              <a:gd name="connsiteY3" fmla="*/ 1246363 h 1907809"/>
              <a:gd name="connsiteX0" fmla="*/ 0 w 8077200"/>
              <a:gd name="connsiteY0" fmla="*/ 0 h 1907809"/>
              <a:gd name="connsiteX1" fmla="*/ 3261360 w 8077200"/>
              <a:gd name="connsiteY1" fmla="*/ 1898273 h 1907809"/>
              <a:gd name="connsiteX2" fmla="*/ 8077200 w 8077200"/>
              <a:gd name="connsiteY2" fmla="*/ 1246363 h 1907809"/>
              <a:gd name="connsiteX0" fmla="*/ 0 w 8077200"/>
              <a:gd name="connsiteY0" fmla="*/ 0 h 1937590"/>
              <a:gd name="connsiteX1" fmla="*/ 3261360 w 8077200"/>
              <a:gd name="connsiteY1" fmla="*/ 1898273 h 1937590"/>
              <a:gd name="connsiteX2" fmla="*/ 8077200 w 8077200"/>
              <a:gd name="connsiteY2" fmla="*/ 1246363 h 1937590"/>
              <a:gd name="connsiteX0" fmla="*/ 0 w 8077200"/>
              <a:gd name="connsiteY0" fmla="*/ 0 h 1951721"/>
              <a:gd name="connsiteX1" fmla="*/ 3261360 w 8077200"/>
              <a:gd name="connsiteY1" fmla="*/ 1898273 h 1951721"/>
              <a:gd name="connsiteX2" fmla="*/ 8077200 w 8077200"/>
              <a:gd name="connsiteY2" fmla="*/ 1246363 h 1951721"/>
              <a:gd name="connsiteX0" fmla="*/ 0 w 8077200"/>
              <a:gd name="connsiteY0" fmla="*/ 0 h 1951721"/>
              <a:gd name="connsiteX1" fmla="*/ 3261360 w 8077200"/>
              <a:gd name="connsiteY1" fmla="*/ 1898273 h 1951721"/>
              <a:gd name="connsiteX2" fmla="*/ 8077200 w 8077200"/>
              <a:gd name="connsiteY2" fmla="*/ 1246363 h 1951721"/>
              <a:gd name="connsiteX0" fmla="*/ 0 w 8077200"/>
              <a:gd name="connsiteY0" fmla="*/ 0 h 1951721"/>
              <a:gd name="connsiteX1" fmla="*/ 3261360 w 8077200"/>
              <a:gd name="connsiteY1" fmla="*/ 1898273 h 1951721"/>
              <a:gd name="connsiteX2" fmla="*/ 8077200 w 8077200"/>
              <a:gd name="connsiteY2" fmla="*/ 1246363 h 1951721"/>
              <a:gd name="connsiteX0" fmla="*/ 0 w 8077200"/>
              <a:gd name="connsiteY0" fmla="*/ 0 h 1959833"/>
              <a:gd name="connsiteX1" fmla="*/ 3261360 w 8077200"/>
              <a:gd name="connsiteY1" fmla="*/ 1898273 h 1959833"/>
              <a:gd name="connsiteX2" fmla="*/ 8077200 w 8077200"/>
              <a:gd name="connsiteY2" fmla="*/ 1246363 h 1959833"/>
              <a:gd name="connsiteX0" fmla="*/ 0 w 8077200"/>
              <a:gd name="connsiteY0" fmla="*/ 0 h 1894632"/>
              <a:gd name="connsiteX1" fmla="*/ 2972681 w 8077200"/>
              <a:gd name="connsiteY1" fmla="*/ 1824774 h 1894632"/>
              <a:gd name="connsiteX2" fmla="*/ 8077200 w 8077200"/>
              <a:gd name="connsiteY2" fmla="*/ 1246363 h 1894632"/>
              <a:gd name="connsiteX0" fmla="*/ 0 w 8077200"/>
              <a:gd name="connsiteY0" fmla="*/ 0 h 2171600"/>
              <a:gd name="connsiteX1" fmla="*/ 2646764 w 8077200"/>
              <a:gd name="connsiteY1" fmla="*/ 2127109 h 2171600"/>
              <a:gd name="connsiteX2" fmla="*/ 8077200 w 8077200"/>
              <a:gd name="connsiteY2" fmla="*/ 1246363 h 21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7200" h="2171600">
                <a:moveTo>
                  <a:pt x="0" y="0"/>
                </a:moveTo>
                <a:cubicBezTo>
                  <a:pt x="371524" y="591475"/>
                  <a:pt x="772767" y="1912028"/>
                  <a:pt x="2646764" y="2127109"/>
                </a:cubicBezTo>
                <a:cubicBezTo>
                  <a:pt x="4520761" y="2342190"/>
                  <a:pt x="6852580" y="1733346"/>
                  <a:pt x="8077200" y="124636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417411">
            <a:off x="3936250" y="153687"/>
            <a:ext cx="115718" cy="2362814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9775377" y="4954969"/>
            <a:ext cx="608218" cy="438528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10002521" y="2831041"/>
            <a:ext cx="153931" cy="219311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71973">
            <a:off x="10026053" y="1551789"/>
            <a:ext cx="106867" cy="2558503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4519853" y="970999"/>
            <a:ext cx="83401" cy="194492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10449251" y="2185166"/>
            <a:ext cx="83401" cy="194492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10490951" y="1782332"/>
            <a:ext cx="0" cy="40283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10481004" y="1801827"/>
            <a:ext cx="1324575" cy="18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2948211" y="6002256"/>
            <a:ext cx="1223594" cy="695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6014388" y="5676185"/>
            <a:ext cx="628284" cy="61945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6444602" y="5669234"/>
            <a:ext cx="628284" cy="61945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2" name="Přímá spojnice 51"/>
          <p:cNvCxnSpPr/>
          <p:nvPr/>
        </p:nvCxnSpPr>
        <p:spPr>
          <a:xfrm flipH="1" flipV="1">
            <a:off x="2948211" y="634383"/>
            <a:ext cx="1623426" cy="462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H="1" flipV="1">
            <a:off x="11806408" y="1782333"/>
            <a:ext cx="9118" cy="42149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4561553" y="645902"/>
            <a:ext cx="0" cy="35930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říž 61"/>
          <p:cNvSpPr/>
          <p:nvPr/>
        </p:nvSpPr>
        <p:spPr>
          <a:xfrm>
            <a:off x="5509035" y="5407966"/>
            <a:ext cx="468531" cy="536438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7166611" y="5624839"/>
            <a:ext cx="380491" cy="77718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9" name="Přímá spojnice 38"/>
          <p:cNvCxnSpPr/>
          <p:nvPr/>
        </p:nvCxnSpPr>
        <p:spPr>
          <a:xfrm flipH="1">
            <a:off x="4561553" y="5997274"/>
            <a:ext cx="1452834" cy="33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Skupina 29"/>
          <p:cNvGrpSpPr/>
          <p:nvPr/>
        </p:nvGrpSpPr>
        <p:grpSpPr>
          <a:xfrm rot="5939557">
            <a:off x="5905910" y="3487036"/>
            <a:ext cx="2197997" cy="1414489"/>
            <a:chOff x="2725240" y="4423402"/>
            <a:chExt cx="2457484" cy="1581478"/>
          </a:xfrm>
        </p:grpSpPr>
        <p:sp>
          <p:nvSpPr>
            <p:cNvPr id="31" name="Kosoúhelník 41"/>
            <p:cNvSpPr/>
            <p:nvPr/>
          </p:nvSpPr>
          <p:spPr>
            <a:xfrm rot="949525" flipH="1">
              <a:off x="2725240" y="4423402"/>
              <a:ext cx="2196074" cy="1344748"/>
            </a:xfrm>
            <a:custGeom>
              <a:avLst/>
              <a:gdLst>
                <a:gd name="connsiteX0" fmla="*/ 0 w 1490856"/>
                <a:gd name="connsiteY0" fmla="*/ 797044 h 797044"/>
                <a:gd name="connsiteX1" fmla="*/ 199261 w 1490856"/>
                <a:gd name="connsiteY1" fmla="*/ 0 h 797044"/>
                <a:gd name="connsiteX2" fmla="*/ 1490856 w 1490856"/>
                <a:gd name="connsiteY2" fmla="*/ 0 h 797044"/>
                <a:gd name="connsiteX3" fmla="*/ 1291595 w 1490856"/>
                <a:gd name="connsiteY3" fmla="*/ 797044 h 797044"/>
                <a:gd name="connsiteX4" fmla="*/ 0 w 1490856"/>
                <a:gd name="connsiteY4" fmla="*/ 797044 h 797044"/>
                <a:gd name="connsiteX0" fmla="*/ 0 w 1855084"/>
                <a:gd name="connsiteY0" fmla="*/ 1092076 h 1092076"/>
                <a:gd name="connsiteX1" fmla="*/ 199261 w 1855084"/>
                <a:gd name="connsiteY1" fmla="*/ 295032 h 1092076"/>
                <a:gd name="connsiteX2" fmla="*/ 1855084 w 1855084"/>
                <a:gd name="connsiteY2" fmla="*/ 0 h 1092076"/>
                <a:gd name="connsiteX3" fmla="*/ 1291595 w 1855084"/>
                <a:gd name="connsiteY3" fmla="*/ 1092076 h 1092076"/>
                <a:gd name="connsiteX4" fmla="*/ 0 w 1855084"/>
                <a:gd name="connsiteY4" fmla="*/ 1092076 h 1092076"/>
                <a:gd name="connsiteX0" fmla="*/ 93456 w 1948540"/>
                <a:gd name="connsiteY0" fmla="*/ 1092076 h 1092076"/>
                <a:gd name="connsiteX1" fmla="*/ 0 w 1948540"/>
                <a:gd name="connsiteY1" fmla="*/ 465507 h 1092076"/>
                <a:gd name="connsiteX2" fmla="*/ 1948540 w 1948540"/>
                <a:gd name="connsiteY2" fmla="*/ 0 h 1092076"/>
                <a:gd name="connsiteX3" fmla="*/ 1385051 w 1948540"/>
                <a:gd name="connsiteY3" fmla="*/ 1092076 h 1092076"/>
                <a:gd name="connsiteX4" fmla="*/ 93456 w 1948540"/>
                <a:gd name="connsiteY4" fmla="*/ 1092076 h 1092076"/>
                <a:gd name="connsiteX0" fmla="*/ 93456 w 1948540"/>
                <a:gd name="connsiteY0" fmla="*/ 1092076 h 1092076"/>
                <a:gd name="connsiteX1" fmla="*/ 0 w 1948540"/>
                <a:gd name="connsiteY1" fmla="*/ 465507 h 1092076"/>
                <a:gd name="connsiteX2" fmla="*/ 1948540 w 1948540"/>
                <a:gd name="connsiteY2" fmla="*/ 0 h 1092076"/>
                <a:gd name="connsiteX3" fmla="*/ 1718274 w 1948540"/>
                <a:gd name="connsiteY3" fmla="*/ 842565 h 1092076"/>
                <a:gd name="connsiteX4" fmla="*/ 93456 w 1948540"/>
                <a:gd name="connsiteY4" fmla="*/ 1092076 h 1092076"/>
                <a:gd name="connsiteX0" fmla="*/ 0 w 2217070"/>
                <a:gd name="connsiteY0" fmla="*/ 1315330 h 1315330"/>
                <a:gd name="connsiteX1" fmla="*/ 268530 w 2217070"/>
                <a:gd name="connsiteY1" fmla="*/ 465507 h 1315330"/>
                <a:gd name="connsiteX2" fmla="*/ 2217070 w 2217070"/>
                <a:gd name="connsiteY2" fmla="*/ 0 h 1315330"/>
                <a:gd name="connsiteX3" fmla="*/ 1986804 w 2217070"/>
                <a:gd name="connsiteY3" fmla="*/ 842565 h 1315330"/>
                <a:gd name="connsiteX4" fmla="*/ 0 w 2217070"/>
                <a:gd name="connsiteY4" fmla="*/ 1315330 h 1315330"/>
                <a:gd name="connsiteX0" fmla="*/ 0 w 2211190"/>
                <a:gd name="connsiteY0" fmla="*/ 1346330 h 1346330"/>
                <a:gd name="connsiteX1" fmla="*/ 262650 w 2211190"/>
                <a:gd name="connsiteY1" fmla="*/ 465507 h 1346330"/>
                <a:gd name="connsiteX2" fmla="*/ 2211190 w 2211190"/>
                <a:gd name="connsiteY2" fmla="*/ 0 h 1346330"/>
                <a:gd name="connsiteX3" fmla="*/ 1980924 w 2211190"/>
                <a:gd name="connsiteY3" fmla="*/ 842565 h 1346330"/>
                <a:gd name="connsiteX4" fmla="*/ 0 w 2211190"/>
                <a:gd name="connsiteY4" fmla="*/ 1346330 h 1346330"/>
                <a:gd name="connsiteX0" fmla="*/ 0 w 2211190"/>
                <a:gd name="connsiteY0" fmla="*/ 1346330 h 1346330"/>
                <a:gd name="connsiteX1" fmla="*/ 249118 w 2211190"/>
                <a:gd name="connsiteY1" fmla="*/ 482206 h 1346330"/>
                <a:gd name="connsiteX2" fmla="*/ 2211190 w 2211190"/>
                <a:gd name="connsiteY2" fmla="*/ 0 h 1346330"/>
                <a:gd name="connsiteX3" fmla="*/ 1980924 w 2211190"/>
                <a:gd name="connsiteY3" fmla="*/ 842565 h 1346330"/>
                <a:gd name="connsiteX4" fmla="*/ 0 w 2211190"/>
                <a:gd name="connsiteY4" fmla="*/ 1346330 h 1346330"/>
                <a:gd name="connsiteX0" fmla="*/ 0 w 2211190"/>
                <a:gd name="connsiteY0" fmla="*/ 1346330 h 1346330"/>
                <a:gd name="connsiteX1" fmla="*/ 249118 w 2211190"/>
                <a:gd name="connsiteY1" fmla="*/ 482206 h 1346330"/>
                <a:gd name="connsiteX2" fmla="*/ 2211190 w 2211190"/>
                <a:gd name="connsiteY2" fmla="*/ 0 h 1346330"/>
                <a:gd name="connsiteX3" fmla="*/ 1972008 w 2211190"/>
                <a:gd name="connsiteY3" fmla="*/ 842971 h 1346330"/>
                <a:gd name="connsiteX4" fmla="*/ 0 w 2211190"/>
                <a:gd name="connsiteY4" fmla="*/ 1346330 h 1346330"/>
                <a:gd name="connsiteX0" fmla="*/ 0 w 2208111"/>
                <a:gd name="connsiteY0" fmla="*/ 1335469 h 1335469"/>
                <a:gd name="connsiteX1" fmla="*/ 246039 w 2208111"/>
                <a:gd name="connsiteY1" fmla="*/ 482206 h 1335469"/>
                <a:gd name="connsiteX2" fmla="*/ 2208111 w 2208111"/>
                <a:gd name="connsiteY2" fmla="*/ 0 h 1335469"/>
                <a:gd name="connsiteX3" fmla="*/ 1968929 w 2208111"/>
                <a:gd name="connsiteY3" fmla="*/ 842971 h 1335469"/>
                <a:gd name="connsiteX4" fmla="*/ 0 w 2208111"/>
                <a:gd name="connsiteY4" fmla="*/ 1335469 h 1335469"/>
                <a:gd name="connsiteX0" fmla="*/ 0 w 2198426"/>
                <a:gd name="connsiteY0" fmla="*/ 1332348 h 1332348"/>
                <a:gd name="connsiteX1" fmla="*/ 236354 w 2198426"/>
                <a:gd name="connsiteY1" fmla="*/ 482206 h 1332348"/>
                <a:gd name="connsiteX2" fmla="*/ 2198426 w 2198426"/>
                <a:gd name="connsiteY2" fmla="*/ 0 h 1332348"/>
                <a:gd name="connsiteX3" fmla="*/ 1959244 w 2198426"/>
                <a:gd name="connsiteY3" fmla="*/ 842971 h 1332348"/>
                <a:gd name="connsiteX4" fmla="*/ 0 w 2198426"/>
                <a:gd name="connsiteY4" fmla="*/ 1332348 h 1332348"/>
                <a:gd name="connsiteX0" fmla="*/ 0 w 2196074"/>
                <a:gd name="connsiteY0" fmla="*/ 1344748 h 1344748"/>
                <a:gd name="connsiteX1" fmla="*/ 236354 w 2196074"/>
                <a:gd name="connsiteY1" fmla="*/ 494606 h 1344748"/>
                <a:gd name="connsiteX2" fmla="*/ 2196074 w 2196074"/>
                <a:gd name="connsiteY2" fmla="*/ 0 h 1344748"/>
                <a:gd name="connsiteX3" fmla="*/ 1959244 w 2196074"/>
                <a:gd name="connsiteY3" fmla="*/ 855371 h 1344748"/>
                <a:gd name="connsiteX4" fmla="*/ 0 w 2196074"/>
                <a:gd name="connsiteY4" fmla="*/ 1344748 h 134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74" h="1344748">
                  <a:moveTo>
                    <a:pt x="0" y="1344748"/>
                  </a:moveTo>
                  <a:lnTo>
                    <a:pt x="236354" y="494606"/>
                  </a:lnTo>
                  <a:lnTo>
                    <a:pt x="2196074" y="0"/>
                  </a:lnTo>
                  <a:lnTo>
                    <a:pt x="1959244" y="855371"/>
                  </a:lnTo>
                  <a:lnTo>
                    <a:pt x="0" y="1344748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Kosoúhelník 55"/>
            <p:cNvSpPr/>
            <p:nvPr/>
          </p:nvSpPr>
          <p:spPr>
            <a:xfrm rot="2223921">
              <a:off x="2849534" y="4451671"/>
              <a:ext cx="2099749" cy="355911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933" h="355911">
                  <a:moveTo>
                    <a:pt x="0" y="355911"/>
                  </a:moveTo>
                  <a:lnTo>
                    <a:pt x="101754" y="257949"/>
                  </a:lnTo>
                  <a:lnTo>
                    <a:pt x="2113933" y="0"/>
                  </a:lnTo>
                  <a:lnTo>
                    <a:pt x="2009382" y="103619"/>
                  </a:lnTo>
                  <a:lnTo>
                    <a:pt x="0" y="355911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Kosoúhelník 55"/>
            <p:cNvSpPr/>
            <p:nvPr/>
          </p:nvSpPr>
          <p:spPr>
            <a:xfrm rot="2223921">
              <a:off x="2985591" y="4429146"/>
              <a:ext cx="2099749" cy="355911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933" h="355911">
                  <a:moveTo>
                    <a:pt x="0" y="355911"/>
                  </a:moveTo>
                  <a:lnTo>
                    <a:pt x="101754" y="257949"/>
                  </a:lnTo>
                  <a:lnTo>
                    <a:pt x="2113933" y="0"/>
                  </a:lnTo>
                  <a:lnTo>
                    <a:pt x="2009382" y="103619"/>
                  </a:lnTo>
                  <a:lnTo>
                    <a:pt x="0" y="35591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Kosoúhelník 55"/>
            <p:cNvSpPr/>
            <p:nvPr/>
          </p:nvSpPr>
          <p:spPr>
            <a:xfrm rot="19969581">
              <a:off x="4507275" y="5170138"/>
              <a:ext cx="536464" cy="834742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3569550"/>
                <a:gd name="connsiteY0" fmla="*/ 387240 h 387240"/>
                <a:gd name="connsiteX1" fmla="*/ 101754 w 3569550"/>
                <a:gd name="connsiteY1" fmla="*/ 289278 h 387240"/>
                <a:gd name="connsiteX2" fmla="*/ 2113933 w 3569550"/>
                <a:gd name="connsiteY2" fmla="*/ 31329 h 387240"/>
                <a:gd name="connsiteX3" fmla="*/ 3569552 w 3569550"/>
                <a:gd name="connsiteY3" fmla="*/ 0 h 387240"/>
                <a:gd name="connsiteX4" fmla="*/ 0 w 3569550"/>
                <a:gd name="connsiteY4" fmla="*/ 387240 h 387240"/>
                <a:gd name="connsiteX0" fmla="*/ 0 w 3569550"/>
                <a:gd name="connsiteY0" fmla="*/ 408867 h 408867"/>
                <a:gd name="connsiteX1" fmla="*/ 101754 w 3569550"/>
                <a:gd name="connsiteY1" fmla="*/ 310905 h 408867"/>
                <a:gd name="connsiteX2" fmla="*/ 2459761 w 3569550"/>
                <a:gd name="connsiteY2" fmla="*/ 0 h 408867"/>
                <a:gd name="connsiteX3" fmla="*/ 3569552 w 3569550"/>
                <a:gd name="connsiteY3" fmla="*/ 21627 h 408867"/>
                <a:gd name="connsiteX4" fmla="*/ 0 w 3569550"/>
                <a:gd name="connsiteY4" fmla="*/ 408867 h 408867"/>
                <a:gd name="connsiteX0" fmla="*/ 0 w 3537841"/>
                <a:gd name="connsiteY0" fmla="*/ 408867 h 408867"/>
                <a:gd name="connsiteX1" fmla="*/ 101754 w 3537841"/>
                <a:gd name="connsiteY1" fmla="*/ 310905 h 408867"/>
                <a:gd name="connsiteX2" fmla="*/ 2459761 w 3537841"/>
                <a:gd name="connsiteY2" fmla="*/ 0 h 408867"/>
                <a:gd name="connsiteX3" fmla="*/ 3537844 w 3537841"/>
                <a:gd name="connsiteY3" fmla="*/ 22279 h 408867"/>
                <a:gd name="connsiteX4" fmla="*/ 0 w 3537841"/>
                <a:gd name="connsiteY4" fmla="*/ 408867 h 408867"/>
                <a:gd name="connsiteX0" fmla="*/ 938691 w 4476532"/>
                <a:gd name="connsiteY0" fmla="*/ 408867 h 423986"/>
                <a:gd name="connsiteX1" fmla="*/ 3 w 4476532"/>
                <a:gd name="connsiteY1" fmla="*/ 423986 h 423986"/>
                <a:gd name="connsiteX2" fmla="*/ 3398452 w 4476532"/>
                <a:gd name="connsiteY2" fmla="*/ 0 h 423986"/>
                <a:gd name="connsiteX3" fmla="*/ 4476535 w 4476532"/>
                <a:gd name="connsiteY3" fmla="*/ 22279 h 423986"/>
                <a:gd name="connsiteX4" fmla="*/ 938691 w 4476532"/>
                <a:gd name="connsiteY4" fmla="*/ 408867 h 423986"/>
                <a:gd name="connsiteX0" fmla="*/ 1069557 w 4476532"/>
                <a:gd name="connsiteY0" fmla="*/ 445314 h 445314"/>
                <a:gd name="connsiteX1" fmla="*/ 3 w 4476532"/>
                <a:gd name="connsiteY1" fmla="*/ 423986 h 445314"/>
                <a:gd name="connsiteX2" fmla="*/ 3398452 w 4476532"/>
                <a:gd name="connsiteY2" fmla="*/ 0 h 445314"/>
                <a:gd name="connsiteX3" fmla="*/ 4476535 w 4476532"/>
                <a:gd name="connsiteY3" fmla="*/ 22279 h 445314"/>
                <a:gd name="connsiteX4" fmla="*/ 1069557 w 4476532"/>
                <a:gd name="connsiteY4" fmla="*/ 445314 h 445314"/>
                <a:gd name="connsiteX0" fmla="*/ 1016902 w 4476532"/>
                <a:gd name="connsiteY0" fmla="*/ 445278 h 445278"/>
                <a:gd name="connsiteX1" fmla="*/ 3 w 4476532"/>
                <a:gd name="connsiteY1" fmla="*/ 423986 h 445278"/>
                <a:gd name="connsiteX2" fmla="*/ 3398452 w 4476532"/>
                <a:gd name="connsiteY2" fmla="*/ 0 h 445278"/>
                <a:gd name="connsiteX3" fmla="*/ 4476535 w 4476532"/>
                <a:gd name="connsiteY3" fmla="*/ 22279 h 445278"/>
                <a:gd name="connsiteX4" fmla="*/ 1016902 w 4476532"/>
                <a:gd name="connsiteY4" fmla="*/ 445278 h 4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532" h="445278">
                  <a:moveTo>
                    <a:pt x="1016902" y="445278"/>
                  </a:moveTo>
                  <a:lnTo>
                    <a:pt x="3" y="423986"/>
                  </a:lnTo>
                  <a:lnTo>
                    <a:pt x="3398452" y="0"/>
                  </a:lnTo>
                  <a:lnTo>
                    <a:pt x="4476535" y="22279"/>
                  </a:lnTo>
                  <a:lnTo>
                    <a:pt x="1016902" y="445278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Kosoúhelník 55"/>
            <p:cNvSpPr/>
            <p:nvPr/>
          </p:nvSpPr>
          <p:spPr>
            <a:xfrm rot="19969581">
              <a:off x="4646260" y="5147885"/>
              <a:ext cx="536464" cy="834742"/>
            </a:xfrm>
            <a:custGeom>
              <a:avLst/>
              <a:gdLst>
                <a:gd name="connsiteX0" fmla="*/ 0 w 2398335"/>
                <a:gd name="connsiteY0" fmla="*/ 213511 h 213511"/>
                <a:gd name="connsiteX1" fmla="*/ 53378 w 2398335"/>
                <a:gd name="connsiteY1" fmla="*/ 0 h 213511"/>
                <a:gd name="connsiteX2" fmla="*/ 2398335 w 2398335"/>
                <a:gd name="connsiteY2" fmla="*/ 0 h 213511"/>
                <a:gd name="connsiteX3" fmla="*/ 2344957 w 2398335"/>
                <a:gd name="connsiteY3" fmla="*/ 213511 h 213511"/>
                <a:gd name="connsiteX4" fmla="*/ 0 w 2398335"/>
                <a:gd name="connsiteY4" fmla="*/ 213511 h 213511"/>
                <a:gd name="connsiteX0" fmla="*/ 0 w 2446419"/>
                <a:gd name="connsiteY0" fmla="*/ 182630 h 213511"/>
                <a:gd name="connsiteX1" fmla="*/ 101462 w 2446419"/>
                <a:gd name="connsiteY1" fmla="*/ 0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446419"/>
                <a:gd name="connsiteY0" fmla="*/ 182630 h 213511"/>
                <a:gd name="connsiteX1" fmla="*/ 110161 w 2446419"/>
                <a:gd name="connsiteY1" fmla="*/ 67704 h 213511"/>
                <a:gd name="connsiteX2" fmla="*/ 2446419 w 2446419"/>
                <a:gd name="connsiteY2" fmla="*/ 0 h 213511"/>
                <a:gd name="connsiteX3" fmla="*/ 2393041 w 2446419"/>
                <a:gd name="connsiteY3" fmla="*/ 213511 h 213511"/>
                <a:gd name="connsiteX4" fmla="*/ 0 w 2446419"/>
                <a:gd name="connsiteY4" fmla="*/ 182630 h 213511"/>
                <a:gd name="connsiteX0" fmla="*/ 0 w 2393041"/>
                <a:gd name="connsiteY0" fmla="*/ 358163 h 389044"/>
                <a:gd name="connsiteX1" fmla="*/ 110161 w 2393041"/>
                <a:gd name="connsiteY1" fmla="*/ 243237 h 389044"/>
                <a:gd name="connsiteX2" fmla="*/ 2112232 w 2393041"/>
                <a:gd name="connsiteY2" fmla="*/ 0 h 389044"/>
                <a:gd name="connsiteX3" fmla="*/ 2393041 w 2393041"/>
                <a:gd name="connsiteY3" fmla="*/ 389044 h 389044"/>
                <a:gd name="connsiteX4" fmla="*/ 0 w 2393041"/>
                <a:gd name="connsiteY4" fmla="*/ 358163 h 389044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22988 w 2112232"/>
                <a:gd name="connsiteY3" fmla="*/ 123887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89113 w 2112232"/>
                <a:gd name="connsiteY3" fmla="*/ 121180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1995271 w 2112232"/>
                <a:gd name="connsiteY3" fmla="*/ 1059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110161 w 2112232"/>
                <a:gd name="connsiteY1" fmla="*/ 24323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6099 w 2112232"/>
                <a:gd name="connsiteY1" fmla="*/ 257397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87091 w 2112232"/>
                <a:gd name="connsiteY1" fmla="*/ 264201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2232"/>
                <a:gd name="connsiteY0" fmla="*/ 358163 h 358163"/>
                <a:gd name="connsiteX1" fmla="*/ 92698 w 2112232"/>
                <a:gd name="connsiteY1" fmla="*/ 252893 h 358163"/>
                <a:gd name="connsiteX2" fmla="*/ 2112232 w 2112232"/>
                <a:gd name="connsiteY2" fmla="*/ 0 h 358163"/>
                <a:gd name="connsiteX3" fmla="*/ 2007681 w 2112232"/>
                <a:gd name="connsiteY3" fmla="*/ 103619 h 358163"/>
                <a:gd name="connsiteX4" fmla="*/ 0 w 2112232"/>
                <a:gd name="connsiteY4" fmla="*/ 358163 h 358163"/>
                <a:gd name="connsiteX0" fmla="*/ 0 w 2113933"/>
                <a:gd name="connsiteY0" fmla="*/ 355911 h 355911"/>
                <a:gd name="connsiteX1" fmla="*/ 94399 w 2113933"/>
                <a:gd name="connsiteY1" fmla="*/ 252893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2113933"/>
                <a:gd name="connsiteY0" fmla="*/ 355911 h 355911"/>
                <a:gd name="connsiteX1" fmla="*/ 101754 w 2113933"/>
                <a:gd name="connsiteY1" fmla="*/ 257949 h 355911"/>
                <a:gd name="connsiteX2" fmla="*/ 2113933 w 2113933"/>
                <a:gd name="connsiteY2" fmla="*/ 0 h 355911"/>
                <a:gd name="connsiteX3" fmla="*/ 2009382 w 2113933"/>
                <a:gd name="connsiteY3" fmla="*/ 103619 h 355911"/>
                <a:gd name="connsiteX4" fmla="*/ 0 w 2113933"/>
                <a:gd name="connsiteY4" fmla="*/ 355911 h 355911"/>
                <a:gd name="connsiteX0" fmla="*/ 0 w 3569550"/>
                <a:gd name="connsiteY0" fmla="*/ 387240 h 387240"/>
                <a:gd name="connsiteX1" fmla="*/ 101754 w 3569550"/>
                <a:gd name="connsiteY1" fmla="*/ 289278 h 387240"/>
                <a:gd name="connsiteX2" fmla="*/ 2113933 w 3569550"/>
                <a:gd name="connsiteY2" fmla="*/ 31329 h 387240"/>
                <a:gd name="connsiteX3" fmla="*/ 3569552 w 3569550"/>
                <a:gd name="connsiteY3" fmla="*/ 0 h 387240"/>
                <a:gd name="connsiteX4" fmla="*/ 0 w 3569550"/>
                <a:gd name="connsiteY4" fmla="*/ 387240 h 387240"/>
                <a:gd name="connsiteX0" fmla="*/ 0 w 3569550"/>
                <a:gd name="connsiteY0" fmla="*/ 408867 h 408867"/>
                <a:gd name="connsiteX1" fmla="*/ 101754 w 3569550"/>
                <a:gd name="connsiteY1" fmla="*/ 310905 h 408867"/>
                <a:gd name="connsiteX2" fmla="*/ 2459761 w 3569550"/>
                <a:gd name="connsiteY2" fmla="*/ 0 h 408867"/>
                <a:gd name="connsiteX3" fmla="*/ 3569552 w 3569550"/>
                <a:gd name="connsiteY3" fmla="*/ 21627 h 408867"/>
                <a:gd name="connsiteX4" fmla="*/ 0 w 3569550"/>
                <a:gd name="connsiteY4" fmla="*/ 408867 h 408867"/>
                <a:gd name="connsiteX0" fmla="*/ 0 w 3537841"/>
                <a:gd name="connsiteY0" fmla="*/ 408867 h 408867"/>
                <a:gd name="connsiteX1" fmla="*/ 101754 w 3537841"/>
                <a:gd name="connsiteY1" fmla="*/ 310905 h 408867"/>
                <a:gd name="connsiteX2" fmla="*/ 2459761 w 3537841"/>
                <a:gd name="connsiteY2" fmla="*/ 0 h 408867"/>
                <a:gd name="connsiteX3" fmla="*/ 3537844 w 3537841"/>
                <a:gd name="connsiteY3" fmla="*/ 22279 h 408867"/>
                <a:gd name="connsiteX4" fmla="*/ 0 w 3537841"/>
                <a:gd name="connsiteY4" fmla="*/ 408867 h 408867"/>
                <a:gd name="connsiteX0" fmla="*/ 938691 w 4476532"/>
                <a:gd name="connsiteY0" fmla="*/ 408867 h 423986"/>
                <a:gd name="connsiteX1" fmla="*/ 3 w 4476532"/>
                <a:gd name="connsiteY1" fmla="*/ 423986 h 423986"/>
                <a:gd name="connsiteX2" fmla="*/ 3398452 w 4476532"/>
                <a:gd name="connsiteY2" fmla="*/ 0 h 423986"/>
                <a:gd name="connsiteX3" fmla="*/ 4476535 w 4476532"/>
                <a:gd name="connsiteY3" fmla="*/ 22279 h 423986"/>
                <a:gd name="connsiteX4" fmla="*/ 938691 w 4476532"/>
                <a:gd name="connsiteY4" fmla="*/ 408867 h 423986"/>
                <a:gd name="connsiteX0" fmla="*/ 1069557 w 4476532"/>
                <a:gd name="connsiteY0" fmla="*/ 445314 h 445314"/>
                <a:gd name="connsiteX1" fmla="*/ 3 w 4476532"/>
                <a:gd name="connsiteY1" fmla="*/ 423986 h 445314"/>
                <a:gd name="connsiteX2" fmla="*/ 3398452 w 4476532"/>
                <a:gd name="connsiteY2" fmla="*/ 0 h 445314"/>
                <a:gd name="connsiteX3" fmla="*/ 4476535 w 4476532"/>
                <a:gd name="connsiteY3" fmla="*/ 22279 h 445314"/>
                <a:gd name="connsiteX4" fmla="*/ 1069557 w 4476532"/>
                <a:gd name="connsiteY4" fmla="*/ 445314 h 445314"/>
                <a:gd name="connsiteX0" fmla="*/ 1016902 w 4476532"/>
                <a:gd name="connsiteY0" fmla="*/ 445278 h 445278"/>
                <a:gd name="connsiteX1" fmla="*/ 3 w 4476532"/>
                <a:gd name="connsiteY1" fmla="*/ 423986 h 445278"/>
                <a:gd name="connsiteX2" fmla="*/ 3398452 w 4476532"/>
                <a:gd name="connsiteY2" fmla="*/ 0 h 445278"/>
                <a:gd name="connsiteX3" fmla="*/ 4476535 w 4476532"/>
                <a:gd name="connsiteY3" fmla="*/ 22279 h 445278"/>
                <a:gd name="connsiteX4" fmla="*/ 1016902 w 4476532"/>
                <a:gd name="connsiteY4" fmla="*/ 445278 h 44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532" h="445278">
                  <a:moveTo>
                    <a:pt x="1016902" y="445278"/>
                  </a:moveTo>
                  <a:lnTo>
                    <a:pt x="3" y="423986"/>
                  </a:lnTo>
                  <a:lnTo>
                    <a:pt x="3398452" y="0"/>
                  </a:lnTo>
                  <a:lnTo>
                    <a:pt x="4476535" y="22279"/>
                  </a:lnTo>
                  <a:lnTo>
                    <a:pt x="1016902" y="445278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40" name="Přímá spojnice 39"/>
          <p:cNvCxnSpPr/>
          <p:nvPr/>
        </p:nvCxnSpPr>
        <p:spPr>
          <a:xfrm flipH="1">
            <a:off x="7127198" y="2407797"/>
            <a:ext cx="548" cy="1704221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7469555" y="4352179"/>
            <a:ext cx="1879636" cy="322691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062073" y="3898823"/>
            <a:ext cx="1586369" cy="258921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6079500" y="4863489"/>
            <a:ext cx="479089" cy="614204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 rot="577651">
            <a:off x="6435155" y="4158777"/>
            <a:ext cx="806393" cy="330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468572" y="4723188"/>
            <a:ext cx="298506" cy="330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6468532" y="4836391"/>
            <a:ext cx="259794" cy="330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cxnSp>
        <p:nvCxnSpPr>
          <p:cNvPr id="57" name="Přímá spojnice 56"/>
          <p:cNvCxnSpPr/>
          <p:nvPr/>
        </p:nvCxnSpPr>
        <p:spPr>
          <a:xfrm flipH="1">
            <a:off x="7137074" y="4869306"/>
            <a:ext cx="1427" cy="68586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Skupina 43"/>
          <p:cNvGrpSpPr/>
          <p:nvPr/>
        </p:nvGrpSpPr>
        <p:grpSpPr>
          <a:xfrm>
            <a:off x="5472120" y="2369228"/>
            <a:ext cx="492672" cy="460134"/>
            <a:chOff x="4456931" y="2136053"/>
            <a:chExt cx="550835" cy="514456"/>
          </a:xfrm>
        </p:grpSpPr>
        <p:cxnSp>
          <p:nvCxnSpPr>
            <p:cNvPr id="53" name="Přímá spojnice se šipkou 52"/>
            <p:cNvCxnSpPr/>
            <p:nvPr/>
          </p:nvCxnSpPr>
          <p:spPr>
            <a:xfrm>
              <a:off x="4456931" y="2272083"/>
              <a:ext cx="550835" cy="37842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ovéPole 53"/>
                <p:cNvSpPr txBox="1"/>
                <p:nvPr/>
              </p:nvSpPr>
              <p:spPr>
                <a:xfrm rot="1119234">
                  <a:off x="4766138" y="2136053"/>
                  <a:ext cx="148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4" name="TextovéPol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9234">
                  <a:off x="4766138" y="2136053"/>
                  <a:ext cx="14837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3077" t="-1923" r="-12821" b="-769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9" name="Přímá spojnice se šipkou 58"/>
          <p:cNvCxnSpPr/>
          <p:nvPr/>
        </p:nvCxnSpPr>
        <p:spPr>
          <a:xfrm flipH="1">
            <a:off x="6173833" y="3056891"/>
            <a:ext cx="323444" cy="369115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6514627" y="1881932"/>
            <a:ext cx="456" cy="1122782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Šipka doprava 60"/>
          <p:cNvSpPr/>
          <p:nvPr/>
        </p:nvSpPr>
        <p:spPr>
          <a:xfrm rot="407747">
            <a:off x="6541022" y="3022886"/>
            <a:ext cx="312414" cy="88791"/>
          </a:xfrm>
          <a:prstGeom prst="rightArrow">
            <a:avLst>
              <a:gd name="adj1" fmla="val 33907"/>
              <a:gd name="adj2" fmla="val 87014"/>
            </a:avLst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6561325" y="2730848"/>
                <a:ext cx="241671" cy="284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325" y="2730848"/>
                <a:ext cx="241671" cy="284397"/>
              </a:xfrm>
              <a:prstGeom prst="rect">
                <a:avLst/>
              </a:prstGeom>
              <a:blipFill>
                <a:blip r:embed="rId3"/>
                <a:stretch>
                  <a:fillRect l="-27500" t="-48936" r="-120000" b="-19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6090139" y="3029206"/>
                <a:ext cx="304871" cy="277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139" y="3029206"/>
                <a:ext cx="304871" cy="277802"/>
              </a:xfrm>
              <a:prstGeom prst="rect">
                <a:avLst/>
              </a:prstGeom>
              <a:blipFill>
                <a:blip r:embed="rId4"/>
                <a:stretch>
                  <a:fillRect l="-22000" t="-51111" r="-10800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/>
              <p:cNvSpPr txBox="1"/>
              <p:nvPr/>
            </p:nvSpPr>
            <p:spPr>
              <a:xfrm>
                <a:off x="6304694" y="2286612"/>
                <a:ext cx="189083" cy="277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ovéPol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94" y="2286612"/>
                <a:ext cx="189083" cy="277802"/>
              </a:xfrm>
              <a:prstGeom prst="rect">
                <a:avLst/>
              </a:prstGeom>
              <a:blipFill>
                <a:blip r:embed="rId5"/>
                <a:stretch>
                  <a:fillRect l="-32258" r="-35484" b="-19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Skupina 68"/>
          <p:cNvGrpSpPr/>
          <p:nvPr/>
        </p:nvGrpSpPr>
        <p:grpSpPr>
          <a:xfrm>
            <a:off x="4144868" y="5908207"/>
            <a:ext cx="409318" cy="118816"/>
            <a:chOff x="10281585" y="1583479"/>
            <a:chExt cx="457641" cy="132843"/>
          </a:xfrm>
        </p:grpSpPr>
        <p:cxnSp>
          <p:nvCxnSpPr>
            <p:cNvPr id="70" name="Přímá spojnice 69"/>
            <p:cNvCxnSpPr>
              <a:endCxn id="71" idx="0"/>
            </p:cNvCxnSpPr>
            <p:nvPr/>
          </p:nvCxnSpPr>
          <p:spPr>
            <a:xfrm flipH="1" flipV="1">
              <a:off x="10346804" y="1583479"/>
              <a:ext cx="272147" cy="256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ál 70"/>
            <p:cNvSpPr/>
            <p:nvPr/>
          </p:nvSpPr>
          <p:spPr>
            <a:xfrm>
              <a:off x="10281585" y="1583479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Ovál 71"/>
            <p:cNvSpPr/>
            <p:nvPr/>
          </p:nvSpPr>
          <p:spPr>
            <a:xfrm>
              <a:off x="10608788" y="1590261"/>
              <a:ext cx="130438" cy="126061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73" name="Čárový bublinový popisek 3 72"/>
          <p:cNvSpPr/>
          <p:nvPr/>
        </p:nvSpPr>
        <p:spPr>
          <a:xfrm>
            <a:off x="6090139" y="764518"/>
            <a:ext cx="6009658" cy="547958"/>
          </a:xfrm>
          <a:prstGeom prst="borderCallout3">
            <a:avLst>
              <a:gd name="adj1" fmla="val 44155"/>
              <a:gd name="adj2" fmla="val -5202"/>
              <a:gd name="adj3" fmla="val 92640"/>
              <a:gd name="adj4" fmla="val -8433"/>
              <a:gd name="adj5" fmla="val 195198"/>
              <a:gd name="adj6" fmla="val -6530"/>
              <a:gd name="adj7" fmla="val 265786"/>
              <a:gd name="adj8" fmla="val 71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6180010" y="875185"/>
            <a:ext cx="5372343" cy="330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Vektor mg. Indukce magnetické pole permanentního magnetu </a:t>
            </a:r>
            <a:endParaRPr lang="cs-CZ" dirty="0"/>
          </a:p>
        </p:txBody>
      </p:sp>
      <p:cxnSp>
        <p:nvCxnSpPr>
          <p:cNvPr id="75" name="Přímá spojnice 74"/>
          <p:cNvCxnSpPr/>
          <p:nvPr/>
        </p:nvCxnSpPr>
        <p:spPr>
          <a:xfrm flipH="1">
            <a:off x="7060287" y="6000564"/>
            <a:ext cx="1288439" cy="1033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ál 75"/>
          <p:cNvSpPr/>
          <p:nvPr/>
        </p:nvSpPr>
        <p:spPr>
          <a:xfrm>
            <a:off x="8372842" y="5702557"/>
            <a:ext cx="628284" cy="61945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77" name="Přímá spojnice 76"/>
          <p:cNvCxnSpPr/>
          <p:nvPr/>
        </p:nvCxnSpPr>
        <p:spPr>
          <a:xfrm flipH="1">
            <a:off x="9018619" y="5982582"/>
            <a:ext cx="2798297" cy="164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8431144" y="5594238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ovéPole 57"/>
              <p:cNvSpPr txBox="1"/>
              <p:nvPr/>
            </p:nvSpPr>
            <p:spPr>
              <a:xfrm>
                <a:off x="100072" y="1598446"/>
                <a:ext cx="267545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Vodič připojíme ke zdroji proudu, stačí obvykle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 smtClean="0"/>
                  <a:t>  A </a:t>
                </a:r>
                <a:r>
                  <a:rPr lang="cs-CZ" dirty="0" smtClean="0"/>
                  <a:t>a</a:t>
                </a:r>
                <a:r>
                  <a:rPr lang="cs-CZ" dirty="0" smtClean="0"/>
                  <a:t> pozorujeme směr silového účinku magnetického pole na proudovodič. Známe-li směr proudu a směr výchylky, lze určit směr magnetického pole.</a:t>
                </a:r>
                <a:endParaRPr lang="cs-CZ" dirty="0"/>
              </a:p>
            </p:txBody>
          </p:sp>
        </mc:Choice>
        <mc:Fallback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2" y="1598446"/>
                <a:ext cx="2675455" cy="2585323"/>
              </a:xfrm>
              <a:prstGeom prst="rect">
                <a:avLst/>
              </a:prstGeom>
              <a:blipFill>
                <a:blip r:embed="rId6"/>
                <a:stretch>
                  <a:fillRect l="-1822" t="-1179" b="-28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ovéPole 65"/>
          <p:cNvSpPr txBox="1"/>
          <p:nvPr/>
        </p:nvSpPr>
        <p:spPr>
          <a:xfrm>
            <a:off x="267541" y="126438"/>
            <a:ext cx="611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12. Určení  polarity permanentního magnetu 2.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448530" y="4227786"/>
                <a:ext cx="1426079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0" y="4227786"/>
                <a:ext cx="1426079" cy="317972"/>
              </a:xfrm>
              <a:prstGeom prst="rect">
                <a:avLst/>
              </a:prstGeom>
              <a:blipFill>
                <a:blip r:embed="rId7"/>
                <a:stretch>
                  <a:fillRect l="-1709" t="-44231" r="-855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9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>
            <a:off x="3242293" y="2487745"/>
            <a:ext cx="7848296" cy="1209061"/>
          </a:xfrm>
          <a:prstGeom prst="line">
            <a:avLst/>
          </a:prstGeom>
          <a:ln>
            <a:solidFill>
              <a:schemeClr val="tx1"/>
            </a:solidFill>
            <a:prstDash val="dash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álec 4"/>
          <p:cNvSpPr/>
          <p:nvPr/>
        </p:nvSpPr>
        <p:spPr>
          <a:xfrm>
            <a:off x="3653764" y="3467971"/>
            <a:ext cx="680022" cy="43688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álec 5"/>
          <p:cNvSpPr/>
          <p:nvPr/>
        </p:nvSpPr>
        <p:spPr>
          <a:xfrm>
            <a:off x="3899351" y="1096885"/>
            <a:ext cx="172104" cy="245202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H="1" flipV="1">
            <a:off x="2990566" y="389132"/>
            <a:ext cx="23564" cy="51515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4482926" y="1026601"/>
            <a:ext cx="6582851" cy="1090858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  <a:gd name="connsiteX0" fmla="*/ 0 w 8079297"/>
              <a:gd name="connsiteY0" fmla="*/ 0 h 2025823"/>
              <a:gd name="connsiteX1" fmla="*/ 528320 w 8079297"/>
              <a:gd name="connsiteY1" fmla="*/ 690880 h 2025823"/>
              <a:gd name="connsiteX2" fmla="*/ 3261360 w 8079297"/>
              <a:gd name="connsiteY2" fmla="*/ 1898273 h 2025823"/>
              <a:gd name="connsiteX3" fmla="*/ 5283200 w 8079297"/>
              <a:gd name="connsiteY3" fmla="*/ 1971040 h 2025823"/>
              <a:gd name="connsiteX4" fmla="*/ 6807200 w 8079297"/>
              <a:gd name="connsiteY4" fmla="*/ 1729128 h 2025823"/>
              <a:gd name="connsiteX5" fmla="*/ 8077200 w 8079297"/>
              <a:gd name="connsiteY5" fmla="*/ 1246363 h 2025823"/>
              <a:gd name="connsiteX0" fmla="*/ 0 w 8079297"/>
              <a:gd name="connsiteY0" fmla="*/ 0 h 2073982"/>
              <a:gd name="connsiteX1" fmla="*/ 3261360 w 8079297"/>
              <a:gd name="connsiteY1" fmla="*/ 1898273 h 2073982"/>
              <a:gd name="connsiteX2" fmla="*/ 5283200 w 8079297"/>
              <a:gd name="connsiteY2" fmla="*/ 1971040 h 2073982"/>
              <a:gd name="connsiteX3" fmla="*/ 6807200 w 8079297"/>
              <a:gd name="connsiteY3" fmla="*/ 1729128 h 2073982"/>
              <a:gd name="connsiteX4" fmla="*/ 8077200 w 8079297"/>
              <a:gd name="connsiteY4" fmla="*/ 1246363 h 2073982"/>
              <a:gd name="connsiteX0" fmla="*/ 0 w 8079297"/>
              <a:gd name="connsiteY0" fmla="*/ 0 h 2009808"/>
              <a:gd name="connsiteX1" fmla="*/ 3261360 w 8079297"/>
              <a:gd name="connsiteY1" fmla="*/ 1898273 h 2009808"/>
              <a:gd name="connsiteX2" fmla="*/ 6807200 w 8079297"/>
              <a:gd name="connsiteY2" fmla="*/ 1729128 h 2009808"/>
              <a:gd name="connsiteX3" fmla="*/ 8077200 w 8079297"/>
              <a:gd name="connsiteY3" fmla="*/ 1246363 h 2009808"/>
              <a:gd name="connsiteX0" fmla="*/ 0 w 8079297"/>
              <a:gd name="connsiteY0" fmla="*/ 0 h 1757321"/>
              <a:gd name="connsiteX1" fmla="*/ 1908845 w 8079297"/>
              <a:gd name="connsiteY1" fmla="*/ 1328913 h 1757321"/>
              <a:gd name="connsiteX2" fmla="*/ 6807200 w 8079297"/>
              <a:gd name="connsiteY2" fmla="*/ 1729128 h 1757321"/>
              <a:gd name="connsiteX3" fmla="*/ 8077200 w 8079297"/>
              <a:gd name="connsiteY3" fmla="*/ 1246363 h 1757321"/>
              <a:gd name="connsiteX0" fmla="*/ 0 w 8079297"/>
              <a:gd name="connsiteY0" fmla="*/ 0 h 1774741"/>
              <a:gd name="connsiteX1" fmla="*/ 1908845 w 8079297"/>
              <a:gd name="connsiteY1" fmla="*/ 1328913 h 1774741"/>
              <a:gd name="connsiteX2" fmla="*/ 6807200 w 8079297"/>
              <a:gd name="connsiteY2" fmla="*/ 1729128 h 1774741"/>
              <a:gd name="connsiteX3" fmla="*/ 8077200 w 8079297"/>
              <a:gd name="connsiteY3" fmla="*/ 1246363 h 1774741"/>
              <a:gd name="connsiteX0" fmla="*/ 0 w 8078414"/>
              <a:gd name="connsiteY0" fmla="*/ 0 h 1881662"/>
              <a:gd name="connsiteX1" fmla="*/ 1908845 w 8078414"/>
              <a:gd name="connsiteY1" fmla="*/ 1328913 h 1881662"/>
              <a:gd name="connsiteX2" fmla="*/ 6155534 w 8078414"/>
              <a:gd name="connsiteY2" fmla="*/ 1860518 h 1881662"/>
              <a:gd name="connsiteX3" fmla="*/ 8077200 w 8078414"/>
              <a:gd name="connsiteY3" fmla="*/ 1246363 h 1881662"/>
              <a:gd name="connsiteX0" fmla="*/ 0 w 8078413"/>
              <a:gd name="connsiteY0" fmla="*/ 0 h 1881662"/>
              <a:gd name="connsiteX1" fmla="*/ 1908845 w 8078413"/>
              <a:gd name="connsiteY1" fmla="*/ 1328913 h 1881662"/>
              <a:gd name="connsiteX2" fmla="*/ 6155534 w 8078413"/>
              <a:gd name="connsiteY2" fmla="*/ 1860518 h 1881662"/>
              <a:gd name="connsiteX3" fmla="*/ 8077200 w 8078413"/>
              <a:gd name="connsiteY3" fmla="*/ 1246363 h 1881662"/>
              <a:gd name="connsiteX0" fmla="*/ 0 w 8078413"/>
              <a:gd name="connsiteY0" fmla="*/ 0 h 1881662"/>
              <a:gd name="connsiteX1" fmla="*/ 1908845 w 8078413"/>
              <a:gd name="connsiteY1" fmla="*/ 1328913 h 1881662"/>
              <a:gd name="connsiteX2" fmla="*/ 6155535 w 8078413"/>
              <a:gd name="connsiteY2" fmla="*/ 1860518 h 1881662"/>
              <a:gd name="connsiteX3" fmla="*/ 8077200 w 8078413"/>
              <a:gd name="connsiteY3" fmla="*/ 1246363 h 1881662"/>
              <a:gd name="connsiteX0" fmla="*/ 0 w 8078413"/>
              <a:gd name="connsiteY0" fmla="*/ 0 h 1881662"/>
              <a:gd name="connsiteX1" fmla="*/ 1908845 w 8078413"/>
              <a:gd name="connsiteY1" fmla="*/ 1328913 h 1881662"/>
              <a:gd name="connsiteX2" fmla="*/ 6155536 w 8078413"/>
              <a:gd name="connsiteY2" fmla="*/ 1860518 h 1881662"/>
              <a:gd name="connsiteX3" fmla="*/ 8077200 w 8078413"/>
              <a:gd name="connsiteY3" fmla="*/ 1246363 h 1881662"/>
              <a:gd name="connsiteX0" fmla="*/ 0 w 8078413"/>
              <a:gd name="connsiteY0" fmla="*/ 0 h 1861637"/>
              <a:gd name="connsiteX1" fmla="*/ 1908845 w 8078413"/>
              <a:gd name="connsiteY1" fmla="*/ 1328913 h 1861637"/>
              <a:gd name="connsiteX2" fmla="*/ 6155536 w 8078413"/>
              <a:gd name="connsiteY2" fmla="*/ 1860518 h 1861637"/>
              <a:gd name="connsiteX3" fmla="*/ 8077200 w 8078413"/>
              <a:gd name="connsiteY3" fmla="*/ 1246363 h 1861637"/>
              <a:gd name="connsiteX0" fmla="*/ 0 w 7968632"/>
              <a:gd name="connsiteY0" fmla="*/ 0 h 2166248"/>
              <a:gd name="connsiteX1" fmla="*/ 1908845 w 7968632"/>
              <a:gd name="connsiteY1" fmla="*/ 1328913 h 2166248"/>
              <a:gd name="connsiteX2" fmla="*/ 6155536 w 7968632"/>
              <a:gd name="connsiteY2" fmla="*/ 1860518 h 2166248"/>
              <a:gd name="connsiteX3" fmla="*/ 7966540 w 7968632"/>
              <a:gd name="connsiteY3" fmla="*/ 2166099 h 2166248"/>
              <a:gd name="connsiteX0" fmla="*/ 0 w 7968661"/>
              <a:gd name="connsiteY0" fmla="*/ 0 h 2200589"/>
              <a:gd name="connsiteX1" fmla="*/ 1908845 w 7968661"/>
              <a:gd name="connsiteY1" fmla="*/ 1328913 h 2200589"/>
              <a:gd name="connsiteX2" fmla="*/ 6167832 w 7968661"/>
              <a:gd name="connsiteY2" fmla="*/ 2123300 h 2200589"/>
              <a:gd name="connsiteX3" fmla="*/ 7966540 w 7968661"/>
              <a:gd name="connsiteY3" fmla="*/ 2166099 h 2200589"/>
              <a:gd name="connsiteX0" fmla="*/ 0 w 7968338"/>
              <a:gd name="connsiteY0" fmla="*/ 0 h 2338911"/>
              <a:gd name="connsiteX1" fmla="*/ 1908845 w 7968338"/>
              <a:gd name="connsiteY1" fmla="*/ 1328913 h 2338911"/>
              <a:gd name="connsiteX2" fmla="*/ 6007990 w 7968338"/>
              <a:gd name="connsiteY2" fmla="*/ 2298488 h 2338911"/>
              <a:gd name="connsiteX3" fmla="*/ 7966540 w 7968338"/>
              <a:gd name="connsiteY3" fmla="*/ 2166099 h 2338911"/>
              <a:gd name="connsiteX0" fmla="*/ 0 w 7968202"/>
              <a:gd name="connsiteY0" fmla="*/ 0 h 2378361"/>
              <a:gd name="connsiteX1" fmla="*/ 1908845 w 7968202"/>
              <a:gd name="connsiteY1" fmla="*/ 1328913 h 2378361"/>
              <a:gd name="connsiteX2" fmla="*/ 5921922 w 7968202"/>
              <a:gd name="connsiteY2" fmla="*/ 2342284 h 2378361"/>
              <a:gd name="connsiteX3" fmla="*/ 7966540 w 7968202"/>
              <a:gd name="connsiteY3" fmla="*/ 2166099 h 2378361"/>
              <a:gd name="connsiteX0" fmla="*/ 0 w 7968202"/>
              <a:gd name="connsiteY0" fmla="*/ 0 h 2378361"/>
              <a:gd name="connsiteX1" fmla="*/ 1908845 w 7968202"/>
              <a:gd name="connsiteY1" fmla="*/ 1328913 h 2378361"/>
              <a:gd name="connsiteX2" fmla="*/ 5921922 w 7968202"/>
              <a:gd name="connsiteY2" fmla="*/ 2342284 h 2378361"/>
              <a:gd name="connsiteX3" fmla="*/ 7966540 w 7968202"/>
              <a:gd name="connsiteY3" fmla="*/ 2166099 h 2378361"/>
              <a:gd name="connsiteX0" fmla="*/ 0 w 7968202"/>
              <a:gd name="connsiteY0" fmla="*/ 0 h 2378361"/>
              <a:gd name="connsiteX1" fmla="*/ 1908845 w 7968202"/>
              <a:gd name="connsiteY1" fmla="*/ 1328913 h 2378361"/>
              <a:gd name="connsiteX2" fmla="*/ 5921922 w 7968202"/>
              <a:gd name="connsiteY2" fmla="*/ 2342284 h 2378361"/>
              <a:gd name="connsiteX3" fmla="*/ 7966540 w 7968202"/>
              <a:gd name="connsiteY3" fmla="*/ 2166099 h 2378361"/>
              <a:gd name="connsiteX0" fmla="*/ 0 w 7968144"/>
              <a:gd name="connsiteY0" fmla="*/ 0 h 2370494"/>
              <a:gd name="connsiteX1" fmla="*/ 2154757 w 7968144"/>
              <a:gd name="connsiteY1" fmla="*/ 1460304 h 2370494"/>
              <a:gd name="connsiteX2" fmla="*/ 5921922 w 7968144"/>
              <a:gd name="connsiteY2" fmla="*/ 2342284 h 2370494"/>
              <a:gd name="connsiteX3" fmla="*/ 7966540 w 7968144"/>
              <a:gd name="connsiteY3" fmla="*/ 2166099 h 2370494"/>
              <a:gd name="connsiteX0" fmla="*/ 0 w 7966540"/>
              <a:gd name="connsiteY0" fmla="*/ 0 h 2342285"/>
              <a:gd name="connsiteX1" fmla="*/ 2154757 w 7966540"/>
              <a:gd name="connsiteY1" fmla="*/ 1460304 h 2342285"/>
              <a:gd name="connsiteX2" fmla="*/ 5921922 w 7966540"/>
              <a:gd name="connsiteY2" fmla="*/ 2342284 h 2342285"/>
              <a:gd name="connsiteX3" fmla="*/ 7966540 w 7966540"/>
              <a:gd name="connsiteY3" fmla="*/ 2166099 h 2342285"/>
              <a:gd name="connsiteX0" fmla="*/ 0 w 7966540"/>
              <a:gd name="connsiteY0" fmla="*/ 0 h 2352952"/>
              <a:gd name="connsiteX1" fmla="*/ 2154757 w 7966540"/>
              <a:gd name="connsiteY1" fmla="*/ 1460304 h 2352952"/>
              <a:gd name="connsiteX2" fmla="*/ 5921922 w 7966540"/>
              <a:gd name="connsiteY2" fmla="*/ 2342284 h 2352952"/>
              <a:gd name="connsiteX3" fmla="*/ 7966540 w 7966540"/>
              <a:gd name="connsiteY3" fmla="*/ 2166099 h 2352952"/>
              <a:gd name="connsiteX0" fmla="*/ 0 w 7966540"/>
              <a:gd name="connsiteY0" fmla="*/ 0 h 2346014"/>
              <a:gd name="connsiteX1" fmla="*/ 2154757 w 7966540"/>
              <a:gd name="connsiteY1" fmla="*/ 1460304 h 2346014"/>
              <a:gd name="connsiteX2" fmla="*/ 5921922 w 7966540"/>
              <a:gd name="connsiteY2" fmla="*/ 2342284 h 2346014"/>
              <a:gd name="connsiteX3" fmla="*/ 7966540 w 7966540"/>
              <a:gd name="connsiteY3" fmla="*/ 2166099 h 2346014"/>
              <a:gd name="connsiteX0" fmla="*/ 0 w 7966540"/>
              <a:gd name="connsiteY0" fmla="*/ 0 h 2351193"/>
              <a:gd name="connsiteX1" fmla="*/ 2154757 w 7966540"/>
              <a:gd name="connsiteY1" fmla="*/ 1460304 h 2351193"/>
              <a:gd name="connsiteX2" fmla="*/ 5921922 w 7966540"/>
              <a:gd name="connsiteY2" fmla="*/ 2342284 h 2351193"/>
              <a:gd name="connsiteX3" fmla="*/ 7966540 w 7966540"/>
              <a:gd name="connsiteY3" fmla="*/ 2166099 h 2351193"/>
              <a:gd name="connsiteX0" fmla="*/ 0 w 7966540"/>
              <a:gd name="connsiteY0" fmla="*/ 0 h 2351193"/>
              <a:gd name="connsiteX1" fmla="*/ 2154757 w 7966540"/>
              <a:gd name="connsiteY1" fmla="*/ 1460304 h 2351193"/>
              <a:gd name="connsiteX2" fmla="*/ 5921922 w 7966540"/>
              <a:gd name="connsiteY2" fmla="*/ 2342284 h 2351193"/>
              <a:gd name="connsiteX3" fmla="*/ 7966540 w 7966540"/>
              <a:gd name="connsiteY3" fmla="*/ 2166099 h 23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6540" h="2351193">
                <a:moveTo>
                  <a:pt x="0" y="0"/>
                </a:moveTo>
                <a:cubicBezTo>
                  <a:pt x="704041" y="614459"/>
                  <a:pt x="1130883" y="982328"/>
                  <a:pt x="2154757" y="1460304"/>
                </a:cubicBezTo>
                <a:cubicBezTo>
                  <a:pt x="3178631" y="1938280"/>
                  <a:pt x="4876657" y="2285782"/>
                  <a:pt x="5921922" y="2342284"/>
                </a:cubicBezTo>
                <a:cubicBezTo>
                  <a:pt x="6455914" y="2371149"/>
                  <a:pt x="7248114" y="2334319"/>
                  <a:pt x="7966540" y="216609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417411">
            <a:off x="3795808" y="-202128"/>
            <a:ext cx="129379" cy="2641759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10312978" y="4898103"/>
            <a:ext cx="680022" cy="49029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10566938" y="2523433"/>
            <a:ext cx="172104" cy="245202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71973">
            <a:off x="10593248" y="1093157"/>
            <a:ext cx="119483" cy="2860550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4448309" y="711673"/>
            <a:ext cx="93247" cy="21745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11052552" y="1801308"/>
            <a:ext cx="93247" cy="21745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11099175" y="1350917"/>
            <a:ext cx="0" cy="4503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090590" y="1372701"/>
            <a:ext cx="834626" cy="27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015390" y="5532882"/>
            <a:ext cx="1031779" cy="29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6107279" y="5168317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6588282" y="5160545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290739" y="5640083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cxnSp>
        <p:nvCxnSpPr>
          <p:cNvPr id="52" name="Přímá spojnice 51"/>
          <p:cNvCxnSpPr/>
          <p:nvPr/>
        </p:nvCxnSpPr>
        <p:spPr>
          <a:xfrm flipH="1" flipV="1">
            <a:off x="2979289" y="382233"/>
            <a:ext cx="1503637" cy="17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11925216" y="1357106"/>
            <a:ext cx="7281" cy="418354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4493869" y="375550"/>
            <a:ext cx="0" cy="40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říž 61"/>
          <p:cNvSpPr/>
          <p:nvPr/>
        </p:nvSpPr>
        <p:spPr>
          <a:xfrm>
            <a:off x="5542266" y="4868433"/>
            <a:ext cx="523844" cy="599768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7395529" y="5110909"/>
            <a:ext cx="425410" cy="86893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6" name="Přímá spojnice se šipkou 65"/>
          <p:cNvCxnSpPr/>
          <p:nvPr/>
        </p:nvCxnSpPr>
        <p:spPr>
          <a:xfrm flipH="1" flipV="1">
            <a:off x="9388262" y="2089847"/>
            <a:ext cx="285082" cy="341355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4482928" y="5527312"/>
            <a:ext cx="1624350" cy="379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>
            <a:stCxn id="61" idx="0"/>
          </p:cNvCxnSpPr>
          <p:nvPr/>
        </p:nvCxnSpPr>
        <p:spPr>
          <a:xfrm flipH="1" flipV="1">
            <a:off x="4189152" y="5388402"/>
            <a:ext cx="239498" cy="8442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ál 59"/>
          <p:cNvSpPr/>
          <p:nvPr/>
        </p:nvSpPr>
        <p:spPr>
          <a:xfrm>
            <a:off x="4036228" y="5466040"/>
            <a:ext cx="130438" cy="126061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1" name="Ovál 60"/>
          <p:cNvSpPr/>
          <p:nvPr/>
        </p:nvSpPr>
        <p:spPr>
          <a:xfrm>
            <a:off x="4363431" y="5472822"/>
            <a:ext cx="130438" cy="126061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 rot="5046845">
            <a:off x="9277527" y="451446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nejdál</a:t>
            </a:r>
            <a:endParaRPr lang="cs-CZ" dirty="0"/>
          </a:p>
        </p:txBody>
      </p:sp>
      <p:cxnSp>
        <p:nvCxnSpPr>
          <p:cNvPr id="67" name="Přímá spojnice 66"/>
          <p:cNvCxnSpPr/>
          <p:nvPr/>
        </p:nvCxnSpPr>
        <p:spPr>
          <a:xfrm flipH="1">
            <a:off x="7289334" y="5514193"/>
            <a:ext cx="1440547" cy="115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ál 67"/>
          <p:cNvSpPr/>
          <p:nvPr/>
        </p:nvSpPr>
        <p:spPr>
          <a:xfrm>
            <a:off x="8747095" y="5142206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9" name="Přímá spojnice 68"/>
          <p:cNvCxnSpPr/>
          <p:nvPr/>
        </p:nvCxnSpPr>
        <p:spPr>
          <a:xfrm flipH="1">
            <a:off x="9453966" y="5525749"/>
            <a:ext cx="2478531" cy="100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8842483" y="5065346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0" y="144717"/>
            <a:ext cx="311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13. Oerstedův  pokus 1.</a:t>
            </a:r>
            <a:endParaRPr lang="cs-CZ" sz="2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6667447" y="2801456"/>
            <a:ext cx="1382970" cy="1279368"/>
            <a:chOff x="5085899" y="3530139"/>
            <a:chExt cx="1382970" cy="1279368"/>
          </a:xfrm>
        </p:grpSpPr>
        <p:sp>
          <p:nvSpPr>
            <p:cNvPr id="48" name="Válec 47"/>
            <p:cNvSpPr/>
            <p:nvPr/>
          </p:nvSpPr>
          <p:spPr>
            <a:xfrm>
              <a:off x="5481386" y="4372621"/>
              <a:ext cx="680022" cy="436886"/>
            </a:xfrm>
            <a:prstGeom prst="can">
              <a:avLst>
                <a:gd name="adj" fmla="val 4525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Válec 48"/>
            <p:cNvSpPr/>
            <p:nvPr/>
          </p:nvSpPr>
          <p:spPr>
            <a:xfrm>
              <a:off x="5761706" y="3904213"/>
              <a:ext cx="114893" cy="60046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71" name="Skupina 70"/>
            <p:cNvGrpSpPr/>
            <p:nvPr/>
          </p:nvGrpSpPr>
          <p:grpSpPr>
            <a:xfrm>
              <a:off x="5085899" y="3530139"/>
              <a:ext cx="1382970" cy="647745"/>
              <a:chOff x="5431495" y="3527970"/>
              <a:chExt cx="1382970" cy="647745"/>
            </a:xfrm>
          </p:grpSpPr>
          <p:sp>
            <p:nvSpPr>
              <p:cNvPr id="73" name="Vývojový diagram: rozhodnutí 1"/>
              <p:cNvSpPr/>
              <p:nvPr/>
            </p:nvSpPr>
            <p:spPr>
              <a:xfrm rot="19892176">
                <a:off x="6067106" y="3685144"/>
                <a:ext cx="747359" cy="490571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9903"/>
                  <a:gd name="connsiteX1" fmla="*/ 5000 w 10000"/>
                  <a:gd name="connsiteY1" fmla="*/ 0 h 9903"/>
                  <a:gd name="connsiteX2" fmla="*/ 10000 w 10000"/>
                  <a:gd name="connsiteY2" fmla="*/ 5000 h 9903"/>
                  <a:gd name="connsiteX3" fmla="*/ 5531 w 10000"/>
                  <a:gd name="connsiteY3" fmla="*/ 9903 h 9903"/>
                  <a:gd name="connsiteX4" fmla="*/ 0 w 10000"/>
                  <a:gd name="connsiteY4" fmla="*/ 5000 h 9903"/>
                  <a:gd name="connsiteX0" fmla="*/ 0 w 10000"/>
                  <a:gd name="connsiteY0" fmla="*/ 4673 h 9624"/>
                  <a:gd name="connsiteX1" fmla="*/ 4573 w 10000"/>
                  <a:gd name="connsiteY1" fmla="*/ 0 h 9624"/>
                  <a:gd name="connsiteX2" fmla="*/ 10000 w 10000"/>
                  <a:gd name="connsiteY2" fmla="*/ 4673 h 9624"/>
                  <a:gd name="connsiteX3" fmla="*/ 5531 w 10000"/>
                  <a:gd name="connsiteY3" fmla="*/ 9624 h 9624"/>
                  <a:gd name="connsiteX4" fmla="*/ 0 w 10000"/>
                  <a:gd name="connsiteY4" fmla="*/ 4673 h 9624"/>
                  <a:gd name="connsiteX0" fmla="*/ 0 w 10000"/>
                  <a:gd name="connsiteY0" fmla="*/ 4750 h 9894"/>
                  <a:gd name="connsiteX1" fmla="*/ 4234 w 10000"/>
                  <a:gd name="connsiteY1" fmla="*/ 0 h 9894"/>
                  <a:gd name="connsiteX2" fmla="*/ 10000 w 10000"/>
                  <a:gd name="connsiteY2" fmla="*/ 4750 h 9894"/>
                  <a:gd name="connsiteX3" fmla="*/ 5531 w 10000"/>
                  <a:gd name="connsiteY3" fmla="*/ 9894 h 9894"/>
                  <a:gd name="connsiteX4" fmla="*/ 0 w 10000"/>
                  <a:gd name="connsiteY4" fmla="*/ 4750 h 9894"/>
                  <a:gd name="connsiteX0" fmla="*/ 0 w 10000"/>
                  <a:gd name="connsiteY0" fmla="*/ 4801 h 10473"/>
                  <a:gd name="connsiteX1" fmla="*/ 4234 w 10000"/>
                  <a:gd name="connsiteY1" fmla="*/ 0 h 10473"/>
                  <a:gd name="connsiteX2" fmla="*/ 10000 w 10000"/>
                  <a:gd name="connsiteY2" fmla="*/ 4801 h 10473"/>
                  <a:gd name="connsiteX3" fmla="*/ 6278 w 10000"/>
                  <a:gd name="connsiteY3" fmla="*/ 10473 h 10473"/>
                  <a:gd name="connsiteX4" fmla="*/ 0 w 10000"/>
                  <a:gd name="connsiteY4" fmla="*/ 4801 h 10473"/>
                  <a:gd name="connsiteX0" fmla="*/ 0 w 9737"/>
                  <a:gd name="connsiteY0" fmla="*/ 4801 h 10771"/>
                  <a:gd name="connsiteX1" fmla="*/ 4234 w 9737"/>
                  <a:gd name="connsiteY1" fmla="*/ 0 h 10771"/>
                  <a:gd name="connsiteX2" fmla="*/ 9737 w 9737"/>
                  <a:gd name="connsiteY2" fmla="*/ 10771 h 10771"/>
                  <a:gd name="connsiteX3" fmla="*/ 6278 w 9737"/>
                  <a:gd name="connsiteY3" fmla="*/ 10473 h 10771"/>
                  <a:gd name="connsiteX4" fmla="*/ 0 w 9737"/>
                  <a:gd name="connsiteY4" fmla="*/ 4801 h 10771"/>
                  <a:gd name="connsiteX0" fmla="*/ 0 w 9997"/>
                  <a:gd name="connsiteY0" fmla="*/ 4457 h 10792"/>
                  <a:gd name="connsiteX1" fmla="*/ 4348 w 9997"/>
                  <a:gd name="connsiteY1" fmla="*/ 0 h 10792"/>
                  <a:gd name="connsiteX2" fmla="*/ 9997 w 9997"/>
                  <a:gd name="connsiteY2" fmla="*/ 10792 h 10792"/>
                  <a:gd name="connsiteX3" fmla="*/ 6448 w 9997"/>
                  <a:gd name="connsiteY3" fmla="*/ 9723 h 10792"/>
                  <a:gd name="connsiteX4" fmla="*/ 0 w 9997"/>
                  <a:gd name="connsiteY4" fmla="*/ 4457 h 10792"/>
                  <a:gd name="connsiteX0" fmla="*/ 2101 w 5651"/>
                  <a:gd name="connsiteY0" fmla="*/ 9009 h 10000"/>
                  <a:gd name="connsiteX1" fmla="*/ 0 w 5651"/>
                  <a:gd name="connsiteY1" fmla="*/ 0 h 10000"/>
                  <a:gd name="connsiteX2" fmla="*/ 5651 w 5651"/>
                  <a:gd name="connsiteY2" fmla="*/ 10000 h 10000"/>
                  <a:gd name="connsiteX3" fmla="*/ 2101 w 5651"/>
                  <a:gd name="connsiteY3" fmla="*/ 9009 h 10000"/>
                  <a:gd name="connsiteX0" fmla="*/ 3718 w 11466"/>
                  <a:gd name="connsiteY0" fmla="*/ 9009 h 17561"/>
                  <a:gd name="connsiteX1" fmla="*/ 0 w 11466"/>
                  <a:gd name="connsiteY1" fmla="*/ 0 h 17561"/>
                  <a:gd name="connsiteX2" fmla="*/ 11466 w 11466"/>
                  <a:gd name="connsiteY2" fmla="*/ 17561 h 17561"/>
                  <a:gd name="connsiteX3" fmla="*/ 3718 w 11466"/>
                  <a:gd name="connsiteY3" fmla="*/ 9009 h 17561"/>
                  <a:gd name="connsiteX0" fmla="*/ 0 w 7748"/>
                  <a:gd name="connsiteY0" fmla="*/ 3877 h 12429"/>
                  <a:gd name="connsiteX1" fmla="*/ 970 w 7748"/>
                  <a:gd name="connsiteY1" fmla="*/ 0 h 12429"/>
                  <a:gd name="connsiteX2" fmla="*/ 7748 w 7748"/>
                  <a:gd name="connsiteY2" fmla="*/ 12429 h 12429"/>
                  <a:gd name="connsiteX3" fmla="*/ 0 w 7748"/>
                  <a:gd name="connsiteY3" fmla="*/ 3877 h 12429"/>
                  <a:gd name="connsiteX0" fmla="*/ 0 w 14878"/>
                  <a:gd name="connsiteY0" fmla="*/ 0 h 12163"/>
                  <a:gd name="connsiteX1" fmla="*/ 6130 w 14878"/>
                  <a:gd name="connsiteY1" fmla="*/ 2163 h 12163"/>
                  <a:gd name="connsiteX2" fmla="*/ 14878 w 14878"/>
                  <a:gd name="connsiteY2" fmla="*/ 12163 h 12163"/>
                  <a:gd name="connsiteX3" fmla="*/ 0 w 14878"/>
                  <a:gd name="connsiteY3" fmla="*/ 0 h 12163"/>
                  <a:gd name="connsiteX0" fmla="*/ 0 w 14878"/>
                  <a:gd name="connsiteY0" fmla="*/ 0 h 12163"/>
                  <a:gd name="connsiteX1" fmla="*/ 6425 w 14878"/>
                  <a:gd name="connsiteY1" fmla="*/ 2715 h 12163"/>
                  <a:gd name="connsiteX2" fmla="*/ 14878 w 14878"/>
                  <a:gd name="connsiteY2" fmla="*/ 12163 h 12163"/>
                  <a:gd name="connsiteX3" fmla="*/ 0 w 14878"/>
                  <a:gd name="connsiteY3" fmla="*/ 0 h 12163"/>
                  <a:gd name="connsiteX0" fmla="*/ 0 w 14878"/>
                  <a:gd name="connsiteY0" fmla="*/ 0 h 12163"/>
                  <a:gd name="connsiteX1" fmla="*/ 749 w 14878"/>
                  <a:gd name="connsiteY1" fmla="*/ 727 h 12163"/>
                  <a:gd name="connsiteX2" fmla="*/ 6425 w 14878"/>
                  <a:gd name="connsiteY2" fmla="*/ 2715 h 12163"/>
                  <a:gd name="connsiteX3" fmla="*/ 14878 w 14878"/>
                  <a:gd name="connsiteY3" fmla="*/ 12163 h 12163"/>
                  <a:gd name="connsiteX4" fmla="*/ 0 w 14878"/>
                  <a:gd name="connsiteY4" fmla="*/ 0 h 12163"/>
                  <a:gd name="connsiteX0" fmla="*/ 0 w 14292"/>
                  <a:gd name="connsiteY0" fmla="*/ 0 h 11519"/>
                  <a:gd name="connsiteX1" fmla="*/ 163 w 14292"/>
                  <a:gd name="connsiteY1" fmla="*/ 83 h 11519"/>
                  <a:gd name="connsiteX2" fmla="*/ 5839 w 14292"/>
                  <a:gd name="connsiteY2" fmla="*/ 2071 h 11519"/>
                  <a:gd name="connsiteX3" fmla="*/ 14292 w 14292"/>
                  <a:gd name="connsiteY3" fmla="*/ 11519 h 11519"/>
                  <a:gd name="connsiteX4" fmla="*/ 0 w 14292"/>
                  <a:gd name="connsiteY4" fmla="*/ 0 h 1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2" h="11519">
                    <a:moveTo>
                      <a:pt x="0" y="0"/>
                    </a:moveTo>
                    <a:cubicBezTo>
                      <a:pt x="98" y="23"/>
                      <a:pt x="65" y="60"/>
                      <a:pt x="163" y="83"/>
                    </a:cubicBezTo>
                    <a:lnTo>
                      <a:pt x="5839" y="2071"/>
                    </a:lnTo>
                    <a:lnTo>
                      <a:pt x="14292" y="11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4" name="Vývojový diagram: rozhodnutí 1"/>
              <p:cNvSpPr/>
              <p:nvPr/>
            </p:nvSpPr>
            <p:spPr>
              <a:xfrm rot="19892176">
                <a:off x="5431495" y="3527970"/>
                <a:ext cx="790985" cy="514086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9903"/>
                  <a:gd name="connsiteX1" fmla="*/ 5000 w 10000"/>
                  <a:gd name="connsiteY1" fmla="*/ 0 h 9903"/>
                  <a:gd name="connsiteX2" fmla="*/ 10000 w 10000"/>
                  <a:gd name="connsiteY2" fmla="*/ 5000 h 9903"/>
                  <a:gd name="connsiteX3" fmla="*/ 5531 w 10000"/>
                  <a:gd name="connsiteY3" fmla="*/ 9903 h 9903"/>
                  <a:gd name="connsiteX4" fmla="*/ 0 w 10000"/>
                  <a:gd name="connsiteY4" fmla="*/ 5000 h 9903"/>
                  <a:gd name="connsiteX0" fmla="*/ 0 w 10000"/>
                  <a:gd name="connsiteY0" fmla="*/ 4673 h 9624"/>
                  <a:gd name="connsiteX1" fmla="*/ 4573 w 10000"/>
                  <a:gd name="connsiteY1" fmla="*/ 0 h 9624"/>
                  <a:gd name="connsiteX2" fmla="*/ 10000 w 10000"/>
                  <a:gd name="connsiteY2" fmla="*/ 4673 h 9624"/>
                  <a:gd name="connsiteX3" fmla="*/ 5531 w 10000"/>
                  <a:gd name="connsiteY3" fmla="*/ 9624 h 9624"/>
                  <a:gd name="connsiteX4" fmla="*/ 0 w 10000"/>
                  <a:gd name="connsiteY4" fmla="*/ 4673 h 9624"/>
                  <a:gd name="connsiteX0" fmla="*/ 0 w 10000"/>
                  <a:gd name="connsiteY0" fmla="*/ 4750 h 9894"/>
                  <a:gd name="connsiteX1" fmla="*/ 4234 w 10000"/>
                  <a:gd name="connsiteY1" fmla="*/ 0 h 9894"/>
                  <a:gd name="connsiteX2" fmla="*/ 10000 w 10000"/>
                  <a:gd name="connsiteY2" fmla="*/ 4750 h 9894"/>
                  <a:gd name="connsiteX3" fmla="*/ 5531 w 10000"/>
                  <a:gd name="connsiteY3" fmla="*/ 9894 h 9894"/>
                  <a:gd name="connsiteX4" fmla="*/ 0 w 10000"/>
                  <a:gd name="connsiteY4" fmla="*/ 4750 h 9894"/>
                  <a:gd name="connsiteX0" fmla="*/ 0 w 10000"/>
                  <a:gd name="connsiteY0" fmla="*/ 4801 h 10473"/>
                  <a:gd name="connsiteX1" fmla="*/ 4234 w 10000"/>
                  <a:gd name="connsiteY1" fmla="*/ 0 h 10473"/>
                  <a:gd name="connsiteX2" fmla="*/ 10000 w 10000"/>
                  <a:gd name="connsiteY2" fmla="*/ 4801 h 10473"/>
                  <a:gd name="connsiteX3" fmla="*/ 6278 w 10000"/>
                  <a:gd name="connsiteY3" fmla="*/ 10473 h 10473"/>
                  <a:gd name="connsiteX4" fmla="*/ 0 w 10000"/>
                  <a:gd name="connsiteY4" fmla="*/ 4801 h 10473"/>
                  <a:gd name="connsiteX0" fmla="*/ 0 w 6278"/>
                  <a:gd name="connsiteY0" fmla="*/ 4801 h 10473"/>
                  <a:gd name="connsiteX1" fmla="*/ 4234 w 6278"/>
                  <a:gd name="connsiteY1" fmla="*/ 0 h 10473"/>
                  <a:gd name="connsiteX2" fmla="*/ 5211 w 6278"/>
                  <a:gd name="connsiteY2" fmla="*/ 3949 h 10473"/>
                  <a:gd name="connsiteX3" fmla="*/ 6278 w 6278"/>
                  <a:gd name="connsiteY3" fmla="*/ 10473 h 10473"/>
                  <a:gd name="connsiteX4" fmla="*/ 0 w 6278"/>
                  <a:gd name="connsiteY4" fmla="*/ 4801 h 10473"/>
                  <a:gd name="connsiteX0" fmla="*/ 0 w 10000"/>
                  <a:gd name="connsiteY0" fmla="*/ 4584 h 10000"/>
                  <a:gd name="connsiteX1" fmla="*/ 6744 w 10000"/>
                  <a:gd name="connsiteY1" fmla="*/ 0 h 10000"/>
                  <a:gd name="connsiteX2" fmla="*/ 7954 w 10000"/>
                  <a:gd name="connsiteY2" fmla="*/ 4288 h 10000"/>
                  <a:gd name="connsiteX3" fmla="*/ 10000 w 10000"/>
                  <a:gd name="connsiteY3" fmla="*/ 10000 h 10000"/>
                  <a:gd name="connsiteX4" fmla="*/ 0 w 10000"/>
                  <a:gd name="connsiteY4" fmla="*/ 4584 h 10000"/>
                  <a:gd name="connsiteX0" fmla="*/ 0 w 9403"/>
                  <a:gd name="connsiteY0" fmla="*/ 0 h 14034"/>
                  <a:gd name="connsiteX1" fmla="*/ 6147 w 9403"/>
                  <a:gd name="connsiteY1" fmla="*/ 4034 h 14034"/>
                  <a:gd name="connsiteX2" fmla="*/ 7357 w 9403"/>
                  <a:gd name="connsiteY2" fmla="*/ 8322 h 14034"/>
                  <a:gd name="connsiteX3" fmla="*/ 9403 w 9403"/>
                  <a:gd name="connsiteY3" fmla="*/ 14034 h 14034"/>
                  <a:gd name="connsiteX4" fmla="*/ 0 w 9403"/>
                  <a:gd name="connsiteY4" fmla="*/ 0 h 14034"/>
                  <a:gd name="connsiteX0" fmla="*/ 0 w 9906"/>
                  <a:gd name="connsiteY0" fmla="*/ 0 h 14502"/>
                  <a:gd name="connsiteX1" fmla="*/ 6443 w 9906"/>
                  <a:gd name="connsiteY1" fmla="*/ 7376 h 14502"/>
                  <a:gd name="connsiteX2" fmla="*/ 7730 w 9906"/>
                  <a:gd name="connsiteY2" fmla="*/ 10432 h 14502"/>
                  <a:gd name="connsiteX3" fmla="*/ 9906 w 9906"/>
                  <a:gd name="connsiteY3" fmla="*/ 14502 h 14502"/>
                  <a:gd name="connsiteX4" fmla="*/ 0 w 9906"/>
                  <a:gd name="connsiteY4" fmla="*/ 0 h 14502"/>
                  <a:gd name="connsiteX0" fmla="*/ 0 w 10000"/>
                  <a:gd name="connsiteY0" fmla="*/ 0 h 10000"/>
                  <a:gd name="connsiteX1" fmla="*/ 9251 w 10000"/>
                  <a:gd name="connsiteY1" fmla="*/ 6787 h 10000"/>
                  <a:gd name="connsiteX2" fmla="*/ 7803 w 10000"/>
                  <a:gd name="connsiteY2" fmla="*/ 7193 h 10000"/>
                  <a:gd name="connsiteX3" fmla="*/ 10000 w 10000"/>
                  <a:gd name="connsiteY3" fmla="*/ 10000 h 10000"/>
                  <a:gd name="connsiteX4" fmla="*/ 0 w 10000"/>
                  <a:gd name="connsiteY4" fmla="*/ 0 h 10000"/>
                  <a:gd name="connsiteX0" fmla="*/ 0 w 9251"/>
                  <a:gd name="connsiteY0" fmla="*/ 0 h 7193"/>
                  <a:gd name="connsiteX1" fmla="*/ 9251 w 9251"/>
                  <a:gd name="connsiteY1" fmla="*/ 6787 h 7193"/>
                  <a:gd name="connsiteX2" fmla="*/ 7803 w 9251"/>
                  <a:gd name="connsiteY2" fmla="*/ 7193 h 7193"/>
                  <a:gd name="connsiteX3" fmla="*/ 6472 w 9251"/>
                  <a:gd name="connsiteY3" fmla="*/ 6861 h 7193"/>
                  <a:gd name="connsiteX4" fmla="*/ 0 w 9251"/>
                  <a:gd name="connsiteY4" fmla="*/ 0 h 7193"/>
                  <a:gd name="connsiteX0" fmla="*/ 0 w 10636"/>
                  <a:gd name="connsiteY0" fmla="*/ 0 h 10163"/>
                  <a:gd name="connsiteX1" fmla="*/ 10636 w 10636"/>
                  <a:gd name="connsiteY1" fmla="*/ 10163 h 10163"/>
                  <a:gd name="connsiteX2" fmla="*/ 8435 w 10636"/>
                  <a:gd name="connsiteY2" fmla="*/ 10000 h 10163"/>
                  <a:gd name="connsiteX3" fmla="*/ 6996 w 10636"/>
                  <a:gd name="connsiteY3" fmla="*/ 9538 h 10163"/>
                  <a:gd name="connsiteX4" fmla="*/ 0 w 10636"/>
                  <a:gd name="connsiteY4" fmla="*/ 0 h 10163"/>
                  <a:gd name="connsiteX0" fmla="*/ 0 w 11044"/>
                  <a:gd name="connsiteY0" fmla="*/ 0 h 10488"/>
                  <a:gd name="connsiteX1" fmla="*/ 11044 w 11044"/>
                  <a:gd name="connsiteY1" fmla="*/ 10488 h 10488"/>
                  <a:gd name="connsiteX2" fmla="*/ 8435 w 11044"/>
                  <a:gd name="connsiteY2" fmla="*/ 10000 h 10488"/>
                  <a:gd name="connsiteX3" fmla="*/ 6996 w 11044"/>
                  <a:gd name="connsiteY3" fmla="*/ 9538 h 10488"/>
                  <a:gd name="connsiteX4" fmla="*/ 0 w 11044"/>
                  <a:gd name="connsiteY4" fmla="*/ 0 h 10488"/>
                  <a:gd name="connsiteX0" fmla="*/ 0 w 11044"/>
                  <a:gd name="connsiteY0" fmla="*/ 0 h 10488"/>
                  <a:gd name="connsiteX1" fmla="*/ 11044 w 11044"/>
                  <a:gd name="connsiteY1" fmla="*/ 10488 h 10488"/>
                  <a:gd name="connsiteX2" fmla="*/ 8435 w 11044"/>
                  <a:gd name="connsiteY2" fmla="*/ 10000 h 10488"/>
                  <a:gd name="connsiteX3" fmla="*/ 6863 w 11044"/>
                  <a:gd name="connsiteY3" fmla="*/ 8879 h 10488"/>
                  <a:gd name="connsiteX4" fmla="*/ 0 w 11044"/>
                  <a:gd name="connsiteY4" fmla="*/ 0 h 10488"/>
                  <a:gd name="connsiteX0" fmla="*/ 0 w 11568"/>
                  <a:gd name="connsiteY0" fmla="*/ 0 h 10905"/>
                  <a:gd name="connsiteX1" fmla="*/ 11568 w 11568"/>
                  <a:gd name="connsiteY1" fmla="*/ 10905 h 10905"/>
                  <a:gd name="connsiteX2" fmla="*/ 8435 w 11568"/>
                  <a:gd name="connsiteY2" fmla="*/ 10000 h 10905"/>
                  <a:gd name="connsiteX3" fmla="*/ 6863 w 11568"/>
                  <a:gd name="connsiteY3" fmla="*/ 8879 h 10905"/>
                  <a:gd name="connsiteX4" fmla="*/ 0 w 11568"/>
                  <a:gd name="connsiteY4" fmla="*/ 0 h 10905"/>
                  <a:gd name="connsiteX0" fmla="*/ 0 w 11568"/>
                  <a:gd name="connsiteY0" fmla="*/ 0 h 10905"/>
                  <a:gd name="connsiteX1" fmla="*/ 11568 w 11568"/>
                  <a:gd name="connsiteY1" fmla="*/ 10905 h 10905"/>
                  <a:gd name="connsiteX2" fmla="*/ 9090 w 11568"/>
                  <a:gd name="connsiteY2" fmla="*/ 9858 h 10905"/>
                  <a:gd name="connsiteX3" fmla="*/ 6863 w 11568"/>
                  <a:gd name="connsiteY3" fmla="*/ 8879 h 10905"/>
                  <a:gd name="connsiteX4" fmla="*/ 0 w 11568"/>
                  <a:gd name="connsiteY4" fmla="*/ 0 h 10905"/>
                  <a:gd name="connsiteX0" fmla="*/ 0 w 11568"/>
                  <a:gd name="connsiteY0" fmla="*/ 0 h 10905"/>
                  <a:gd name="connsiteX1" fmla="*/ 11568 w 11568"/>
                  <a:gd name="connsiteY1" fmla="*/ 10905 h 10905"/>
                  <a:gd name="connsiteX2" fmla="*/ 9090 w 11568"/>
                  <a:gd name="connsiteY2" fmla="*/ 9858 h 10905"/>
                  <a:gd name="connsiteX3" fmla="*/ 6863 w 11568"/>
                  <a:gd name="connsiteY3" fmla="*/ 8879 h 10905"/>
                  <a:gd name="connsiteX4" fmla="*/ 0 w 11568"/>
                  <a:gd name="connsiteY4" fmla="*/ 0 h 10905"/>
                  <a:gd name="connsiteX0" fmla="*/ 0 w 11568"/>
                  <a:gd name="connsiteY0" fmla="*/ 0 h 10905"/>
                  <a:gd name="connsiteX1" fmla="*/ 11568 w 11568"/>
                  <a:gd name="connsiteY1" fmla="*/ 10905 h 10905"/>
                  <a:gd name="connsiteX2" fmla="*/ 9090 w 11568"/>
                  <a:gd name="connsiteY2" fmla="*/ 9858 h 10905"/>
                  <a:gd name="connsiteX3" fmla="*/ 7425 w 11568"/>
                  <a:gd name="connsiteY3" fmla="*/ 9567 h 10905"/>
                  <a:gd name="connsiteX4" fmla="*/ 0 w 11568"/>
                  <a:gd name="connsiteY4" fmla="*/ 0 h 10905"/>
                  <a:gd name="connsiteX0" fmla="*/ 0 w 11917"/>
                  <a:gd name="connsiteY0" fmla="*/ 0 h 11375"/>
                  <a:gd name="connsiteX1" fmla="*/ 11917 w 11917"/>
                  <a:gd name="connsiteY1" fmla="*/ 11375 h 11375"/>
                  <a:gd name="connsiteX2" fmla="*/ 9090 w 11917"/>
                  <a:gd name="connsiteY2" fmla="*/ 9858 h 11375"/>
                  <a:gd name="connsiteX3" fmla="*/ 7425 w 11917"/>
                  <a:gd name="connsiteY3" fmla="*/ 9567 h 11375"/>
                  <a:gd name="connsiteX4" fmla="*/ 0 w 11917"/>
                  <a:gd name="connsiteY4" fmla="*/ 0 h 11375"/>
                  <a:gd name="connsiteX0" fmla="*/ 0 w 11917"/>
                  <a:gd name="connsiteY0" fmla="*/ 0 h 11375"/>
                  <a:gd name="connsiteX1" fmla="*/ 11917 w 11917"/>
                  <a:gd name="connsiteY1" fmla="*/ 11375 h 11375"/>
                  <a:gd name="connsiteX2" fmla="*/ 7425 w 11917"/>
                  <a:gd name="connsiteY2" fmla="*/ 9567 h 11375"/>
                  <a:gd name="connsiteX3" fmla="*/ 0 w 11917"/>
                  <a:gd name="connsiteY3" fmla="*/ 0 h 1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17" h="11375">
                    <a:moveTo>
                      <a:pt x="0" y="0"/>
                    </a:moveTo>
                    <a:lnTo>
                      <a:pt x="11917" y="11375"/>
                    </a:lnTo>
                    <a:lnTo>
                      <a:pt x="7425" y="9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75" name="Válec 74"/>
            <p:cNvSpPr/>
            <p:nvPr/>
          </p:nvSpPr>
          <p:spPr>
            <a:xfrm>
              <a:off x="5768841" y="3645250"/>
              <a:ext cx="93247" cy="217453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4" name="TextovéPole 23"/>
          <p:cNvSpPr txBox="1"/>
          <p:nvPr/>
        </p:nvSpPr>
        <p:spPr>
          <a:xfrm rot="528182">
            <a:off x="7642856" y="2774596"/>
            <a:ext cx="184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Geografický sever</a:t>
            </a:r>
            <a:endParaRPr lang="cs-CZ" dirty="0"/>
          </a:p>
        </p:txBody>
      </p:sp>
      <p:sp>
        <p:nvSpPr>
          <p:cNvPr id="53" name="Obdélník 52"/>
          <p:cNvSpPr/>
          <p:nvPr/>
        </p:nvSpPr>
        <p:spPr>
          <a:xfrm>
            <a:off x="192069" y="1844708"/>
            <a:ext cx="25377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Sestavíme </a:t>
            </a:r>
            <a:r>
              <a:rPr lang="cs-CZ" dirty="0"/>
              <a:t>experiment podle obrázku. Jako </a:t>
            </a:r>
            <a:r>
              <a:rPr lang="cs-CZ" dirty="0" smtClean="0"/>
              <a:t>vodič </a:t>
            </a:r>
            <a:r>
              <a:rPr lang="cs-CZ" dirty="0"/>
              <a:t>lze použít </a:t>
            </a:r>
            <a:r>
              <a:rPr lang="cs-CZ" dirty="0" smtClean="0"/>
              <a:t>vodiče z předchozích experimentů, který napneme v severojižním směru.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álec 4"/>
          <p:cNvSpPr/>
          <p:nvPr/>
        </p:nvSpPr>
        <p:spPr>
          <a:xfrm>
            <a:off x="3619537" y="3635173"/>
            <a:ext cx="680022" cy="436886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álec 5"/>
          <p:cNvSpPr/>
          <p:nvPr/>
        </p:nvSpPr>
        <p:spPr>
          <a:xfrm>
            <a:off x="3865124" y="1264087"/>
            <a:ext cx="172104" cy="245202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H="1" flipV="1">
            <a:off x="3208066" y="554182"/>
            <a:ext cx="30038" cy="51611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olný tvar 2"/>
          <p:cNvSpPr/>
          <p:nvPr/>
        </p:nvSpPr>
        <p:spPr>
          <a:xfrm>
            <a:off x="4448699" y="1193803"/>
            <a:ext cx="6582851" cy="1090858"/>
          </a:xfrm>
          <a:custGeom>
            <a:avLst/>
            <a:gdLst>
              <a:gd name="connsiteX0" fmla="*/ 0 w 7273234"/>
              <a:gd name="connsiteY0" fmla="*/ 0 h 1988756"/>
              <a:gd name="connsiteX1" fmla="*/ 528320 w 7273234"/>
              <a:gd name="connsiteY1" fmla="*/ 690880 h 1988756"/>
              <a:gd name="connsiteX2" fmla="*/ 1524000 w 7273234"/>
              <a:gd name="connsiteY2" fmla="*/ 1351280 h 1988756"/>
              <a:gd name="connsiteX3" fmla="*/ 3434080 w 7273234"/>
              <a:gd name="connsiteY3" fmla="*/ 1879600 h 1988756"/>
              <a:gd name="connsiteX4" fmla="*/ 5598160 w 7273234"/>
              <a:gd name="connsiteY4" fmla="*/ 1971040 h 1988756"/>
              <a:gd name="connsiteX5" fmla="*/ 7061200 w 7273234"/>
              <a:gd name="connsiteY5" fmla="*/ 1635760 h 1988756"/>
              <a:gd name="connsiteX6" fmla="*/ 7233920 w 7273234"/>
              <a:gd name="connsiteY6" fmla="*/ 1554480 h 1988756"/>
              <a:gd name="connsiteX0" fmla="*/ 0 w 7273234"/>
              <a:gd name="connsiteY0" fmla="*/ 0 h 2010996"/>
              <a:gd name="connsiteX1" fmla="*/ 528320 w 7273234"/>
              <a:gd name="connsiteY1" fmla="*/ 690880 h 2010996"/>
              <a:gd name="connsiteX2" fmla="*/ 1524000 w 7273234"/>
              <a:gd name="connsiteY2" fmla="*/ 1351280 h 2010996"/>
              <a:gd name="connsiteX3" fmla="*/ 3423920 w 7273234"/>
              <a:gd name="connsiteY3" fmla="*/ 1935621 h 2010996"/>
              <a:gd name="connsiteX4" fmla="*/ 5598160 w 7273234"/>
              <a:gd name="connsiteY4" fmla="*/ 1971040 h 2010996"/>
              <a:gd name="connsiteX5" fmla="*/ 7061200 w 7273234"/>
              <a:gd name="connsiteY5" fmla="*/ 1635760 h 2010996"/>
              <a:gd name="connsiteX6" fmla="*/ 7233920 w 7273234"/>
              <a:gd name="connsiteY6" fmla="*/ 1554480 h 2010996"/>
              <a:gd name="connsiteX0" fmla="*/ 0 w 7273234"/>
              <a:gd name="connsiteY0" fmla="*/ 0 h 2006744"/>
              <a:gd name="connsiteX1" fmla="*/ 528320 w 7273234"/>
              <a:gd name="connsiteY1" fmla="*/ 690880 h 2006744"/>
              <a:gd name="connsiteX2" fmla="*/ 1656080 w 7273234"/>
              <a:gd name="connsiteY2" fmla="*/ 1425975 h 2006744"/>
              <a:gd name="connsiteX3" fmla="*/ 3423920 w 7273234"/>
              <a:gd name="connsiteY3" fmla="*/ 1935621 h 2006744"/>
              <a:gd name="connsiteX4" fmla="*/ 5598160 w 7273234"/>
              <a:gd name="connsiteY4" fmla="*/ 1971040 h 2006744"/>
              <a:gd name="connsiteX5" fmla="*/ 7061200 w 7273234"/>
              <a:gd name="connsiteY5" fmla="*/ 1635760 h 2006744"/>
              <a:gd name="connsiteX6" fmla="*/ 7233920 w 7273234"/>
              <a:gd name="connsiteY6" fmla="*/ 1554480 h 2006744"/>
              <a:gd name="connsiteX0" fmla="*/ 0 w 7280239"/>
              <a:gd name="connsiteY0" fmla="*/ 0 h 1995647"/>
              <a:gd name="connsiteX1" fmla="*/ 528320 w 7280239"/>
              <a:gd name="connsiteY1" fmla="*/ 690880 h 1995647"/>
              <a:gd name="connsiteX2" fmla="*/ 1656080 w 7280239"/>
              <a:gd name="connsiteY2" fmla="*/ 1425975 h 1995647"/>
              <a:gd name="connsiteX3" fmla="*/ 3423920 w 7280239"/>
              <a:gd name="connsiteY3" fmla="*/ 1935621 h 1995647"/>
              <a:gd name="connsiteX4" fmla="*/ 5455920 w 7280239"/>
              <a:gd name="connsiteY4" fmla="*/ 1952367 h 1995647"/>
              <a:gd name="connsiteX5" fmla="*/ 7061200 w 7280239"/>
              <a:gd name="connsiteY5" fmla="*/ 1635760 h 1995647"/>
              <a:gd name="connsiteX6" fmla="*/ 7233920 w 7280239"/>
              <a:gd name="connsiteY6" fmla="*/ 1554480 h 1995647"/>
              <a:gd name="connsiteX0" fmla="*/ 0 w 7546929"/>
              <a:gd name="connsiteY0" fmla="*/ 0 h 1995647"/>
              <a:gd name="connsiteX1" fmla="*/ 528320 w 7546929"/>
              <a:gd name="connsiteY1" fmla="*/ 690880 h 1995647"/>
              <a:gd name="connsiteX2" fmla="*/ 1656080 w 7546929"/>
              <a:gd name="connsiteY2" fmla="*/ 1425975 h 1995647"/>
              <a:gd name="connsiteX3" fmla="*/ 3423920 w 7546929"/>
              <a:gd name="connsiteY3" fmla="*/ 1935621 h 1995647"/>
              <a:gd name="connsiteX4" fmla="*/ 5455920 w 7546929"/>
              <a:gd name="connsiteY4" fmla="*/ 1952367 h 1995647"/>
              <a:gd name="connsiteX5" fmla="*/ 7061200 w 7546929"/>
              <a:gd name="connsiteY5" fmla="*/ 1635760 h 1995647"/>
              <a:gd name="connsiteX6" fmla="*/ 7538720 w 7546929"/>
              <a:gd name="connsiteY6" fmla="*/ 1498459 h 1995647"/>
              <a:gd name="connsiteX0" fmla="*/ 0 w 7542506"/>
              <a:gd name="connsiteY0" fmla="*/ 0 h 1992266"/>
              <a:gd name="connsiteX1" fmla="*/ 528320 w 7542506"/>
              <a:gd name="connsiteY1" fmla="*/ 690880 h 1992266"/>
              <a:gd name="connsiteX2" fmla="*/ 1656080 w 7542506"/>
              <a:gd name="connsiteY2" fmla="*/ 1425975 h 1992266"/>
              <a:gd name="connsiteX3" fmla="*/ 3423920 w 7542506"/>
              <a:gd name="connsiteY3" fmla="*/ 1935621 h 1992266"/>
              <a:gd name="connsiteX4" fmla="*/ 5455920 w 7542506"/>
              <a:gd name="connsiteY4" fmla="*/ 1952367 h 1992266"/>
              <a:gd name="connsiteX5" fmla="*/ 6786880 w 7542506"/>
              <a:gd name="connsiteY5" fmla="*/ 1691781 h 1992266"/>
              <a:gd name="connsiteX6" fmla="*/ 7538720 w 7542506"/>
              <a:gd name="connsiteY6" fmla="*/ 1498459 h 1992266"/>
              <a:gd name="connsiteX0" fmla="*/ 0 w 7623333"/>
              <a:gd name="connsiteY0" fmla="*/ 0 h 1992266"/>
              <a:gd name="connsiteX1" fmla="*/ 528320 w 7623333"/>
              <a:gd name="connsiteY1" fmla="*/ 690880 h 1992266"/>
              <a:gd name="connsiteX2" fmla="*/ 1656080 w 7623333"/>
              <a:gd name="connsiteY2" fmla="*/ 1425975 h 1992266"/>
              <a:gd name="connsiteX3" fmla="*/ 3423920 w 7623333"/>
              <a:gd name="connsiteY3" fmla="*/ 1935621 h 1992266"/>
              <a:gd name="connsiteX4" fmla="*/ 5455920 w 7623333"/>
              <a:gd name="connsiteY4" fmla="*/ 1952367 h 1992266"/>
              <a:gd name="connsiteX5" fmla="*/ 6786880 w 7623333"/>
              <a:gd name="connsiteY5" fmla="*/ 1691781 h 1992266"/>
              <a:gd name="connsiteX6" fmla="*/ 7620000 w 7623333"/>
              <a:gd name="connsiteY6" fmla="*/ 1433101 h 1992266"/>
              <a:gd name="connsiteX0" fmla="*/ 0 w 7623333"/>
              <a:gd name="connsiteY0" fmla="*/ 0 h 1973515"/>
              <a:gd name="connsiteX1" fmla="*/ 528320 w 7623333"/>
              <a:gd name="connsiteY1" fmla="*/ 690880 h 1973515"/>
              <a:gd name="connsiteX2" fmla="*/ 1656080 w 7623333"/>
              <a:gd name="connsiteY2" fmla="*/ 1425975 h 1973515"/>
              <a:gd name="connsiteX3" fmla="*/ 3261360 w 7623333"/>
              <a:gd name="connsiteY3" fmla="*/ 1898273 h 1973515"/>
              <a:gd name="connsiteX4" fmla="*/ 5455920 w 7623333"/>
              <a:gd name="connsiteY4" fmla="*/ 1952367 h 1973515"/>
              <a:gd name="connsiteX5" fmla="*/ 6786880 w 7623333"/>
              <a:gd name="connsiteY5" fmla="*/ 1691781 h 1973515"/>
              <a:gd name="connsiteX6" fmla="*/ 7620000 w 7623333"/>
              <a:gd name="connsiteY6" fmla="*/ 1433101 h 1973515"/>
              <a:gd name="connsiteX0" fmla="*/ 0 w 7623333"/>
              <a:gd name="connsiteY0" fmla="*/ 0 h 1979031"/>
              <a:gd name="connsiteX1" fmla="*/ 528320 w 7623333"/>
              <a:gd name="connsiteY1" fmla="*/ 690880 h 1979031"/>
              <a:gd name="connsiteX2" fmla="*/ 1656080 w 7623333"/>
              <a:gd name="connsiteY2" fmla="*/ 1425975 h 1979031"/>
              <a:gd name="connsiteX3" fmla="*/ 3261360 w 7623333"/>
              <a:gd name="connsiteY3" fmla="*/ 1898273 h 1979031"/>
              <a:gd name="connsiteX4" fmla="*/ 5455920 w 7623333"/>
              <a:gd name="connsiteY4" fmla="*/ 1952367 h 1979031"/>
              <a:gd name="connsiteX5" fmla="*/ 6786880 w 7623333"/>
              <a:gd name="connsiteY5" fmla="*/ 1691781 h 1979031"/>
              <a:gd name="connsiteX6" fmla="*/ 7620000 w 7623333"/>
              <a:gd name="connsiteY6" fmla="*/ 1433101 h 1979031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75252"/>
              <a:gd name="connsiteX1" fmla="*/ 528320 w 7623333"/>
              <a:gd name="connsiteY1" fmla="*/ 690880 h 1975252"/>
              <a:gd name="connsiteX2" fmla="*/ 1554480 w 7623333"/>
              <a:gd name="connsiteY2" fmla="*/ 1388628 h 1975252"/>
              <a:gd name="connsiteX3" fmla="*/ 3261360 w 7623333"/>
              <a:gd name="connsiteY3" fmla="*/ 1898273 h 1975252"/>
              <a:gd name="connsiteX4" fmla="*/ 5455920 w 7623333"/>
              <a:gd name="connsiteY4" fmla="*/ 1952367 h 1975252"/>
              <a:gd name="connsiteX5" fmla="*/ 6786880 w 7623333"/>
              <a:gd name="connsiteY5" fmla="*/ 1691781 h 1975252"/>
              <a:gd name="connsiteX6" fmla="*/ 7620000 w 7623333"/>
              <a:gd name="connsiteY6" fmla="*/ 1433101 h 1975252"/>
              <a:gd name="connsiteX0" fmla="*/ 0 w 7623333"/>
              <a:gd name="connsiteY0" fmla="*/ 0 h 1987461"/>
              <a:gd name="connsiteX1" fmla="*/ 528320 w 7623333"/>
              <a:gd name="connsiteY1" fmla="*/ 690880 h 1987461"/>
              <a:gd name="connsiteX2" fmla="*/ 1554480 w 7623333"/>
              <a:gd name="connsiteY2" fmla="*/ 1388628 h 1987461"/>
              <a:gd name="connsiteX3" fmla="*/ 3261360 w 7623333"/>
              <a:gd name="connsiteY3" fmla="*/ 1898273 h 1987461"/>
              <a:gd name="connsiteX4" fmla="*/ 5455920 w 7623333"/>
              <a:gd name="connsiteY4" fmla="*/ 1952367 h 1987461"/>
              <a:gd name="connsiteX5" fmla="*/ 6786880 w 7623333"/>
              <a:gd name="connsiteY5" fmla="*/ 1691781 h 1987461"/>
              <a:gd name="connsiteX6" fmla="*/ 7620000 w 7623333"/>
              <a:gd name="connsiteY6" fmla="*/ 1433101 h 1987461"/>
              <a:gd name="connsiteX0" fmla="*/ 0 w 7623702"/>
              <a:gd name="connsiteY0" fmla="*/ 0 h 2008860"/>
              <a:gd name="connsiteX1" fmla="*/ 528320 w 7623702"/>
              <a:gd name="connsiteY1" fmla="*/ 690880 h 2008860"/>
              <a:gd name="connsiteX2" fmla="*/ 1554480 w 7623702"/>
              <a:gd name="connsiteY2" fmla="*/ 1388628 h 2008860"/>
              <a:gd name="connsiteX3" fmla="*/ 3261360 w 7623702"/>
              <a:gd name="connsiteY3" fmla="*/ 1898273 h 2008860"/>
              <a:gd name="connsiteX4" fmla="*/ 5110480 w 7623702"/>
              <a:gd name="connsiteY4" fmla="*/ 1980377 h 2008860"/>
              <a:gd name="connsiteX5" fmla="*/ 6786880 w 7623702"/>
              <a:gd name="connsiteY5" fmla="*/ 1691781 h 2008860"/>
              <a:gd name="connsiteX6" fmla="*/ 7620000 w 7623702"/>
              <a:gd name="connsiteY6" fmla="*/ 1433101 h 2008860"/>
              <a:gd name="connsiteX0" fmla="*/ 0 w 7623702"/>
              <a:gd name="connsiteY0" fmla="*/ 0 h 2004723"/>
              <a:gd name="connsiteX1" fmla="*/ 528320 w 7623702"/>
              <a:gd name="connsiteY1" fmla="*/ 690880 h 2004723"/>
              <a:gd name="connsiteX2" fmla="*/ 1554480 w 7623702"/>
              <a:gd name="connsiteY2" fmla="*/ 1388628 h 2004723"/>
              <a:gd name="connsiteX3" fmla="*/ 3261360 w 7623702"/>
              <a:gd name="connsiteY3" fmla="*/ 1898273 h 2004723"/>
              <a:gd name="connsiteX4" fmla="*/ 5110480 w 7623702"/>
              <a:gd name="connsiteY4" fmla="*/ 1980377 h 2004723"/>
              <a:gd name="connsiteX5" fmla="*/ 6786880 w 7623702"/>
              <a:gd name="connsiteY5" fmla="*/ 1691781 h 2004723"/>
              <a:gd name="connsiteX6" fmla="*/ 7620000 w 7623702"/>
              <a:gd name="connsiteY6" fmla="*/ 1433101 h 2004723"/>
              <a:gd name="connsiteX0" fmla="*/ 0 w 7623508"/>
              <a:gd name="connsiteY0" fmla="*/ 0 h 1997340"/>
              <a:gd name="connsiteX1" fmla="*/ 528320 w 7623508"/>
              <a:gd name="connsiteY1" fmla="*/ 690880 h 1997340"/>
              <a:gd name="connsiteX2" fmla="*/ 1554480 w 7623508"/>
              <a:gd name="connsiteY2" fmla="*/ 1388628 h 1997340"/>
              <a:gd name="connsiteX3" fmla="*/ 3261360 w 7623508"/>
              <a:gd name="connsiteY3" fmla="*/ 1898273 h 1997340"/>
              <a:gd name="connsiteX4" fmla="*/ 5283200 w 7623508"/>
              <a:gd name="connsiteY4" fmla="*/ 1971040 h 1997340"/>
              <a:gd name="connsiteX5" fmla="*/ 6786880 w 7623508"/>
              <a:gd name="connsiteY5" fmla="*/ 1691781 h 1997340"/>
              <a:gd name="connsiteX6" fmla="*/ 7620000 w 7623508"/>
              <a:gd name="connsiteY6" fmla="*/ 1433101 h 1997340"/>
              <a:gd name="connsiteX0" fmla="*/ 0 w 7623508"/>
              <a:gd name="connsiteY0" fmla="*/ 0 h 2009789"/>
              <a:gd name="connsiteX1" fmla="*/ 528320 w 7623508"/>
              <a:gd name="connsiteY1" fmla="*/ 690880 h 2009789"/>
              <a:gd name="connsiteX2" fmla="*/ 1554480 w 7623508"/>
              <a:gd name="connsiteY2" fmla="*/ 1388628 h 2009789"/>
              <a:gd name="connsiteX3" fmla="*/ 3261360 w 7623508"/>
              <a:gd name="connsiteY3" fmla="*/ 1898273 h 2009789"/>
              <a:gd name="connsiteX4" fmla="*/ 5283200 w 7623508"/>
              <a:gd name="connsiteY4" fmla="*/ 1971040 h 2009789"/>
              <a:gd name="connsiteX5" fmla="*/ 6786880 w 7623508"/>
              <a:gd name="connsiteY5" fmla="*/ 1691781 h 2009789"/>
              <a:gd name="connsiteX6" fmla="*/ 7620000 w 7623508"/>
              <a:gd name="connsiteY6" fmla="*/ 1433101 h 2009789"/>
              <a:gd name="connsiteX0" fmla="*/ 0 w 7624717"/>
              <a:gd name="connsiteY0" fmla="*/ 0 h 2009789"/>
              <a:gd name="connsiteX1" fmla="*/ 528320 w 7624717"/>
              <a:gd name="connsiteY1" fmla="*/ 690880 h 2009789"/>
              <a:gd name="connsiteX2" fmla="*/ 1554480 w 7624717"/>
              <a:gd name="connsiteY2" fmla="*/ 1388628 h 2009789"/>
              <a:gd name="connsiteX3" fmla="*/ 3261360 w 7624717"/>
              <a:gd name="connsiteY3" fmla="*/ 1898273 h 2009789"/>
              <a:gd name="connsiteX4" fmla="*/ 5283200 w 7624717"/>
              <a:gd name="connsiteY4" fmla="*/ 1971040 h 2009789"/>
              <a:gd name="connsiteX5" fmla="*/ 6786880 w 7624717"/>
              <a:gd name="connsiteY5" fmla="*/ 1691781 h 2009789"/>
              <a:gd name="connsiteX6" fmla="*/ 7620000 w 7624717"/>
              <a:gd name="connsiteY6" fmla="*/ 1433101 h 2009789"/>
              <a:gd name="connsiteX0" fmla="*/ 0 w 7624964"/>
              <a:gd name="connsiteY0" fmla="*/ 0 h 1987657"/>
              <a:gd name="connsiteX1" fmla="*/ 528320 w 7624964"/>
              <a:gd name="connsiteY1" fmla="*/ 690880 h 1987657"/>
              <a:gd name="connsiteX2" fmla="*/ 1554480 w 7624964"/>
              <a:gd name="connsiteY2" fmla="*/ 1388628 h 1987657"/>
              <a:gd name="connsiteX3" fmla="*/ 3261360 w 7624964"/>
              <a:gd name="connsiteY3" fmla="*/ 1898273 h 1987657"/>
              <a:gd name="connsiteX4" fmla="*/ 5283200 w 7624964"/>
              <a:gd name="connsiteY4" fmla="*/ 1971040 h 1987657"/>
              <a:gd name="connsiteX5" fmla="*/ 6807200 w 7624964"/>
              <a:gd name="connsiteY5" fmla="*/ 1710454 h 1987657"/>
              <a:gd name="connsiteX6" fmla="*/ 7620000 w 7624964"/>
              <a:gd name="connsiteY6" fmla="*/ 1433101 h 1987657"/>
              <a:gd name="connsiteX0" fmla="*/ 0 w 7624964"/>
              <a:gd name="connsiteY0" fmla="*/ 0 h 1986274"/>
              <a:gd name="connsiteX1" fmla="*/ 528320 w 7624964"/>
              <a:gd name="connsiteY1" fmla="*/ 690880 h 1986274"/>
              <a:gd name="connsiteX2" fmla="*/ 1554480 w 7624964"/>
              <a:gd name="connsiteY2" fmla="*/ 1388628 h 1986274"/>
              <a:gd name="connsiteX3" fmla="*/ 3261360 w 7624964"/>
              <a:gd name="connsiteY3" fmla="*/ 1898273 h 1986274"/>
              <a:gd name="connsiteX4" fmla="*/ 5283200 w 7624964"/>
              <a:gd name="connsiteY4" fmla="*/ 1971040 h 1986274"/>
              <a:gd name="connsiteX5" fmla="*/ 6807200 w 7624964"/>
              <a:gd name="connsiteY5" fmla="*/ 1729128 h 1986274"/>
              <a:gd name="connsiteX6" fmla="*/ 7620000 w 7624964"/>
              <a:gd name="connsiteY6" fmla="*/ 1433101 h 1986274"/>
              <a:gd name="connsiteX0" fmla="*/ 0 w 8079297"/>
              <a:gd name="connsiteY0" fmla="*/ 0 h 1986274"/>
              <a:gd name="connsiteX1" fmla="*/ 528320 w 8079297"/>
              <a:gd name="connsiteY1" fmla="*/ 690880 h 1986274"/>
              <a:gd name="connsiteX2" fmla="*/ 1554480 w 8079297"/>
              <a:gd name="connsiteY2" fmla="*/ 1388628 h 1986274"/>
              <a:gd name="connsiteX3" fmla="*/ 3261360 w 8079297"/>
              <a:gd name="connsiteY3" fmla="*/ 1898273 h 1986274"/>
              <a:gd name="connsiteX4" fmla="*/ 5283200 w 8079297"/>
              <a:gd name="connsiteY4" fmla="*/ 1971040 h 1986274"/>
              <a:gd name="connsiteX5" fmla="*/ 6807200 w 8079297"/>
              <a:gd name="connsiteY5" fmla="*/ 1729128 h 1986274"/>
              <a:gd name="connsiteX6" fmla="*/ 8077200 w 8079297"/>
              <a:gd name="connsiteY6" fmla="*/ 1246363 h 1986274"/>
              <a:gd name="connsiteX0" fmla="*/ 0 w 8079297"/>
              <a:gd name="connsiteY0" fmla="*/ 0 h 2025823"/>
              <a:gd name="connsiteX1" fmla="*/ 528320 w 8079297"/>
              <a:gd name="connsiteY1" fmla="*/ 690880 h 2025823"/>
              <a:gd name="connsiteX2" fmla="*/ 3261360 w 8079297"/>
              <a:gd name="connsiteY2" fmla="*/ 1898273 h 2025823"/>
              <a:gd name="connsiteX3" fmla="*/ 5283200 w 8079297"/>
              <a:gd name="connsiteY3" fmla="*/ 1971040 h 2025823"/>
              <a:gd name="connsiteX4" fmla="*/ 6807200 w 8079297"/>
              <a:gd name="connsiteY4" fmla="*/ 1729128 h 2025823"/>
              <a:gd name="connsiteX5" fmla="*/ 8077200 w 8079297"/>
              <a:gd name="connsiteY5" fmla="*/ 1246363 h 2025823"/>
              <a:gd name="connsiteX0" fmla="*/ 0 w 8079297"/>
              <a:gd name="connsiteY0" fmla="*/ 0 h 2073982"/>
              <a:gd name="connsiteX1" fmla="*/ 3261360 w 8079297"/>
              <a:gd name="connsiteY1" fmla="*/ 1898273 h 2073982"/>
              <a:gd name="connsiteX2" fmla="*/ 5283200 w 8079297"/>
              <a:gd name="connsiteY2" fmla="*/ 1971040 h 2073982"/>
              <a:gd name="connsiteX3" fmla="*/ 6807200 w 8079297"/>
              <a:gd name="connsiteY3" fmla="*/ 1729128 h 2073982"/>
              <a:gd name="connsiteX4" fmla="*/ 8077200 w 8079297"/>
              <a:gd name="connsiteY4" fmla="*/ 1246363 h 2073982"/>
              <a:gd name="connsiteX0" fmla="*/ 0 w 8079297"/>
              <a:gd name="connsiteY0" fmla="*/ 0 h 2009808"/>
              <a:gd name="connsiteX1" fmla="*/ 3261360 w 8079297"/>
              <a:gd name="connsiteY1" fmla="*/ 1898273 h 2009808"/>
              <a:gd name="connsiteX2" fmla="*/ 6807200 w 8079297"/>
              <a:gd name="connsiteY2" fmla="*/ 1729128 h 2009808"/>
              <a:gd name="connsiteX3" fmla="*/ 8077200 w 8079297"/>
              <a:gd name="connsiteY3" fmla="*/ 1246363 h 2009808"/>
              <a:gd name="connsiteX0" fmla="*/ 0 w 8079297"/>
              <a:gd name="connsiteY0" fmla="*/ 0 h 1757321"/>
              <a:gd name="connsiteX1" fmla="*/ 1908845 w 8079297"/>
              <a:gd name="connsiteY1" fmla="*/ 1328913 h 1757321"/>
              <a:gd name="connsiteX2" fmla="*/ 6807200 w 8079297"/>
              <a:gd name="connsiteY2" fmla="*/ 1729128 h 1757321"/>
              <a:gd name="connsiteX3" fmla="*/ 8077200 w 8079297"/>
              <a:gd name="connsiteY3" fmla="*/ 1246363 h 1757321"/>
              <a:gd name="connsiteX0" fmla="*/ 0 w 8079297"/>
              <a:gd name="connsiteY0" fmla="*/ 0 h 1774741"/>
              <a:gd name="connsiteX1" fmla="*/ 1908845 w 8079297"/>
              <a:gd name="connsiteY1" fmla="*/ 1328913 h 1774741"/>
              <a:gd name="connsiteX2" fmla="*/ 6807200 w 8079297"/>
              <a:gd name="connsiteY2" fmla="*/ 1729128 h 1774741"/>
              <a:gd name="connsiteX3" fmla="*/ 8077200 w 8079297"/>
              <a:gd name="connsiteY3" fmla="*/ 1246363 h 1774741"/>
              <a:gd name="connsiteX0" fmla="*/ 0 w 8078414"/>
              <a:gd name="connsiteY0" fmla="*/ 0 h 1881662"/>
              <a:gd name="connsiteX1" fmla="*/ 1908845 w 8078414"/>
              <a:gd name="connsiteY1" fmla="*/ 1328913 h 1881662"/>
              <a:gd name="connsiteX2" fmla="*/ 6155534 w 8078414"/>
              <a:gd name="connsiteY2" fmla="*/ 1860518 h 1881662"/>
              <a:gd name="connsiteX3" fmla="*/ 8077200 w 8078414"/>
              <a:gd name="connsiteY3" fmla="*/ 1246363 h 1881662"/>
              <a:gd name="connsiteX0" fmla="*/ 0 w 8078413"/>
              <a:gd name="connsiteY0" fmla="*/ 0 h 1881662"/>
              <a:gd name="connsiteX1" fmla="*/ 1908845 w 8078413"/>
              <a:gd name="connsiteY1" fmla="*/ 1328913 h 1881662"/>
              <a:gd name="connsiteX2" fmla="*/ 6155534 w 8078413"/>
              <a:gd name="connsiteY2" fmla="*/ 1860518 h 1881662"/>
              <a:gd name="connsiteX3" fmla="*/ 8077200 w 8078413"/>
              <a:gd name="connsiteY3" fmla="*/ 1246363 h 1881662"/>
              <a:gd name="connsiteX0" fmla="*/ 0 w 8078413"/>
              <a:gd name="connsiteY0" fmla="*/ 0 h 1881662"/>
              <a:gd name="connsiteX1" fmla="*/ 1908845 w 8078413"/>
              <a:gd name="connsiteY1" fmla="*/ 1328913 h 1881662"/>
              <a:gd name="connsiteX2" fmla="*/ 6155535 w 8078413"/>
              <a:gd name="connsiteY2" fmla="*/ 1860518 h 1881662"/>
              <a:gd name="connsiteX3" fmla="*/ 8077200 w 8078413"/>
              <a:gd name="connsiteY3" fmla="*/ 1246363 h 1881662"/>
              <a:gd name="connsiteX0" fmla="*/ 0 w 8078413"/>
              <a:gd name="connsiteY0" fmla="*/ 0 h 1881662"/>
              <a:gd name="connsiteX1" fmla="*/ 1908845 w 8078413"/>
              <a:gd name="connsiteY1" fmla="*/ 1328913 h 1881662"/>
              <a:gd name="connsiteX2" fmla="*/ 6155536 w 8078413"/>
              <a:gd name="connsiteY2" fmla="*/ 1860518 h 1881662"/>
              <a:gd name="connsiteX3" fmla="*/ 8077200 w 8078413"/>
              <a:gd name="connsiteY3" fmla="*/ 1246363 h 1881662"/>
              <a:gd name="connsiteX0" fmla="*/ 0 w 8078413"/>
              <a:gd name="connsiteY0" fmla="*/ 0 h 1861637"/>
              <a:gd name="connsiteX1" fmla="*/ 1908845 w 8078413"/>
              <a:gd name="connsiteY1" fmla="*/ 1328913 h 1861637"/>
              <a:gd name="connsiteX2" fmla="*/ 6155536 w 8078413"/>
              <a:gd name="connsiteY2" fmla="*/ 1860518 h 1861637"/>
              <a:gd name="connsiteX3" fmla="*/ 8077200 w 8078413"/>
              <a:gd name="connsiteY3" fmla="*/ 1246363 h 1861637"/>
              <a:gd name="connsiteX0" fmla="*/ 0 w 7968632"/>
              <a:gd name="connsiteY0" fmla="*/ 0 h 2166248"/>
              <a:gd name="connsiteX1" fmla="*/ 1908845 w 7968632"/>
              <a:gd name="connsiteY1" fmla="*/ 1328913 h 2166248"/>
              <a:gd name="connsiteX2" fmla="*/ 6155536 w 7968632"/>
              <a:gd name="connsiteY2" fmla="*/ 1860518 h 2166248"/>
              <a:gd name="connsiteX3" fmla="*/ 7966540 w 7968632"/>
              <a:gd name="connsiteY3" fmla="*/ 2166099 h 2166248"/>
              <a:gd name="connsiteX0" fmla="*/ 0 w 7968661"/>
              <a:gd name="connsiteY0" fmla="*/ 0 h 2200589"/>
              <a:gd name="connsiteX1" fmla="*/ 1908845 w 7968661"/>
              <a:gd name="connsiteY1" fmla="*/ 1328913 h 2200589"/>
              <a:gd name="connsiteX2" fmla="*/ 6167832 w 7968661"/>
              <a:gd name="connsiteY2" fmla="*/ 2123300 h 2200589"/>
              <a:gd name="connsiteX3" fmla="*/ 7966540 w 7968661"/>
              <a:gd name="connsiteY3" fmla="*/ 2166099 h 2200589"/>
              <a:gd name="connsiteX0" fmla="*/ 0 w 7968338"/>
              <a:gd name="connsiteY0" fmla="*/ 0 h 2338911"/>
              <a:gd name="connsiteX1" fmla="*/ 1908845 w 7968338"/>
              <a:gd name="connsiteY1" fmla="*/ 1328913 h 2338911"/>
              <a:gd name="connsiteX2" fmla="*/ 6007990 w 7968338"/>
              <a:gd name="connsiteY2" fmla="*/ 2298488 h 2338911"/>
              <a:gd name="connsiteX3" fmla="*/ 7966540 w 7968338"/>
              <a:gd name="connsiteY3" fmla="*/ 2166099 h 2338911"/>
              <a:gd name="connsiteX0" fmla="*/ 0 w 7968202"/>
              <a:gd name="connsiteY0" fmla="*/ 0 h 2378361"/>
              <a:gd name="connsiteX1" fmla="*/ 1908845 w 7968202"/>
              <a:gd name="connsiteY1" fmla="*/ 1328913 h 2378361"/>
              <a:gd name="connsiteX2" fmla="*/ 5921922 w 7968202"/>
              <a:gd name="connsiteY2" fmla="*/ 2342284 h 2378361"/>
              <a:gd name="connsiteX3" fmla="*/ 7966540 w 7968202"/>
              <a:gd name="connsiteY3" fmla="*/ 2166099 h 2378361"/>
              <a:gd name="connsiteX0" fmla="*/ 0 w 7968202"/>
              <a:gd name="connsiteY0" fmla="*/ 0 h 2378361"/>
              <a:gd name="connsiteX1" fmla="*/ 1908845 w 7968202"/>
              <a:gd name="connsiteY1" fmla="*/ 1328913 h 2378361"/>
              <a:gd name="connsiteX2" fmla="*/ 5921922 w 7968202"/>
              <a:gd name="connsiteY2" fmla="*/ 2342284 h 2378361"/>
              <a:gd name="connsiteX3" fmla="*/ 7966540 w 7968202"/>
              <a:gd name="connsiteY3" fmla="*/ 2166099 h 2378361"/>
              <a:gd name="connsiteX0" fmla="*/ 0 w 7968202"/>
              <a:gd name="connsiteY0" fmla="*/ 0 h 2378361"/>
              <a:gd name="connsiteX1" fmla="*/ 1908845 w 7968202"/>
              <a:gd name="connsiteY1" fmla="*/ 1328913 h 2378361"/>
              <a:gd name="connsiteX2" fmla="*/ 5921922 w 7968202"/>
              <a:gd name="connsiteY2" fmla="*/ 2342284 h 2378361"/>
              <a:gd name="connsiteX3" fmla="*/ 7966540 w 7968202"/>
              <a:gd name="connsiteY3" fmla="*/ 2166099 h 2378361"/>
              <a:gd name="connsiteX0" fmla="*/ 0 w 7968144"/>
              <a:gd name="connsiteY0" fmla="*/ 0 h 2370494"/>
              <a:gd name="connsiteX1" fmla="*/ 2154757 w 7968144"/>
              <a:gd name="connsiteY1" fmla="*/ 1460304 h 2370494"/>
              <a:gd name="connsiteX2" fmla="*/ 5921922 w 7968144"/>
              <a:gd name="connsiteY2" fmla="*/ 2342284 h 2370494"/>
              <a:gd name="connsiteX3" fmla="*/ 7966540 w 7968144"/>
              <a:gd name="connsiteY3" fmla="*/ 2166099 h 2370494"/>
              <a:gd name="connsiteX0" fmla="*/ 0 w 7966540"/>
              <a:gd name="connsiteY0" fmla="*/ 0 h 2342285"/>
              <a:gd name="connsiteX1" fmla="*/ 2154757 w 7966540"/>
              <a:gd name="connsiteY1" fmla="*/ 1460304 h 2342285"/>
              <a:gd name="connsiteX2" fmla="*/ 5921922 w 7966540"/>
              <a:gd name="connsiteY2" fmla="*/ 2342284 h 2342285"/>
              <a:gd name="connsiteX3" fmla="*/ 7966540 w 7966540"/>
              <a:gd name="connsiteY3" fmla="*/ 2166099 h 2342285"/>
              <a:gd name="connsiteX0" fmla="*/ 0 w 7966540"/>
              <a:gd name="connsiteY0" fmla="*/ 0 h 2352952"/>
              <a:gd name="connsiteX1" fmla="*/ 2154757 w 7966540"/>
              <a:gd name="connsiteY1" fmla="*/ 1460304 h 2352952"/>
              <a:gd name="connsiteX2" fmla="*/ 5921922 w 7966540"/>
              <a:gd name="connsiteY2" fmla="*/ 2342284 h 2352952"/>
              <a:gd name="connsiteX3" fmla="*/ 7966540 w 7966540"/>
              <a:gd name="connsiteY3" fmla="*/ 2166099 h 2352952"/>
              <a:gd name="connsiteX0" fmla="*/ 0 w 7966540"/>
              <a:gd name="connsiteY0" fmla="*/ 0 h 2346014"/>
              <a:gd name="connsiteX1" fmla="*/ 2154757 w 7966540"/>
              <a:gd name="connsiteY1" fmla="*/ 1460304 h 2346014"/>
              <a:gd name="connsiteX2" fmla="*/ 5921922 w 7966540"/>
              <a:gd name="connsiteY2" fmla="*/ 2342284 h 2346014"/>
              <a:gd name="connsiteX3" fmla="*/ 7966540 w 7966540"/>
              <a:gd name="connsiteY3" fmla="*/ 2166099 h 2346014"/>
              <a:gd name="connsiteX0" fmla="*/ 0 w 7966540"/>
              <a:gd name="connsiteY0" fmla="*/ 0 h 2351193"/>
              <a:gd name="connsiteX1" fmla="*/ 2154757 w 7966540"/>
              <a:gd name="connsiteY1" fmla="*/ 1460304 h 2351193"/>
              <a:gd name="connsiteX2" fmla="*/ 5921922 w 7966540"/>
              <a:gd name="connsiteY2" fmla="*/ 2342284 h 2351193"/>
              <a:gd name="connsiteX3" fmla="*/ 7966540 w 7966540"/>
              <a:gd name="connsiteY3" fmla="*/ 2166099 h 2351193"/>
              <a:gd name="connsiteX0" fmla="*/ 0 w 7966540"/>
              <a:gd name="connsiteY0" fmla="*/ 0 h 2351193"/>
              <a:gd name="connsiteX1" fmla="*/ 2154757 w 7966540"/>
              <a:gd name="connsiteY1" fmla="*/ 1460304 h 2351193"/>
              <a:gd name="connsiteX2" fmla="*/ 5921922 w 7966540"/>
              <a:gd name="connsiteY2" fmla="*/ 2342284 h 2351193"/>
              <a:gd name="connsiteX3" fmla="*/ 7966540 w 7966540"/>
              <a:gd name="connsiteY3" fmla="*/ 2166099 h 23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6540" h="2351193">
                <a:moveTo>
                  <a:pt x="0" y="0"/>
                </a:moveTo>
                <a:cubicBezTo>
                  <a:pt x="704041" y="614459"/>
                  <a:pt x="1130883" y="982328"/>
                  <a:pt x="2154757" y="1460304"/>
                </a:cubicBezTo>
                <a:cubicBezTo>
                  <a:pt x="3178631" y="1938280"/>
                  <a:pt x="4876657" y="2285782"/>
                  <a:pt x="5921922" y="2342284"/>
                </a:cubicBezTo>
                <a:cubicBezTo>
                  <a:pt x="6455914" y="2371149"/>
                  <a:pt x="7248114" y="2334319"/>
                  <a:pt x="7966540" y="216609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álec 7"/>
          <p:cNvSpPr/>
          <p:nvPr/>
        </p:nvSpPr>
        <p:spPr>
          <a:xfrm rot="15417411">
            <a:off x="3761581" y="-34926"/>
            <a:ext cx="129379" cy="2641759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álec 8"/>
          <p:cNvSpPr/>
          <p:nvPr/>
        </p:nvSpPr>
        <p:spPr>
          <a:xfrm>
            <a:off x="10278751" y="5065305"/>
            <a:ext cx="680022" cy="49029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álec 9"/>
          <p:cNvSpPr/>
          <p:nvPr/>
        </p:nvSpPr>
        <p:spPr>
          <a:xfrm>
            <a:off x="10532711" y="2690635"/>
            <a:ext cx="172104" cy="2452022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álec 10"/>
          <p:cNvSpPr/>
          <p:nvPr/>
        </p:nvSpPr>
        <p:spPr>
          <a:xfrm rot="13371973">
            <a:off x="10559021" y="1260359"/>
            <a:ext cx="119483" cy="2860550"/>
          </a:xfrm>
          <a:prstGeom prst="can">
            <a:avLst>
              <a:gd name="adj" fmla="val 3520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álec 13"/>
          <p:cNvSpPr/>
          <p:nvPr/>
        </p:nvSpPr>
        <p:spPr>
          <a:xfrm>
            <a:off x="4414082" y="878875"/>
            <a:ext cx="93247" cy="21745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álec 14"/>
          <p:cNvSpPr/>
          <p:nvPr/>
        </p:nvSpPr>
        <p:spPr>
          <a:xfrm>
            <a:off x="11018325" y="1968510"/>
            <a:ext cx="93247" cy="217453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11064948" y="1518119"/>
            <a:ext cx="0" cy="4503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11050676" y="1515609"/>
            <a:ext cx="836930" cy="25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219595" y="5700084"/>
            <a:ext cx="793347" cy="297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ál 44"/>
          <p:cNvSpPr/>
          <p:nvPr/>
        </p:nvSpPr>
        <p:spPr>
          <a:xfrm>
            <a:off x="6073052" y="5335519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6554055" y="5327747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256512" y="5807285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zdroj</a:t>
            </a:r>
            <a:endParaRPr lang="cs-CZ" dirty="0"/>
          </a:p>
        </p:txBody>
      </p:sp>
      <p:cxnSp>
        <p:nvCxnSpPr>
          <p:cNvPr id="52" name="Přímá spojnice 51"/>
          <p:cNvCxnSpPr/>
          <p:nvPr/>
        </p:nvCxnSpPr>
        <p:spPr>
          <a:xfrm flipH="1">
            <a:off x="3208066" y="547909"/>
            <a:ext cx="1251576" cy="2097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 flipV="1">
            <a:off x="11887606" y="1526964"/>
            <a:ext cx="0" cy="415443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4459642" y="542752"/>
            <a:ext cx="0" cy="4017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Kříž 61"/>
          <p:cNvSpPr/>
          <p:nvPr/>
        </p:nvSpPr>
        <p:spPr>
          <a:xfrm>
            <a:off x="5508039" y="5035635"/>
            <a:ext cx="523844" cy="599768"/>
          </a:xfrm>
          <a:prstGeom prst="plus">
            <a:avLst>
              <a:gd name="adj" fmla="val 41615"/>
            </a:avLst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3" name="Obdélník 62"/>
          <p:cNvSpPr/>
          <p:nvPr/>
        </p:nvSpPr>
        <p:spPr>
          <a:xfrm>
            <a:off x="7361302" y="5278111"/>
            <a:ext cx="425410" cy="86893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6" name="Přímá spojnice se šipkou 65"/>
          <p:cNvCxnSpPr/>
          <p:nvPr/>
        </p:nvCxnSpPr>
        <p:spPr>
          <a:xfrm flipH="1" flipV="1">
            <a:off x="9354035" y="2257049"/>
            <a:ext cx="285082" cy="341355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4448701" y="5694514"/>
            <a:ext cx="1624350" cy="379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Válec 43"/>
          <p:cNvSpPr/>
          <p:nvPr/>
        </p:nvSpPr>
        <p:spPr>
          <a:xfrm>
            <a:off x="7021291" y="3804005"/>
            <a:ext cx="680022" cy="436886"/>
          </a:xfrm>
          <a:prstGeom prst="can">
            <a:avLst>
              <a:gd name="adj" fmla="val 4525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Válec 52"/>
          <p:cNvSpPr/>
          <p:nvPr/>
        </p:nvSpPr>
        <p:spPr>
          <a:xfrm>
            <a:off x="7301611" y="3335597"/>
            <a:ext cx="114893" cy="60046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Vývojový diagram: rozhodnutí 1"/>
          <p:cNvSpPr/>
          <p:nvPr/>
        </p:nvSpPr>
        <p:spPr>
          <a:xfrm rot="17439341">
            <a:off x="6890057" y="3044455"/>
            <a:ext cx="909403" cy="33783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9903"/>
              <a:gd name="connsiteX1" fmla="*/ 5000 w 10000"/>
              <a:gd name="connsiteY1" fmla="*/ 0 h 9903"/>
              <a:gd name="connsiteX2" fmla="*/ 10000 w 10000"/>
              <a:gd name="connsiteY2" fmla="*/ 5000 h 9903"/>
              <a:gd name="connsiteX3" fmla="*/ 5531 w 10000"/>
              <a:gd name="connsiteY3" fmla="*/ 9903 h 9903"/>
              <a:gd name="connsiteX4" fmla="*/ 0 w 10000"/>
              <a:gd name="connsiteY4" fmla="*/ 5000 h 9903"/>
              <a:gd name="connsiteX0" fmla="*/ 0 w 10000"/>
              <a:gd name="connsiteY0" fmla="*/ 4673 h 9624"/>
              <a:gd name="connsiteX1" fmla="*/ 4573 w 10000"/>
              <a:gd name="connsiteY1" fmla="*/ 0 h 9624"/>
              <a:gd name="connsiteX2" fmla="*/ 10000 w 10000"/>
              <a:gd name="connsiteY2" fmla="*/ 4673 h 9624"/>
              <a:gd name="connsiteX3" fmla="*/ 5531 w 10000"/>
              <a:gd name="connsiteY3" fmla="*/ 9624 h 9624"/>
              <a:gd name="connsiteX4" fmla="*/ 0 w 10000"/>
              <a:gd name="connsiteY4" fmla="*/ 4673 h 9624"/>
              <a:gd name="connsiteX0" fmla="*/ 0 w 10000"/>
              <a:gd name="connsiteY0" fmla="*/ 4750 h 9894"/>
              <a:gd name="connsiteX1" fmla="*/ 4234 w 10000"/>
              <a:gd name="connsiteY1" fmla="*/ 0 h 9894"/>
              <a:gd name="connsiteX2" fmla="*/ 10000 w 10000"/>
              <a:gd name="connsiteY2" fmla="*/ 4750 h 9894"/>
              <a:gd name="connsiteX3" fmla="*/ 5531 w 10000"/>
              <a:gd name="connsiteY3" fmla="*/ 9894 h 9894"/>
              <a:gd name="connsiteX4" fmla="*/ 0 w 10000"/>
              <a:gd name="connsiteY4" fmla="*/ 4750 h 9894"/>
              <a:gd name="connsiteX0" fmla="*/ 0 w 10000"/>
              <a:gd name="connsiteY0" fmla="*/ 4801 h 10473"/>
              <a:gd name="connsiteX1" fmla="*/ 4234 w 10000"/>
              <a:gd name="connsiteY1" fmla="*/ 0 h 10473"/>
              <a:gd name="connsiteX2" fmla="*/ 10000 w 10000"/>
              <a:gd name="connsiteY2" fmla="*/ 4801 h 10473"/>
              <a:gd name="connsiteX3" fmla="*/ 6278 w 10000"/>
              <a:gd name="connsiteY3" fmla="*/ 10473 h 10473"/>
              <a:gd name="connsiteX4" fmla="*/ 0 w 10000"/>
              <a:gd name="connsiteY4" fmla="*/ 4801 h 10473"/>
              <a:gd name="connsiteX0" fmla="*/ 0 w 10000"/>
              <a:gd name="connsiteY0" fmla="*/ 5369 h 11041"/>
              <a:gd name="connsiteX1" fmla="*/ 4754 w 10000"/>
              <a:gd name="connsiteY1" fmla="*/ 0 h 11041"/>
              <a:gd name="connsiteX2" fmla="*/ 10000 w 10000"/>
              <a:gd name="connsiteY2" fmla="*/ 5369 h 11041"/>
              <a:gd name="connsiteX3" fmla="*/ 6278 w 10000"/>
              <a:gd name="connsiteY3" fmla="*/ 11041 h 11041"/>
              <a:gd name="connsiteX4" fmla="*/ 0 w 10000"/>
              <a:gd name="connsiteY4" fmla="*/ 5369 h 11041"/>
              <a:gd name="connsiteX0" fmla="*/ 0 w 10000"/>
              <a:gd name="connsiteY0" fmla="*/ 5369 h 11518"/>
              <a:gd name="connsiteX1" fmla="*/ 4754 w 10000"/>
              <a:gd name="connsiteY1" fmla="*/ 0 h 11518"/>
              <a:gd name="connsiteX2" fmla="*/ 10000 w 10000"/>
              <a:gd name="connsiteY2" fmla="*/ 5369 h 11518"/>
              <a:gd name="connsiteX3" fmla="*/ 5943 w 10000"/>
              <a:gd name="connsiteY3" fmla="*/ 11518 h 11518"/>
              <a:gd name="connsiteX4" fmla="*/ 0 w 10000"/>
              <a:gd name="connsiteY4" fmla="*/ 5369 h 11518"/>
              <a:gd name="connsiteX0" fmla="*/ 0 w 10000"/>
              <a:gd name="connsiteY0" fmla="*/ 4667 h 10816"/>
              <a:gd name="connsiteX1" fmla="*/ 4855 w 10000"/>
              <a:gd name="connsiteY1" fmla="*/ 0 h 10816"/>
              <a:gd name="connsiteX2" fmla="*/ 10000 w 10000"/>
              <a:gd name="connsiteY2" fmla="*/ 4667 h 10816"/>
              <a:gd name="connsiteX3" fmla="*/ 5943 w 10000"/>
              <a:gd name="connsiteY3" fmla="*/ 10816 h 10816"/>
              <a:gd name="connsiteX4" fmla="*/ 0 w 10000"/>
              <a:gd name="connsiteY4" fmla="*/ 4667 h 10816"/>
              <a:gd name="connsiteX0" fmla="*/ 0 w 8970"/>
              <a:gd name="connsiteY0" fmla="*/ 4667 h 10816"/>
              <a:gd name="connsiteX1" fmla="*/ 4855 w 8970"/>
              <a:gd name="connsiteY1" fmla="*/ 0 h 10816"/>
              <a:gd name="connsiteX2" fmla="*/ 8970 w 8970"/>
              <a:gd name="connsiteY2" fmla="*/ 5067 h 10816"/>
              <a:gd name="connsiteX3" fmla="*/ 5943 w 8970"/>
              <a:gd name="connsiteY3" fmla="*/ 10816 h 10816"/>
              <a:gd name="connsiteX4" fmla="*/ 0 w 8970"/>
              <a:gd name="connsiteY4" fmla="*/ 4667 h 10816"/>
              <a:gd name="connsiteX0" fmla="*/ 0 w 10000"/>
              <a:gd name="connsiteY0" fmla="*/ 4613 h 10298"/>
              <a:gd name="connsiteX1" fmla="*/ 5590 w 10000"/>
              <a:gd name="connsiteY1" fmla="*/ 0 h 10298"/>
              <a:gd name="connsiteX2" fmla="*/ 10000 w 10000"/>
              <a:gd name="connsiteY2" fmla="*/ 4983 h 10298"/>
              <a:gd name="connsiteX3" fmla="*/ 6625 w 10000"/>
              <a:gd name="connsiteY3" fmla="*/ 10298 h 10298"/>
              <a:gd name="connsiteX4" fmla="*/ 0 w 10000"/>
              <a:gd name="connsiteY4" fmla="*/ 4613 h 10298"/>
              <a:gd name="connsiteX0" fmla="*/ 0 w 10000"/>
              <a:gd name="connsiteY0" fmla="*/ 4613 h 10596"/>
              <a:gd name="connsiteX1" fmla="*/ 5590 w 10000"/>
              <a:gd name="connsiteY1" fmla="*/ 0 h 10596"/>
              <a:gd name="connsiteX2" fmla="*/ 10000 w 10000"/>
              <a:gd name="connsiteY2" fmla="*/ 4983 h 10596"/>
              <a:gd name="connsiteX3" fmla="*/ 6447 w 10000"/>
              <a:gd name="connsiteY3" fmla="*/ 10596 h 10596"/>
              <a:gd name="connsiteX4" fmla="*/ 0 w 10000"/>
              <a:gd name="connsiteY4" fmla="*/ 4613 h 10596"/>
              <a:gd name="connsiteX0" fmla="*/ 0 w 8263"/>
              <a:gd name="connsiteY0" fmla="*/ 4537 h 10596"/>
              <a:gd name="connsiteX1" fmla="*/ 3853 w 8263"/>
              <a:gd name="connsiteY1" fmla="*/ 0 h 10596"/>
              <a:gd name="connsiteX2" fmla="*/ 8263 w 8263"/>
              <a:gd name="connsiteY2" fmla="*/ 4983 h 10596"/>
              <a:gd name="connsiteX3" fmla="*/ 4710 w 8263"/>
              <a:gd name="connsiteY3" fmla="*/ 10596 h 10596"/>
              <a:gd name="connsiteX4" fmla="*/ 0 w 8263"/>
              <a:gd name="connsiteY4" fmla="*/ 4537 h 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" h="10596">
                <a:moveTo>
                  <a:pt x="0" y="4537"/>
                </a:moveTo>
                <a:lnTo>
                  <a:pt x="3853" y="0"/>
                </a:lnTo>
                <a:lnTo>
                  <a:pt x="8263" y="4983"/>
                </a:lnTo>
                <a:lnTo>
                  <a:pt x="4710" y="10596"/>
                </a:lnTo>
                <a:lnTo>
                  <a:pt x="0" y="453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Vývojový diagram: rozhodnutí 1"/>
          <p:cNvSpPr/>
          <p:nvPr/>
        </p:nvSpPr>
        <p:spPr>
          <a:xfrm rot="17365524">
            <a:off x="7019488" y="3230437"/>
            <a:ext cx="519547" cy="346006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9903"/>
              <a:gd name="connsiteX1" fmla="*/ 5000 w 10000"/>
              <a:gd name="connsiteY1" fmla="*/ 0 h 9903"/>
              <a:gd name="connsiteX2" fmla="*/ 10000 w 10000"/>
              <a:gd name="connsiteY2" fmla="*/ 5000 h 9903"/>
              <a:gd name="connsiteX3" fmla="*/ 5531 w 10000"/>
              <a:gd name="connsiteY3" fmla="*/ 9903 h 9903"/>
              <a:gd name="connsiteX4" fmla="*/ 0 w 10000"/>
              <a:gd name="connsiteY4" fmla="*/ 5000 h 9903"/>
              <a:gd name="connsiteX0" fmla="*/ 0 w 10000"/>
              <a:gd name="connsiteY0" fmla="*/ 4673 h 9624"/>
              <a:gd name="connsiteX1" fmla="*/ 4573 w 10000"/>
              <a:gd name="connsiteY1" fmla="*/ 0 h 9624"/>
              <a:gd name="connsiteX2" fmla="*/ 10000 w 10000"/>
              <a:gd name="connsiteY2" fmla="*/ 4673 h 9624"/>
              <a:gd name="connsiteX3" fmla="*/ 5531 w 10000"/>
              <a:gd name="connsiteY3" fmla="*/ 9624 h 9624"/>
              <a:gd name="connsiteX4" fmla="*/ 0 w 10000"/>
              <a:gd name="connsiteY4" fmla="*/ 4673 h 9624"/>
              <a:gd name="connsiteX0" fmla="*/ 0 w 10000"/>
              <a:gd name="connsiteY0" fmla="*/ 4750 h 9894"/>
              <a:gd name="connsiteX1" fmla="*/ 4234 w 10000"/>
              <a:gd name="connsiteY1" fmla="*/ 0 h 9894"/>
              <a:gd name="connsiteX2" fmla="*/ 10000 w 10000"/>
              <a:gd name="connsiteY2" fmla="*/ 4750 h 9894"/>
              <a:gd name="connsiteX3" fmla="*/ 5531 w 10000"/>
              <a:gd name="connsiteY3" fmla="*/ 9894 h 9894"/>
              <a:gd name="connsiteX4" fmla="*/ 0 w 10000"/>
              <a:gd name="connsiteY4" fmla="*/ 4750 h 9894"/>
              <a:gd name="connsiteX0" fmla="*/ 0 w 10000"/>
              <a:gd name="connsiteY0" fmla="*/ 4801 h 10473"/>
              <a:gd name="connsiteX1" fmla="*/ 4234 w 10000"/>
              <a:gd name="connsiteY1" fmla="*/ 0 h 10473"/>
              <a:gd name="connsiteX2" fmla="*/ 10000 w 10000"/>
              <a:gd name="connsiteY2" fmla="*/ 4801 h 10473"/>
              <a:gd name="connsiteX3" fmla="*/ 6278 w 10000"/>
              <a:gd name="connsiteY3" fmla="*/ 10473 h 10473"/>
              <a:gd name="connsiteX4" fmla="*/ 0 w 10000"/>
              <a:gd name="connsiteY4" fmla="*/ 4801 h 10473"/>
              <a:gd name="connsiteX0" fmla="*/ 0 w 6278"/>
              <a:gd name="connsiteY0" fmla="*/ 4801 h 10473"/>
              <a:gd name="connsiteX1" fmla="*/ 4234 w 6278"/>
              <a:gd name="connsiteY1" fmla="*/ 0 h 10473"/>
              <a:gd name="connsiteX2" fmla="*/ 5211 w 6278"/>
              <a:gd name="connsiteY2" fmla="*/ 3949 h 10473"/>
              <a:gd name="connsiteX3" fmla="*/ 6278 w 6278"/>
              <a:gd name="connsiteY3" fmla="*/ 10473 h 10473"/>
              <a:gd name="connsiteX4" fmla="*/ 0 w 6278"/>
              <a:gd name="connsiteY4" fmla="*/ 4801 h 10473"/>
              <a:gd name="connsiteX0" fmla="*/ 0 w 10000"/>
              <a:gd name="connsiteY0" fmla="*/ 4584 h 10000"/>
              <a:gd name="connsiteX1" fmla="*/ 6744 w 10000"/>
              <a:gd name="connsiteY1" fmla="*/ 0 h 10000"/>
              <a:gd name="connsiteX2" fmla="*/ 7954 w 10000"/>
              <a:gd name="connsiteY2" fmla="*/ 4288 h 10000"/>
              <a:gd name="connsiteX3" fmla="*/ 10000 w 10000"/>
              <a:gd name="connsiteY3" fmla="*/ 10000 h 10000"/>
              <a:gd name="connsiteX4" fmla="*/ 0 w 10000"/>
              <a:gd name="connsiteY4" fmla="*/ 4584 h 10000"/>
              <a:gd name="connsiteX0" fmla="*/ 0 w 10000"/>
              <a:gd name="connsiteY0" fmla="*/ 4584 h 10000"/>
              <a:gd name="connsiteX1" fmla="*/ 6744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4584 h 10000"/>
              <a:gd name="connsiteX0" fmla="*/ 0 w 10000"/>
              <a:gd name="connsiteY0" fmla="*/ 4769 h 10185"/>
              <a:gd name="connsiteX1" fmla="*/ 8135 w 10000"/>
              <a:gd name="connsiteY1" fmla="*/ 0 h 10185"/>
              <a:gd name="connsiteX2" fmla="*/ 10000 w 10000"/>
              <a:gd name="connsiteY2" fmla="*/ 10185 h 10185"/>
              <a:gd name="connsiteX3" fmla="*/ 0 w 10000"/>
              <a:gd name="connsiteY3" fmla="*/ 4769 h 10185"/>
              <a:gd name="connsiteX0" fmla="*/ 0 w 10159"/>
              <a:gd name="connsiteY0" fmla="*/ 3973 h 10185"/>
              <a:gd name="connsiteX1" fmla="*/ 8294 w 10159"/>
              <a:gd name="connsiteY1" fmla="*/ 0 h 10185"/>
              <a:gd name="connsiteX2" fmla="*/ 10159 w 10159"/>
              <a:gd name="connsiteY2" fmla="*/ 10185 h 10185"/>
              <a:gd name="connsiteX3" fmla="*/ 0 w 10159"/>
              <a:gd name="connsiteY3" fmla="*/ 3973 h 10185"/>
              <a:gd name="connsiteX0" fmla="*/ 0 w 7501"/>
              <a:gd name="connsiteY0" fmla="*/ 4041 h 10185"/>
              <a:gd name="connsiteX1" fmla="*/ 5636 w 7501"/>
              <a:gd name="connsiteY1" fmla="*/ 0 h 10185"/>
              <a:gd name="connsiteX2" fmla="*/ 7501 w 7501"/>
              <a:gd name="connsiteY2" fmla="*/ 10185 h 10185"/>
              <a:gd name="connsiteX3" fmla="*/ 0 w 7501"/>
              <a:gd name="connsiteY3" fmla="*/ 4041 h 10185"/>
              <a:gd name="connsiteX0" fmla="*/ 0 w 9414"/>
              <a:gd name="connsiteY0" fmla="*/ 3968 h 10276"/>
              <a:gd name="connsiteX1" fmla="*/ 7514 w 9414"/>
              <a:gd name="connsiteY1" fmla="*/ 0 h 10276"/>
              <a:gd name="connsiteX2" fmla="*/ 9414 w 9414"/>
              <a:gd name="connsiteY2" fmla="*/ 10276 h 10276"/>
              <a:gd name="connsiteX3" fmla="*/ 0 w 9414"/>
              <a:gd name="connsiteY3" fmla="*/ 3968 h 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" h="10276">
                <a:moveTo>
                  <a:pt x="0" y="3968"/>
                </a:moveTo>
                <a:lnTo>
                  <a:pt x="7514" y="0"/>
                </a:lnTo>
                <a:lnTo>
                  <a:pt x="9414" y="10276"/>
                </a:lnTo>
                <a:lnTo>
                  <a:pt x="0" y="3968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Válec 54"/>
          <p:cNvSpPr/>
          <p:nvPr/>
        </p:nvSpPr>
        <p:spPr>
          <a:xfrm rot="21346148">
            <a:off x="7293579" y="3013440"/>
            <a:ext cx="93247" cy="217453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9" name="Přímá spojnice 58"/>
          <p:cNvCxnSpPr>
            <a:stCxn id="61" idx="0"/>
            <a:endCxn id="60" idx="0"/>
          </p:cNvCxnSpPr>
          <p:nvPr/>
        </p:nvCxnSpPr>
        <p:spPr>
          <a:xfrm flipH="1" flipV="1">
            <a:off x="4067220" y="5633242"/>
            <a:ext cx="327203" cy="678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ál 59"/>
          <p:cNvSpPr/>
          <p:nvPr/>
        </p:nvSpPr>
        <p:spPr>
          <a:xfrm>
            <a:off x="4002001" y="5633242"/>
            <a:ext cx="130438" cy="126061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1" name="Ovál 60"/>
          <p:cNvSpPr/>
          <p:nvPr/>
        </p:nvSpPr>
        <p:spPr>
          <a:xfrm>
            <a:off x="4329204" y="5640024"/>
            <a:ext cx="130438" cy="126061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Ovál 35"/>
          <p:cNvSpPr/>
          <p:nvPr/>
        </p:nvSpPr>
        <p:spPr>
          <a:xfrm rot="317348">
            <a:off x="6723970" y="973363"/>
            <a:ext cx="1095175" cy="2204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1" name="Přímá spojnice se šipkou 40"/>
          <p:cNvCxnSpPr/>
          <p:nvPr/>
        </p:nvCxnSpPr>
        <p:spPr>
          <a:xfrm flipH="1">
            <a:off x="6624709" y="3122166"/>
            <a:ext cx="752937" cy="688374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6589551" y="3282061"/>
                <a:ext cx="375908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551" y="3282061"/>
                <a:ext cx="375908" cy="310598"/>
              </a:xfrm>
              <a:prstGeom prst="rect">
                <a:avLst/>
              </a:prstGeom>
              <a:blipFill>
                <a:blip r:embed="rId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Skupina 50"/>
          <p:cNvGrpSpPr/>
          <p:nvPr/>
        </p:nvGrpSpPr>
        <p:grpSpPr>
          <a:xfrm rot="20596669">
            <a:off x="5642209" y="1219802"/>
            <a:ext cx="550835" cy="514456"/>
            <a:chOff x="4456931" y="2136053"/>
            <a:chExt cx="550835" cy="514456"/>
          </a:xfrm>
        </p:grpSpPr>
        <p:cxnSp>
          <p:nvCxnSpPr>
            <p:cNvPr id="57" name="Přímá spojnice se šipkou 56"/>
            <p:cNvCxnSpPr/>
            <p:nvPr/>
          </p:nvCxnSpPr>
          <p:spPr>
            <a:xfrm>
              <a:off x="4456931" y="2272083"/>
              <a:ext cx="550835" cy="37842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w="lg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ovéPole 57"/>
                <p:cNvSpPr txBox="1"/>
                <p:nvPr/>
              </p:nvSpPr>
              <p:spPr>
                <a:xfrm rot="1119234">
                  <a:off x="4766138" y="2136053"/>
                  <a:ext cx="14837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8" name="TextovéPole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9234">
                  <a:off x="4766138" y="2136053"/>
                  <a:ext cx="14837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3333" r="-22222" b="-41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Čárový bublinový popisek 3 63"/>
          <p:cNvSpPr/>
          <p:nvPr/>
        </p:nvSpPr>
        <p:spPr>
          <a:xfrm>
            <a:off x="6002038" y="55666"/>
            <a:ext cx="5079740" cy="612648"/>
          </a:xfrm>
          <a:prstGeom prst="borderCallout3">
            <a:avLst>
              <a:gd name="adj1" fmla="val 44155"/>
              <a:gd name="adj2" fmla="val -5202"/>
              <a:gd name="adj3" fmla="val 103260"/>
              <a:gd name="adj4" fmla="val -9762"/>
              <a:gd name="adj5" fmla="val 167126"/>
              <a:gd name="adj6" fmla="val 5086"/>
              <a:gd name="adj7" fmla="val 196909"/>
              <a:gd name="adj8" fmla="val 180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986875" y="189212"/>
            <a:ext cx="529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Magnetická indukční čára magnetického  pole vodiče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 rot="5046845">
            <a:off x="9243300" y="468166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nejdál</a:t>
            </a:r>
            <a:endParaRPr lang="cs-CZ" dirty="0"/>
          </a:p>
        </p:txBody>
      </p:sp>
      <p:cxnSp>
        <p:nvCxnSpPr>
          <p:cNvPr id="67" name="Přímá spojnice 66"/>
          <p:cNvCxnSpPr/>
          <p:nvPr/>
        </p:nvCxnSpPr>
        <p:spPr>
          <a:xfrm flipH="1">
            <a:off x="7255107" y="5681395"/>
            <a:ext cx="1440547" cy="1155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ál 67"/>
          <p:cNvSpPr/>
          <p:nvPr/>
        </p:nvSpPr>
        <p:spPr>
          <a:xfrm>
            <a:off x="8712868" y="5309408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9" name="Přímá spojnice 68"/>
          <p:cNvCxnSpPr/>
          <p:nvPr/>
        </p:nvCxnSpPr>
        <p:spPr>
          <a:xfrm flipH="1">
            <a:off x="9419739" y="5681395"/>
            <a:ext cx="2467867" cy="125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8753455" y="5123683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100072" y="126357"/>
            <a:ext cx="311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13. Oerstedův  pokus 2.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4635711" y="3334286"/>
                <a:ext cx="93942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11" y="3334286"/>
                <a:ext cx="939424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nice se šipkou 25"/>
          <p:cNvCxnSpPr/>
          <p:nvPr/>
        </p:nvCxnSpPr>
        <p:spPr>
          <a:xfrm flipV="1">
            <a:off x="7354114" y="1149449"/>
            <a:ext cx="341872" cy="926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7274092" y="1469087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092" y="1469087"/>
                <a:ext cx="207108" cy="276999"/>
              </a:xfrm>
              <a:prstGeom prst="rect">
                <a:avLst/>
              </a:prstGeom>
              <a:blipFill>
                <a:blip r:embed="rId5"/>
                <a:stretch>
                  <a:fillRect l="-26471" r="-23529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/>
          <p:nvPr/>
        </p:nvSpPr>
        <p:spPr>
          <a:xfrm>
            <a:off x="4222853" y="2291677"/>
            <a:ext cx="2297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dostatečně dlouhý vodič platí přibližně  z Ampérova zákona</a:t>
            </a:r>
            <a:endParaRPr lang="cs-CZ" dirty="0"/>
          </a:p>
        </p:txBody>
      </p:sp>
      <p:cxnSp>
        <p:nvCxnSpPr>
          <p:cNvPr id="73" name="Přímá spojnice 72"/>
          <p:cNvCxnSpPr/>
          <p:nvPr/>
        </p:nvCxnSpPr>
        <p:spPr>
          <a:xfrm flipH="1">
            <a:off x="6624709" y="2212268"/>
            <a:ext cx="1091767" cy="273846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H="1">
            <a:off x="6306140" y="2266336"/>
            <a:ext cx="1650288" cy="246294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6624709" y="3794419"/>
            <a:ext cx="0" cy="456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blouk 95"/>
          <p:cNvSpPr/>
          <p:nvPr/>
        </p:nvSpPr>
        <p:spPr>
          <a:xfrm rot="10007344">
            <a:off x="6078810" y="3471332"/>
            <a:ext cx="1412028" cy="1431094"/>
          </a:xfrm>
          <a:prstGeom prst="arc">
            <a:avLst>
              <a:gd name="adj1" fmla="val 17588461"/>
              <a:gd name="adj2" fmla="val 19512738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/>
              <p:cNvSpPr txBox="1"/>
              <p:nvPr/>
            </p:nvSpPr>
            <p:spPr>
              <a:xfrm>
                <a:off x="6432193" y="4568919"/>
                <a:ext cx="1853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9" name="TextovéPo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193" y="4568919"/>
                <a:ext cx="185372" cy="276999"/>
              </a:xfrm>
              <a:prstGeom prst="rect">
                <a:avLst/>
              </a:prstGeom>
              <a:blipFill>
                <a:blip r:embed="rId6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ovéPole 73"/>
          <p:cNvSpPr txBox="1"/>
          <p:nvPr/>
        </p:nvSpPr>
        <p:spPr>
          <a:xfrm>
            <a:off x="100072" y="1598446"/>
            <a:ext cx="26754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Vodič připojíme k regulovatelnému zdroji proudu.  Magnetické pole vodiče se superponuje s magnetickým polem zemským. Vzhledem k tomu, že magnetické pole vodiče není v místě magnetické střelky homogenní, nelze jednoduše určit výsledný směr střelky (nebo naopak ze směru střelky </a:t>
            </a:r>
            <a:r>
              <a:rPr lang="cs-CZ" dirty="0"/>
              <a:t> </a:t>
            </a:r>
            <a:r>
              <a:rPr lang="cs-CZ" dirty="0" smtClean="0"/>
              <a:t>magnetické pole vodiče.)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2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choběžník 1"/>
          <p:cNvSpPr/>
          <p:nvPr/>
        </p:nvSpPr>
        <p:spPr>
          <a:xfrm>
            <a:off x="418912" y="2393794"/>
            <a:ext cx="11635286" cy="3615890"/>
          </a:xfrm>
          <a:custGeom>
            <a:avLst/>
            <a:gdLst>
              <a:gd name="connsiteX0" fmla="*/ 0 w 3036277"/>
              <a:gd name="connsiteY0" fmla="*/ 2016369 h 2016369"/>
              <a:gd name="connsiteX1" fmla="*/ 504092 w 3036277"/>
              <a:gd name="connsiteY1" fmla="*/ 0 h 2016369"/>
              <a:gd name="connsiteX2" fmla="*/ 2532185 w 3036277"/>
              <a:gd name="connsiteY2" fmla="*/ 0 h 2016369"/>
              <a:gd name="connsiteX3" fmla="*/ 3036277 w 3036277"/>
              <a:gd name="connsiteY3" fmla="*/ 2016369 h 2016369"/>
              <a:gd name="connsiteX4" fmla="*/ 0 w 3036277"/>
              <a:gd name="connsiteY4" fmla="*/ 2016369 h 2016369"/>
              <a:gd name="connsiteX0" fmla="*/ 0 w 3036277"/>
              <a:gd name="connsiteY0" fmla="*/ 2016369 h 2016369"/>
              <a:gd name="connsiteX1" fmla="*/ 11723 w 3036277"/>
              <a:gd name="connsiteY1" fmla="*/ 328246 h 2016369"/>
              <a:gd name="connsiteX2" fmla="*/ 2532185 w 3036277"/>
              <a:gd name="connsiteY2" fmla="*/ 0 h 2016369"/>
              <a:gd name="connsiteX3" fmla="*/ 3036277 w 3036277"/>
              <a:gd name="connsiteY3" fmla="*/ 2016369 h 2016369"/>
              <a:gd name="connsiteX4" fmla="*/ 0 w 3036277"/>
              <a:gd name="connsiteY4" fmla="*/ 2016369 h 2016369"/>
              <a:gd name="connsiteX0" fmla="*/ 0 w 3036277"/>
              <a:gd name="connsiteY0" fmla="*/ 1746738 h 1746738"/>
              <a:gd name="connsiteX1" fmla="*/ 11723 w 3036277"/>
              <a:gd name="connsiteY1" fmla="*/ 58615 h 1746738"/>
              <a:gd name="connsiteX2" fmla="*/ 2356338 w 3036277"/>
              <a:gd name="connsiteY2" fmla="*/ 0 h 1746738"/>
              <a:gd name="connsiteX3" fmla="*/ 3036277 w 3036277"/>
              <a:gd name="connsiteY3" fmla="*/ 1746738 h 1746738"/>
              <a:gd name="connsiteX4" fmla="*/ 0 w 3036277"/>
              <a:gd name="connsiteY4" fmla="*/ 1746738 h 1746738"/>
              <a:gd name="connsiteX0" fmla="*/ 0 w 3470031"/>
              <a:gd name="connsiteY0" fmla="*/ 1746738 h 1863969"/>
              <a:gd name="connsiteX1" fmla="*/ 11723 w 3470031"/>
              <a:gd name="connsiteY1" fmla="*/ 58615 h 1863969"/>
              <a:gd name="connsiteX2" fmla="*/ 2356338 w 3470031"/>
              <a:gd name="connsiteY2" fmla="*/ 0 h 1863969"/>
              <a:gd name="connsiteX3" fmla="*/ 3470031 w 3470031"/>
              <a:gd name="connsiteY3" fmla="*/ 1863969 h 1863969"/>
              <a:gd name="connsiteX4" fmla="*/ 0 w 3470031"/>
              <a:gd name="connsiteY4" fmla="*/ 1746738 h 1863969"/>
              <a:gd name="connsiteX0" fmla="*/ 0 w 3552093"/>
              <a:gd name="connsiteY0" fmla="*/ 2368061 h 2368061"/>
              <a:gd name="connsiteX1" fmla="*/ 93785 w 3552093"/>
              <a:gd name="connsiteY1" fmla="*/ 58615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552093"/>
              <a:gd name="connsiteY0" fmla="*/ 2368061 h 2368061"/>
              <a:gd name="connsiteX1" fmla="*/ 199293 w 3552093"/>
              <a:gd name="connsiteY1" fmla="*/ 35169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552093"/>
              <a:gd name="connsiteY0" fmla="*/ 2368061 h 2368061"/>
              <a:gd name="connsiteX1" fmla="*/ 328247 w 3552093"/>
              <a:gd name="connsiteY1" fmla="*/ 58615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552093"/>
              <a:gd name="connsiteY0" fmla="*/ 2368061 h 2368061"/>
              <a:gd name="connsiteX1" fmla="*/ 328247 w 3552093"/>
              <a:gd name="connsiteY1" fmla="*/ 58615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552093"/>
              <a:gd name="connsiteY0" fmla="*/ 2368061 h 2368061"/>
              <a:gd name="connsiteX1" fmla="*/ 328247 w 3552093"/>
              <a:gd name="connsiteY1" fmla="*/ 58615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552093"/>
              <a:gd name="connsiteY0" fmla="*/ 2368061 h 2368061"/>
              <a:gd name="connsiteX1" fmla="*/ 328247 w 3552093"/>
              <a:gd name="connsiteY1" fmla="*/ 58615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552093"/>
              <a:gd name="connsiteY0" fmla="*/ 2368061 h 2368061"/>
              <a:gd name="connsiteX1" fmla="*/ 328247 w 3552093"/>
              <a:gd name="connsiteY1" fmla="*/ 58615 h 2368061"/>
              <a:gd name="connsiteX2" fmla="*/ 2438400 w 3552093"/>
              <a:gd name="connsiteY2" fmla="*/ 0 h 2368061"/>
              <a:gd name="connsiteX3" fmla="*/ 3552093 w 3552093"/>
              <a:gd name="connsiteY3" fmla="*/ 1863969 h 2368061"/>
              <a:gd name="connsiteX4" fmla="*/ 0 w 3552093"/>
              <a:gd name="connsiteY4" fmla="*/ 2368061 h 2368061"/>
              <a:gd name="connsiteX0" fmla="*/ 0 w 3681046"/>
              <a:gd name="connsiteY0" fmla="*/ 2368061 h 2368061"/>
              <a:gd name="connsiteX1" fmla="*/ 328247 w 3681046"/>
              <a:gd name="connsiteY1" fmla="*/ 58615 h 2368061"/>
              <a:gd name="connsiteX2" fmla="*/ 2438400 w 3681046"/>
              <a:gd name="connsiteY2" fmla="*/ 0 h 2368061"/>
              <a:gd name="connsiteX3" fmla="*/ 3681046 w 3681046"/>
              <a:gd name="connsiteY3" fmla="*/ 1992923 h 2368061"/>
              <a:gd name="connsiteX4" fmla="*/ 0 w 3681046"/>
              <a:gd name="connsiteY4" fmla="*/ 2368061 h 2368061"/>
              <a:gd name="connsiteX0" fmla="*/ 0 w 3962400"/>
              <a:gd name="connsiteY0" fmla="*/ 2426676 h 2426676"/>
              <a:gd name="connsiteX1" fmla="*/ 609601 w 3962400"/>
              <a:gd name="connsiteY1" fmla="*/ 58615 h 2426676"/>
              <a:gd name="connsiteX2" fmla="*/ 2719754 w 3962400"/>
              <a:gd name="connsiteY2" fmla="*/ 0 h 2426676"/>
              <a:gd name="connsiteX3" fmla="*/ 3962400 w 3962400"/>
              <a:gd name="connsiteY3" fmla="*/ 1992923 h 2426676"/>
              <a:gd name="connsiteX4" fmla="*/ 0 w 3962400"/>
              <a:gd name="connsiteY4" fmla="*/ 2426676 h 2426676"/>
              <a:gd name="connsiteX0" fmla="*/ 0 w 4021015"/>
              <a:gd name="connsiteY0" fmla="*/ 2426676 h 2426676"/>
              <a:gd name="connsiteX1" fmla="*/ 668216 w 4021015"/>
              <a:gd name="connsiteY1" fmla="*/ 58615 h 2426676"/>
              <a:gd name="connsiteX2" fmla="*/ 2778369 w 4021015"/>
              <a:gd name="connsiteY2" fmla="*/ 0 h 2426676"/>
              <a:gd name="connsiteX3" fmla="*/ 4021015 w 4021015"/>
              <a:gd name="connsiteY3" fmla="*/ 1992923 h 2426676"/>
              <a:gd name="connsiteX4" fmla="*/ 0 w 4021015"/>
              <a:gd name="connsiteY4" fmla="*/ 2426676 h 2426676"/>
              <a:gd name="connsiteX0" fmla="*/ 0 w 5427784"/>
              <a:gd name="connsiteY0" fmla="*/ 2450123 h 2450123"/>
              <a:gd name="connsiteX1" fmla="*/ 2074985 w 5427784"/>
              <a:gd name="connsiteY1" fmla="*/ 58615 h 2450123"/>
              <a:gd name="connsiteX2" fmla="*/ 4185138 w 5427784"/>
              <a:gd name="connsiteY2" fmla="*/ 0 h 2450123"/>
              <a:gd name="connsiteX3" fmla="*/ 5427784 w 5427784"/>
              <a:gd name="connsiteY3" fmla="*/ 1992923 h 2450123"/>
              <a:gd name="connsiteX4" fmla="*/ 0 w 5427784"/>
              <a:gd name="connsiteY4" fmla="*/ 2450123 h 2450123"/>
              <a:gd name="connsiteX0" fmla="*/ 0 w 5427784"/>
              <a:gd name="connsiteY0" fmla="*/ 2450123 h 2450123"/>
              <a:gd name="connsiteX1" fmla="*/ 2074985 w 5427784"/>
              <a:gd name="connsiteY1" fmla="*/ 58615 h 2450123"/>
              <a:gd name="connsiteX2" fmla="*/ 4185138 w 5427784"/>
              <a:gd name="connsiteY2" fmla="*/ 0 h 2450123"/>
              <a:gd name="connsiteX3" fmla="*/ 5427784 w 5427784"/>
              <a:gd name="connsiteY3" fmla="*/ 1992923 h 2450123"/>
              <a:gd name="connsiteX4" fmla="*/ 0 w 5427784"/>
              <a:gd name="connsiteY4" fmla="*/ 2450123 h 2450123"/>
              <a:gd name="connsiteX0" fmla="*/ 0 w 5427784"/>
              <a:gd name="connsiteY0" fmla="*/ 2450123 h 2450123"/>
              <a:gd name="connsiteX1" fmla="*/ 2074985 w 5427784"/>
              <a:gd name="connsiteY1" fmla="*/ 58615 h 2450123"/>
              <a:gd name="connsiteX2" fmla="*/ 4185138 w 5427784"/>
              <a:gd name="connsiteY2" fmla="*/ 0 h 2450123"/>
              <a:gd name="connsiteX3" fmla="*/ 5427784 w 5427784"/>
              <a:gd name="connsiteY3" fmla="*/ 1992923 h 2450123"/>
              <a:gd name="connsiteX4" fmla="*/ 0 w 5427784"/>
              <a:gd name="connsiteY4" fmla="*/ 2450123 h 2450123"/>
              <a:gd name="connsiteX0" fmla="*/ 0 w 5427784"/>
              <a:gd name="connsiteY0" fmla="*/ 2450123 h 2450123"/>
              <a:gd name="connsiteX1" fmla="*/ 2074985 w 5427784"/>
              <a:gd name="connsiteY1" fmla="*/ 58615 h 2450123"/>
              <a:gd name="connsiteX2" fmla="*/ 4185138 w 5427784"/>
              <a:gd name="connsiteY2" fmla="*/ 0 h 2450123"/>
              <a:gd name="connsiteX3" fmla="*/ 5427784 w 5427784"/>
              <a:gd name="connsiteY3" fmla="*/ 1992923 h 2450123"/>
              <a:gd name="connsiteX4" fmla="*/ 0 w 5427784"/>
              <a:gd name="connsiteY4" fmla="*/ 2450123 h 2450123"/>
              <a:gd name="connsiteX0" fmla="*/ 0 w 5427784"/>
              <a:gd name="connsiteY0" fmla="*/ 2450123 h 2450123"/>
              <a:gd name="connsiteX1" fmla="*/ 2074985 w 5427784"/>
              <a:gd name="connsiteY1" fmla="*/ 58615 h 2450123"/>
              <a:gd name="connsiteX2" fmla="*/ 4185138 w 5427784"/>
              <a:gd name="connsiteY2" fmla="*/ 0 h 2450123"/>
              <a:gd name="connsiteX3" fmla="*/ 5427784 w 5427784"/>
              <a:gd name="connsiteY3" fmla="*/ 1992923 h 2450123"/>
              <a:gd name="connsiteX4" fmla="*/ 0 w 5427784"/>
              <a:gd name="connsiteY4" fmla="*/ 2450123 h 2450123"/>
              <a:gd name="connsiteX0" fmla="*/ 0 w 5427784"/>
              <a:gd name="connsiteY0" fmla="*/ 2450123 h 2450123"/>
              <a:gd name="connsiteX1" fmla="*/ 2074985 w 5427784"/>
              <a:gd name="connsiteY1" fmla="*/ 58615 h 2450123"/>
              <a:gd name="connsiteX2" fmla="*/ 4185138 w 5427784"/>
              <a:gd name="connsiteY2" fmla="*/ 0 h 2450123"/>
              <a:gd name="connsiteX3" fmla="*/ 5427784 w 5427784"/>
              <a:gd name="connsiteY3" fmla="*/ 1992923 h 2450123"/>
              <a:gd name="connsiteX4" fmla="*/ 0 w 5427784"/>
              <a:gd name="connsiteY4" fmla="*/ 2450123 h 2450123"/>
              <a:gd name="connsiteX0" fmla="*/ 0 w 5779477"/>
              <a:gd name="connsiteY0" fmla="*/ 2450123 h 2450123"/>
              <a:gd name="connsiteX1" fmla="*/ 2074985 w 5779477"/>
              <a:gd name="connsiteY1" fmla="*/ 58615 h 2450123"/>
              <a:gd name="connsiteX2" fmla="*/ 4185138 w 5779477"/>
              <a:gd name="connsiteY2" fmla="*/ 0 h 2450123"/>
              <a:gd name="connsiteX3" fmla="*/ 5779477 w 5779477"/>
              <a:gd name="connsiteY3" fmla="*/ 2192215 h 2450123"/>
              <a:gd name="connsiteX4" fmla="*/ 0 w 5779477"/>
              <a:gd name="connsiteY4" fmla="*/ 2450123 h 2450123"/>
              <a:gd name="connsiteX0" fmla="*/ 0 w 5779477"/>
              <a:gd name="connsiteY0" fmla="*/ 2403231 h 2403231"/>
              <a:gd name="connsiteX1" fmla="*/ 2074985 w 5779477"/>
              <a:gd name="connsiteY1" fmla="*/ 11723 h 2403231"/>
              <a:gd name="connsiteX2" fmla="*/ 5345723 w 5779477"/>
              <a:gd name="connsiteY2" fmla="*/ 0 h 2403231"/>
              <a:gd name="connsiteX3" fmla="*/ 5779477 w 5779477"/>
              <a:gd name="connsiteY3" fmla="*/ 2145323 h 2403231"/>
              <a:gd name="connsiteX4" fmla="*/ 0 w 5779477"/>
              <a:gd name="connsiteY4" fmla="*/ 2403231 h 2403231"/>
              <a:gd name="connsiteX0" fmla="*/ 0 w 5345723"/>
              <a:gd name="connsiteY0" fmla="*/ 2403231 h 2403231"/>
              <a:gd name="connsiteX1" fmla="*/ 2074985 w 5345723"/>
              <a:gd name="connsiteY1" fmla="*/ 11723 h 2403231"/>
              <a:gd name="connsiteX2" fmla="*/ 5345723 w 5345723"/>
              <a:gd name="connsiteY2" fmla="*/ 0 h 2403231"/>
              <a:gd name="connsiteX3" fmla="*/ 5169877 w 5345723"/>
              <a:gd name="connsiteY3" fmla="*/ 2321169 h 2403231"/>
              <a:gd name="connsiteX4" fmla="*/ 0 w 5345723"/>
              <a:gd name="connsiteY4" fmla="*/ 2403231 h 2403231"/>
              <a:gd name="connsiteX0" fmla="*/ 0 w 6236677"/>
              <a:gd name="connsiteY0" fmla="*/ 2391508 h 2391508"/>
              <a:gd name="connsiteX1" fmla="*/ 2074985 w 6236677"/>
              <a:gd name="connsiteY1" fmla="*/ 0 h 2391508"/>
              <a:gd name="connsiteX2" fmla="*/ 6236677 w 6236677"/>
              <a:gd name="connsiteY2" fmla="*/ 11723 h 2391508"/>
              <a:gd name="connsiteX3" fmla="*/ 5169877 w 6236677"/>
              <a:gd name="connsiteY3" fmla="*/ 2309446 h 2391508"/>
              <a:gd name="connsiteX4" fmla="*/ 0 w 6236677"/>
              <a:gd name="connsiteY4" fmla="*/ 2391508 h 2391508"/>
              <a:gd name="connsiteX0" fmla="*/ 0 w 6236677"/>
              <a:gd name="connsiteY0" fmla="*/ 2391508 h 2391508"/>
              <a:gd name="connsiteX1" fmla="*/ 2074985 w 6236677"/>
              <a:gd name="connsiteY1" fmla="*/ 0 h 2391508"/>
              <a:gd name="connsiteX2" fmla="*/ 6236677 w 6236677"/>
              <a:gd name="connsiteY2" fmla="*/ 11723 h 2391508"/>
              <a:gd name="connsiteX3" fmla="*/ 4489938 w 6236677"/>
              <a:gd name="connsiteY3" fmla="*/ 2368062 h 2391508"/>
              <a:gd name="connsiteX4" fmla="*/ 0 w 6236677"/>
              <a:gd name="connsiteY4" fmla="*/ 2391508 h 2391508"/>
              <a:gd name="connsiteX0" fmla="*/ 0 w 6834554"/>
              <a:gd name="connsiteY0" fmla="*/ 2391508 h 2391508"/>
              <a:gd name="connsiteX1" fmla="*/ 2074985 w 6834554"/>
              <a:gd name="connsiteY1" fmla="*/ 0 h 2391508"/>
              <a:gd name="connsiteX2" fmla="*/ 6834554 w 6834554"/>
              <a:gd name="connsiteY2" fmla="*/ 58615 h 2391508"/>
              <a:gd name="connsiteX3" fmla="*/ 4489938 w 6834554"/>
              <a:gd name="connsiteY3" fmla="*/ 2368062 h 2391508"/>
              <a:gd name="connsiteX4" fmla="*/ 0 w 6834554"/>
              <a:gd name="connsiteY4" fmla="*/ 2391508 h 2391508"/>
              <a:gd name="connsiteX0" fmla="*/ 0 w 6834554"/>
              <a:gd name="connsiteY0" fmla="*/ 2391508 h 2391508"/>
              <a:gd name="connsiteX1" fmla="*/ 2074985 w 6834554"/>
              <a:gd name="connsiteY1" fmla="*/ 0 h 2391508"/>
              <a:gd name="connsiteX2" fmla="*/ 6834554 w 6834554"/>
              <a:gd name="connsiteY2" fmla="*/ 58615 h 2391508"/>
              <a:gd name="connsiteX3" fmla="*/ 4501661 w 6834554"/>
              <a:gd name="connsiteY3" fmla="*/ 2368062 h 2391508"/>
              <a:gd name="connsiteX4" fmla="*/ 0 w 6834554"/>
              <a:gd name="connsiteY4" fmla="*/ 2391508 h 2391508"/>
              <a:gd name="connsiteX0" fmla="*/ 0 w 7620001"/>
              <a:gd name="connsiteY0" fmla="*/ 2192216 h 2368062"/>
              <a:gd name="connsiteX1" fmla="*/ 2860432 w 7620001"/>
              <a:gd name="connsiteY1" fmla="*/ 0 h 2368062"/>
              <a:gd name="connsiteX2" fmla="*/ 7620001 w 7620001"/>
              <a:gd name="connsiteY2" fmla="*/ 58615 h 2368062"/>
              <a:gd name="connsiteX3" fmla="*/ 5287108 w 7620001"/>
              <a:gd name="connsiteY3" fmla="*/ 2368062 h 2368062"/>
              <a:gd name="connsiteX4" fmla="*/ 0 w 7620001"/>
              <a:gd name="connsiteY4" fmla="*/ 2192216 h 2368062"/>
              <a:gd name="connsiteX0" fmla="*/ 0 w 7620001"/>
              <a:gd name="connsiteY0" fmla="*/ 2192216 h 2368062"/>
              <a:gd name="connsiteX1" fmla="*/ 2860432 w 7620001"/>
              <a:gd name="connsiteY1" fmla="*/ 0 h 2368062"/>
              <a:gd name="connsiteX2" fmla="*/ 7620001 w 7620001"/>
              <a:gd name="connsiteY2" fmla="*/ 58615 h 2368062"/>
              <a:gd name="connsiteX3" fmla="*/ 5287108 w 7620001"/>
              <a:gd name="connsiteY3" fmla="*/ 2368062 h 2368062"/>
              <a:gd name="connsiteX4" fmla="*/ 0 w 7620001"/>
              <a:gd name="connsiteY4" fmla="*/ 2192216 h 2368062"/>
              <a:gd name="connsiteX0" fmla="*/ 0 w 7620001"/>
              <a:gd name="connsiteY0" fmla="*/ 2192216 h 2368062"/>
              <a:gd name="connsiteX1" fmla="*/ 2860432 w 7620001"/>
              <a:gd name="connsiteY1" fmla="*/ 0 h 2368062"/>
              <a:gd name="connsiteX2" fmla="*/ 7620001 w 7620001"/>
              <a:gd name="connsiteY2" fmla="*/ 58615 h 2368062"/>
              <a:gd name="connsiteX3" fmla="*/ 5287108 w 7620001"/>
              <a:gd name="connsiteY3" fmla="*/ 2368062 h 2368062"/>
              <a:gd name="connsiteX4" fmla="*/ 0 w 7620001"/>
              <a:gd name="connsiteY4" fmla="*/ 2192216 h 236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1" h="2368062">
                <a:moveTo>
                  <a:pt x="0" y="2192216"/>
                </a:moveTo>
                <a:cubicBezTo>
                  <a:pt x="1117600" y="1348154"/>
                  <a:pt x="1813170" y="773722"/>
                  <a:pt x="2860432" y="0"/>
                </a:cubicBezTo>
                <a:lnTo>
                  <a:pt x="7620001" y="58615"/>
                </a:lnTo>
                <a:lnTo>
                  <a:pt x="5287108" y="2368062"/>
                </a:lnTo>
                <a:lnTo>
                  <a:pt x="0" y="21922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9" name="Skupina 168"/>
          <p:cNvGrpSpPr/>
          <p:nvPr/>
        </p:nvGrpSpPr>
        <p:grpSpPr>
          <a:xfrm>
            <a:off x="7581063" y="5554696"/>
            <a:ext cx="308583" cy="301121"/>
            <a:chOff x="10226562" y="3661507"/>
            <a:chExt cx="308583" cy="301121"/>
          </a:xfrm>
          <a:solidFill>
            <a:schemeClr val="bg2">
              <a:lumMod val="75000"/>
            </a:schemeClr>
          </a:solidFill>
        </p:grpSpPr>
        <p:sp>
          <p:nvSpPr>
            <p:cNvPr id="170" name="Válec 169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1" name="Ovál 170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64" name="Skupina 163"/>
          <p:cNvGrpSpPr/>
          <p:nvPr/>
        </p:nvGrpSpPr>
        <p:grpSpPr>
          <a:xfrm>
            <a:off x="4767344" y="5380062"/>
            <a:ext cx="308583" cy="301121"/>
            <a:chOff x="10226562" y="3661507"/>
            <a:chExt cx="308583" cy="301121"/>
          </a:xfrm>
          <a:solidFill>
            <a:schemeClr val="bg2">
              <a:lumMod val="75000"/>
            </a:schemeClr>
          </a:solidFill>
        </p:grpSpPr>
        <p:sp>
          <p:nvSpPr>
            <p:cNvPr id="165" name="Válec 164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6" name="Ovál 165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60" name="Skupina 159"/>
          <p:cNvGrpSpPr/>
          <p:nvPr/>
        </p:nvGrpSpPr>
        <p:grpSpPr>
          <a:xfrm>
            <a:off x="2642340" y="4977890"/>
            <a:ext cx="308583" cy="301121"/>
            <a:chOff x="10226562" y="3661507"/>
            <a:chExt cx="308583" cy="301121"/>
          </a:xfrm>
          <a:solidFill>
            <a:schemeClr val="bg2">
              <a:lumMod val="75000"/>
            </a:schemeClr>
          </a:solidFill>
        </p:grpSpPr>
        <p:sp>
          <p:nvSpPr>
            <p:cNvPr id="161" name="Válec 160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2" name="Ovál 161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56" name="Skupina 155"/>
          <p:cNvGrpSpPr/>
          <p:nvPr/>
        </p:nvGrpSpPr>
        <p:grpSpPr>
          <a:xfrm>
            <a:off x="5588265" y="5204786"/>
            <a:ext cx="308583" cy="301121"/>
            <a:chOff x="10226562" y="3661507"/>
            <a:chExt cx="308583" cy="301121"/>
          </a:xfrm>
          <a:solidFill>
            <a:schemeClr val="bg2">
              <a:lumMod val="75000"/>
            </a:schemeClr>
          </a:solidFill>
        </p:grpSpPr>
        <p:sp>
          <p:nvSpPr>
            <p:cNvPr id="157" name="Válec 156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8" name="Ovál 157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2" name="Přímá spojnice 11"/>
          <p:cNvCxnSpPr/>
          <p:nvPr/>
        </p:nvCxnSpPr>
        <p:spPr>
          <a:xfrm>
            <a:off x="3582341" y="3318776"/>
            <a:ext cx="7132796" cy="275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846211" y="2414132"/>
            <a:ext cx="3672058" cy="34451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Skupina 101"/>
          <p:cNvGrpSpPr>
            <a:grpSpLocks noChangeAspect="1"/>
          </p:cNvGrpSpPr>
          <p:nvPr/>
        </p:nvGrpSpPr>
        <p:grpSpPr>
          <a:xfrm>
            <a:off x="3218643" y="3964144"/>
            <a:ext cx="2246066" cy="1164307"/>
            <a:chOff x="4164337" y="2699514"/>
            <a:chExt cx="2775350" cy="1438699"/>
          </a:xfrm>
        </p:grpSpPr>
        <p:sp>
          <p:nvSpPr>
            <p:cNvPr id="51" name="Volný tvar 50"/>
            <p:cNvSpPr/>
            <p:nvPr/>
          </p:nvSpPr>
          <p:spPr>
            <a:xfrm>
              <a:off x="4164337" y="2699514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4431436" y="3200116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6" name="Volný tvar 55"/>
            <p:cNvSpPr/>
            <p:nvPr/>
          </p:nvSpPr>
          <p:spPr>
            <a:xfrm>
              <a:off x="4431694" y="2720423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4698793" y="3221025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4698377" y="2728901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Volný tvar 59"/>
            <p:cNvSpPr/>
            <p:nvPr/>
          </p:nvSpPr>
          <p:spPr>
            <a:xfrm>
              <a:off x="4965476" y="3229503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Volný tvar 61"/>
            <p:cNvSpPr/>
            <p:nvPr/>
          </p:nvSpPr>
          <p:spPr>
            <a:xfrm>
              <a:off x="4962969" y="2749809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Volný tvar 62"/>
            <p:cNvSpPr/>
            <p:nvPr/>
          </p:nvSpPr>
          <p:spPr>
            <a:xfrm>
              <a:off x="5230068" y="3250411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Volný tvar 64"/>
            <p:cNvSpPr/>
            <p:nvPr/>
          </p:nvSpPr>
          <p:spPr>
            <a:xfrm>
              <a:off x="5235748" y="2761682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Volný tvar 65"/>
            <p:cNvSpPr/>
            <p:nvPr/>
          </p:nvSpPr>
          <p:spPr>
            <a:xfrm>
              <a:off x="5502847" y="3262284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506578" y="2767524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Volný tvar 68"/>
            <p:cNvSpPr/>
            <p:nvPr/>
          </p:nvSpPr>
          <p:spPr>
            <a:xfrm>
              <a:off x="5773677" y="3268126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3" name="Volný tvar 92"/>
            <p:cNvSpPr/>
            <p:nvPr/>
          </p:nvSpPr>
          <p:spPr>
            <a:xfrm>
              <a:off x="5773677" y="2790494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6040776" y="3291096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6307979" y="2821469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7" name="Volný tvar 96"/>
            <p:cNvSpPr/>
            <p:nvPr/>
          </p:nvSpPr>
          <p:spPr>
            <a:xfrm>
              <a:off x="6575078" y="3322071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9" name="Volný tvar 98"/>
            <p:cNvSpPr/>
            <p:nvPr/>
          </p:nvSpPr>
          <p:spPr>
            <a:xfrm>
              <a:off x="6046456" y="2811697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6313555" y="3312299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03" name="Skupina 102"/>
          <p:cNvGrpSpPr>
            <a:grpSpLocks noChangeAspect="1"/>
          </p:cNvGrpSpPr>
          <p:nvPr/>
        </p:nvGrpSpPr>
        <p:grpSpPr>
          <a:xfrm>
            <a:off x="5982139" y="4045918"/>
            <a:ext cx="2246066" cy="1164307"/>
            <a:chOff x="4164337" y="2699514"/>
            <a:chExt cx="2775350" cy="1438699"/>
          </a:xfrm>
        </p:grpSpPr>
        <p:sp>
          <p:nvSpPr>
            <p:cNvPr id="104" name="Volný tvar 103"/>
            <p:cNvSpPr/>
            <p:nvPr/>
          </p:nvSpPr>
          <p:spPr>
            <a:xfrm>
              <a:off x="4164337" y="2699514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5" name="Volný tvar 104"/>
            <p:cNvSpPr/>
            <p:nvPr/>
          </p:nvSpPr>
          <p:spPr>
            <a:xfrm>
              <a:off x="4431436" y="3200116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6" name="Volný tvar 105"/>
            <p:cNvSpPr/>
            <p:nvPr/>
          </p:nvSpPr>
          <p:spPr>
            <a:xfrm>
              <a:off x="4431694" y="2720423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7" name="Volný tvar 106"/>
            <p:cNvSpPr/>
            <p:nvPr/>
          </p:nvSpPr>
          <p:spPr>
            <a:xfrm>
              <a:off x="4698793" y="3221025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4698377" y="2728901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4965476" y="3229503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0" name="Volný tvar 109"/>
            <p:cNvSpPr/>
            <p:nvPr/>
          </p:nvSpPr>
          <p:spPr>
            <a:xfrm>
              <a:off x="4962969" y="2749809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1" name="Volný tvar 110"/>
            <p:cNvSpPr/>
            <p:nvPr/>
          </p:nvSpPr>
          <p:spPr>
            <a:xfrm>
              <a:off x="5230068" y="3250411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2" name="Volný tvar 111"/>
            <p:cNvSpPr/>
            <p:nvPr/>
          </p:nvSpPr>
          <p:spPr>
            <a:xfrm>
              <a:off x="5235748" y="2761682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3" name="Volný tvar 112"/>
            <p:cNvSpPr/>
            <p:nvPr/>
          </p:nvSpPr>
          <p:spPr>
            <a:xfrm>
              <a:off x="5502847" y="3262284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4" name="Volný tvar 113"/>
            <p:cNvSpPr/>
            <p:nvPr/>
          </p:nvSpPr>
          <p:spPr>
            <a:xfrm>
              <a:off x="5506578" y="2767524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5773677" y="3268126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5773677" y="2790494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6040776" y="3291096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6307979" y="2821469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6575078" y="3322071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6046456" y="2811697"/>
              <a:ext cx="628738" cy="924918"/>
            </a:xfrm>
            <a:custGeom>
              <a:avLst/>
              <a:gdLst>
                <a:gd name="connsiteX0" fmla="*/ 0 w 628738"/>
                <a:gd name="connsiteY0" fmla="*/ 924918 h 924918"/>
                <a:gd name="connsiteX1" fmla="*/ 21432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8576 w 628738"/>
                <a:gd name="connsiteY1" fmla="*/ 696318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  <a:gd name="connsiteX0" fmla="*/ 0 w 628738"/>
                <a:gd name="connsiteY0" fmla="*/ 924918 h 924918"/>
                <a:gd name="connsiteX1" fmla="*/ 21432 w 628738"/>
                <a:gd name="connsiteY1" fmla="*/ 693937 h 924918"/>
                <a:gd name="connsiteX2" fmla="*/ 54769 w 628738"/>
                <a:gd name="connsiteY2" fmla="*/ 517724 h 924918"/>
                <a:gd name="connsiteX3" fmla="*/ 109538 w 628738"/>
                <a:gd name="connsiteY3" fmla="*/ 336749 h 924918"/>
                <a:gd name="connsiteX4" fmla="*/ 207169 w 628738"/>
                <a:gd name="connsiteY4" fmla="*/ 139105 h 924918"/>
                <a:gd name="connsiteX5" fmla="*/ 311944 w 628738"/>
                <a:gd name="connsiteY5" fmla="*/ 36712 h 924918"/>
                <a:gd name="connsiteX6" fmla="*/ 383382 w 628738"/>
                <a:gd name="connsiteY6" fmla="*/ 3374 h 924918"/>
                <a:gd name="connsiteX7" fmla="*/ 450057 w 628738"/>
                <a:gd name="connsiteY7" fmla="*/ 8137 h 924918"/>
                <a:gd name="connsiteX8" fmla="*/ 533400 w 628738"/>
                <a:gd name="connsiteY8" fmla="*/ 65287 h 924918"/>
                <a:gd name="connsiteX9" fmla="*/ 592932 w 628738"/>
                <a:gd name="connsiteY9" fmla="*/ 177205 h 924918"/>
                <a:gd name="connsiteX10" fmla="*/ 626269 w 628738"/>
                <a:gd name="connsiteY10" fmla="*/ 329605 h 924918"/>
                <a:gd name="connsiteX11" fmla="*/ 626269 w 628738"/>
                <a:gd name="connsiteY11" fmla="*/ 496293 h 924918"/>
                <a:gd name="connsiteX12" fmla="*/ 626269 w 628738"/>
                <a:gd name="connsiteY12" fmla="*/ 505818 h 92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738" h="924918">
                  <a:moveTo>
                    <a:pt x="0" y="924918"/>
                  </a:moveTo>
                  <a:cubicBezTo>
                    <a:pt x="6152" y="844551"/>
                    <a:pt x="12304" y="761803"/>
                    <a:pt x="21432" y="693937"/>
                  </a:cubicBezTo>
                  <a:cubicBezTo>
                    <a:pt x="30560" y="626071"/>
                    <a:pt x="40085" y="577255"/>
                    <a:pt x="54769" y="517724"/>
                  </a:cubicBezTo>
                  <a:cubicBezTo>
                    <a:pt x="69453" y="458193"/>
                    <a:pt x="84138" y="399852"/>
                    <a:pt x="109538" y="336749"/>
                  </a:cubicBezTo>
                  <a:cubicBezTo>
                    <a:pt x="134938" y="273646"/>
                    <a:pt x="173435" y="189111"/>
                    <a:pt x="207169" y="139105"/>
                  </a:cubicBezTo>
                  <a:cubicBezTo>
                    <a:pt x="240903" y="89099"/>
                    <a:pt x="282575" y="59334"/>
                    <a:pt x="311944" y="36712"/>
                  </a:cubicBezTo>
                  <a:cubicBezTo>
                    <a:pt x="341313" y="14090"/>
                    <a:pt x="360363" y="8137"/>
                    <a:pt x="383382" y="3374"/>
                  </a:cubicBezTo>
                  <a:cubicBezTo>
                    <a:pt x="406401" y="-1389"/>
                    <a:pt x="425054" y="-2182"/>
                    <a:pt x="450057" y="8137"/>
                  </a:cubicBezTo>
                  <a:cubicBezTo>
                    <a:pt x="475060" y="18456"/>
                    <a:pt x="509587" y="37109"/>
                    <a:pt x="533400" y="65287"/>
                  </a:cubicBezTo>
                  <a:cubicBezTo>
                    <a:pt x="557213" y="93465"/>
                    <a:pt x="577454" y="133152"/>
                    <a:pt x="592932" y="177205"/>
                  </a:cubicBezTo>
                  <a:cubicBezTo>
                    <a:pt x="608410" y="221258"/>
                    <a:pt x="620713" y="276424"/>
                    <a:pt x="626269" y="329605"/>
                  </a:cubicBezTo>
                  <a:cubicBezTo>
                    <a:pt x="631825" y="382786"/>
                    <a:pt x="626269" y="496293"/>
                    <a:pt x="626269" y="496293"/>
                  </a:cubicBezTo>
                  <a:lnTo>
                    <a:pt x="626269" y="505818"/>
                  </a:ln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6313555" y="3312299"/>
              <a:ext cx="364609" cy="816142"/>
            </a:xfrm>
            <a:custGeom>
              <a:avLst/>
              <a:gdLst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19316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95504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3963"/>
                <a:gd name="connsiteX1" fmla="*/ 369322 w 374085"/>
                <a:gd name="connsiteY1" fmla="*/ 111918 h 823963"/>
                <a:gd name="connsiteX2" fmla="*/ 359797 w 374085"/>
                <a:gd name="connsiteY2" fmla="*/ 252412 h 823963"/>
                <a:gd name="connsiteX3" fmla="*/ 338366 w 374085"/>
                <a:gd name="connsiteY3" fmla="*/ 419100 h 823963"/>
                <a:gd name="connsiteX4" fmla="*/ 309791 w 374085"/>
                <a:gd name="connsiteY4" fmla="*/ 542925 h 823963"/>
                <a:gd name="connsiteX5" fmla="*/ 271692 w 374085"/>
                <a:gd name="connsiteY5" fmla="*/ 671512 h 823963"/>
                <a:gd name="connsiteX6" fmla="*/ 243116 w 374085"/>
                <a:gd name="connsiteY6" fmla="*/ 766762 h 823963"/>
                <a:gd name="connsiteX7" fmla="*/ 174060 w 374085"/>
                <a:gd name="connsiteY7" fmla="*/ 823912 h 823963"/>
                <a:gd name="connsiteX8" fmla="*/ 83572 w 374085"/>
                <a:gd name="connsiteY8" fmla="*/ 776287 h 823963"/>
                <a:gd name="connsiteX9" fmla="*/ 59760 w 374085"/>
                <a:gd name="connsiteY9" fmla="*/ 742950 h 823963"/>
                <a:gd name="connsiteX10" fmla="*/ 21660 w 374085"/>
                <a:gd name="connsiteY10" fmla="*/ 642937 h 823963"/>
                <a:gd name="connsiteX11" fmla="*/ 229 w 374085"/>
                <a:gd name="connsiteY11" fmla="*/ 511968 h 823963"/>
                <a:gd name="connsiteX12" fmla="*/ 9754 w 374085"/>
                <a:gd name="connsiteY12" fmla="*/ 431006 h 823963"/>
                <a:gd name="connsiteX13" fmla="*/ 9754 w 374085"/>
                <a:gd name="connsiteY13" fmla="*/ 431006 h 823963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7406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12160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24102"/>
                <a:gd name="connsiteX1" fmla="*/ 369322 w 374085"/>
                <a:gd name="connsiteY1" fmla="*/ 111918 h 824102"/>
                <a:gd name="connsiteX2" fmla="*/ 359797 w 374085"/>
                <a:gd name="connsiteY2" fmla="*/ 252412 h 824102"/>
                <a:gd name="connsiteX3" fmla="*/ 338366 w 374085"/>
                <a:gd name="connsiteY3" fmla="*/ 419100 h 824102"/>
                <a:gd name="connsiteX4" fmla="*/ 309791 w 374085"/>
                <a:gd name="connsiteY4" fmla="*/ 542925 h 824102"/>
                <a:gd name="connsiteX5" fmla="*/ 271692 w 374085"/>
                <a:gd name="connsiteY5" fmla="*/ 671512 h 824102"/>
                <a:gd name="connsiteX6" fmla="*/ 235972 w 374085"/>
                <a:gd name="connsiteY6" fmla="*/ 757237 h 824102"/>
                <a:gd name="connsiteX7" fmla="*/ 155010 w 374085"/>
                <a:gd name="connsiteY7" fmla="*/ 823912 h 824102"/>
                <a:gd name="connsiteX8" fmla="*/ 83572 w 374085"/>
                <a:gd name="connsiteY8" fmla="*/ 776287 h 824102"/>
                <a:gd name="connsiteX9" fmla="*/ 59760 w 374085"/>
                <a:gd name="connsiteY9" fmla="*/ 742950 h 824102"/>
                <a:gd name="connsiteX10" fmla="*/ 21660 w 374085"/>
                <a:gd name="connsiteY10" fmla="*/ 642937 h 824102"/>
                <a:gd name="connsiteX11" fmla="*/ 229 w 374085"/>
                <a:gd name="connsiteY11" fmla="*/ 511968 h 824102"/>
                <a:gd name="connsiteX12" fmla="*/ 9754 w 374085"/>
                <a:gd name="connsiteY12" fmla="*/ 431006 h 824102"/>
                <a:gd name="connsiteX13" fmla="*/ 9754 w 374085"/>
                <a:gd name="connsiteY13" fmla="*/ 431006 h 824102"/>
                <a:gd name="connsiteX0" fmla="*/ 374085 w 374085"/>
                <a:gd name="connsiteY0" fmla="*/ 0 h 819361"/>
                <a:gd name="connsiteX1" fmla="*/ 369322 w 374085"/>
                <a:gd name="connsiteY1" fmla="*/ 111918 h 819361"/>
                <a:gd name="connsiteX2" fmla="*/ 359797 w 374085"/>
                <a:gd name="connsiteY2" fmla="*/ 252412 h 819361"/>
                <a:gd name="connsiteX3" fmla="*/ 338366 w 374085"/>
                <a:gd name="connsiteY3" fmla="*/ 419100 h 819361"/>
                <a:gd name="connsiteX4" fmla="*/ 309791 w 374085"/>
                <a:gd name="connsiteY4" fmla="*/ 542925 h 819361"/>
                <a:gd name="connsiteX5" fmla="*/ 271692 w 374085"/>
                <a:gd name="connsiteY5" fmla="*/ 671512 h 819361"/>
                <a:gd name="connsiteX6" fmla="*/ 235972 w 374085"/>
                <a:gd name="connsiteY6" fmla="*/ 757237 h 819361"/>
                <a:gd name="connsiteX7" fmla="*/ 147866 w 374085"/>
                <a:gd name="connsiteY7" fmla="*/ 819149 h 819361"/>
                <a:gd name="connsiteX8" fmla="*/ 83572 w 374085"/>
                <a:gd name="connsiteY8" fmla="*/ 776287 h 819361"/>
                <a:gd name="connsiteX9" fmla="*/ 59760 w 374085"/>
                <a:gd name="connsiteY9" fmla="*/ 742950 h 819361"/>
                <a:gd name="connsiteX10" fmla="*/ 21660 w 374085"/>
                <a:gd name="connsiteY10" fmla="*/ 642937 h 819361"/>
                <a:gd name="connsiteX11" fmla="*/ 229 w 374085"/>
                <a:gd name="connsiteY11" fmla="*/ 511968 h 819361"/>
                <a:gd name="connsiteX12" fmla="*/ 9754 w 374085"/>
                <a:gd name="connsiteY12" fmla="*/ 431006 h 819361"/>
                <a:gd name="connsiteX13" fmla="*/ 9754 w 374085"/>
                <a:gd name="connsiteY13" fmla="*/ 431006 h 819361"/>
                <a:gd name="connsiteX0" fmla="*/ 374085 w 374085"/>
                <a:gd name="connsiteY0" fmla="*/ 0 h 819365"/>
                <a:gd name="connsiteX1" fmla="*/ 369322 w 374085"/>
                <a:gd name="connsiteY1" fmla="*/ 111918 h 819365"/>
                <a:gd name="connsiteX2" fmla="*/ 359797 w 374085"/>
                <a:gd name="connsiteY2" fmla="*/ 252412 h 819365"/>
                <a:gd name="connsiteX3" fmla="*/ 338366 w 374085"/>
                <a:gd name="connsiteY3" fmla="*/ 419100 h 819365"/>
                <a:gd name="connsiteX4" fmla="*/ 309791 w 374085"/>
                <a:gd name="connsiteY4" fmla="*/ 542925 h 819365"/>
                <a:gd name="connsiteX5" fmla="*/ 271692 w 374085"/>
                <a:gd name="connsiteY5" fmla="*/ 671512 h 819365"/>
                <a:gd name="connsiteX6" fmla="*/ 235972 w 374085"/>
                <a:gd name="connsiteY6" fmla="*/ 757237 h 819365"/>
                <a:gd name="connsiteX7" fmla="*/ 147866 w 374085"/>
                <a:gd name="connsiteY7" fmla="*/ 819149 h 819365"/>
                <a:gd name="connsiteX8" fmla="*/ 83572 w 374085"/>
                <a:gd name="connsiteY8" fmla="*/ 776287 h 819365"/>
                <a:gd name="connsiteX9" fmla="*/ 47853 w 374085"/>
                <a:gd name="connsiteY9" fmla="*/ 738187 h 819365"/>
                <a:gd name="connsiteX10" fmla="*/ 21660 w 374085"/>
                <a:gd name="connsiteY10" fmla="*/ 642937 h 819365"/>
                <a:gd name="connsiteX11" fmla="*/ 229 w 374085"/>
                <a:gd name="connsiteY11" fmla="*/ 511968 h 819365"/>
                <a:gd name="connsiteX12" fmla="*/ 9754 w 374085"/>
                <a:gd name="connsiteY12" fmla="*/ 431006 h 819365"/>
                <a:gd name="connsiteX13" fmla="*/ 9754 w 374085"/>
                <a:gd name="connsiteY13" fmla="*/ 431006 h 819365"/>
                <a:gd name="connsiteX0" fmla="*/ 374030 w 374030"/>
                <a:gd name="connsiteY0" fmla="*/ 0 h 819365"/>
                <a:gd name="connsiteX1" fmla="*/ 369267 w 374030"/>
                <a:gd name="connsiteY1" fmla="*/ 111918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59742 w 374030"/>
                <a:gd name="connsiteY2" fmla="*/ 252412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38311 w 374030"/>
                <a:gd name="connsiteY3" fmla="*/ 419100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309736 w 374030"/>
                <a:gd name="connsiteY4" fmla="*/ 542925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71637 w 374030"/>
                <a:gd name="connsiteY5" fmla="*/ 671512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65"/>
                <a:gd name="connsiteX1" fmla="*/ 364505 w 374030"/>
                <a:gd name="connsiteY1" fmla="*/ 121443 h 819365"/>
                <a:gd name="connsiteX2" fmla="*/ 343073 w 374030"/>
                <a:gd name="connsiteY2" fmla="*/ 269081 h 819365"/>
                <a:gd name="connsiteX3" fmla="*/ 321642 w 374030"/>
                <a:gd name="connsiteY3" fmla="*/ 428625 h 819365"/>
                <a:gd name="connsiteX4" fmla="*/ 295448 w 374030"/>
                <a:gd name="connsiteY4" fmla="*/ 559594 h 819365"/>
                <a:gd name="connsiteX5" fmla="*/ 262112 w 374030"/>
                <a:gd name="connsiteY5" fmla="*/ 669131 h 819365"/>
                <a:gd name="connsiteX6" fmla="*/ 235917 w 374030"/>
                <a:gd name="connsiteY6" fmla="*/ 757237 h 819365"/>
                <a:gd name="connsiteX7" fmla="*/ 147811 w 374030"/>
                <a:gd name="connsiteY7" fmla="*/ 819149 h 819365"/>
                <a:gd name="connsiteX8" fmla="*/ 83517 w 374030"/>
                <a:gd name="connsiteY8" fmla="*/ 776287 h 819365"/>
                <a:gd name="connsiteX9" fmla="*/ 47798 w 374030"/>
                <a:gd name="connsiteY9" fmla="*/ 738187 h 819365"/>
                <a:gd name="connsiteX10" fmla="*/ 7317 w 374030"/>
                <a:gd name="connsiteY10" fmla="*/ 631031 h 819365"/>
                <a:gd name="connsiteX11" fmla="*/ 174 w 374030"/>
                <a:gd name="connsiteY11" fmla="*/ 511968 h 819365"/>
                <a:gd name="connsiteX12" fmla="*/ 9699 w 374030"/>
                <a:gd name="connsiteY12" fmla="*/ 431006 h 819365"/>
                <a:gd name="connsiteX13" fmla="*/ 9699 w 374030"/>
                <a:gd name="connsiteY13" fmla="*/ 431006 h 819365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3073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8625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295448 w 374030"/>
                <a:gd name="connsiteY4" fmla="*/ 559594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62112 w 374030"/>
                <a:gd name="connsiteY5" fmla="*/ 669131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318"/>
                <a:gd name="connsiteX1" fmla="*/ 364505 w 374030"/>
                <a:gd name="connsiteY1" fmla="*/ 121443 h 819318"/>
                <a:gd name="connsiteX2" fmla="*/ 345455 w 374030"/>
                <a:gd name="connsiteY2" fmla="*/ 269081 h 819318"/>
                <a:gd name="connsiteX3" fmla="*/ 321642 w 374030"/>
                <a:gd name="connsiteY3" fmla="*/ 426243 h 819318"/>
                <a:gd name="connsiteX4" fmla="*/ 302592 w 374030"/>
                <a:gd name="connsiteY4" fmla="*/ 561975 h 819318"/>
                <a:gd name="connsiteX5" fmla="*/ 259731 w 374030"/>
                <a:gd name="connsiteY5" fmla="*/ 673894 h 819318"/>
                <a:gd name="connsiteX6" fmla="*/ 219248 w 374030"/>
                <a:gd name="connsiteY6" fmla="*/ 759619 h 819318"/>
                <a:gd name="connsiteX7" fmla="*/ 147811 w 374030"/>
                <a:gd name="connsiteY7" fmla="*/ 819149 h 819318"/>
                <a:gd name="connsiteX8" fmla="*/ 83517 w 374030"/>
                <a:gd name="connsiteY8" fmla="*/ 776287 h 819318"/>
                <a:gd name="connsiteX9" fmla="*/ 47798 w 374030"/>
                <a:gd name="connsiteY9" fmla="*/ 738187 h 819318"/>
                <a:gd name="connsiteX10" fmla="*/ 7317 w 374030"/>
                <a:gd name="connsiteY10" fmla="*/ 631031 h 819318"/>
                <a:gd name="connsiteX11" fmla="*/ 174 w 374030"/>
                <a:gd name="connsiteY11" fmla="*/ 511968 h 819318"/>
                <a:gd name="connsiteX12" fmla="*/ 9699 w 374030"/>
                <a:gd name="connsiteY12" fmla="*/ 431006 h 819318"/>
                <a:gd name="connsiteX13" fmla="*/ 9699 w 374030"/>
                <a:gd name="connsiteY13" fmla="*/ 431006 h 819318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59731 w 374030"/>
                <a:gd name="connsiteY5" fmla="*/ 673894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21642 w 374030"/>
                <a:gd name="connsiteY3" fmla="*/ 426243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45455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4505 w 374030"/>
                <a:gd name="connsiteY1" fmla="*/ 121443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275"/>
                <a:gd name="connsiteX1" fmla="*/ 369268 w 374030"/>
                <a:gd name="connsiteY1" fmla="*/ 123824 h 819275"/>
                <a:gd name="connsiteX2" fmla="*/ 354980 w 374030"/>
                <a:gd name="connsiteY2" fmla="*/ 269081 h 819275"/>
                <a:gd name="connsiteX3" fmla="*/ 331167 w 374030"/>
                <a:gd name="connsiteY3" fmla="*/ 428624 h 819275"/>
                <a:gd name="connsiteX4" fmla="*/ 302592 w 374030"/>
                <a:gd name="connsiteY4" fmla="*/ 561975 h 819275"/>
                <a:gd name="connsiteX5" fmla="*/ 274019 w 374030"/>
                <a:gd name="connsiteY5" fmla="*/ 664369 h 819275"/>
                <a:gd name="connsiteX6" fmla="*/ 221629 w 374030"/>
                <a:gd name="connsiteY6" fmla="*/ 762000 h 819275"/>
                <a:gd name="connsiteX7" fmla="*/ 147811 w 374030"/>
                <a:gd name="connsiteY7" fmla="*/ 819149 h 819275"/>
                <a:gd name="connsiteX8" fmla="*/ 83517 w 374030"/>
                <a:gd name="connsiteY8" fmla="*/ 776287 h 819275"/>
                <a:gd name="connsiteX9" fmla="*/ 47798 w 374030"/>
                <a:gd name="connsiteY9" fmla="*/ 738187 h 819275"/>
                <a:gd name="connsiteX10" fmla="*/ 7317 w 374030"/>
                <a:gd name="connsiteY10" fmla="*/ 631031 h 819275"/>
                <a:gd name="connsiteX11" fmla="*/ 174 w 374030"/>
                <a:gd name="connsiteY11" fmla="*/ 511968 h 819275"/>
                <a:gd name="connsiteX12" fmla="*/ 9699 w 374030"/>
                <a:gd name="connsiteY12" fmla="*/ 431006 h 819275"/>
                <a:gd name="connsiteX13" fmla="*/ 9699 w 374030"/>
                <a:gd name="connsiteY13" fmla="*/ 431006 h 819275"/>
                <a:gd name="connsiteX0" fmla="*/ 374030 w 374030"/>
                <a:gd name="connsiteY0" fmla="*/ 0 h 819484"/>
                <a:gd name="connsiteX1" fmla="*/ 369268 w 374030"/>
                <a:gd name="connsiteY1" fmla="*/ 123824 h 819484"/>
                <a:gd name="connsiteX2" fmla="*/ 354980 w 374030"/>
                <a:gd name="connsiteY2" fmla="*/ 269081 h 819484"/>
                <a:gd name="connsiteX3" fmla="*/ 331167 w 374030"/>
                <a:gd name="connsiteY3" fmla="*/ 428624 h 819484"/>
                <a:gd name="connsiteX4" fmla="*/ 302592 w 374030"/>
                <a:gd name="connsiteY4" fmla="*/ 561975 h 819484"/>
                <a:gd name="connsiteX5" fmla="*/ 274019 w 374030"/>
                <a:gd name="connsiteY5" fmla="*/ 664369 h 819484"/>
                <a:gd name="connsiteX6" fmla="*/ 221629 w 374030"/>
                <a:gd name="connsiteY6" fmla="*/ 762000 h 819484"/>
                <a:gd name="connsiteX7" fmla="*/ 147811 w 374030"/>
                <a:gd name="connsiteY7" fmla="*/ 819149 h 819484"/>
                <a:gd name="connsiteX8" fmla="*/ 83517 w 374030"/>
                <a:gd name="connsiteY8" fmla="*/ 783431 h 819484"/>
                <a:gd name="connsiteX9" fmla="*/ 47798 w 374030"/>
                <a:gd name="connsiteY9" fmla="*/ 738187 h 819484"/>
                <a:gd name="connsiteX10" fmla="*/ 7317 w 374030"/>
                <a:gd name="connsiteY10" fmla="*/ 631031 h 819484"/>
                <a:gd name="connsiteX11" fmla="*/ 174 w 374030"/>
                <a:gd name="connsiteY11" fmla="*/ 511968 h 819484"/>
                <a:gd name="connsiteX12" fmla="*/ 9699 w 374030"/>
                <a:gd name="connsiteY12" fmla="*/ 431006 h 819484"/>
                <a:gd name="connsiteX13" fmla="*/ 9699 w 374030"/>
                <a:gd name="connsiteY13" fmla="*/ 431006 h 819484"/>
                <a:gd name="connsiteX0" fmla="*/ 374030 w 374030"/>
                <a:gd name="connsiteY0" fmla="*/ 0 h 820059"/>
                <a:gd name="connsiteX1" fmla="*/ 369268 w 374030"/>
                <a:gd name="connsiteY1" fmla="*/ 123824 h 820059"/>
                <a:gd name="connsiteX2" fmla="*/ 354980 w 374030"/>
                <a:gd name="connsiteY2" fmla="*/ 269081 h 820059"/>
                <a:gd name="connsiteX3" fmla="*/ 331167 w 374030"/>
                <a:gd name="connsiteY3" fmla="*/ 428624 h 820059"/>
                <a:gd name="connsiteX4" fmla="*/ 302592 w 374030"/>
                <a:gd name="connsiteY4" fmla="*/ 561975 h 820059"/>
                <a:gd name="connsiteX5" fmla="*/ 274019 w 374030"/>
                <a:gd name="connsiteY5" fmla="*/ 664369 h 820059"/>
                <a:gd name="connsiteX6" fmla="*/ 221629 w 374030"/>
                <a:gd name="connsiteY6" fmla="*/ 762000 h 820059"/>
                <a:gd name="connsiteX7" fmla="*/ 147811 w 374030"/>
                <a:gd name="connsiteY7" fmla="*/ 819149 h 820059"/>
                <a:gd name="connsiteX8" fmla="*/ 85899 w 374030"/>
                <a:gd name="connsiteY8" fmla="*/ 792956 h 820059"/>
                <a:gd name="connsiteX9" fmla="*/ 47798 w 374030"/>
                <a:gd name="connsiteY9" fmla="*/ 738187 h 820059"/>
                <a:gd name="connsiteX10" fmla="*/ 7317 w 374030"/>
                <a:gd name="connsiteY10" fmla="*/ 631031 h 820059"/>
                <a:gd name="connsiteX11" fmla="*/ 174 w 374030"/>
                <a:gd name="connsiteY11" fmla="*/ 511968 h 820059"/>
                <a:gd name="connsiteX12" fmla="*/ 9699 w 374030"/>
                <a:gd name="connsiteY12" fmla="*/ 431006 h 820059"/>
                <a:gd name="connsiteX13" fmla="*/ 9699 w 374030"/>
                <a:gd name="connsiteY13" fmla="*/ 431006 h 820059"/>
                <a:gd name="connsiteX0" fmla="*/ 373925 w 373925"/>
                <a:gd name="connsiteY0" fmla="*/ 0 h 820090"/>
                <a:gd name="connsiteX1" fmla="*/ 369163 w 373925"/>
                <a:gd name="connsiteY1" fmla="*/ 123824 h 820090"/>
                <a:gd name="connsiteX2" fmla="*/ 354875 w 373925"/>
                <a:gd name="connsiteY2" fmla="*/ 269081 h 820090"/>
                <a:gd name="connsiteX3" fmla="*/ 331062 w 373925"/>
                <a:gd name="connsiteY3" fmla="*/ 428624 h 820090"/>
                <a:gd name="connsiteX4" fmla="*/ 302487 w 373925"/>
                <a:gd name="connsiteY4" fmla="*/ 561975 h 820090"/>
                <a:gd name="connsiteX5" fmla="*/ 273914 w 373925"/>
                <a:gd name="connsiteY5" fmla="*/ 664369 h 820090"/>
                <a:gd name="connsiteX6" fmla="*/ 221524 w 373925"/>
                <a:gd name="connsiteY6" fmla="*/ 762000 h 820090"/>
                <a:gd name="connsiteX7" fmla="*/ 147706 w 373925"/>
                <a:gd name="connsiteY7" fmla="*/ 819149 h 820090"/>
                <a:gd name="connsiteX8" fmla="*/ 85794 w 373925"/>
                <a:gd name="connsiteY8" fmla="*/ 792956 h 820090"/>
                <a:gd name="connsiteX9" fmla="*/ 38168 w 373925"/>
                <a:gd name="connsiteY9" fmla="*/ 733424 h 820090"/>
                <a:gd name="connsiteX10" fmla="*/ 7212 w 373925"/>
                <a:gd name="connsiteY10" fmla="*/ 631031 h 820090"/>
                <a:gd name="connsiteX11" fmla="*/ 69 w 373925"/>
                <a:gd name="connsiteY11" fmla="*/ 511968 h 820090"/>
                <a:gd name="connsiteX12" fmla="*/ 9594 w 373925"/>
                <a:gd name="connsiteY12" fmla="*/ 431006 h 820090"/>
                <a:gd name="connsiteX13" fmla="*/ 9594 w 373925"/>
                <a:gd name="connsiteY13" fmla="*/ 431006 h 820090"/>
                <a:gd name="connsiteX0" fmla="*/ 367346 w 367346"/>
                <a:gd name="connsiteY0" fmla="*/ 0 h 820090"/>
                <a:gd name="connsiteX1" fmla="*/ 362584 w 367346"/>
                <a:gd name="connsiteY1" fmla="*/ 123824 h 820090"/>
                <a:gd name="connsiteX2" fmla="*/ 348296 w 367346"/>
                <a:gd name="connsiteY2" fmla="*/ 269081 h 820090"/>
                <a:gd name="connsiteX3" fmla="*/ 324483 w 367346"/>
                <a:gd name="connsiteY3" fmla="*/ 428624 h 820090"/>
                <a:gd name="connsiteX4" fmla="*/ 295908 w 367346"/>
                <a:gd name="connsiteY4" fmla="*/ 561975 h 820090"/>
                <a:gd name="connsiteX5" fmla="*/ 267335 w 367346"/>
                <a:gd name="connsiteY5" fmla="*/ 664369 h 820090"/>
                <a:gd name="connsiteX6" fmla="*/ 214945 w 367346"/>
                <a:gd name="connsiteY6" fmla="*/ 762000 h 820090"/>
                <a:gd name="connsiteX7" fmla="*/ 141127 w 367346"/>
                <a:gd name="connsiteY7" fmla="*/ 819149 h 820090"/>
                <a:gd name="connsiteX8" fmla="*/ 79215 w 367346"/>
                <a:gd name="connsiteY8" fmla="*/ 792956 h 820090"/>
                <a:gd name="connsiteX9" fmla="*/ 31589 w 367346"/>
                <a:gd name="connsiteY9" fmla="*/ 733424 h 820090"/>
                <a:gd name="connsiteX10" fmla="*/ 633 w 367346"/>
                <a:gd name="connsiteY10" fmla="*/ 631031 h 820090"/>
                <a:gd name="connsiteX11" fmla="*/ 10159 w 367346"/>
                <a:gd name="connsiteY11" fmla="*/ 521493 h 820090"/>
                <a:gd name="connsiteX12" fmla="*/ 3015 w 367346"/>
                <a:gd name="connsiteY12" fmla="*/ 431006 h 820090"/>
                <a:gd name="connsiteX13" fmla="*/ 3015 w 367346"/>
                <a:gd name="connsiteY13" fmla="*/ 431006 h 820090"/>
                <a:gd name="connsiteX0" fmla="*/ 373924 w 373924"/>
                <a:gd name="connsiteY0" fmla="*/ 0 h 820090"/>
                <a:gd name="connsiteX1" fmla="*/ 369162 w 373924"/>
                <a:gd name="connsiteY1" fmla="*/ 123824 h 820090"/>
                <a:gd name="connsiteX2" fmla="*/ 354874 w 373924"/>
                <a:gd name="connsiteY2" fmla="*/ 269081 h 820090"/>
                <a:gd name="connsiteX3" fmla="*/ 331061 w 373924"/>
                <a:gd name="connsiteY3" fmla="*/ 428624 h 820090"/>
                <a:gd name="connsiteX4" fmla="*/ 302486 w 373924"/>
                <a:gd name="connsiteY4" fmla="*/ 561975 h 820090"/>
                <a:gd name="connsiteX5" fmla="*/ 273913 w 373924"/>
                <a:gd name="connsiteY5" fmla="*/ 664369 h 820090"/>
                <a:gd name="connsiteX6" fmla="*/ 221523 w 373924"/>
                <a:gd name="connsiteY6" fmla="*/ 762000 h 820090"/>
                <a:gd name="connsiteX7" fmla="*/ 147705 w 373924"/>
                <a:gd name="connsiteY7" fmla="*/ 819149 h 820090"/>
                <a:gd name="connsiteX8" fmla="*/ 85793 w 373924"/>
                <a:gd name="connsiteY8" fmla="*/ 792956 h 820090"/>
                <a:gd name="connsiteX9" fmla="*/ 38167 w 373924"/>
                <a:gd name="connsiteY9" fmla="*/ 733424 h 820090"/>
                <a:gd name="connsiteX10" fmla="*/ 7211 w 373924"/>
                <a:gd name="connsiteY10" fmla="*/ 631031 h 820090"/>
                <a:gd name="connsiteX11" fmla="*/ 68 w 373924"/>
                <a:gd name="connsiteY11" fmla="*/ 521493 h 820090"/>
                <a:gd name="connsiteX12" fmla="*/ 9593 w 373924"/>
                <a:gd name="connsiteY12" fmla="*/ 431006 h 820090"/>
                <a:gd name="connsiteX13" fmla="*/ 9593 w 373924"/>
                <a:gd name="connsiteY13" fmla="*/ 431006 h 820090"/>
                <a:gd name="connsiteX0" fmla="*/ 384419 w 384419"/>
                <a:gd name="connsiteY0" fmla="*/ 0 h 820090"/>
                <a:gd name="connsiteX1" fmla="*/ 379657 w 384419"/>
                <a:gd name="connsiteY1" fmla="*/ 123824 h 820090"/>
                <a:gd name="connsiteX2" fmla="*/ 365369 w 384419"/>
                <a:gd name="connsiteY2" fmla="*/ 269081 h 820090"/>
                <a:gd name="connsiteX3" fmla="*/ 341556 w 384419"/>
                <a:gd name="connsiteY3" fmla="*/ 428624 h 820090"/>
                <a:gd name="connsiteX4" fmla="*/ 312981 w 384419"/>
                <a:gd name="connsiteY4" fmla="*/ 561975 h 820090"/>
                <a:gd name="connsiteX5" fmla="*/ 284408 w 384419"/>
                <a:gd name="connsiteY5" fmla="*/ 664369 h 820090"/>
                <a:gd name="connsiteX6" fmla="*/ 232018 w 384419"/>
                <a:gd name="connsiteY6" fmla="*/ 762000 h 820090"/>
                <a:gd name="connsiteX7" fmla="*/ 158200 w 384419"/>
                <a:gd name="connsiteY7" fmla="*/ 819149 h 820090"/>
                <a:gd name="connsiteX8" fmla="*/ 96288 w 384419"/>
                <a:gd name="connsiteY8" fmla="*/ 792956 h 820090"/>
                <a:gd name="connsiteX9" fmla="*/ 48662 w 384419"/>
                <a:gd name="connsiteY9" fmla="*/ 733424 h 820090"/>
                <a:gd name="connsiteX10" fmla="*/ 17706 w 384419"/>
                <a:gd name="connsiteY10" fmla="*/ 631031 h 820090"/>
                <a:gd name="connsiteX11" fmla="*/ 11 w 384419"/>
                <a:gd name="connsiteY11" fmla="*/ 526255 h 820090"/>
                <a:gd name="connsiteX12" fmla="*/ 20088 w 384419"/>
                <a:gd name="connsiteY12" fmla="*/ 431006 h 820090"/>
                <a:gd name="connsiteX13" fmla="*/ 20088 w 384419"/>
                <a:gd name="connsiteY13" fmla="*/ 431006 h 820090"/>
                <a:gd name="connsiteX0" fmla="*/ 385434 w 385434"/>
                <a:gd name="connsiteY0" fmla="*/ 0 h 820090"/>
                <a:gd name="connsiteX1" fmla="*/ 380672 w 385434"/>
                <a:gd name="connsiteY1" fmla="*/ 123824 h 820090"/>
                <a:gd name="connsiteX2" fmla="*/ 366384 w 385434"/>
                <a:gd name="connsiteY2" fmla="*/ 269081 h 820090"/>
                <a:gd name="connsiteX3" fmla="*/ 342571 w 385434"/>
                <a:gd name="connsiteY3" fmla="*/ 428624 h 820090"/>
                <a:gd name="connsiteX4" fmla="*/ 313996 w 385434"/>
                <a:gd name="connsiteY4" fmla="*/ 561975 h 820090"/>
                <a:gd name="connsiteX5" fmla="*/ 285423 w 385434"/>
                <a:gd name="connsiteY5" fmla="*/ 664369 h 820090"/>
                <a:gd name="connsiteX6" fmla="*/ 233033 w 385434"/>
                <a:gd name="connsiteY6" fmla="*/ 762000 h 820090"/>
                <a:gd name="connsiteX7" fmla="*/ 159215 w 385434"/>
                <a:gd name="connsiteY7" fmla="*/ 819149 h 820090"/>
                <a:gd name="connsiteX8" fmla="*/ 97303 w 385434"/>
                <a:gd name="connsiteY8" fmla="*/ 792956 h 820090"/>
                <a:gd name="connsiteX9" fmla="*/ 49677 w 385434"/>
                <a:gd name="connsiteY9" fmla="*/ 733424 h 820090"/>
                <a:gd name="connsiteX10" fmla="*/ 18721 w 385434"/>
                <a:gd name="connsiteY10" fmla="*/ 631031 h 820090"/>
                <a:gd name="connsiteX11" fmla="*/ 1026 w 385434"/>
                <a:gd name="connsiteY11" fmla="*/ 526255 h 820090"/>
                <a:gd name="connsiteX12" fmla="*/ 21103 w 385434"/>
                <a:gd name="connsiteY12" fmla="*/ 431006 h 820090"/>
                <a:gd name="connsiteX13" fmla="*/ 0 w 385434"/>
                <a:gd name="connsiteY13" fmla="*/ 435769 h 820090"/>
                <a:gd name="connsiteX0" fmla="*/ 386055 w 386055"/>
                <a:gd name="connsiteY0" fmla="*/ 0 h 820090"/>
                <a:gd name="connsiteX1" fmla="*/ 381293 w 386055"/>
                <a:gd name="connsiteY1" fmla="*/ 123824 h 820090"/>
                <a:gd name="connsiteX2" fmla="*/ 367005 w 386055"/>
                <a:gd name="connsiteY2" fmla="*/ 269081 h 820090"/>
                <a:gd name="connsiteX3" fmla="*/ 343192 w 386055"/>
                <a:gd name="connsiteY3" fmla="*/ 428624 h 820090"/>
                <a:gd name="connsiteX4" fmla="*/ 314617 w 386055"/>
                <a:gd name="connsiteY4" fmla="*/ 561975 h 820090"/>
                <a:gd name="connsiteX5" fmla="*/ 286044 w 386055"/>
                <a:gd name="connsiteY5" fmla="*/ 664369 h 820090"/>
                <a:gd name="connsiteX6" fmla="*/ 233654 w 386055"/>
                <a:gd name="connsiteY6" fmla="*/ 762000 h 820090"/>
                <a:gd name="connsiteX7" fmla="*/ 159836 w 386055"/>
                <a:gd name="connsiteY7" fmla="*/ 819149 h 820090"/>
                <a:gd name="connsiteX8" fmla="*/ 97924 w 386055"/>
                <a:gd name="connsiteY8" fmla="*/ 792956 h 820090"/>
                <a:gd name="connsiteX9" fmla="*/ 50298 w 386055"/>
                <a:gd name="connsiteY9" fmla="*/ 733424 h 820090"/>
                <a:gd name="connsiteX10" fmla="*/ 19342 w 386055"/>
                <a:gd name="connsiteY10" fmla="*/ 631031 h 820090"/>
                <a:gd name="connsiteX11" fmla="*/ 1647 w 386055"/>
                <a:gd name="connsiteY11" fmla="*/ 526255 h 820090"/>
                <a:gd name="connsiteX12" fmla="*/ 621 w 386055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14216 w 398624"/>
                <a:gd name="connsiteY11" fmla="*/ 526255 h 820090"/>
                <a:gd name="connsiteX12" fmla="*/ 0 w 39862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31911 w 398624"/>
                <a:gd name="connsiteY10" fmla="*/ 631031 h 820090"/>
                <a:gd name="connsiteX11" fmla="*/ 8940 w 398624"/>
                <a:gd name="connsiteY11" fmla="*/ 523874 h 820090"/>
                <a:gd name="connsiteX12" fmla="*/ 0 w 398624"/>
                <a:gd name="connsiteY12" fmla="*/ 435769 h 820090"/>
                <a:gd name="connsiteX0" fmla="*/ 398774 w 398774"/>
                <a:gd name="connsiteY0" fmla="*/ 0 h 820090"/>
                <a:gd name="connsiteX1" fmla="*/ 394012 w 398774"/>
                <a:gd name="connsiteY1" fmla="*/ 123824 h 820090"/>
                <a:gd name="connsiteX2" fmla="*/ 379724 w 398774"/>
                <a:gd name="connsiteY2" fmla="*/ 269081 h 820090"/>
                <a:gd name="connsiteX3" fmla="*/ 355911 w 398774"/>
                <a:gd name="connsiteY3" fmla="*/ 428624 h 820090"/>
                <a:gd name="connsiteX4" fmla="*/ 327336 w 398774"/>
                <a:gd name="connsiteY4" fmla="*/ 561975 h 820090"/>
                <a:gd name="connsiteX5" fmla="*/ 298763 w 398774"/>
                <a:gd name="connsiteY5" fmla="*/ 664369 h 820090"/>
                <a:gd name="connsiteX6" fmla="*/ 246373 w 398774"/>
                <a:gd name="connsiteY6" fmla="*/ 762000 h 820090"/>
                <a:gd name="connsiteX7" fmla="*/ 172555 w 398774"/>
                <a:gd name="connsiteY7" fmla="*/ 819149 h 820090"/>
                <a:gd name="connsiteX8" fmla="*/ 110643 w 398774"/>
                <a:gd name="connsiteY8" fmla="*/ 792956 h 820090"/>
                <a:gd name="connsiteX9" fmla="*/ 63017 w 398774"/>
                <a:gd name="connsiteY9" fmla="*/ 733424 h 820090"/>
                <a:gd name="connsiteX10" fmla="*/ 32061 w 398774"/>
                <a:gd name="connsiteY10" fmla="*/ 631031 h 820090"/>
                <a:gd name="connsiteX11" fmla="*/ 3814 w 398774"/>
                <a:gd name="connsiteY11" fmla="*/ 523874 h 820090"/>
                <a:gd name="connsiteX12" fmla="*/ 150 w 398774"/>
                <a:gd name="connsiteY12" fmla="*/ 435769 h 820090"/>
                <a:gd name="connsiteX0" fmla="*/ 398624 w 398624"/>
                <a:gd name="connsiteY0" fmla="*/ 0 h 820090"/>
                <a:gd name="connsiteX1" fmla="*/ 393862 w 398624"/>
                <a:gd name="connsiteY1" fmla="*/ 123824 h 820090"/>
                <a:gd name="connsiteX2" fmla="*/ 379574 w 398624"/>
                <a:gd name="connsiteY2" fmla="*/ 269081 h 820090"/>
                <a:gd name="connsiteX3" fmla="*/ 355761 w 398624"/>
                <a:gd name="connsiteY3" fmla="*/ 428624 h 820090"/>
                <a:gd name="connsiteX4" fmla="*/ 327186 w 398624"/>
                <a:gd name="connsiteY4" fmla="*/ 561975 h 820090"/>
                <a:gd name="connsiteX5" fmla="*/ 298613 w 398624"/>
                <a:gd name="connsiteY5" fmla="*/ 664369 h 820090"/>
                <a:gd name="connsiteX6" fmla="*/ 246223 w 398624"/>
                <a:gd name="connsiteY6" fmla="*/ 762000 h 820090"/>
                <a:gd name="connsiteX7" fmla="*/ 172405 w 398624"/>
                <a:gd name="connsiteY7" fmla="*/ 819149 h 820090"/>
                <a:gd name="connsiteX8" fmla="*/ 110493 w 398624"/>
                <a:gd name="connsiteY8" fmla="*/ 792956 h 820090"/>
                <a:gd name="connsiteX9" fmla="*/ 62867 w 398624"/>
                <a:gd name="connsiteY9" fmla="*/ 733424 h 820090"/>
                <a:gd name="connsiteX10" fmla="*/ 18721 w 398624"/>
                <a:gd name="connsiteY10" fmla="*/ 635793 h 820090"/>
                <a:gd name="connsiteX11" fmla="*/ 3664 w 398624"/>
                <a:gd name="connsiteY11" fmla="*/ 523874 h 820090"/>
                <a:gd name="connsiteX12" fmla="*/ 0 w 398624"/>
                <a:gd name="connsiteY12" fmla="*/ 435769 h 820090"/>
                <a:gd name="connsiteX0" fmla="*/ 398624 w 398624"/>
                <a:gd name="connsiteY0" fmla="*/ 0 h 820059"/>
                <a:gd name="connsiteX1" fmla="*/ 393862 w 398624"/>
                <a:gd name="connsiteY1" fmla="*/ 123824 h 820059"/>
                <a:gd name="connsiteX2" fmla="*/ 379574 w 398624"/>
                <a:gd name="connsiteY2" fmla="*/ 269081 h 820059"/>
                <a:gd name="connsiteX3" fmla="*/ 355761 w 398624"/>
                <a:gd name="connsiteY3" fmla="*/ 428624 h 820059"/>
                <a:gd name="connsiteX4" fmla="*/ 327186 w 398624"/>
                <a:gd name="connsiteY4" fmla="*/ 561975 h 820059"/>
                <a:gd name="connsiteX5" fmla="*/ 298613 w 398624"/>
                <a:gd name="connsiteY5" fmla="*/ 664369 h 820059"/>
                <a:gd name="connsiteX6" fmla="*/ 246223 w 398624"/>
                <a:gd name="connsiteY6" fmla="*/ 762000 h 820059"/>
                <a:gd name="connsiteX7" fmla="*/ 172405 w 398624"/>
                <a:gd name="connsiteY7" fmla="*/ 819149 h 820059"/>
                <a:gd name="connsiteX8" fmla="*/ 110493 w 398624"/>
                <a:gd name="connsiteY8" fmla="*/ 792956 h 820059"/>
                <a:gd name="connsiteX9" fmla="*/ 52315 w 398624"/>
                <a:gd name="connsiteY9" fmla="*/ 738186 h 820059"/>
                <a:gd name="connsiteX10" fmla="*/ 18721 w 398624"/>
                <a:gd name="connsiteY10" fmla="*/ 635793 h 820059"/>
                <a:gd name="connsiteX11" fmla="*/ 3664 w 398624"/>
                <a:gd name="connsiteY11" fmla="*/ 523874 h 820059"/>
                <a:gd name="connsiteX12" fmla="*/ 0 w 398624"/>
                <a:gd name="connsiteY12" fmla="*/ 435769 h 820059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398624 w 398624"/>
                <a:gd name="connsiteY0" fmla="*/ 0 h 820905"/>
                <a:gd name="connsiteX1" fmla="*/ 393862 w 398624"/>
                <a:gd name="connsiteY1" fmla="*/ 123824 h 820905"/>
                <a:gd name="connsiteX2" fmla="*/ 379574 w 398624"/>
                <a:gd name="connsiteY2" fmla="*/ 269081 h 820905"/>
                <a:gd name="connsiteX3" fmla="*/ 355761 w 398624"/>
                <a:gd name="connsiteY3" fmla="*/ 428624 h 820905"/>
                <a:gd name="connsiteX4" fmla="*/ 327186 w 398624"/>
                <a:gd name="connsiteY4" fmla="*/ 561975 h 820905"/>
                <a:gd name="connsiteX5" fmla="*/ 298613 w 398624"/>
                <a:gd name="connsiteY5" fmla="*/ 664369 h 820905"/>
                <a:gd name="connsiteX6" fmla="*/ 246223 w 398624"/>
                <a:gd name="connsiteY6" fmla="*/ 762000 h 820905"/>
                <a:gd name="connsiteX7" fmla="*/ 172405 w 398624"/>
                <a:gd name="connsiteY7" fmla="*/ 819149 h 820905"/>
                <a:gd name="connsiteX8" fmla="*/ 99941 w 398624"/>
                <a:gd name="connsiteY8" fmla="*/ 800100 h 820905"/>
                <a:gd name="connsiteX9" fmla="*/ 52315 w 398624"/>
                <a:gd name="connsiteY9" fmla="*/ 738186 h 820905"/>
                <a:gd name="connsiteX10" fmla="*/ 18721 w 398624"/>
                <a:gd name="connsiteY10" fmla="*/ 635793 h 820905"/>
                <a:gd name="connsiteX11" fmla="*/ 3664 w 398624"/>
                <a:gd name="connsiteY11" fmla="*/ 523874 h 820905"/>
                <a:gd name="connsiteX12" fmla="*/ 0 w 398624"/>
                <a:gd name="connsiteY12" fmla="*/ 435769 h 820905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  <a:gd name="connsiteX0" fmla="*/ 403900 w 403900"/>
                <a:gd name="connsiteY0" fmla="*/ 0 h 816142"/>
                <a:gd name="connsiteX1" fmla="*/ 393862 w 403900"/>
                <a:gd name="connsiteY1" fmla="*/ 119061 h 816142"/>
                <a:gd name="connsiteX2" fmla="*/ 379574 w 403900"/>
                <a:gd name="connsiteY2" fmla="*/ 264318 h 816142"/>
                <a:gd name="connsiteX3" fmla="*/ 355761 w 403900"/>
                <a:gd name="connsiteY3" fmla="*/ 423861 h 816142"/>
                <a:gd name="connsiteX4" fmla="*/ 327186 w 403900"/>
                <a:gd name="connsiteY4" fmla="*/ 557212 h 816142"/>
                <a:gd name="connsiteX5" fmla="*/ 298613 w 403900"/>
                <a:gd name="connsiteY5" fmla="*/ 659606 h 816142"/>
                <a:gd name="connsiteX6" fmla="*/ 246223 w 403900"/>
                <a:gd name="connsiteY6" fmla="*/ 757237 h 816142"/>
                <a:gd name="connsiteX7" fmla="*/ 172405 w 403900"/>
                <a:gd name="connsiteY7" fmla="*/ 814386 h 816142"/>
                <a:gd name="connsiteX8" fmla="*/ 99941 w 403900"/>
                <a:gd name="connsiteY8" fmla="*/ 795337 h 816142"/>
                <a:gd name="connsiteX9" fmla="*/ 52315 w 403900"/>
                <a:gd name="connsiteY9" fmla="*/ 733423 h 816142"/>
                <a:gd name="connsiteX10" fmla="*/ 18721 w 403900"/>
                <a:gd name="connsiteY10" fmla="*/ 631030 h 816142"/>
                <a:gd name="connsiteX11" fmla="*/ 3664 w 403900"/>
                <a:gd name="connsiteY11" fmla="*/ 519111 h 816142"/>
                <a:gd name="connsiteX12" fmla="*/ 0 w 403900"/>
                <a:gd name="connsiteY12" fmla="*/ 431006 h 81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900" h="816142">
                  <a:moveTo>
                    <a:pt x="403900" y="0"/>
                  </a:moveTo>
                  <a:cubicBezTo>
                    <a:pt x="389519" y="201611"/>
                    <a:pt x="397916" y="75008"/>
                    <a:pt x="393862" y="119061"/>
                  </a:cubicBezTo>
                  <a:cubicBezTo>
                    <a:pt x="389808" y="163114"/>
                    <a:pt x="385924" y="213518"/>
                    <a:pt x="379574" y="264318"/>
                  </a:cubicBezTo>
                  <a:cubicBezTo>
                    <a:pt x="373224" y="315118"/>
                    <a:pt x="364492" y="375046"/>
                    <a:pt x="355761" y="423861"/>
                  </a:cubicBezTo>
                  <a:cubicBezTo>
                    <a:pt x="347030" y="472676"/>
                    <a:pt x="336711" y="517921"/>
                    <a:pt x="327186" y="557212"/>
                  </a:cubicBezTo>
                  <a:cubicBezTo>
                    <a:pt x="317661" y="596503"/>
                    <a:pt x="312107" y="626269"/>
                    <a:pt x="298613" y="659606"/>
                  </a:cubicBezTo>
                  <a:cubicBezTo>
                    <a:pt x="285119" y="692943"/>
                    <a:pt x="267258" y="731440"/>
                    <a:pt x="246223" y="757237"/>
                  </a:cubicBezTo>
                  <a:cubicBezTo>
                    <a:pt x="225188" y="783034"/>
                    <a:pt x="196785" y="808036"/>
                    <a:pt x="172405" y="814386"/>
                  </a:cubicBezTo>
                  <a:cubicBezTo>
                    <a:pt x="148025" y="820736"/>
                    <a:pt x="119956" y="808831"/>
                    <a:pt x="99941" y="795337"/>
                  </a:cubicBezTo>
                  <a:cubicBezTo>
                    <a:pt x="79926" y="781843"/>
                    <a:pt x="65852" y="760808"/>
                    <a:pt x="52315" y="733423"/>
                  </a:cubicBezTo>
                  <a:cubicBezTo>
                    <a:pt x="38778" y="706039"/>
                    <a:pt x="26829" y="666749"/>
                    <a:pt x="18721" y="631030"/>
                  </a:cubicBezTo>
                  <a:cubicBezTo>
                    <a:pt x="10613" y="595311"/>
                    <a:pt x="6784" y="552448"/>
                    <a:pt x="3664" y="519111"/>
                  </a:cubicBezTo>
                  <a:cubicBezTo>
                    <a:pt x="544" y="485774"/>
                    <a:pt x="214" y="449857"/>
                    <a:pt x="0" y="431006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27" name="Skupina 126"/>
          <p:cNvGrpSpPr/>
          <p:nvPr/>
        </p:nvGrpSpPr>
        <p:grpSpPr>
          <a:xfrm>
            <a:off x="5581938" y="5001672"/>
            <a:ext cx="308583" cy="301121"/>
            <a:chOff x="10226562" y="3661507"/>
            <a:chExt cx="308583" cy="301121"/>
          </a:xfrm>
        </p:grpSpPr>
        <p:sp>
          <p:nvSpPr>
            <p:cNvPr id="122" name="Válec 121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3" name="Ovál 122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7581063" y="5344397"/>
            <a:ext cx="308583" cy="301121"/>
            <a:chOff x="9446947" y="3741795"/>
            <a:chExt cx="308583" cy="301121"/>
          </a:xfrm>
        </p:grpSpPr>
        <p:sp>
          <p:nvSpPr>
            <p:cNvPr id="124" name="Válec 123"/>
            <p:cNvSpPr/>
            <p:nvPr/>
          </p:nvSpPr>
          <p:spPr>
            <a:xfrm>
              <a:off x="9446947" y="3741795"/>
              <a:ext cx="308583" cy="301121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5" name="Ovál 124"/>
            <p:cNvSpPr/>
            <p:nvPr/>
          </p:nvSpPr>
          <p:spPr>
            <a:xfrm>
              <a:off x="9532100" y="3771962"/>
              <a:ext cx="138275" cy="802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29" name="Skupina 128"/>
          <p:cNvGrpSpPr/>
          <p:nvPr/>
        </p:nvGrpSpPr>
        <p:grpSpPr>
          <a:xfrm>
            <a:off x="4767344" y="5172825"/>
            <a:ext cx="308583" cy="301121"/>
            <a:chOff x="9446947" y="3741795"/>
            <a:chExt cx="308583" cy="301121"/>
          </a:xfrm>
        </p:grpSpPr>
        <p:sp>
          <p:nvSpPr>
            <p:cNvPr id="130" name="Válec 129"/>
            <p:cNvSpPr/>
            <p:nvPr/>
          </p:nvSpPr>
          <p:spPr>
            <a:xfrm>
              <a:off x="9446947" y="3741795"/>
              <a:ext cx="308583" cy="301121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1" name="Ovál 130"/>
            <p:cNvSpPr/>
            <p:nvPr/>
          </p:nvSpPr>
          <p:spPr>
            <a:xfrm>
              <a:off x="9532100" y="3771962"/>
              <a:ext cx="138275" cy="802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32" name="Skupina 131"/>
          <p:cNvGrpSpPr/>
          <p:nvPr/>
        </p:nvGrpSpPr>
        <p:grpSpPr>
          <a:xfrm>
            <a:off x="2634639" y="4778946"/>
            <a:ext cx="308583" cy="301121"/>
            <a:chOff x="10226562" y="3661507"/>
            <a:chExt cx="308583" cy="301121"/>
          </a:xfrm>
        </p:grpSpPr>
        <p:sp>
          <p:nvSpPr>
            <p:cNvPr id="133" name="Válec 132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4" name="Ovál 133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55" name="Volný tvar 154"/>
          <p:cNvSpPr/>
          <p:nvPr/>
        </p:nvSpPr>
        <p:spPr>
          <a:xfrm>
            <a:off x="2859419" y="4712661"/>
            <a:ext cx="354242" cy="484364"/>
          </a:xfrm>
          <a:custGeom>
            <a:avLst/>
            <a:gdLst>
              <a:gd name="connsiteX0" fmla="*/ 374085 w 374085"/>
              <a:gd name="connsiteY0" fmla="*/ 0 h 823963"/>
              <a:gd name="connsiteX1" fmla="*/ 369322 w 374085"/>
              <a:gd name="connsiteY1" fmla="*/ 111918 h 823963"/>
              <a:gd name="connsiteX2" fmla="*/ 359797 w 374085"/>
              <a:gd name="connsiteY2" fmla="*/ 252412 h 823963"/>
              <a:gd name="connsiteX3" fmla="*/ 338366 w 374085"/>
              <a:gd name="connsiteY3" fmla="*/ 419100 h 823963"/>
              <a:gd name="connsiteX4" fmla="*/ 319316 w 374085"/>
              <a:gd name="connsiteY4" fmla="*/ 542925 h 823963"/>
              <a:gd name="connsiteX5" fmla="*/ 295504 w 374085"/>
              <a:gd name="connsiteY5" fmla="*/ 671512 h 823963"/>
              <a:gd name="connsiteX6" fmla="*/ 243116 w 374085"/>
              <a:gd name="connsiteY6" fmla="*/ 766762 h 823963"/>
              <a:gd name="connsiteX7" fmla="*/ 174060 w 374085"/>
              <a:gd name="connsiteY7" fmla="*/ 823912 h 823963"/>
              <a:gd name="connsiteX8" fmla="*/ 83572 w 374085"/>
              <a:gd name="connsiteY8" fmla="*/ 776287 h 823963"/>
              <a:gd name="connsiteX9" fmla="*/ 59760 w 374085"/>
              <a:gd name="connsiteY9" fmla="*/ 742950 h 823963"/>
              <a:gd name="connsiteX10" fmla="*/ 21660 w 374085"/>
              <a:gd name="connsiteY10" fmla="*/ 642937 h 823963"/>
              <a:gd name="connsiteX11" fmla="*/ 229 w 374085"/>
              <a:gd name="connsiteY11" fmla="*/ 511968 h 823963"/>
              <a:gd name="connsiteX12" fmla="*/ 9754 w 374085"/>
              <a:gd name="connsiteY12" fmla="*/ 431006 h 823963"/>
              <a:gd name="connsiteX13" fmla="*/ 9754 w 374085"/>
              <a:gd name="connsiteY13" fmla="*/ 431006 h 823963"/>
              <a:gd name="connsiteX0" fmla="*/ 374085 w 374085"/>
              <a:gd name="connsiteY0" fmla="*/ 0 h 823963"/>
              <a:gd name="connsiteX1" fmla="*/ 369322 w 374085"/>
              <a:gd name="connsiteY1" fmla="*/ 111918 h 823963"/>
              <a:gd name="connsiteX2" fmla="*/ 359797 w 374085"/>
              <a:gd name="connsiteY2" fmla="*/ 252412 h 823963"/>
              <a:gd name="connsiteX3" fmla="*/ 338366 w 374085"/>
              <a:gd name="connsiteY3" fmla="*/ 419100 h 823963"/>
              <a:gd name="connsiteX4" fmla="*/ 309791 w 374085"/>
              <a:gd name="connsiteY4" fmla="*/ 542925 h 823963"/>
              <a:gd name="connsiteX5" fmla="*/ 295504 w 374085"/>
              <a:gd name="connsiteY5" fmla="*/ 671512 h 823963"/>
              <a:gd name="connsiteX6" fmla="*/ 243116 w 374085"/>
              <a:gd name="connsiteY6" fmla="*/ 766762 h 823963"/>
              <a:gd name="connsiteX7" fmla="*/ 174060 w 374085"/>
              <a:gd name="connsiteY7" fmla="*/ 823912 h 823963"/>
              <a:gd name="connsiteX8" fmla="*/ 83572 w 374085"/>
              <a:gd name="connsiteY8" fmla="*/ 776287 h 823963"/>
              <a:gd name="connsiteX9" fmla="*/ 59760 w 374085"/>
              <a:gd name="connsiteY9" fmla="*/ 742950 h 823963"/>
              <a:gd name="connsiteX10" fmla="*/ 21660 w 374085"/>
              <a:gd name="connsiteY10" fmla="*/ 642937 h 823963"/>
              <a:gd name="connsiteX11" fmla="*/ 229 w 374085"/>
              <a:gd name="connsiteY11" fmla="*/ 511968 h 823963"/>
              <a:gd name="connsiteX12" fmla="*/ 9754 w 374085"/>
              <a:gd name="connsiteY12" fmla="*/ 431006 h 823963"/>
              <a:gd name="connsiteX13" fmla="*/ 9754 w 374085"/>
              <a:gd name="connsiteY13" fmla="*/ 431006 h 823963"/>
              <a:gd name="connsiteX0" fmla="*/ 374085 w 374085"/>
              <a:gd name="connsiteY0" fmla="*/ 0 h 823963"/>
              <a:gd name="connsiteX1" fmla="*/ 369322 w 374085"/>
              <a:gd name="connsiteY1" fmla="*/ 111918 h 823963"/>
              <a:gd name="connsiteX2" fmla="*/ 359797 w 374085"/>
              <a:gd name="connsiteY2" fmla="*/ 252412 h 823963"/>
              <a:gd name="connsiteX3" fmla="*/ 338366 w 374085"/>
              <a:gd name="connsiteY3" fmla="*/ 419100 h 823963"/>
              <a:gd name="connsiteX4" fmla="*/ 309791 w 374085"/>
              <a:gd name="connsiteY4" fmla="*/ 542925 h 823963"/>
              <a:gd name="connsiteX5" fmla="*/ 271692 w 374085"/>
              <a:gd name="connsiteY5" fmla="*/ 671512 h 823963"/>
              <a:gd name="connsiteX6" fmla="*/ 243116 w 374085"/>
              <a:gd name="connsiteY6" fmla="*/ 766762 h 823963"/>
              <a:gd name="connsiteX7" fmla="*/ 174060 w 374085"/>
              <a:gd name="connsiteY7" fmla="*/ 823912 h 823963"/>
              <a:gd name="connsiteX8" fmla="*/ 83572 w 374085"/>
              <a:gd name="connsiteY8" fmla="*/ 776287 h 823963"/>
              <a:gd name="connsiteX9" fmla="*/ 59760 w 374085"/>
              <a:gd name="connsiteY9" fmla="*/ 742950 h 823963"/>
              <a:gd name="connsiteX10" fmla="*/ 21660 w 374085"/>
              <a:gd name="connsiteY10" fmla="*/ 642937 h 823963"/>
              <a:gd name="connsiteX11" fmla="*/ 229 w 374085"/>
              <a:gd name="connsiteY11" fmla="*/ 511968 h 823963"/>
              <a:gd name="connsiteX12" fmla="*/ 9754 w 374085"/>
              <a:gd name="connsiteY12" fmla="*/ 431006 h 823963"/>
              <a:gd name="connsiteX13" fmla="*/ 9754 w 374085"/>
              <a:gd name="connsiteY13" fmla="*/ 431006 h 823963"/>
              <a:gd name="connsiteX0" fmla="*/ 374085 w 374085"/>
              <a:gd name="connsiteY0" fmla="*/ 0 h 824102"/>
              <a:gd name="connsiteX1" fmla="*/ 369322 w 374085"/>
              <a:gd name="connsiteY1" fmla="*/ 111918 h 824102"/>
              <a:gd name="connsiteX2" fmla="*/ 359797 w 374085"/>
              <a:gd name="connsiteY2" fmla="*/ 252412 h 824102"/>
              <a:gd name="connsiteX3" fmla="*/ 338366 w 374085"/>
              <a:gd name="connsiteY3" fmla="*/ 419100 h 824102"/>
              <a:gd name="connsiteX4" fmla="*/ 309791 w 374085"/>
              <a:gd name="connsiteY4" fmla="*/ 542925 h 824102"/>
              <a:gd name="connsiteX5" fmla="*/ 271692 w 374085"/>
              <a:gd name="connsiteY5" fmla="*/ 671512 h 824102"/>
              <a:gd name="connsiteX6" fmla="*/ 212160 w 374085"/>
              <a:gd name="connsiteY6" fmla="*/ 757237 h 824102"/>
              <a:gd name="connsiteX7" fmla="*/ 174060 w 374085"/>
              <a:gd name="connsiteY7" fmla="*/ 823912 h 824102"/>
              <a:gd name="connsiteX8" fmla="*/ 83572 w 374085"/>
              <a:gd name="connsiteY8" fmla="*/ 776287 h 824102"/>
              <a:gd name="connsiteX9" fmla="*/ 59760 w 374085"/>
              <a:gd name="connsiteY9" fmla="*/ 742950 h 824102"/>
              <a:gd name="connsiteX10" fmla="*/ 21660 w 374085"/>
              <a:gd name="connsiteY10" fmla="*/ 642937 h 824102"/>
              <a:gd name="connsiteX11" fmla="*/ 229 w 374085"/>
              <a:gd name="connsiteY11" fmla="*/ 511968 h 824102"/>
              <a:gd name="connsiteX12" fmla="*/ 9754 w 374085"/>
              <a:gd name="connsiteY12" fmla="*/ 431006 h 824102"/>
              <a:gd name="connsiteX13" fmla="*/ 9754 w 374085"/>
              <a:gd name="connsiteY13" fmla="*/ 431006 h 824102"/>
              <a:gd name="connsiteX0" fmla="*/ 374085 w 374085"/>
              <a:gd name="connsiteY0" fmla="*/ 0 h 824102"/>
              <a:gd name="connsiteX1" fmla="*/ 369322 w 374085"/>
              <a:gd name="connsiteY1" fmla="*/ 111918 h 824102"/>
              <a:gd name="connsiteX2" fmla="*/ 359797 w 374085"/>
              <a:gd name="connsiteY2" fmla="*/ 252412 h 824102"/>
              <a:gd name="connsiteX3" fmla="*/ 338366 w 374085"/>
              <a:gd name="connsiteY3" fmla="*/ 419100 h 824102"/>
              <a:gd name="connsiteX4" fmla="*/ 309791 w 374085"/>
              <a:gd name="connsiteY4" fmla="*/ 542925 h 824102"/>
              <a:gd name="connsiteX5" fmla="*/ 271692 w 374085"/>
              <a:gd name="connsiteY5" fmla="*/ 671512 h 824102"/>
              <a:gd name="connsiteX6" fmla="*/ 212160 w 374085"/>
              <a:gd name="connsiteY6" fmla="*/ 757237 h 824102"/>
              <a:gd name="connsiteX7" fmla="*/ 155010 w 374085"/>
              <a:gd name="connsiteY7" fmla="*/ 823912 h 824102"/>
              <a:gd name="connsiteX8" fmla="*/ 83572 w 374085"/>
              <a:gd name="connsiteY8" fmla="*/ 776287 h 824102"/>
              <a:gd name="connsiteX9" fmla="*/ 59760 w 374085"/>
              <a:gd name="connsiteY9" fmla="*/ 742950 h 824102"/>
              <a:gd name="connsiteX10" fmla="*/ 21660 w 374085"/>
              <a:gd name="connsiteY10" fmla="*/ 642937 h 824102"/>
              <a:gd name="connsiteX11" fmla="*/ 229 w 374085"/>
              <a:gd name="connsiteY11" fmla="*/ 511968 h 824102"/>
              <a:gd name="connsiteX12" fmla="*/ 9754 w 374085"/>
              <a:gd name="connsiteY12" fmla="*/ 431006 h 824102"/>
              <a:gd name="connsiteX13" fmla="*/ 9754 w 374085"/>
              <a:gd name="connsiteY13" fmla="*/ 431006 h 824102"/>
              <a:gd name="connsiteX0" fmla="*/ 374085 w 374085"/>
              <a:gd name="connsiteY0" fmla="*/ 0 h 824102"/>
              <a:gd name="connsiteX1" fmla="*/ 369322 w 374085"/>
              <a:gd name="connsiteY1" fmla="*/ 111918 h 824102"/>
              <a:gd name="connsiteX2" fmla="*/ 359797 w 374085"/>
              <a:gd name="connsiteY2" fmla="*/ 252412 h 824102"/>
              <a:gd name="connsiteX3" fmla="*/ 338366 w 374085"/>
              <a:gd name="connsiteY3" fmla="*/ 419100 h 824102"/>
              <a:gd name="connsiteX4" fmla="*/ 309791 w 374085"/>
              <a:gd name="connsiteY4" fmla="*/ 542925 h 824102"/>
              <a:gd name="connsiteX5" fmla="*/ 271692 w 374085"/>
              <a:gd name="connsiteY5" fmla="*/ 671512 h 824102"/>
              <a:gd name="connsiteX6" fmla="*/ 235972 w 374085"/>
              <a:gd name="connsiteY6" fmla="*/ 757237 h 824102"/>
              <a:gd name="connsiteX7" fmla="*/ 155010 w 374085"/>
              <a:gd name="connsiteY7" fmla="*/ 823912 h 824102"/>
              <a:gd name="connsiteX8" fmla="*/ 83572 w 374085"/>
              <a:gd name="connsiteY8" fmla="*/ 776287 h 824102"/>
              <a:gd name="connsiteX9" fmla="*/ 59760 w 374085"/>
              <a:gd name="connsiteY9" fmla="*/ 742950 h 824102"/>
              <a:gd name="connsiteX10" fmla="*/ 21660 w 374085"/>
              <a:gd name="connsiteY10" fmla="*/ 642937 h 824102"/>
              <a:gd name="connsiteX11" fmla="*/ 229 w 374085"/>
              <a:gd name="connsiteY11" fmla="*/ 511968 h 824102"/>
              <a:gd name="connsiteX12" fmla="*/ 9754 w 374085"/>
              <a:gd name="connsiteY12" fmla="*/ 431006 h 824102"/>
              <a:gd name="connsiteX13" fmla="*/ 9754 w 374085"/>
              <a:gd name="connsiteY13" fmla="*/ 431006 h 824102"/>
              <a:gd name="connsiteX0" fmla="*/ 374085 w 374085"/>
              <a:gd name="connsiteY0" fmla="*/ 0 h 819361"/>
              <a:gd name="connsiteX1" fmla="*/ 369322 w 374085"/>
              <a:gd name="connsiteY1" fmla="*/ 111918 h 819361"/>
              <a:gd name="connsiteX2" fmla="*/ 359797 w 374085"/>
              <a:gd name="connsiteY2" fmla="*/ 252412 h 819361"/>
              <a:gd name="connsiteX3" fmla="*/ 338366 w 374085"/>
              <a:gd name="connsiteY3" fmla="*/ 419100 h 819361"/>
              <a:gd name="connsiteX4" fmla="*/ 309791 w 374085"/>
              <a:gd name="connsiteY4" fmla="*/ 542925 h 819361"/>
              <a:gd name="connsiteX5" fmla="*/ 271692 w 374085"/>
              <a:gd name="connsiteY5" fmla="*/ 671512 h 819361"/>
              <a:gd name="connsiteX6" fmla="*/ 235972 w 374085"/>
              <a:gd name="connsiteY6" fmla="*/ 757237 h 819361"/>
              <a:gd name="connsiteX7" fmla="*/ 147866 w 374085"/>
              <a:gd name="connsiteY7" fmla="*/ 819149 h 819361"/>
              <a:gd name="connsiteX8" fmla="*/ 83572 w 374085"/>
              <a:gd name="connsiteY8" fmla="*/ 776287 h 819361"/>
              <a:gd name="connsiteX9" fmla="*/ 59760 w 374085"/>
              <a:gd name="connsiteY9" fmla="*/ 742950 h 819361"/>
              <a:gd name="connsiteX10" fmla="*/ 21660 w 374085"/>
              <a:gd name="connsiteY10" fmla="*/ 642937 h 819361"/>
              <a:gd name="connsiteX11" fmla="*/ 229 w 374085"/>
              <a:gd name="connsiteY11" fmla="*/ 511968 h 819361"/>
              <a:gd name="connsiteX12" fmla="*/ 9754 w 374085"/>
              <a:gd name="connsiteY12" fmla="*/ 431006 h 819361"/>
              <a:gd name="connsiteX13" fmla="*/ 9754 w 374085"/>
              <a:gd name="connsiteY13" fmla="*/ 431006 h 819361"/>
              <a:gd name="connsiteX0" fmla="*/ 374085 w 374085"/>
              <a:gd name="connsiteY0" fmla="*/ 0 h 819365"/>
              <a:gd name="connsiteX1" fmla="*/ 369322 w 374085"/>
              <a:gd name="connsiteY1" fmla="*/ 111918 h 819365"/>
              <a:gd name="connsiteX2" fmla="*/ 359797 w 374085"/>
              <a:gd name="connsiteY2" fmla="*/ 252412 h 819365"/>
              <a:gd name="connsiteX3" fmla="*/ 338366 w 374085"/>
              <a:gd name="connsiteY3" fmla="*/ 419100 h 819365"/>
              <a:gd name="connsiteX4" fmla="*/ 309791 w 374085"/>
              <a:gd name="connsiteY4" fmla="*/ 542925 h 819365"/>
              <a:gd name="connsiteX5" fmla="*/ 271692 w 374085"/>
              <a:gd name="connsiteY5" fmla="*/ 671512 h 819365"/>
              <a:gd name="connsiteX6" fmla="*/ 235972 w 374085"/>
              <a:gd name="connsiteY6" fmla="*/ 757237 h 819365"/>
              <a:gd name="connsiteX7" fmla="*/ 147866 w 374085"/>
              <a:gd name="connsiteY7" fmla="*/ 819149 h 819365"/>
              <a:gd name="connsiteX8" fmla="*/ 83572 w 374085"/>
              <a:gd name="connsiteY8" fmla="*/ 776287 h 819365"/>
              <a:gd name="connsiteX9" fmla="*/ 47853 w 374085"/>
              <a:gd name="connsiteY9" fmla="*/ 738187 h 819365"/>
              <a:gd name="connsiteX10" fmla="*/ 21660 w 374085"/>
              <a:gd name="connsiteY10" fmla="*/ 642937 h 819365"/>
              <a:gd name="connsiteX11" fmla="*/ 229 w 374085"/>
              <a:gd name="connsiteY11" fmla="*/ 511968 h 819365"/>
              <a:gd name="connsiteX12" fmla="*/ 9754 w 374085"/>
              <a:gd name="connsiteY12" fmla="*/ 431006 h 819365"/>
              <a:gd name="connsiteX13" fmla="*/ 9754 w 374085"/>
              <a:gd name="connsiteY13" fmla="*/ 431006 h 819365"/>
              <a:gd name="connsiteX0" fmla="*/ 374030 w 374030"/>
              <a:gd name="connsiteY0" fmla="*/ 0 h 819365"/>
              <a:gd name="connsiteX1" fmla="*/ 369267 w 374030"/>
              <a:gd name="connsiteY1" fmla="*/ 111918 h 819365"/>
              <a:gd name="connsiteX2" fmla="*/ 359742 w 374030"/>
              <a:gd name="connsiteY2" fmla="*/ 252412 h 819365"/>
              <a:gd name="connsiteX3" fmla="*/ 338311 w 374030"/>
              <a:gd name="connsiteY3" fmla="*/ 419100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59742 w 374030"/>
              <a:gd name="connsiteY2" fmla="*/ 252412 h 819365"/>
              <a:gd name="connsiteX3" fmla="*/ 338311 w 374030"/>
              <a:gd name="connsiteY3" fmla="*/ 419100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38311 w 374030"/>
              <a:gd name="connsiteY3" fmla="*/ 419100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21642 w 374030"/>
              <a:gd name="connsiteY3" fmla="*/ 428625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21642 w 374030"/>
              <a:gd name="connsiteY3" fmla="*/ 428625 h 819365"/>
              <a:gd name="connsiteX4" fmla="*/ 295448 w 374030"/>
              <a:gd name="connsiteY4" fmla="*/ 559594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21642 w 374030"/>
              <a:gd name="connsiteY3" fmla="*/ 428625 h 819365"/>
              <a:gd name="connsiteX4" fmla="*/ 295448 w 374030"/>
              <a:gd name="connsiteY4" fmla="*/ 559594 h 819365"/>
              <a:gd name="connsiteX5" fmla="*/ 262112 w 374030"/>
              <a:gd name="connsiteY5" fmla="*/ 669131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3073 w 374030"/>
              <a:gd name="connsiteY2" fmla="*/ 269081 h 819318"/>
              <a:gd name="connsiteX3" fmla="*/ 321642 w 374030"/>
              <a:gd name="connsiteY3" fmla="*/ 428625 h 819318"/>
              <a:gd name="connsiteX4" fmla="*/ 295448 w 374030"/>
              <a:gd name="connsiteY4" fmla="*/ 559594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8625 h 819318"/>
              <a:gd name="connsiteX4" fmla="*/ 295448 w 374030"/>
              <a:gd name="connsiteY4" fmla="*/ 559594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6243 h 819318"/>
              <a:gd name="connsiteX4" fmla="*/ 295448 w 374030"/>
              <a:gd name="connsiteY4" fmla="*/ 559594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6243 h 819318"/>
              <a:gd name="connsiteX4" fmla="*/ 302592 w 374030"/>
              <a:gd name="connsiteY4" fmla="*/ 561975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6243 h 819318"/>
              <a:gd name="connsiteX4" fmla="*/ 302592 w 374030"/>
              <a:gd name="connsiteY4" fmla="*/ 561975 h 819318"/>
              <a:gd name="connsiteX5" fmla="*/ 259731 w 374030"/>
              <a:gd name="connsiteY5" fmla="*/ 673894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45455 w 374030"/>
              <a:gd name="connsiteY2" fmla="*/ 269081 h 819275"/>
              <a:gd name="connsiteX3" fmla="*/ 321642 w 374030"/>
              <a:gd name="connsiteY3" fmla="*/ 426243 h 819275"/>
              <a:gd name="connsiteX4" fmla="*/ 302592 w 374030"/>
              <a:gd name="connsiteY4" fmla="*/ 561975 h 819275"/>
              <a:gd name="connsiteX5" fmla="*/ 259731 w 374030"/>
              <a:gd name="connsiteY5" fmla="*/ 673894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45455 w 374030"/>
              <a:gd name="connsiteY2" fmla="*/ 269081 h 819275"/>
              <a:gd name="connsiteX3" fmla="*/ 321642 w 374030"/>
              <a:gd name="connsiteY3" fmla="*/ 426243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45455 w 374030"/>
              <a:gd name="connsiteY2" fmla="*/ 269081 h 819275"/>
              <a:gd name="connsiteX3" fmla="*/ 331167 w 374030"/>
              <a:gd name="connsiteY3" fmla="*/ 428624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54980 w 374030"/>
              <a:gd name="connsiteY2" fmla="*/ 269081 h 819275"/>
              <a:gd name="connsiteX3" fmla="*/ 331167 w 374030"/>
              <a:gd name="connsiteY3" fmla="*/ 428624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9268 w 374030"/>
              <a:gd name="connsiteY1" fmla="*/ 123824 h 819275"/>
              <a:gd name="connsiteX2" fmla="*/ 354980 w 374030"/>
              <a:gd name="connsiteY2" fmla="*/ 269081 h 819275"/>
              <a:gd name="connsiteX3" fmla="*/ 331167 w 374030"/>
              <a:gd name="connsiteY3" fmla="*/ 428624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484"/>
              <a:gd name="connsiteX1" fmla="*/ 369268 w 374030"/>
              <a:gd name="connsiteY1" fmla="*/ 123824 h 819484"/>
              <a:gd name="connsiteX2" fmla="*/ 354980 w 374030"/>
              <a:gd name="connsiteY2" fmla="*/ 269081 h 819484"/>
              <a:gd name="connsiteX3" fmla="*/ 331167 w 374030"/>
              <a:gd name="connsiteY3" fmla="*/ 428624 h 819484"/>
              <a:gd name="connsiteX4" fmla="*/ 302592 w 374030"/>
              <a:gd name="connsiteY4" fmla="*/ 561975 h 819484"/>
              <a:gd name="connsiteX5" fmla="*/ 274019 w 374030"/>
              <a:gd name="connsiteY5" fmla="*/ 664369 h 819484"/>
              <a:gd name="connsiteX6" fmla="*/ 221629 w 374030"/>
              <a:gd name="connsiteY6" fmla="*/ 762000 h 819484"/>
              <a:gd name="connsiteX7" fmla="*/ 147811 w 374030"/>
              <a:gd name="connsiteY7" fmla="*/ 819149 h 819484"/>
              <a:gd name="connsiteX8" fmla="*/ 83517 w 374030"/>
              <a:gd name="connsiteY8" fmla="*/ 783431 h 819484"/>
              <a:gd name="connsiteX9" fmla="*/ 47798 w 374030"/>
              <a:gd name="connsiteY9" fmla="*/ 738187 h 819484"/>
              <a:gd name="connsiteX10" fmla="*/ 7317 w 374030"/>
              <a:gd name="connsiteY10" fmla="*/ 631031 h 819484"/>
              <a:gd name="connsiteX11" fmla="*/ 174 w 374030"/>
              <a:gd name="connsiteY11" fmla="*/ 511968 h 819484"/>
              <a:gd name="connsiteX12" fmla="*/ 9699 w 374030"/>
              <a:gd name="connsiteY12" fmla="*/ 431006 h 819484"/>
              <a:gd name="connsiteX13" fmla="*/ 9699 w 374030"/>
              <a:gd name="connsiteY13" fmla="*/ 431006 h 819484"/>
              <a:gd name="connsiteX0" fmla="*/ 374030 w 374030"/>
              <a:gd name="connsiteY0" fmla="*/ 0 h 820059"/>
              <a:gd name="connsiteX1" fmla="*/ 369268 w 374030"/>
              <a:gd name="connsiteY1" fmla="*/ 123824 h 820059"/>
              <a:gd name="connsiteX2" fmla="*/ 354980 w 374030"/>
              <a:gd name="connsiteY2" fmla="*/ 269081 h 820059"/>
              <a:gd name="connsiteX3" fmla="*/ 331167 w 374030"/>
              <a:gd name="connsiteY3" fmla="*/ 428624 h 820059"/>
              <a:gd name="connsiteX4" fmla="*/ 302592 w 374030"/>
              <a:gd name="connsiteY4" fmla="*/ 561975 h 820059"/>
              <a:gd name="connsiteX5" fmla="*/ 274019 w 374030"/>
              <a:gd name="connsiteY5" fmla="*/ 664369 h 820059"/>
              <a:gd name="connsiteX6" fmla="*/ 221629 w 374030"/>
              <a:gd name="connsiteY6" fmla="*/ 762000 h 820059"/>
              <a:gd name="connsiteX7" fmla="*/ 147811 w 374030"/>
              <a:gd name="connsiteY7" fmla="*/ 819149 h 820059"/>
              <a:gd name="connsiteX8" fmla="*/ 85899 w 374030"/>
              <a:gd name="connsiteY8" fmla="*/ 792956 h 820059"/>
              <a:gd name="connsiteX9" fmla="*/ 47798 w 374030"/>
              <a:gd name="connsiteY9" fmla="*/ 738187 h 820059"/>
              <a:gd name="connsiteX10" fmla="*/ 7317 w 374030"/>
              <a:gd name="connsiteY10" fmla="*/ 631031 h 820059"/>
              <a:gd name="connsiteX11" fmla="*/ 174 w 374030"/>
              <a:gd name="connsiteY11" fmla="*/ 511968 h 820059"/>
              <a:gd name="connsiteX12" fmla="*/ 9699 w 374030"/>
              <a:gd name="connsiteY12" fmla="*/ 431006 h 820059"/>
              <a:gd name="connsiteX13" fmla="*/ 9699 w 374030"/>
              <a:gd name="connsiteY13" fmla="*/ 431006 h 820059"/>
              <a:gd name="connsiteX0" fmla="*/ 373925 w 373925"/>
              <a:gd name="connsiteY0" fmla="*/ 0 h 820090"/>
              <a:gd name="connsiteX1" fmla="*/ 369163 w 373925"/>
              <a:gd name="connsiteY1" fmla="*/ 123824 h 820090"/>
              <a:gd name="connsiteX2" fmla="*/ 354875 w 373925"/>
              <a:gd name="connsiteY2" fmla="*/ 269081 h 820090"/>
              <a:gd name="connsiteX3" fmla="*/ 331062 w 373925"/>
              <a:gd name="connsiteY3" fmla="*/ 428624 h 820090"/>
              <a:gd name="connsiteX4" fmla="*/ 302487 w 373925"/>
              <a:gd name="connsiteY4" fmla="*/ 561975 h 820090"/>
              <a:gd name="connsiteX5" fmla="*/ 273914 w 373925"/>
              <a:gd name="connsiteY5" fmla="*/ 664369 h 820090"/>
              <a:gd name="connsiteX6" fmla="*/ 221524 w 373925"/>
              <a:gd name="connsiteY6" fmla="*/ 762000 h 820090"/>
              <a:gd name="connsiteX7" fmla="*/ 147706 w 373925"/>
              <a:gd name="connsiteY7" fmla="*/ 819149 h 820090"/>
              <a:gd name="connsiteX8" fmla="*/ 85794 w 373925"/>
              <a:gd name="connsiteY8" fmla="*/ 792956 h 820090"/>
              <a:gd name="connsiteX9" fmla="*/ 38168 w 373925"/>
              <a:gd name="connsiteY9" fmla="*/ 733424 h 820090"/>
              <a:gd name="connsiteX10" fmla="*/ 7212 w 373925"/>
              <a:gd name="connsiteY10" fmla="*/ 631031 h 820090"/>
              <a:gd name="connsiteX11" fmla="*/ 69 w 373925"/>
              <a:gd name="connsiteY11" fmla="*/ 511968 h 820090"/>
              <a:gd name="connsiteX12" fmla="*/ 9594 w 373925"/>
              <a:gd name="connsiteY12" fmla="*/ 431006 h 820090"/>
              <a:gd name="connsiteX13" fmla="*/ 9594 w 373925"/>
              <a:gd name="connsiteY13" fmla="*/ 431006 h 820090"/>
              <a:gd name="connsiteX0" fmla="*/ 367346 w 367346"/>
              <a:gd name="connsiteY0" fmla="*/ 0 h 820090"/>
              <a:gd name="connsiteX1" fmla="*/ 362584 w 367346"/>
              <a:gd name="connsiteY1" fmla="*/ 123824 h 820090"/>
              <a:gd name="connsiteX2" fmla="*/ 348296 w 367346"/>
              <a:gd name="connsiteY2" fmla="*/ 269081 h 820090"/>
              <a:gd name="connsiteX3" fmla="*/ 324483 w 367346"/>
              <a:gd name="connsiteY3" fmla="*/ 428624 h 820090"/>
              <a:gd name="connsiteX4" fmla="*/ 295908 w 367346"/>
              <a:gd name="connsiteY4" fmla="*/ 561975 h 820090"/>
              <a:gd name="connsiteX5" fmla="*/ 267335 w 367346"/>
              <a:gd name="connsiteY5" fmla="*/ 664369 h 820090"/>
              <a:gd name="connsiteX6" fmla="*/ 214945 w 367346"/>
              <a:gd name="connsiteY6" fmla="*/ 762000 h 820090"/>
              <a:gd name="connsiteX7" fmla="*/ 141127 w 367346"/>
              <a:gd name="connsiteY7" fmla="*/ 819149 h 820090"/>
              <a:gd name="connsiteX8" fmla="*/ 79215 w 367346"/>
              <a:gd name="connsiteY8" fmla="*/ 792956 h 820090"/>
              <a:gd name="connsiteX9" fmla="*/ 31589 w 367346"/>
              <a:gd name="connsiteY9" fmla="*/ 733424 h 820090"/>
              <a:gd name="connsiteX10" fmla="*/ 633 w 367346"/>
              <a:gd name="connsiteY10" fmla="*/ 631031 h 820090"/>
              <a:gd name="connsiteX11" fmla="*/ 10159 w 367346"/>
              <a:gd name="connsiteY11" fmla="*/ 521493 h 820090"/>
              <a:gd name="connsiteX12" fmla="*/ 3015 w 367346"/>
              <a:gd name="connsiteY12" fmla="*/ 431006 h 820090"/>
              <a:gd name="connsiteX13" fmla="*/ 3015 w 367346"/>
              <a:gd name="connsiteY13" fmla="*/ 431006 h 820090"/>
              <a:gd name="connsiteX0" fmla="*/ 373924 w 373924"/>
              <a:gd name="connsiteY0" fmla="*/ 0 h 820090"/>
              <a:gd name="connsiteX1" fmla="*/ 369162 w 373924"/>
              <a:gd name="connsiteY1" fmla="*/ 123824 h 820090"/>
              <a:gd name="connsiteX2" fmla="*/ 354874 w 373924"/>
              <a:gd name="connsiteY2" fmla="*/ 269081 h 820090"/>
              <a:gd name="connsiteX3" fmla="*/ 331061 w 373924"/>
              <a:gd name="connsiteY3" fmla="*/ 428624 h 820090"/>
              <a:gd name="connsiteX4" fmla="*/ 302486 w 373924"/>
              <a:gd name="connsiteY4" fmla="*/ 561975 h 820090"/>
              <a:gd name="connsiteX5" fmla="*/ 273913 w 373924"/>
              <a:gd name="connsiteY5" fmla="*/ 664369 h 820090"/>
              <a:gd name="connsiteX6" fmla="*/ 221523 w 373924"/>
              <a:gd name="connsiteY6" fmla="*/ 762000 h 820090"/>
              <a:gd name="connsiteX7" fmla="*/ 147705 w 373924"/>
              <a:gd name="connsiteY7" fmla="*/ 819149 h 820090"/>
              <a:gd name="connsiteX8" fmla="*/ 85793 w 373924"/>
              <a:gd name="connsiteY8" fmla="*/ 792956 h 820090"/>
              <a:gd name="connsiteX9" fmla="*/ 38167 w 373924"/>
              <a:gd name="connsiteY9" fmla="*/ 733424 h 820090"/>
              <a:gd name="connsiteX10" fmla="*/ 7211 w 373924"/>
              <a:gd name="connsiteY10" fmla="*/ 631031 h 820090"/>
              <a:gd name="connsiteX11" fmla="*/ 68 w 373924"/>
              <a:gd name="connsiteY11" fmla="*/ 521493 h 820090"/>
              <a:gd name="connsiteX12" fmla="*/ 9593 w 373924"/>
              <a:gd name="connsiteY12" fmla="*/ 431006 h 820090"/>
              <a:gd name="connsiteX13" fmla="*/ 9593 w 373924"/>
              <a:gd name="connsiteY13" fmla="*/ 431006 h 820090"/>
              <a:gd name="connsiteX0" fmla="*/ 384419 w 384419"/>
              <a:gd name="connsiteY0" fmla="*/ 0 h 820090"/>
              <a:gd name="connsiteX1" fmla="*/ 379657 w 384419"/>
              <a:gd name="connsiteY1" fmla="*/ 123824 h 820090"/>
              <a:gd name="connsiteX2" fmla="*/ 365369 w 384419"/>
              <a:gd name="connsiteY2" fmla="*/ 269081 h 820090"/>
              <a:gd name="connsiteX3" fmla="*/ 341556 w 384419"/>
              <a:gd name="connsiteY3" fmla="*/ 428624 h 820090"/>
              <a:gd name="connsiteX4" fmla="*/ 312981 w 384419"/>
              <a:gd name="connsiteY4" fmla="*/ 561975 h 820090"/>
              <a:gd name="connsiteX5" fmla="*/ 284408 w 384419"/>
              <a:gd name="connsiteY5" fmla="*/ 664369 h 820090"/>
              <a:gd name="connsiteX6" fmla="*/ 232018 w 384419"/>
              <a:gd name="connsiteY6" fmla="*/ 762000 h 820090"/>
              <a:gd name="connsiteX7" fmla="*/ 158200 w 384419"/>
              <a:gd name="connsiteY7" fmla="*/ 819149 h 820090"/>
              <a:gd name="connsiteX8" fmla="*/ 96288 w 384419"/>
              <a:gd name="connsiteY8" fmla="*/ 792956 h 820090"/>
              <a:gd name="connsiteX9" fmla="*/ 48662 w 384419"/>
              <a:gd name="connsiteY9" fmla="*/ 733424 h 820090"/>
              <a:gd name="connsiteX10" fmla="*/ 17706 w 384419"/>
              <a:gd name="connsiteY10" fmla="*/ 631031 h 820090"/>
              <a:gd name="connsiteX11" fmla="*/ 11 w 384419"/>
              <a:gd name="connsiteY11" fmla="*/ 526255 h 820090"/>
              <a:gd name="connsiteX12" fmla="*/ 20088 w 384419"/>
              <a:gd name="connsiteY12" fmla="*/ 431006 h 820090"/>
              <a:gd name="connsiteX13" fmla="*/ 20088 w 384419"/>
              <a:gd name="connsiteY13" fmla="*/ 431006 h 820090"/>
              <a:gd name="connsiteX0" fmla="*/ 385434 w 385434"/>
              <a:gd name="connsiteY0" fmla="*/ 0 h 820090"/>
              <a:gd name="connsiteX1" fmla="*/ 380672 w 385434"/>
              <a:gd name="connsiteY1" fmla="*/ 123824 h 820090"/>
              <a:gd name="connsiteX2" fmla="*/ 366384 w 385434"/>
              <a:gd name="connsiteY2" fmla="*/ 269081 h 820090"/>
              <a:gd name="connsiteX3" fmla="*/ 342571 w 385434"/>
              <a:gd name="connsiteY3" fmla="*/ 428624 h 820090"/>
              <a:gd name="connsiteX4" fmla="*/ 313996 w 385434"/>
              <a:gd name="connsiteY4" fmla="*/ 561975 h 820090"/>
              <a:gd name="connsiteX5" fmla="*/ 285423 w 385434"/>
              <a:gd name="connsiteY5" fmla="*/ 664369 h 820090"/>
              <a:gd name="connsiteX6" fmla="*/ 233033 w 385434"/>
              <a:gd name="connsiteY6" fmla="*/ 762000 h 820090"/>
              <a:gd name="connsiteX7" fmla="*/ 159215 w 385434"/>
              <a:gd name="connsiteY7" fmla="*/ 819149 h 820090"/>
              <a:gd name="connsiteX8" fmla="*/ 97303 w 385434"/>
              <a:gd name="connsiteY8" fmla="*/ 792956 h 820090"/>
              <a:gd name="connsiteX9" fmla="*/ 49677 w 385434"/>
              <a:gd name="connsiteY9" fmla="*/ 733424 h 820090"/>
              <a:gd name="connsiteX10" fmla="*/ 18721 w 385434"/>
              <a:gd name="connsiteY10" fmla="*/ 631031 h 820090"/>
              <a:gd name="connsiteX11" fmla="*/ 1026 w 385434"/>
              <a:gd name="connsiteY11" fmla="*/ 526255 h 820090"/>
              <a:gd name="connsiteX12" fmla="*/ 21103 w 385434"/>
              <a:gd name="connsiteY12" fmla="*/ 431006 h 820090"/>
              <a:gd name="connsiteX13" fmla="*/ 0 w 385434"/>
              <a:gd name="connsiteY13" fmla="*/ 435769 h 820090"/>
              <a:gd name="connsiteX0" fmla="*/ 386055 w 386055"/>
              <a:gd name="connsiteY0" fmla="*/ 0 h 820090"/>
              <a:gd name="connsiteX1" fmla="*/ 381293 w 386055"/>
              <a:gd name="connsiteY1" fmla="*/ 123824 h 820090"/>
              <a:gd name="connsiteX2" fmla="*/ 367005 w 386055"/>
              <a:gd name="connsiteY2" fmla="*/ 269081 h 820090"/>
              <a:gd name="connsiteX3" fmla="*/ 343192 w 386055"/>
              <a:gd name="connsiteY3" fmla="*/ 428624 h 820090"/>
              <a:gd name="connsiteX4" fmla="*/ 314617 w 386055"/>
              <a:gd name="connsiteY4" fmla="*/ 561975 h 820090"/>
              <a:gd name="connsiteX5" fmla="*/ 286044 w 386055"/>
              <a:gd name="connsiteY5" fmla="*/ 664369 h 820090"/>
              <a:gd name="connsiteX6" fmla="*/ 233654 w 386055"/>
              <a:gd name="connsiteY6" fmla="*/ 762000 h 820090"/>
              <a:gd name="connsiteX7" fmla="*/ 159836 w 386055"/>
              <a:gd name="connsiteY7" fmla="*/ 819149 h 820090"/>
              <a:gd name="connsiteX8" fmla="*/ 97924 w 386055"/>
              <a:gd name="connsiteY8" fmla="*/ 792956 h 820090"/>
              <a:gd name="connsiteX9" fmla="*/ 50298 w 386055"/>
              <a:gd name="connsiteY9" fmla="*/ 733424 h 820090"/>
              <a:gd name="connsiteX10" fmla="*/ 19342 w 386055"/>
              <a:gd name="connsiteY10" fmla="*/ 631031 h 820090"/>
              <a:gd name="connsiteX11" fmla="*/ 1647 w 386055"/>
              <a:gd name="connsiteY11" fmla="*/ 526255 h 820090"/>
              <a:gd name="connsiteX12" fmla="*/ 621 w 386055"/>
              <a:gd name="connsiteY12" fmla="*/ 435769 h 820090"/>
              <a:gd name="connsiteX0" fmla="*/ 398624 w 398624"/>
              <a:gd name="connsiteY0" fmla="*/ 0 h 820090"/>
              <a:gd name="connsiteX1" fmla="*/ 393862 w 398624"/>
              <a:gd name="connsiteY1" fmla="*/ 123824 h 820090"/>
              <a:gd name="connsiteX2" fmla="*/ 379574 w 398624"/>
              <a:gd name="connsiteY2" fmla="*/ 269081 h 820090"/>
              <a:gd name="connsiteX3" fmla="*/ 355761 w 398624"/>
              <a:gd name="connsiteY3" fmla="*/ 428624 h 820090"/>
              <a:gd name="connsiteX4" fmla="*/ 327186 w 398624"/>
              <a:gd name="connsiteY4" fmla="*/ 561975 h 820090"/>
              <a:gd name="connsiteX5" fmla="*/ 298613 w 398624"/>
              <a:gd name="connsiteY5" fmla="*/ 664369 h 820090"/>
              <a:gd name="connsiteX6" fmla="*/ 246223 w 398624"/>
              <a:gd name="connsiteY6" fmla="*/ 762000 h 820090"/>
              <a:gd name="connsiteX7" fmla="*/ 172405 w 398624"/>
              <a:gd name="connsiteY7" fmla="*/ 819149 h 820090"/>
              <a:gd name="connsiteX8" fmla="*/ 110493 w 398624"/>
              <a:gd name="connsiteY8" fmla="*/ 792956 h 820090"/>
              <a:gd name="connsiteX9" fmla="*/ 62867 w 398624"/>
              <a:gd name="connsiteY9" fmla="*/ 733424 h 820090"/>
              <a:gd name="connsiteX10" fmla="*/ 31911 w 398624"/>
              <a:gd name="connsiteY10" fmla="*/ 631031 h 820090"/>
              <a:gd name="connsiteX11" fmla="*/ 14216 w 398624"/>
              <a:gd name="connsiteY11" fmla="*/ 526255 h 820090"/>
              <a:gd name="connsiteX12" fmla="*/ 0 w 398624"/>
              <a:gd name="connsiteY12" fmla="*/ 435769 h 820090"/>
              <a:gd name="connsiteX0" fmla="*/ 398624 w 398624"/>
              <a:gd name="connsiteY0" fmla="*/ 0 h 820090"/>
              <a:gd name="connsiteX1" fmla="*/ 393862 w 398624"/>
              <a:gd name="connsiteY1" fmla="*/ 123824 h 820090"/>
              <a:gd name="connsiteX2" fmla="*/ 379574 w 398624"/>
              <a:gd name="connsiteY2" fmla="*/ 269081 h 820090"/>
              <a:gd name="connsiteX3" fmla="*/ 355761 w 398624"/>
              <a:gd name="connsiteY3" fmla="*/ 428624 h 820090"/>
              <a:gd name="connsiteX4" fmla="*/ 327186 w 398624"/>
              <a:gd name="connsiteY4" fmla="*/ 561975 h 820090"/>
              <a:gd name="connsiteX5" fmla="*/ 298613 w 398624"/>
              <a:gd name="connsiteY5" fmla="*/ 664369 h 820090"/>
              <a:gd name="connsiteX6" fmla="*/ 246223 w 398624"/>
              <a:gd name="connsiteY6" fmla="*/ 762000 h 820090"/>
              <a:gd name="connsiteX7" fmla="*/ 172405 w 398624"/>
              <a:gd name="connsiteY7" fmla="*/ 819149 h 820090"/>
              <a:gd name="connsiteX8" fmla="*/ 110493 w 398624"/>
              <a:gd name="connsiteY8" fmla="*/ 792956 h 820090"/>
              <a:gd name="connsiteX9" fmla="*/ 62867 w 398624"/>
              <a:gd name="connsiteY9" fmla="*/ 733424 h 820090"/>
              <a:gd name="connsiteX10" fmla="*/ 31911 w 398624"/>
              <a:gd name="connsiteY10" fmla="*/ 631031 h 820090"/>
              <a:gd name="connsiteX11" fmla="*/ 8940 w 398624"/>
              <a:gd name="connsiteY11" fmla="*/ 523874 h 820090"/>
              <a:gd name="connsiteX12" fmla="*/ 0 w 398624"/>
              <a:gd name="connsiteY12" fmla="*/ 435769 h 820090"/>
              <a:gd name="connsiteX0" fmla="*/ 398774 w 398774"/>
              <a:gd name="connsiteY0" fmla="*/ 0 h 820090"/>
              <a:gd name="connsiteX1" fmla="*/ 394012 w 398774"/>
              <a:gd name="connsiteY1" fmla="*/ 123824 h 820090"/>
              <a:gd name="connsiteX2" fmla="*/ 379724 w 398774"/>
              <a:gd name="connsiteY2" fmla="*/ 269081 h 820090"/>
              <a:gd name="connsiteX3" fmla="*/ 355911 w 398774"/>
              <a:gd name="connsiteY3" fmla="*/ 428624 h 820090"/>
              <a:gd name="connsiteX4" fmla="*/ 327336 w 398774"/>
              <a:gd name="connsiteY4" fmla="*/ 561975 h 820090"/>
              <a:gd name="connsiteX5" fmla="*/ 298763 w 398774"/>
              <a:gd name="connsiteY5" fmla="*/ 664369 h 820090"/>
              <a:gd name="connsiteX6" fmla="*/ 246373 w 398774"/>
              <a:gd name="connsiteY6" fmla="*/ 762000 h 820090"/>
              <a:gd name="connsiteX7" fmla="*/ 172555 w 398774"/>
              <a:gd name="connsiteY7" fmla="*/ 819149 h 820090"/>
              <a:gd name="connsiteX8" fmla="*/ 110643 w 398774"/>
              <a:gd name="connsiteY8" fmla="*/ 792956 h 820090"/>
              <a:gd name="connsiteX9" fmla="*/ 63017 w 398774"/>
              <a:gd name="connsiteY9" fmla="*/ 733424 h 820090"/>
              <a:gd name="connsiteX10" fmla="*/ 32061 w 398774"/>
              <a:gd name="connsiteY10" fmla="*/ 631031 h 820090"/>
              <a:gd name="connsiteX11" fmla="*/ 3814 w 398774"/>
              <a:gd name="connsiteY11" fmla="*/ 523874 h 820090"/>
              <a:gd name="connsiteX12" fmla="*/ 150 w 398774"/>
              <a:gd name="connsiteY12" fmla="*/ 435769 h 820090"/>
              <a:gd name="connsiteX0" fmla="*/ 398624 w 398624"/>
              <a:gd name="connsiteY0" fmla="*/ 0 h 820090"/>
              <a:gd name="connsiteX1" fmla="*/ 393862 w 398624"/>
              <a:gd name="connsiteY1" fmla="*/ 123824 h 820090"/>
              <a:gd name="connsiteX2" fmla="*/ 379574 w 398624"/>
              <a:gd name="connsiteY2" fmla="*/ 269081 h 820090"/>
              <a:gd name="connsiteX3" fmla="*/ 355761 w 398624"/>
              <a:gd name="connsiteY3" fmla="*/ 428624 h 820090"/>
              <a:gd name="connsiteX4" fmla="*/ 327186 w 398624"/>
              <a:gd name="connsiteY4" fmla="*/ 561975 h 820090"/>
              <a:gd name="connsiteX5" fmla="*/ 298613 w 398624"/>
              <a:gd name="connsiteY5" fmla="*/ 664369 h 820090"/>
              <a:gd name="connsiteX6" fmla="*/ 246223 w 398624"/>
              <a:gd name="connsiteY6" fmla="*/ 762000 h 820090"/>
              <a:gd name="connsiteX7" fmla="*/ 172405 w 398624"/>
              <a:gd name="connsiteY7" fmla="*/ 819149 h 820090"/>
              <a:gd name="connsiteX8" fmla="*/ 110493 w 398624"/>
              <a:gd name="connsiteY8" fmla="*/ 792956 h 820090"/>
              <a:gd name="connsiteX9" fmla="*/ 62867 w 398624"/>
              <a:gd name="connsiteY9" fmla="*/ 733424 h 820090"/>
              <a:gd name="connsiteX10" fmla="*/ 18721 w 398624"/>
              <a:gd name="connsiteY10" fmla="*/ 635793 h 820090"/>
              <a:gd name="connsiteX11" fmla="*/ 3664 w 398624"/>
              <a:gd name="connsiteY11" fmla="*/ 523874 h 820090"/>
              <a:gd name="connsiteX12" fmla="*/ 0 w 398624"/>
              <a:gd name="connsiteY12" fmla="*/ 435769 h 820090"/>
              <a:gd name="connsiteX0" fmla="*/ 398624 w 398624"/>
              <a:gd name="connsiteY0" fmla="*/ 0 h 820059"/>
              <a:gd name="connsiteX1" fmla="*/ 393862 w 398624"/>
              <a:gd name="connsiteY1" fmla="*/ 123824 h 820059"/>
              <a:gd name="connsiteX2" fmla="*/ 379574 w 398624"/>
              <a:gd name="connsiteY2" fmla="*/ 269081 h 820059"/>
              <a:gd name="connsiteX3" fmla="*/ 355761 w 398624"/>
              <a:gd name="connsiteY3" fmla="*/ 428624 h 820059"/>
              <a:gd name="connsiteX4" fmla="*/ 327186 w 398624"/>
              <a:gd name="connsiteY4" fmla="*/ 561975 h 820059"/>
              <a:gd name="connsiteX5" fmla="*/ 298613 w 398624"/>
              <a:gd name="connsiteY5" fmla="*/ 664369 h 820059"/>
              <a:gd name="connsiteX6" fmla="*/ 246223 w 398624"/>
              <a:gd name="connsiteY6" fmla="*/ 762000 h 820059"/>
              <a:gd name="connsiteX7" fmla="*/ 172405 w 398624"/>
              <a:gd name="connsiteY7" fmla="*/ 819149 h 820059"/>
              <a:gd name="connsiteX8" fmla="*/ 110493 w 398624"/>
              <a:gd name="connsiteY8" fmla="*/ 792956 h 820059"/>
              <a:gd name="connsiteX9" fmla="*/ 52315 w 398624"/>
              <a:gd name="connsiteY9" fmla="*/ 738186 h 820059"/>
              <a:gd name="connsiteX10" fmla="*/ 18721 w 398624"/>
              <a:gd name="connsiteY10" fmla="*/ 635793 h 820059"/>
              <a:gd name="connsiteX11" fmla="*/ 3664 w 398624"/>
              <a:gd name="connsiteY11" fmla="*/ 523874 h 820059"/>
              <a:gd name="connsiteX12" fmla="*/ 0 w 398624"/>
              <a:gd name="connsiteY12" fmla="*/ 435769 h 820059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27186 w 403900"/>
              <a:gd name="connsiteY3" fmla="*/ 557212 h 816142"/>
              <a:gd name="connsiteX4" fmla="*/ 298613 w 403900"/>
              <a:gd name="connsiteY4" fmla="*/ 659606 h 816142"/>
              <a:gd name="connsiteX5" fmla="*/ 246223 w 403900"/>
              <a:gd name="connsiteY5" fmla="*/ 757237 h 816142"/>
              <a:gd name="connsiteX6" fmla="*/ 172405 w 403900"/>
              <a:gd name="connsiteY6" fmla="*/ 814386 h 816142"/>
              <a:gd name="connsiteX7" fmla="*/ 99941 w 403900"/>
              <a:gd name="connsiteY7" fmla="*/ 795337 h 816142"/>
              <a:gd name="connsiteX8" fmla="*/ 52315 w 403900"/>
              <a:gd name="connsiteY8" fmla="*/ 733423 h 816142"/>
              <a:gd name="connsiteX9" fmla="*/ 18721 w 403900"/>
              <a:gd name="connsiteY9" fmla="*/ 631030 h 816142"/>
              <a:gd name="connsiteX10" fmla="*/ 3664 w 403900"/>
              <a:gd name="connsiteY10" fmla="*/ 519111 h 816142"/>
              <a:gd name="connsiteX11" fmla="*/ 0 w 403900"/>
              <a:gd name="connsiteY11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27186 w 403900"/>
              <a:gd name="connsiteY3" fmla="*/ 557212 h 816142"/>
              <a:gd name="connsiteX4" fmla="*/ 246223 w 403900"/>
              <a:gd name="connsiteY4" fmla="*/ 757237 h 816142"/>
              <a:gd name="connsiteX5" fmla="*/ 172405 w 403900"/>
              <a:gd name="connsiteY5" fmla="*/ 814386 h 816142"/>
              <a:gd name="connsiteX6" fmla="*/ 99941 w 403900"/>
              <a:gd name="connsiteY6" fmla="*/ 795337 h 816142"/>
              <a:gd name="connsiteX7" fmla="*/ 52315 w 403900"/>
              <a:gd name="connsiteY7" fmla="*/ 733423 h 816142"/>
              <a:gd name="connsiteX8" fmla="*/ 18721 w 403900"/>
              <a:gd name="connsiteY8" fmla="*/ 631030 h 816142"/>
              <a:gd name="connsiteX9" fmla="*/ 3664 w 403900"/>
              <a:gd name="connsiteY9" fmla="*/ 519111 h 816142"/>
              <a:gd name="connsiteX10" fmla="*/ 0 w 403900"/>
              <a:gd name="connsiteY10" fmla="*/ 431006 h 816142"/>
              <a:gd name="connsiteX0" fmla="*/ 403900 w 403900"/>
              <a:gd name="connsiteY0" fmla="*/ 0 h 814915"/>
              <a:gd name="connsiteX1" fmla="*/ 393862 w 403900"/>
              <a:gd name="connsiteY1" fmla="*/ 119061 h 814915"/>
              <a:gd name="connsiteX2" fmla="*/ 379574 w 403900"/>
              <a:gd name="connsiteY2" fmla="*/ 264318 h 814915"/>
              <a:gd name="connsiteX3" fmla="*/ 327186 w 403900"/>
              <a:gd name="connsiteY3" fmla="*/ 557212 h 814915"/>
              <a:gd name="connsiteX4" fmla="*/ 246223 w 403900"/>
              <a:gd name="connsiteY4" fmla="*/ 757237 h 814915"/>
              <a:gd name="connsiteX5" fmla="*/ 172405 w 403900"/>
              <a:gd name="connsiteY5" fmla="*/ 814386 h 814915"/>
              <a:gd name="connsiteX6" fmla="*/ 52315 w 403900"/>
              <a:gd name="connsiteY6" fmla="*/ 733423 h 814915"/>
              <a:gd name="connsiteX7" fmla="*/ 18721 w 403900"/>
              <a:gd name="connsiteY7" fmla="*/ 631030 h 814915"/>
              <a:gd name="connsiteX8" fmla="*/ 3664 w 403900"/>
              <a:gd name="connsiteY8" fmla="*/ 519111 h 814915"/>
              <a:gd name="connsiteX9" fmla="*/ 0 w 403900"/>
              <a:gd name="connsiteY9" fmla="*/ 431006 h 814915"/>
              <a:gd name="connsiteX0" fmla="*/ 403900 w 403900"/>
              <a:gd name="connsiteY0" fmla="*/ 0 h 769038"/>
              <a:gd name="connsiteX1" fmla="*/ 393862 w 403900"/>
              <a:gd name="connsiteY1" fmla="*/ 119061 h 769038"/>
              <a:gd name="connsiteX2" fmla="*/ 379574 w 403900"/>
              <a:gd name="connsiteY2" fmla="*/ 264318 h 769038"/>
              <a:gd name="connsiteX3" fmla="*/ 327186 w 403900"/>
              <a:gd name="connsiteY3" fmla="*/ 557212 h 769038"/>
              <a:gd name="connsiteX4" fmla="*/ 246223 w 403900"/>
              <a:gd name="connsiteY4" fmla="*/ 757237 h 769038"/>
              <a:gd name="connsiteX5" fmla="*/ 52315 w 403900"/>
              <a:gd name="connsiteY5" fmla="*/ 733423 h 769038"/>
              <a:gd name="connsiteX6" fmla="*/ 18721 w 403900"/>
              <a:gd name="connsiteY6" fmla="*/ 631030 h 769038"/>
              <a:gd name="connsiteX7" fmla="*/ 3664 w 403900"/>
              <a:gd name="connsiteY7" fmla="*/ 519111 h 769038"/>
              <a:gd name="connsiteX8" fmla="*/ 0 w 403900"/>
              <a:gd name="connsiteY8" fmla="*/ 431006 h 769038"/>
              <a:gd name="connsiteX0" fmla="*/ 405282 w 405282"/>
              <a:gd name="connsiteY0" fmla="*/ 0 h 773076"/>
              <a:gd name="connsiteX1" fmla="*/ 395244 w 405282"/>
              <a:gd name="connsiteY1" fmla="*/ 119061 h 773076"/>
              <a:gd name="connsiteX2" fmla="*/ 380956 w 405282"/>
              <a:gd name="connsiteY2" fmla="*/ 264318 h 773076"/>
              <a:gd name="connsiteX3" fmla="*/ 328568 w 405282"/>
              <a:gd name="connsiteY3" fmla="*/ 557212 h 773076"/>
              <a:gd name="connsiteX4" fmla="*/ 247605 w 405282"/>
              <a:gd name="connsiteY4" fmla="*/ 757237 h 773076"/>
              <a:gd name="connsiteX5" fmla="*/ 53697 w 405282"/>
              <a:gd name="connsiteY5" fmla="*/ 733423 h 773076"/>
              <a:gd name="connsiteX6" fmla="*/ 5046 w 405282"/>
              <a:gd name="connsiteY6" fmla="*/ 519111 h 773076"/>
              <a:gd name="connsiteX7" fmla="*/ 1382 w 405282"/>
              <a:gd name="connsiteY7" fmla="*/ 431006 h 773076"/>
              <a:gd name="connsiteX0" fmla="*/ 403900 w 403900"/>
              <a:gd name="connsiteY0" fmla="*/ 0 h 777314"/>
              <a:gd name="connsiteX1" fmla="*/ 393862 w 403900"/>
              <a:gd name="connsiteY1" fmla="*/ 119061 h 777314"/>
              <a:gd name="connsiteX2" fmla="*/ 379574 w 403900"/>
              <a:gd name="connsiteY2" fmla="*/ 264318 h 777314"/>
              <a:gd name="connsiteX3" fmla="*/ 327186 w 403900"/>
              <a:gd name="connsiteY3" fmla="*/ 557212 h 777314"/>
              <a:gd name="connsiteX4" fmla="*/ 246223 w 403900"/>
              <a:gd name="connsiteY4" fmla="*/ 757237 h 777314"/>
              <a:gd name="connsiteX5" fmla="*/ 52315 w 403900"/>
              <a:gd name="connsiteY5" fmla="*/ 733423 h 777314"/>
              <a:gd name="connsiteX6" fmla="*/ 0 w 403900"/>
              <a:gd name="connsiteY6" fmla="*/ 431006 h 777314"/>
              <a:gd name="connsiteX0" fmla="*/ 403900 w 403900"/>
              <a:gd name="connsiteY0" fmla="*/ 0 h 782005"/>
              <a:gd name="connsiteX1" fmla="*/ 393862 w 403900"/>
              <a:gd name="connsiteY1" fmla="*/ 119061 h 782005"/>
              <a:gd name="connsiteX2" fmla="*/ 379574 w 403900"/>
              <a:gd name="connsiteY2" fmla="*/ 264318 h 782005"/>
              <a:gd name="connsiteX3" fmla="*/ 393448 w 403900"/>
              <a:gd name="connsiteY3" fmla="*/ 490748 h 782005"/>
              <a:gd name="connsiteX4" fmla="*/ 246223 w 403900"/>
              <a:gd name="connsiteY4" fmla="*/ 757237 h 782005"/>
              <a:gd name="connsiteX5" fmla="*/ 52315 w 403900"/>
              <a:gd name="connsiteY5" fmla="*/ 733423 h 782005"/>
              <a:gd name="connsiteX6" fmla="*/ 0 w 403900"/>
              <a:gd name="connsiteY6" fmla="*/ 431006 h 782005"/>
              <a:gd name="connsiteX0" fmla="*/ 403900 w 403900"/>
              <a:gd name="connsiteY0" fmla="*/ 0 h 737033"/>
              <a:gd name="connsiteX1" fmla="*/ 393862 w 403900"/>
              <a:gd name="connsiteY1" fmla="*/ 119061 h 737033"/>
              <a:gd name="connsiteX2" fmla="*/ 379574 w 403900"/>
              <a:gd name="connsiteY2" fmla="*/ 264318 h 737033"/>
              <a:gd name="connsiteX3" fmla="*/ 393448 w 403900"/>
              <a:gd name="connsiteY3" fmla="*/ 490748 h 737033"/>
              <a:gd name="connsiteX4" fmla="*/ 246223 w 403900"/>
              <a:gd name="connsiteY4" fmla="*/ 591077 h 737033"/>
              <a:gd name="connsiteX5" fmla="*/ 52315 w 403900"/>
              <a:gd name="connsiteY5" fmla="*/ 733423 h 737033"/>
              <a:gd name="connsiteX6" fmla="*/ 0 w 403900"/>
              <a:gd name="connsiteY6" fmla="*/ 431006 h 737033"/>
              <a:gd name="connsiteX0" fmla="*/ 403900 w 403900"/>
              <a:gd name="connsiteY0" fmla="*/ 0 h 598775"/>
              <a:gd name="connsiteX1" fmla="*/ 393862 w 403900"/>
              <a:gd name="connsiteY1" fmla="*/ 119061 h 598775"/>
              <a:gd name="connsiteX2" fmla="*/ 379574 w 403900"/>
              <a:gd name="connsiteY2" fmla="*/ 264318 h 598775"/>
              <a:gd name="connsiteX3" fmla="*/ 393448 w 403900"/>
              <a:gd name="connsiteY3" fmla="*/ 490748 h 598775"/>
              <a:gd name="connsiteX4" fmla="*/ 246223 w 403900"/>
              <a:gd name="connsiteY4" fmla="*/ 591077 h 598775"/>
              <a:gd name="connsiteX5" fmla="*/ 96490 w 403900"/>
              <a:gd name="connsiteY5" fmla="*/ 573909 h 598775"/>
              <a:gd name="connsiteX6" fmla="*/ 0 w 403900"/>
              <a:gd name="connsiteY6" fmla="*/ 431006 h 598775"/>
              <a:gd name="connsiteX0" fmla="*/ 403900 w 403900"/>
              <a:gd name="connsiteY0" fmla="*/ 0 h 591733"/>
              <a:gd name="connsiteX1" fmla="*/ 393862 w 403900"/>
              <a:gd name="connsiteY1" fmla="*/ 119061 h 591733"/>
              <a:gd name="connsiteX2" fmla="*/ 379574 w 403900"/>
              <a:gd name="connsiteY2" fmla="*/ 264318 h 591733"/>
              <a:gd name="connsiteX3" fmla="*/ 393448 w 403900"/>
              <a:gd name="connsiteY3" fmla="*/ 490748 h 591733"/>
              <a:gd name="connsiteX4" fmla="*/ 246223 w 403900"/>
              <a:gd name="connsiteY4" fmla="*/ 591077 h 591733"/>
              <a:gd name="connsiteX5" fmla="*/ 155389 w 403900"/>
              <a:gd name="connsiteY5" fmla="*/ 447626 h 591733"/>
              <a:gd name="connsiteX6" fmla="*/ 0 w 403900"/>
              <a:gd name="connsiteY6" fmla="*/ 431006 h 591733"/>
              <a:gd name="connsiteX0" fmla="*/ 484888 w 484888"/>
              <a:gd name="connsiteY0" fmla="*/ 0 h 591733"/>
              <a:gd name="connsiteX1" fmla="*/ 474850 w 484888"/>
              <a:gd name="connsiteY1" fmla="*/ 119061 h 591733"/>
              <a:gd name="connsiteX2" fmla="*/ 460562 w 484888"/>
              <a:gd name="connsiteY2" fmla="*/ 264318 h 591733"/>
              <a:gd name="connsiteX3" fmla="*/ 474436 w 484888"/>
              <a:gd name="connsiteY3" fmla="*/ 490748 h 591733"/>
              <a:gd name="connsiteX4" fmla="*/ 327211 w 484888"/>
              <a:gd name="connsiteY4" fmla="*/ 591077 h 591733"/>
              <a:gd name="connsiteX5" fmla="*/ 236377 w 484888"/>
              <a:gd name="connsiteY5" fmla="*/ 447626 h 591733"/>
              <a:gd name="connsiteX6" fmla="*/ 0 w 484888"/>
              <a:gd name="connsiteY6" fmla="*/ 424359 h 591733"/>
              <a:gd name="connsiteX0" fmla="*/ 484888 w 484888"/>
              <a:gd name="connsiteY0" fmla="*/ 0 h 591733"/>
              <a:gd name="connsiteX1" fmla="*/ 474850 w 484888"/>
              <a:gd name="connsiteY1" fmla="*/ 119061 h 591733"/>
              <a:gd name="connsiteX2" fmla="*/ 460562 w 484888"/>
              <a:gd name="connsiteY2" fmla="*/ 264318 h 591733"/>
              <a:gd name="connsiteX3" fmla="*/ 474436 w 484888"/>
              <a:gd name="connsiteY3" fmla="*/ 490748 h 591733"/>
              <a:gd name="connsiteX4" fmla="*/ 327211 w 484888"/>
              <a:gd name="connsiteY4" fmla="*/ 591077 h 591733"/>
              <a:gd name="connsiteX5" fmla="*/ 162752 w 484888"/>
              <a:gd name="connsiteY5" fmla="*/ 447626 h 591733"/>
              <a:gd name="connsiteX6" fmla="*/ 0 w 484888"/>
              <a:gd name="connsiteY6" fmla="*/ 424359 h 591733"/>
              <a:gd name="connsiteX0" fmla="*/ 484888 w 484888"/>
              <a:gd name="connsiteY0" fmla="*/ 0 h 565524"/>
              <a:gd name="connsiteX1" fmla="*/ 474850 w 484888"/>
              <a:gd name="connsiteY1" fmla="*/ 119061 h 565524"/>
              <a:gd name="connsiteX2" fmla="*/ 460562 w 484888"/>
              <a:gd name="connsiteY2" fmla="*/ 264318 h 565524"/>
              <a:gd name="connsiteX3" fmla="*/ 474436 w 484888"/>
              <a:gd name="connsiteY3" fmla="*/ 490748 h 565524"/>
              <a:gd name="connsiteX4" fmla="*/ 349298 w 484888"/>
              <a:gd name="connsiteY4" fmla="*/ 564491 h 565524"/>
              <a:gd name="connsiteX5" fmla="*/ 162752 w 484888"/>
              <a:gd name="connsiteY5" fmla="*/ 447626 h 565524"/>
              <a:gd name="connsiteX6" fmla="*/ 0 w 484888"/>
              <a:gd name="connsiteY6" fmla="*/ 424359 h 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888" h="565524">
                <a:moveTo>
                  <a:pt x="484888" y="0"/>
                </a:moveTo>
                <a:cubicBezTo>
                  <a:pt x="470507" y="201611"/>
                  <a:pt x="478904" y="75008"/>
                  <a:pt x="474850" y="119061"/>
                </a:cubicBezTo>
                <a:cubicBezTo>
                  <a:pt x="470796" y="163114"/>
                  <a:pt x="460631" y="202370"/>
                  <a:pt x="460562" y="264318"/>
                </a:cubicBezTo>
                <a:cubicBezTo>
                  <a:pt x="460493" y="326266"/>
                  <a:pt x="492980" y="440719"/>
                  <a:pt x="474436" y="490748"/>
                </a:cubicBezTo>
                <a:cubicBezTo>
                  <a:pt x="455892" y="540777"/>
                  <a:pt x="401245" y="571678"/>
                  <a:pt x="349298" y="564491"/>
                </a:cubicBezTo>
                <a:cubicBezTo>
                  <a:pt x="297351" y="557304"/>
                  <a:pt x="220968" y="470981"/>
                  <a:pt x="162752" y="447626"/>
                </a:cubicBezTo>
                <a:cubicBezTo>
                  <a:pt x="104536" y="424271"/>
                  <a:pt x="10899" y="487363"/>
                  <a:pt x="0" y="424359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9" name="Volný tvar 158"/>
          <p:cNvSpPr/>
          <p:nvPr/>
        </p:nvSpPr>
        <p:spPr>
          <a:xfrm>
            <a:off x="5603762" y="4802173"/>
            <a:ext cx="469660" cy="542224"/>
          </a:xfrm>
          <a:custGeom>
            <a:avLst/>
            <a:gdLst>
              <a:gd name="connsiteX0" fmla="*/ 374085 w 374085"/>
              <a:gd name="connsiteY0" fmla="*/ 0 h 823963"/>
              <a:gd name="connsiteX1" fmla="*/ 369322 w 374085"/>
              <a:gd name="connsiteY1" fmla="*/ 111918 h 823963"/>
              <a:gd name="connsiteX2" fmla="*/ 359797 w 374085"/>
              <a:gd name="connsiteY2" fmla="*/ 252412 h 823963"/>
              <a:gd name="connsiteX3" fmla="*/ 338366 w 374085"/>
              <a:gd name="connsiteY3" fmla="*/ 419100 h 823963"/>
              <a:gd name="connsiteX4" fmla="*/ 319316 w 374085"/>
              <a:gd name="connsiteY4" fmla="*/ 542925 h 823963"/>
              <a:gd name="connsiteX5" fmla="*/ 295504 w 374085"/>
              <a:gd name="connsiteY5" fmla="*/ 671512 h 823963"/>
              <a:gd name="connsiteX6" fmla="*/ 243116 w 374085"/>
              <a:gd name="connsiteY6" fmla="*/ 766762 h 823963"/>
              <a:gd name="connsiteX7" fmla="*/ 174060 w 374085"/>
              <a:gd name="connsiteY7" fmla="*/ 823912 h 823963"/>
              <a:gd name="connsiteX8" fmla="*/ 83572 w 374085"/>
              <a:gd name="connsiteY8" fmla="*/ 776287 h 823963"/>
              <a:gd name="connsiteX9" fmla="*/ 59760 w 374085"/>
              <a:gd name="connsiteY9" fmla="*/ 742950 h 823963"/>
              <a:gd name="connsiteX10" fmla="*/ 21660 w 374085"/>
              <a:gd name="connsiteY10" fmla="*/ 642937 h 823963"/>
              <a:gd name="connsiteX11" fmla="*/ 229 w 374085"/>
              <a:gd name="connsiteY11" fmla="*/ 511968 h 823963"/>
              <a:gd name="connsiteX12" fmla="*/ 9754 w 374085"/>
              <a:gd name="connsiteY12" fmla="*/ 431006 h 823963"/>
              <a:gd name="connsiteX13" fmla="*/ 9754 w 374085"/>
              <a:gd name="connsiteY13" fmla="*/ 431006 h 823963"/>
              <a:gd name="connsiteX0" fmla="*/ 374085 w 374085"/>
              <a:gd name="connsiteY0" fmla="*/ 0 h 823963"/>
              <a:gd name="connsiteX1" fmla="*/ 369322 w 374085"/>
              <a:gd name="connsiteY1" fmla="*/ 111918 h 823963"/>
              <a:gd name="connsiteX2" fmla="*/ 359797 w 374085"/>
              <a:gd name="connsiteY2" fmla="*/ 252412 h 823963"/>
              <a:gd name="connsiteX3" fmla="*/ 338366 w 374085"/>
              <a:gd name="connsiteY3" fmla="*/ 419100 h 823963"/>
              <a:gd name="connsiteX4" fmla="*/ 309791 w 374085"/>
              <a:gd name="connsiteY4" fmla="*/ 542925 h 823963"/>
              <a:gd name="connsiteX5" fmla="*/ 295504 w 374085"/>
              <a:gd name="connsiteY5" fmla="*/ 671512 h 823963"/>
              <a:gd name="connsiteX6" fmla="*/ 243116 w 374085"/>
              <a:gd name="connsiteY6" fmla="*/ 766762 h 823963"/>
              <a:gd name="connsiteX7" fmla="*/ 174060 w 374085"/>
              <a:gd name="connsiteY7" fmla="*/ 823912 h 823963"/>
              <a:gd name="connsiteX8" fmla="*/ 83572 w 374085"/>
              <a:gd name="connsiteY8" fmla="*/ 776287 h 823963"/>
              <a:gd name="connsiteX9" fmla="*/ 59760 w 374085"/>
              <a:gd name="connsiteY9" fmla="*/ 742950 h 823963"/>
              <a:gd name="connsiteX10" fmla="*/ 21660 w 374085"/>
              <a:gd name="connsiteY10" fmla="*/ 642937 h 823963"/>
              <a:gd name="connsiteX11" fmla="*/ 229 w 374085"/>
              <a:gd name="connsiteY11" fmla="*/ 511968 h 823963"/>
              <a:gd name="connsiteX12" fmla="*/ 9754 w 374085"/>
              <a:gd name="connsiteY12" fmla="*/ 431006 h 823963"/>
              <a:gd name="connsiteX13" fmla="*/ 9754 w 374085"/>
              <a:gd name="connsiteY13" fmla="*/ 431006 h 823963"/>
              <a:gd name="connsiteX0" fmla="*/ 374085 w 374085"/>
              <a:gd name="connsiteY0" fmla="*/ 0 h 823963"/>
              <a:gd name="connsiteX1" fmla="*/ 369322 w 374085"/>
              <a:gd name="connsiteY1" fmla="*/ 111918 h 823963"/>
              <a:gd name="connsiteX2" fmla="*/ 359797 w 374085"/>
              <a:gd name="connsiteY2" fmla="*/ 252412 h 823963"/>
              <a:gd name="connsiteX3" fmla="*/ 338366 w 374085"/>
              <a:gd name="connsiteY3" fmla="*/ 419100 h 823963"/>
              <a:gd name="connsiteX4" fmla="*/ 309791 w 374085"/>
              <a:gd name="connsiteY4" fmla="*/ 542925 h 823963"/>
              <a:gd name="connsiteX5" fmla="*/ 271692 w 374085"/>
              <a:gd name="connsiteY5" fmla="*/ 671512 h 823963"/>
              <a:gd name="connsiteX6" fmla="*/ 243116 w 374085"/>
              <a:gd name="connsiteY6" fmla="*/ 766762 h 823963"/>
              <a:gd name="connsiteX7" fmla="*/ 174060 w 374085"/>
              <a:gd name="connsiteY7" fmla="*/ 823912 h 823963"/>
              <a:gd name="connsiteX8" fmla="*/ 83572 w 374085"/>
              <a:gd name="connsiteY8" fmla="*/ 776287 h 823963"/>
              <a:gd name="connsiteX9" fmla="*/ 59760 w 374085"/>
              <a:gd name="connsiteY9" fmla="*/ 742950 h 823963"/>
              <a:gd name="connsiteX10" fmla="*/ 21660 w 374085"/>
              <a:gd name="connsiteY10" fmla="*/ 642937 h 823963"/>
              <a:gd name="connsiteX11" fmla="*/ 229 w 374085"/>
              <a:gd name="connsiteY11" fmla="*/ 511968 h 823963"/>
              <a:gd name="connsiteX12" fmla="*/ 9754 w 374085"/>
              <a:gd name="connsiteY12" fmla="*/ 431006 h 823963"/>
              <a:gd name="connsiteX13" fmla="*/ 9754 w 374085"/>
              <a:gd name="connsiteY13" fmla="*/ 431006 h 823963"/>
              <a:gd name="connsiteX0" fmla="*/ 374085 w 374085"/>
              <a:gd name="connsiteY0" fmla="*/ 0 h 824102"/>
              <a:gd name="connsiteX1" fmla="*/ 369322 w 374085"/>
              <a:gd name="connsiteY1" fmla="*/ 111918 h 824102"/>
              <a:gd name="connsiteX2" fmla="*/ 359797 w 374085"/>
              <a:gd name="connsiteY2" fmla="*/ 252412 h 824102"/>
              <a:gd name="connsiteX3" fmla="*/ 338366 w 374085"/>
              <a:gd name="connsiteY3" fmla="*/ 419100 h 824102"/>
              <a:gd name="connsiteX4" fmla="*/ 309791 w 374085"/>
              <a:gd name="connsiteY4" fmla="*/ 542925 h 824102"/>
              <a:gd name="connsiteX5" fmla="*/ 271692 w 374085"/>
              <a:gd name="connsiteY5" fmla="*/ 671512 h 824102"/>
              <a:gd name="connsiteX6" fmla="*/ 212160 w 374085"/>
              <a:gd name="connsiteY6" fmla="*/ 757237 h 824102"/>
              <a:gd name="connsiteX7" fmla="*/ 174060 w 374085"/>
              <a:gd name="connsiteY7" fmla="*/ 823912 h 824102"/>
              <a:gd name="connsiteX8" fmla="*/ 83572 w 374085"/>
              <a:gd name="connsiteY8" fmla="*/ 776287 h 824102"/>
              <a:gd name="connsiteX9" fmla="*/ 59760 w 374085"/>
              <a:gd name="connsiteY9" fmla="*/ 742950 h 824102"/>
              <a:gd name="connsiteX10" fmla="*/ 21660 w 374085"/>
              <a:gd name="connsiteY10" fmla="*/ 642937 h 824102"/>
              <a:gd name="connsiteX11" fmla="*/ 229 w 374085"/>
              <a:gd name="connsiteY11" fmla="*/ 511968 h 824102"/>
              <a:gd name="connsiteX12" fmla="*/ 9754 w 374085"/>
              <a:gd name="connsiteY12" fmla="*/ 431006 h 824102"/>
              <a:gd name="connsiteX13" fmla="*/ 9754 w 374085"/>
              <a:gd name="connsiteY13" fmla="*/ 431006 h 824102"/>
              <a:gd name="connsiteX0" fmla="*/ 374085 w 374085"/>
              <a:gd name="connsiteY0" fmla="*/ 0 h 824102"/>
              <a:gd name="connsiteX1" fmla="*/ 369322 w 374085"/>
              <a:gd name="connsiteY1" fmla="*/ 111918 h 824102"/>
              <a:gd name="connsiteX2" fmla="*/ 359797 w 374085"/>
              <a:gd name="connsiteY2" fmla="*/ 252412 h 824102"/>
              <a:gd name="connsiteX3" fmla="*/ 338366 w 374085"/>
              <a:gd name="connsiteY3" fmla="*/ 419100 h 824102"/>
              <a:gd name="connsiteX4" fmla="*/ 309791 w 374085"/>
              <a:gd name="connsiteY4" fmla="*/ 542925 h 824102"/>
              <a:gd name="connsiteX5" fmla="*/ 271692 w 374085"/>
              <a:gd name="connsiteY5" fmla="*/ 671512 h 824102"/>
              <a:gd name="connsiteX6" fmla="*/ 212160 w 374085"/>
              <a:gd name="connsiteY6" fmla="*/ 757237 h 824102"/>
              <a:gd name="connsiteX7" fmla="*/ 155010 w 374085"/>
              <a:gd name="connsiteY7" fmla="*/ 823912 h 824102"/>
              <a:gd name="connsiteX8" fmla="*/ 83572 w 374085"/>
              <a:gd name="connsiteY8" fmla="*/ 776287 h 824102"/>
              <a:gd name="connsiteX9" fmla="*/ 59760 w 374085"/>
              <a:gd name="connsiteY9" fmla="*/ 742950 h 824102"/>
              <a:gd name="connsiteX10" fmla="*/ 21660 w 374085"/>
              <a:gd name="connsiteY10" fmla="*/ 642937 h 824102"/>
              <a:gd name="connsiteX11" fmla="*/ 229 w 374085"/>
              <a:gd name="connsiteY11" fmla="*/ 511968 h 824102"/>
              <a:gd name="connsiteX12" fmla="*/ 9754 w 374085"/>
              <a:gd name="connsiteY12" fmla="*/ 431006 h 824102"/>
              <a:gd name="connsiteX13" fmla="*/ 9754 w 374085"/>
              <a:gd name="connsiteY13" fmla="*/ 431006 h 824102"/>
              <a:gd name="connsiteX0" fmla="*/ 374085 w 374085"/>
              <a:gd name="connsiteY0" fmla="*/ 0 h 824102"/>
              <a:gd name="connsiteX1" fmla="*/ 369322 w 374085"/>
              <a:gd name="connsiteY1" fmla="*/ 111918 h 824102"/>
              <a:gd name="connsiteX2" fmla="*/ 359797 w 374085"/>
              <a:gd name="connsiteY2" fmla="*/ 252412 h 824102"/>
              <a:gd name="connsiteX3" fmla="*/ 338366 w 374085"/>
              <a:gd name="connsiteY3" fmla="*/ 419100 h 824102"/>
              <a:gd name="connsiteX4" fmla="*/ 309791 w 374085"/>
              <a:gd name="connsiteY4" fmla="*/ 542925 h 824102"/>
              <a:gd name="connsiteX5" fmla="*/ 271692 w 374085"/>
              <a:gd name="connsiteY5" fmla="*/ 671512 h 824102"/>
              <a:gd name="connsiteX6" fmla="*/ 235972 w 374085"/>
              <a:gd name="connsiteY6" fmla="*/ 757237 h 824102"/>
              <a:gd name="connsiteX7" fmla="*/ 155010 w 374085"/>
              <a:gd name="connsiteY7" fmla="*/ 823912 h 824102"/>
              <a:gd name="connsiteX8" fmla="*/ 83572 w 374085"/>
              <a:gd name="connsiteY8" fmla="*/ 776287 h 824102"/>
              <a:gd name="connsiteX9" fmla="*/ 59760 w 374085"/>
              <a:gd name="connsiteY9" fmla="*/ 742950 h 824102"/>
              <a:gd name="connsiteX10" fmla="*/ 21660 w 374085"/>
              <a:gd name="connsiteY10" fmla="*/ 642937 h 824102"/>
              <a:gd name="connsiteX11" fmla="*/ 229 w 374085"/>
              <a:gd name="connsiteY11" fmla="*/ 511968 h 824102"/>
              <a:gd name="connsiteX12" fmla="*/ 9754 w 374085"/>
              <a:gd name="connsiteY12" fmla="*/ 431006 h 824102"/>
              <a:gd name="connsiteX13" fmla="*/ 9754 w 374085"/>
              <a:gd name="connsiteY13" fmla="*/ 431006 h 824102"/>
              <a:gd name="connsiteX0" fmla="*/ 374085 w 374085"/>
              <a:gd name="connsiteY0" fmla="*/ 0 h 819361"/>
              <a:gd name="connsiteX1" fmla="*/ 369322 w 374085"/>
              <a:gd name="connsiteY1" fmla="*/ 111918 h 819361"/>
              <a:gd name="connsiteX2" fmla="*/ 359797 w 374085"/>
              <a:gd name="connsiteY2" fmla="*/ 252412 h 819361"/>
              <a:gd name="connsiteX3" fmla="*/ 338366 w 374085"/>
              <a:gd name="connsiteY3" fmla="*/ 419100 h 819361"/>
              <a:gd name="connsiteX4" fmla="*/ 309791 w 374085"/>
              <a:gd name="connsiteY4" fmla="*/ 542925 h 819361"/>
              <a:gd name="connsiteX5" fmla="*/ 271692 w 374085"/>
              <a:gd name="connsiteY5" fmla="*/ 671512 h 819361"/>
              <a:gd name="connsiteX6" fmla="*/ 235972 w 374085"/>
              <a:gd name="connsiteY6" fmla="*/ 757237 h 819361"/>
              <a:gd name="connsiteX7" fmla="*/ 147866 w 374085"/>
              <a:gd name="connsiteY7" fmla="*/ 819149 h 819361"/>
              <a:gd name="connsiteX8" fmla="*/ 83572 w 374085"/>
              <a:gd name="connsiteY8" fmla="*/ 776287 h 819361"/>
              <a:gd name="connsiteX9" fmla="*/ 59760 w 374085"/>
              <a:gd name="connsiteY9" fmla="*/ 742950 h 819361"/>
              <a:gd name="connsiteX10" fmla="*/ 21660 w 374085"/>
              <a:gd name="connsiteY10" fmla="*/ 642937 h 819361"/>
              <a:gd name="connsiteX11" fmla="*/ 229 w 374085"/>
              <a:gd name="connsiteY11" fmla="*/ 511968 h 819361"/>
              <a:gd name="connsiteX12" fmla="*/ 9754 w 374085"/>
              <a:gd name="connsiteY12" fmla="*/ 431006 h 819361"/>
              <a:gd name="connsiteX13" fmla="*/ 9754 w 374085"/>
              <a:gd name="connsiteY13" fmla="*/ 431006 h 819361"/>
              <a:gd name="connsiteX0" fmla="*/ 374085 w 374085"/>
              <a:gd name="connsiteY0" fmla="*/ 0 h 819365"/>
              <a:gd name="connsiteX1" fmla="*/ 369322 w 374085"/>
              <a:gd name="connsiteY1" fmla="*/ 111918 h 819365"/>
              <a:gd name="connsiteX2" fmla="*/ 359797 w 374085"/>
              <a:gd name="connsiteY2" fmla="*/ 252412 h 819365"/>
              <a:gd name="connsiteX3" fmla="*/ 338366 w 374085"/>
              <a:gd name="connsiteY3" fmla="*/ 419100 h 819365"/>
              <a:gd name="connsiteX4" fmla="*/ 309791 w 374085"/>
              <a:gd name="connsiteY4" fmla="*/ 542925 h 819365"/>
              <a:gd name="connsiteX5" fmla="*/ 271692 w 374085"/>
              <a:gd name="connsiteY5" fmla="*/ 671512 h 819365"/>
              <a:gd name="connsiteX6" fmla="*/ 235972 w 374085"/>
              <a:gd name="connsiteY6" fmla="*/ 757237 h 819365"/>
              <a:gd name="connsiteX7" fmla="*/ 147866 w 374085"/>
              <a:gd name="connsiteY7" fmla="*/ 819149 h 819365"/>
              <a:gd name="connsiteX8" fmla="*/ 83572 w 374085"/>
              <a:gd name="connsiteY8" fmla="*/ 776287 h 819365"/>
              <a:gd name="connsiteX9" fmla="*/ 47853 w 374085"/>
              <a:gd name="connsiteY9" fmla="*/ 738187 h 819365"/>
              <a:gd name="connsiteX10" fmla="*/ 21660 w 374085"/>
              <a:gd name="connsiteY10" fmla="*/ 642937 h 819365"/>
              <a:gd name="connsiteX11" fmla="*/ 229 w 374085"/>
              <a:gd name="connsiteY11" fmla="*/ 511968 h 819365"/>
              <a:gd name="connsiteX12" fmla="*/ 9754 w 374085"/>
              <a:gd name="connsiteY12" fmla="*/ 431006 h 819365"/>
              <a:gd name="connsiteX13" fmla="*/ 9754 w 374085"/>
              <a:gd name="connsiteY13" fmla="*/ 431006 h 819365"/>
              <a:gd name="connsiteX0" fmla="*/ 374030 w 374030"/>
              <a:gd name="connsiteY0" fmla="*/ 0 h 819365"/>
              <a:gd name="connsiteX1" fmla="*/ 369267 w 374030"/>
              <a:gd name="connsiteY1" fmla="*/ 111918 h 819365"/>
              <a:gd name="connsiteX2" fmla="*/ 359742 w 374030"/>
              <a:gd name="connsiteY2" fmla="*/ 252412 h 819365"/>
              <a:gd name="connsiteX3" fmla="*/ 338311 w 374030"/>
              <a:gd name="connsiteY3" fmla="*/ 419100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59742 w 374030"/>
              <a:gd name="connsiteY2" fmla="*/ 252412 h 819365"/>
              <a:gd name="connsiteX3" fmla="*/ 338311 w 374030"/>
              <a:gd name="connsiteY3" fmla="*/ 419100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38311 w 374030"/>
              <a:gd name="connsiteY3" fmla="*/ 419100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21642 w 374030"/>
              <a:gd name="connsiteY3" fmla="*/ 428625 h 819365"/>
              <a:gd name="connsiteX4" fmla="*/ 309736 w 374030"/>
              <a:gd name="connsiteY4" fmla="*/ 542925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21642 w 374030"/>
              <a:gd name="connsiteY3" fmla="*/ 428625 h 819365"/>
              <a:gd name="connsiteX4" fmla="*/ 295448 w 374030"/>
              <a:gd name="connsiteY4" fmla="*/ 559594 h 819365"/>
              <a:gd name="connsiteX5" fmla="*/ 271637 w 374030"/>
              <a:gd name="connsiteY5" fmla="*/ 671512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65"/>
              <a:gd name="connsiteX1" fmla="*/ 364505 w 374030"/>
              <a:gd name="connsiteY1" fmla="*/ 121443 h 819365"/>
              <a:gd name="connsiteX2" fmla="*/ 343073 w 374030"/>
              <a:gd name="connsiteY2" fmla="*/ 269081 h 819365"/>
              <a:gd name="connsiteX3" fmla="*/ 321642 w 374030"/>
              <a:gd name="connsiteY3" fmla="*/ 428625 h 819365"/>
              <a:gd name="connsiteX4" fmla="*/ 295448 w 374030"/>
              <a:gd name="connsiteY4" fmla="*/ 559594 h 819365"/>
              <a:gd name="connsiteX5" fmla="*/ 262112 w 374030"/>
              <a:gd name="connsiteY5" fmla="*/ 669131 h 819365"/>
              <a:gd name="connsiteX6" fmla="*/ 235917 w 374030"/>
              <a:gd name="connsiteY6" fmla="*/ 757237 h 819365"/>
              <a:gd name="connsiteX7" fmla="*/ 147811 w 374030"/>
              <a:gd name="connsiteY7" fmla="*/ 819149 h 819365"/>
              <a:gd name="connsiteX8" fmla="*/ 83517 w 374030"/>
              <a:gd name="connsiteY8" fmla="*/ 776287 h 819365"/>
              <a:gd name="connsiteX9" fmla="*/ 47798 w 374030"/>
              <a:gd name="connsiteY9" fmla="*/ 738187 h 819365"/>
              <a:gd name="connsiteX10" fmla="*/ 7317 w 374030"/>
              <a:gd name="connsiteY10" fmla="*/ 631031 h 819365"/>
              <a:gd name="connsiteX11" fmla="*/ 174 w 374030"/>
              <a:gd name="connsiteY11" fmla="*/ 511968 h 819365"/>
              <a:gd name="connsiteX12" fmla="*/ 9699 w 374030"/>
              <a:gd name="connsiteY12" fmla="*/ 431006 h 819365"/>
              <a:gd name="connsiteX13" fmla="*/ 9699 w 374030"/>
              <a:gd name="connsiteY13" fmla="*/ 431006 h 819365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3073 w 374030"/>
              <a:gd name="connsiteY2" fmla="*/ 269081 h 819318"/>
              <a:gd name="connsiteX3" fmla="*/ 321642 w 374030"/>
              <a:gd name="connsiteY3" fmla="*/ 428625 h 819318"/>
              <a:gd name="connsiteX4" fmla="*/ 295448 w 374030"/>
              <a:gd name="connsiteY4" fmla="*/ 559594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8625 h 819318"/>
              <a:gd name="connsiteX4" fmla="*/ 295448 w 374030"/>
              <a:gd name="connsiteY4" fmla="*/ 559594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6243 h 819318"/>
              <a:gd name="connsiteX4" fmla="*/ 295448 w 374030"/>
              <a:gd name="connsiteY4" fmla="*/ 559594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6243 h 819318"/>
              <a:gd name="connsiteX4" fmla="*/ 302592 w 374030"/>
              <a:gd name="connsiteY4" fmla="*/ 561975 h 819318"/>
              <a:gd name="connsiteX5" fmla="*/ 262112 w 374030"/>
              <a:gd name="connsiteY5" fmla="*/ 669131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318"/>
              <a:gd name="connsiteX1" fmla="*/ 364505 w 374030"/>
              <a:gd name="connsiteY1" fmla="*/ 121443 h 819318"/>
              <a:gd name="connsiteX2" fmla="*/ 345455 w 374030"/>
              <a:gd name="connsiteY2" fmla="*/ 269081 h 819318"/>
              <a:gd name="connsiteX3" fmla="*/ 321642 w 374030"/>
              <a:gd name="connsiteY3" fmla="*/ 426243 h 819318"/>
              <a:gd name="connsiteX4" fmla="*/ 302592 w 374030"/>
              <a:gd name="connsiteY4" fmla="*/ 561975 h 819318"/>
              <a:gd name="connsiteX5" fmla="*/ 259731 w 374030"/>
              <a:gd name="connsiteY5" fmla="*/ 673894 h 819318"/>
              <a:gd name="connsiteX6" fmla="*/ 219248 w 374030"/>
              <a:gd name="connsiteY6" fmla="*/ 759619 h 819318"/>
              <a:gd name="connsiteX7" fmla="*/ 147811 w 374030"/>
              <a:gd name="connsiteY7" fmla="*/ 819149 h 819318"/>
              <a:gd name="connsiteX8" fmla="*/ 83517 w 374030"/>
              <a:gd name="connsiteY8" fmla="*/ 776287 h 819318"/>
              <a:gd name="connsiteX9" fmla="*/ 47798 w 374030"/>
              <a:gd name="connsiteY9" fmla="*/ 738187 h 819318"/>
              <a:gd name="connsiteX10" fmla="*/ 7317 w 374030"/>
              <a:gd name="connsiteY10" fmla="*/ 631031 h 819318"/>
              <a:gd name="connsiteX11" fmla="*/ 174 w 374030"/>
              <a:gd name="connsiteY11" fmla="*/ 511968 h 819318"/>
              <a:gd name="connsiteX12" fmla="*/ 9699 w 374030"/>
              <a:gd name="connsiteY12" fmla="*/ 431006 h 819318"/>
              <a:gd name="connsiteX13" fmla="*/ 9699 w 374030"/>
              <a:gd name="connsiteY13" fmla="*/ 431006 h 819318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45455 w 374030"/>
              <a:gd name="connsiteY2" fmla="*/ 269081 h 819275"/>
              <a:gd name="connsiteX3" fmla="*/ 321642 w 374030"/>
              <a:gd name="connsiteY3" fmla="*/ 426243 h 819275"/>
              <a:gd name="connsiteX4" fmla="*/ 302592 w 374030"/>
              <a:gd name="connsiteY4" fmla="*/ 561975 h 819275"/>
              <a:gd name="connsiteX5" fmla="*/ 259731 w 374030"/>
              <a:gd name="connsiteY5" fmla="*/ 673894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45455 w 374030"/>
              <a:gd name="connsiteY2" fmla="*/ 269081 h 819275"/>
              <a:gd name="connsiteX3" fmla="*/ 321642 w 374030"/>
              <a:gd name="connsiteY3" fmla="*/ 426243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45455 w 374030"/>
              <a:gd name="connsiteY2" fmla="*/ 269081 h 819275"/>
              <a:gd name="connsiteX3" fmla="*/ 331167 w 374030"/>
              <a:gd name="connsiteY3" fmla="*/ 428624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4505 w 374030"/>
              <a:gd name="connsiteY1" fmla="*/ 121443 h 819275"/>
              <a:gd name="connsiteX2" fmla="*/ 354980 w 374030"/>
              <a:gd name="connsiteY2" fmla="*/ 269081 h 819275"/>
              <a:gd name="connsiteX3" fmla="*/ 331167 w 374030"/>
              <a:gd name="connsiteY3" fmla="*/ 428624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275"/>
              <a:gd name="connsiteX1" fmla="*/ 369268 w 374030"/>
              <a:gd name="connsiteY1" fmla="*/ 123824 h 819275"/>
              <a:gd name="connsiteX2" fmla="*/ 354980 w 374030"/>
              <a:gd name="connsiteY2" fmla="*/ 269081 h 819275"/>
              <a:gd name="connsiteX3" fmla="*/ 331167 w 374030"/>
              <a:gd name="connsiteY3" fmla="*/ 428624 h 819275"/>
              <a:gd name="connsiteX4" fmla="*/ 302592 w 374030"/>
              <a:gd name="connsiteY4" fmla="*/ 561975 h 819275"/>
              <a:gd name="connsiteX5" fmla="*/ 274019 w 374030"/>
              <a:gd name="connsiteY5" fmla="*/ 664369 h 819275"/>
              <a:gd name="connsiteX6" fmla="*/ 221629 w 374030"/>
              <a:gd name="connsiteY6" fmla="*/ 762000 h 819275"/>
              <a:gd name="connsiteX7" fmla="*/ 147811 w 374030"/>
              <a:gd name="connsiteY7" fmla="*/ 819149 h 819275"/>
              <a:gd name="connsiteX8" fmla="*/ 83517 w 374030"/>
              <a:gd name="connsiteY8" fmla="*/ 776287 h 819275"/>
              <a:gd name="connsiteX9" fmla="*/ 47798 w 374030"/>
              <a:gd name="connsiteY9" fmla="*/ 738187 h 819275"/>
              <a:gd name="connsiteX10" fmla="*/ 7317 w 374030"/>
              <a:gd name="connsiteY10" fmla="*/ 631031 h 819275"/>
              <a:gd name="connsiteX11" fmla="*/ 174 w 374030"/>
              <a:gd name="connsiteY11" fmla="*/ 511968 h 819275"/>
              <a:gd name="connsiteX12" fmla="*/ 9699 w 374030"/>
              <a:gd name="connsiteY12" fmla="*/ 431006 h 819275"/>
              <a:gd name="connsiteX13" fmla="*/ 9699 w 374030"/>
              <a:gd name="connsiteY13" fmla="*/ 431006 h 819275"/>
              <a:gd name="connsiteX0" fmla="*/ 374030 w 374030"/>
              <a:gd name="connsiteY0" fmla="*/ 0 h 819484"/>
              <a:gd name="connsiteX1" fmla="*/ 369268 w 374030"/>
              <a:gd name="connsiteY1" fmla="*/ 123824 h 819484"/>
              <a:gd name="connsiteX2" fmla="*/ 354980 w 374030"/>
              <a:gd name="connsiteY2" fmla="*/ 269081 h 819484"/>
              <a:gd name="connsiteX3" fmla="*/ 331167 w 374030"/>
              <a:gd name="connsiteY3" fmla="*/ 428624 h 819484"/>
              <a:gd name="connsiteX4" fmla="*/ 302592 w 374030"/>
              <a:gd name="connsiteY4" fmla="*/ 561975 h 819484"/>
              <a:gd name="connsiteX5" fmla="*/ 274019 w 374030"/>
              <a:gd name="connsiteY5" fmla="*/ 664369 h 819484"/>
              <a:gd name="connsiteX6" fmla="*/ 221629 w 374030"/>
              <a:gd name="connsiteY6" fmla="*/ 762000 h 819484"/>
              <a:gd name="connsiteX7" fmla="*/ 147811 w 374030"/>
              <a:gd name="connsiteY7" fmla="*/ 819149 h 819484"/>
              <a:gd name="connsiteX8" fmla="*/ 83517 w 374030"/>
              <a:gd name="connsiteY8" fmla="*/ 783431 h 819484"/>
              <a:gd name="connsiteX9" fmla="*/ 47798 w 374030"/>
              <a:gd name="connsiteY9" fmla="*/ 738187 h 819484"/>
              <a:gd name="connsiteX10" fmla="*/ 7317 w 374030"/>
              <a:gd name="connsiteY10" fmla="*/ 631031 h 819484"/>
              <a:gd name="connsiteX11" fmla="*/ 174 w 374030"/>
              <a:gd name="connsiteY11" fmla="*/ 511968 h 819484"/>
              <a:gd name="connsiteX12" fmla="*/ 9699 w 374030"/>
              <a:gd name="connsiteY12" fmla="*/ 431006 h 819484"/>
              <a:gd name="connsiteX13" fmla="*/ 9699 w 374030"/>
              <a:gd name="connsiteY13" fmla="*/ 431006 h 819484"/>
              <a:gd name="connsiteX0" fmla="*/ 374030 w 374030"/>
              <a:gd name="connsiteY0" fmla="*/ 0 h 820059"/>
              <a:gd name="connsiteX1" fmla="*/ 369268 w 374030"/>
              <a:gd name="connsiteY1" fmla="*/ 123824 h 820059"/>
              <a:gd name="connsiteX2" fmla="*/ 354980 w 374030"/>
              <a:gd name="connsiteY2" fmla="*/ 269081 h 820059"/>
              <a:gd name="connsiteX3" fmla="*/ 331167 w 374030"/>
              <a:gd name="connsiteY3" fmla="*/ 428624 h 820059"/>
              <a:gd name="connsiteX4" fmla="*/ 302592 w 374030"/>
              <a:gd name="connsiteY4" fmla="*/ 561975 h 820059"/>
              <a:gd name="connsiteX5" fmla="*/ 274019 w 374030"/>
              <a:gd name="connsiteY5" fmla="*/ 664369 h 820059"/>
              <a:gd name="connsiteX6" fmla="*/ 221629 w 374030"/>
              <a:gd name="connsiteY6" fmla="*/ 762000 h 820059"/>
              <a:gd name="connsiteX7" fmla="*/ 147811 w 374030"/>
              <a:gd name="connsiteY7" fmla="*/ 819149 h 820059"/>
              <a:gd name="connsiteX8" fmla="*/ 85899 w 374030"/>
              <a:gd name="connsiteY8" fmla="*/ 792956 h 820059"/>
              <a:gd name="connsiteX9" fmla="*/ 47798 w 374030"/>
              <a:gd name="connsiteY9" fmla="*/ 738187 h 820059"/>
              <a:gd name="connsiteX10" fmla="*/ 7317 w 374030"/>
              <a:gd name="connsiteY10" fmla="*/ 631031 h 820059"/>
              <a:gd name="connsiteX11" fmla="*/ 174 w 374030"/>
              <a:gd name="connsiteY11" fmla="*/ 511968 h 820059"/>
              <a:gd name="connsiteX12" fmla="*/ 9699 w 374030"/>
              <a:gd name="connsiteY12" fmla="*/ 431006 h 820059"/>
              <a:gd name="connsiteX13" fmla="*/ 9699 w 374030"/>
              <a:gd name="connsiteY13" fmla="*/ 431006 h 820059"/>
              <a:gd name="connsiteX0" fmla="*/ 373925 w 373925"/>
              <a:gd name="connsiteY0" fmla="*/ 0 h 820090"/>
              <a:gd name="connsiteX1" fmla="*/ 369163 w 373925"/>
              <a:gd name="connsiteY1" fmla="*/ 123824 h 820090"/>
              <a:gd name="connsiteX2" fmla="*/ 354875 w 373925"/>
              <a:gd name="connsiteY2" fmla="*/ 269081 h 820090"/>
              <a:gd name="connsiteX3" fmla="*/ 331062 w 373925"/>
              <a:gd name="connsiteY3" fmla="*/ 428624 h 820090"/>
              <a:gd name="connsiteX4" fmla="*/ 302487 w 373925"/>
              <a:gd name="connsiteY4" fmla="*/ 561975 h 820090"/>
              <a:gd name="connsiteX5" fmla="*/ 273914 w 373925"/>
              <a:gd name="connsiteY5" fmla="*/ 664369 h 820090"/>
              <a:gd name="connsiteX6" fmla="*/ 221524 w 373925"/>
              <a:gd name="connsiteY6" fmla="*/ 762000 h 820090"/>
              <a:gd name="connsiteX7" fmla="*/ 147706 w 373925"/>
              <a:gd name="connsiteY7" fmla="*/ 819149 h 820090"/>
              <a:gd name="connsiteX8" fmla="*/ 85794 w 373925"/>
              <a:gd name="connsiteY8" fmla="*/ 792956 h 820090"/>
              <a:gd name="connsiteX9" fmla="*/ 38168 w 373925"/>
              <a:gd name="connsiteY9" fmla="*/ 733424 h 820090"/>
              <a:gd name="connsiteX10" fmla="*/ 7212 w 373925"/>
              <a:gd name="connsiteY10" fmla="*/ 631031 h 820090"/>
              <a:gd name="connsiteX11" fmla="*/ 69 w 373925"/>
              <a:gd name="connsiteY11" fmla="*/ 511968 h 820090"/>
              <a:gd name="connsiteX12" fmla="*/ 9594 w 373925"/>
              <a:gd name="connsiteY12" fmla="*/ 431006 h 820090"/>
              <a:gd name="connsiteX13" fmla="*/ 9594 w 373925"/>
              <a:gd name="connsiteY13" fmla="*/ 431006 h 820090"/>
              <a:gd name="connsiteX0" fmla="*/ 367346 w 367346"/>
              <a:gd name="connsiteY0" fmla="*/ 0 h 820090"/>
              <a:gd name="connsiteX1" fmla="*/ 362584 w 367346"/>
              <a:gd name="connsiteY1" fmla="*/ 123824 h 820090"/>
              <a:gd name="connsiteX2" fmla="*/ 348296 w 367346"/>
              <a:gd name="connsiteY2" fmla="*/ 269081 h 820090"/>
              <a:gd name="connsiteX3" fmla="*/ 324483 w 367346"/>
              <a:gd name="connsiteY3" fmla="*/ 428624 h 820090"/>
              <a:gd name="connsiteX4" fmla="*/ 295908 w 367346"/>
              <a:gd name="connsiteY4" fmla="*/ 561975 h 820090"/>
              <a:gd name="connsiteX5" fmla="*/ 267335 w 367346"/>
              <a:gd name="connsiteY5" fmla="*/ 664369 h 820090"/>
              <a:gd name="connsiteX6" fmla="*/ 214945 w 367346"/>
              <a:gd name="connsiteY6" fmla="*/ 762000 h 820090"/>
              <a:gd name="connsiteX7" fmla="*/ 141127 w 367346"/>
              <a:gd name="connsiteY7" fmla="*/ 819149 h 820090"/>
              <a:gd name="connsiteX8" fmla="*/ 79215 w 367346"/>
              <a:gd name="connsiteY8" fmla="*/ 792956 h 820090"/>
              <a:gd name="connsiteX9" fmla="*/ 31589 w 367346"/>
              <a:gd name="connsiteY9" fmla="*/ 733424 h 820090"/>
              <a:gd name="connsiteX10" fmla="*/ 633 w 367346"/>
              <a:gd name="connsiteY10" fmla="*/ 631031 h 820090"/>
              <a:gd name="connsiteX11" fmla="*/ 10159 w 367346"/>
              <a:gd name="connsiteY11" fmla="*/ 521493 h 820090"/>
              <a:gd name="connsiteX12" fmla="*/ 3015 w 367346"/>
              <a:gd name="connsiteY12" fmla="*/ 431006 h 820090"/>
              <a:gd name="connsiteX13" fmla="*/ 3015 w 367346"/>
              <a:gd name="connsiteY13" fmla="*/ 431006 h 820090"/>
              <a:gd name="connsiteX0" fmla="*/ 373924 w 373924"/>
              <a:gd name="connsiteY0" fmla="*/ 0 h 820090"/>
              <a:gd name="connsiteX1" fmla="*/ 369162 w 373924"/>
              <a:gd name="connsiteY1" fmla="*/ 123824 h 820090"/>
              <a:gd name="connsiteX2" fmla="*/ 354874 w 373924"/>
              <a:gd name="connsiteY2" fmla="*/ 269081 h 820090"/>
              <a:gd name="connsiteX3" fmla="*/ 331061 w 373924"/>
              <a:gd name="connsiteY3" fmla="*/ 428624 h 820090"/>
              <a:gd name="connsiteX4" fmla="*/ 302486 w 373924"/>
              <a:gd name="connsiteY4" fmla="*/ 561975 h 820090"/>
              <a:gd name="connsiteX5" fmla="*/ 273913 w 373924"/>
              <a:gd name="connsiteY5" fmla="*/ 664369 h 820090"/>
              <a:gd name="connsiteX6" fmla="*/ 221523 w 373924"/>
              <a:gd name="connsiteY6" fmla="*/ 762000 h 820090"/>
              <a:gd name="connsiteX7" fmla="*/ 147705 w 373924"/>
              <a:gd name="connsiteY7" fmla="*/ 819149 h 820090"/>
              <a:gd name="connsiteX8" fmla="*/ 85793 w 373924"/>
              <a:gd name="connsiteY8" fmla="*/ 792956 h 820090"/>
              <a:gd name="connsiteX9" fmla="*/ 38167 w 373924"/>
              <a:gd name="connsiteY9" fmla="*/ 733424 h 820090"/>
              <a:gd name="connsiteX10" fmla="*/ 7211 w 373924"/>
              <a:gd name="connsiteY10" fmla="*/ 631031 h 820090"/>
              <a:gd name="connsiteX11" fmla="*/ 68 w 373924"/>
              <a:gd name="connsiteY11" fmla="*/ 521493 h 820090"/>
              <a:gd name="connsiteX12" fmla="*/ 9593 w 373924"/>
              <a:gd name="connsiteY12" fmla="*/ 431006 h 820090"/>
              <a:gd name="connsiteX13" fmla="*/ 9593 w 373924"/>
              <a:gd name="connsiteY13" fmla="*/ 431006 h 820090"/>
              <a:gd name="connsiteX0" fmla="*/ 384419 w 384419"/>
              <a:gd name="connsiteY0" fmla="*/ 0 h 820090"/>
              <a:gd name="connsiteX1" fmla="*/ 379657 w 384419"/>
              <a:gd name="connsiteY1" fmla="*/ 123824 h 820090"/>
              <a:gd name="connsiteX2" fmla="*/ 365369 w 384419"/>
              <a:gd name="connsiteY2" fmla="*/ 269081 h 820090"/>
              <a:gd name="connsiteX3" fmla="*/ 341556 w 384419"/>
              <a:gd name="connsiteY3" fmla="*/ 428624 h 820090"/>
              <a:gd name="connsiteX4" fmla="*/ 312981 w 384419"/>
              <a:gd name="connsiteY4" fmla="*/ 561975 h 820090"/>
              <a:gd name="connsiteX5" fmla="*/ 284408 w 384419"/>
              <a:gd name="connsiteY5" fmla="*/ 664369 h 820090"/>
              <a:gd name="connsiteX6" fmla="*/ 232018 w 384419"/>
              <a:gd name="connsiteY6" fmla="*/ 762000 h 820090"/>
              <a:gd name="connsiteX7" fmla="*/ 158200 w 384419"/>
              <a:gd name="connsiteY7" fmla="*/ 819149 h 820090"/>
              <a:gd name="connsiteX8" fmla="*/ 96288 w 384419"/>
              <a:gd name="connsiteY8" fmla="*/ 792956 h 820090"/>
              <a:gd name="connsiteX9" fmla="*/ 48662 w 384419"/>
              <a:gd name="connsiteY9" fmla="*/ 733424 h 820090"/>
              <a:gd name="connsiteX10" fmla="*/ 17706 w 384419"/>
              <a:gd name="connsiteY10" fmla="*/ 631031 h 820090"/>
              <a:gd name="connsiteX11" fmla="*/ 11 w 384419"/>
              <a:gd name="connsiteY11" fmla="*/ 526255 h 820090"/>
              <a:gd name="connsiteX12" fmla="*/ 20088 w 384419"/>
              <a:gd name="connsiteY12" fmla="*/ 431006 h 820090"/>
              <a:gd name="connsiteX13" fmla="*/ 20088 w 384419"/>
              <a:gd name="connsiteY13" fmla="*/ 431006 h 820090"/>
              <a:gd name="connsiteX0" fmla="*/ 385434 w 385434"/>
              <a:gd name="connsiteY0" fmla="*/ 0 h 820090"/>
              <a:gd name="connsiteX1" fmla="*/ 380672 w 385434"/>
              <a:gd name="connsiteY1" fmla="*/ 123824 h 820090"/>
              <a:gd name="connsiteX2" fmla="*/ 366384 w 385434"/>
              <a:gd name="connsiteY2" fmla="*/ 269081 h 820090"/>
              <a:gd name="connsiteX3" fmla="*/ 342571 w 385434"/>
              <a:gd name="connsiteY3" fmla="*/ 428624 h 820090"/>
              <a:gd name="connsiteX4" fmla="*/ 313996 w 385434"/>
              <a:gd name="connsiteY4" fmla="*/ 561975 h 820090"/>
              <a:gd name="connsiteX5" fmla="*/ 285423 w 385434"/>
              <a:gd name="connsiteY5" fmla="*/ 664369 h 820090"/>
              <a:gd name="connsiteX6" fmla="*/ 233033 w 385434"/>
              <a:gd name="connsiteY6" fmla="*/ 762000 h 820090"/>
              <a:gd name="connsiteX7" fmla="*/ 159215 w 385434"/>
              <a:gd name="connsiteY7" fmla="*/ 819149 h 820090"/>
              <a:gd name="connsiteX8" fmla="*/ 97303 w 385434"/>
              <a:gd name="connsiteY8" fmla="*/ 792956 h 820090"/>
              <a:gd name="connsiteX9" fmla="*/ 49677 w 385434"/>
              <a:gd name="connsiteY9" fmla="*/ 733424 h 820090"/>
              <a:gd name="connsiteX10" fmla="*/ 18721 w 385434"/>
              <a:gd name="connsiteY10" fmla="*/ 631031 h 820090"/>
              <a:gd name="connsiteX11" fmla="*/ 1026 w 385434"/>
              <a:gd name="connsiteY11" fmla="*/ 526255 h 820090"/>
              <a:gd name="connsiteX12" fmla="*/ 21103 w 385434"/>
              <a:gd name="connsiteY12" fmla="*/ 431006 h 820090"/>
              <a:gd name="connsiteX13" fmla="*/ 0 w 385434"/>
              <a:gd name="connsiteY13" fmla="*/ 435769 h 820090"/>
              <a:gd name="connsiteX0" fmla="*/ 386055 w 386055"/>
              <a:gd name="connsiteY0" fmla="*/ 0 h 820090"/>
              <a:gd name="connsiteX1" fmla="*/ 381293 w 386055"/>
              <a:gd name="connsiteY1" fmla="*/ 123824 h 820090"/>
              <a:gd name="connsiteX2" fmla="*/ 367005 w 386055"/>
              <a:gd name="connsiteY2" fmla="*/ 269081 h 820090"/>
              <a:gd name="connsiteX3" fmla="*/ 343192 w 386055"/>
              <a:gd name="connsiteY3" fmla="*/ 428624 h 820090"/>
              <a:gd name="connsiteX4" fmla="*/ 314617 w 386055"/>
              <a:gd name="connsiteY4" fmla="*/ 561975 h 820090"/>
              <a:gd name="connsiteX5" fmla="*/ 286044 w 386055"/>
              <a:gd name="connsiteY5" fmla="*/ 664369 h 820090"/>
              <a:gd name="connsiteX6" fmla="*/ 233654 w 386055"/>
              <a:gd name="connsiteY6" fmla="*/ 762000 h 820090"/>
              <a:gd name="connsiteX7" fmla="*/ 159836 w 386055"/>
              <a:gd name="connsiteY7" fmla="*/ 819149 h 820090"/>
              <a:gd name="connsiteX8" fmla="*/ 97924 w 386055"/>
              <a:gd name="connsiteY8" fmla="*/ 792956 h 820090"/>
              <a:gd name="connsiteX9" fmla="*/ 50298 w 386055"/>
              <a:gd name="connsiteY9" fmla="*/ 733424 h 820090"/>
              <a:gd name="connsiteX10" fmla="*/ 19342 w 386055"/>
              <a:gd name="connsiteY10" fmla="*/ 631031 h 820090"/>
              <a:gd name="connsiteX11" fmla="*/ 1647 w 386055"/>
              <a:gd name="connsiteY11" fmla="*/ 526255 h 820090"/>
              <a:gd name="connsiteX12" fmla="*/ 621 w 386055"/>
              <a:gd name="connsiteY12" fmla="*/ 435769 h 820090"/>
              <a:gd name="connsiteX0" fmla="*/ 398624 w 398624"/>
              <a:gd name="connsiteY0" fmla="*/ 0 h 820090"/>
              <a:gd name="connsiteX1" fmla="*/ 393862 w 398624"/>
              <a:gd name="connsiteY1" fmla="*/ 123824 h 820090"/>
              <a:gd name="connsiteX2" fmla="*/ 379574 w 398624"/>
              <a:gd name="connsiteY2" fmla="*/ 269081 h 820090"/>
              <a:gd name="connsiteX3" fmla="*/ 355761 w 398624"/>
              <a:gd name="connsiteY3" fmla="*/ 428624 h 820090"/>
              <a:gd name="connsiteX4" fmla="*/ 327186 w 398624"/>
              <a:gd name="connsiteY4" fmla="*/ 561975 h 820090"/>
              <a:gd name="connsiteX5" fmla="*/ 298613 w 398624"/>
              <a:gd name="connsiteY5" fmla="*/ 664369 h 820090"/>
              <a:gd name="connsiteX6" fmla="*/ 246223 w 398624"/>
              <a:gd name="connsiteY6" fmla="*/ 762000 h 820090"/>
              <a:gd name="connsiteX7" fmla="*/ 172405 w 398624"/>
              <a:gd name="connsiteY7" fmla="*/ 819149 h 820090"/>
              <a:gd name="connsiteX8" fmla="*/ 110493 w 398624"/>
              <a:gd name="connsiteY8" fmla="*/ 792956 h 820090"/>
              <a:gd name="connsiteX9" fmla="*/ 62867 w 398624"/>
              <a:gd name="connsiteY9" fmla="*/ 733424 h 820090"/>
              <a:gd name="connsiteX10" fmla="*/ 31911 w 398624"/>
              <a:gd name="connsiteY10" fmla="*/ 631031 h 820090"/>
              <a:gd name="connsiteX11" fmla="*/ 14216 w 398624"/>
              <a:gd name="connsiteY11" fmla="*/ 526255 h 820090"/>
              <a:gd name="connsiteX12" fmla="*/ 0 w 398624"/>
              <a:gd name="connsiteY12" fmla="*/ 435769 h 820090"/>
              <a:gd name="connsiteX0" fmla="*/ 398624 w 398624"/>
              <a:gd name="connsiteY0" fmla="*/ 0 h 820090"/>
              <a:gd name="connsiteX1" fmla="*/ 393862 w 398624"/>
              <a:gd name="connsiteY1" fmla="*/ 123824 h 820090"/>
              <a:gd name="connsiteX2" fmla="*/ 379574 w 398624"/>
              <a:gd name="connsiteY2" fmla="*/ 269081 h 820090"/>
              <a:gd name="connsiteX3" fmla="*/ 355761 w 398624"/>
              <a:gd name="connsiteY3" fmla="*/ 428624 h 820090"/>
              <a:gd name="connsiteX4" fmla="*/ 327186 w 398624"/>
              <a:gd name="connsiteY4" fmla="*/ 561975 h 820090"/>
              <a:gd name="connsiteX5" fmla="*/ 298613 w 398624"/>
              <a:gd name="connsiteY5" fmla="*/ 664369 h 820090"/>
              <a:gd name="connsiteX6" fmla="*/ 246223 w 398624"/>
              <a:gd name="connsiteY6" fmla="*/ 762000 h 820090"/>
              <a:gd name="connsiteX7" fmla="*/ 172405 w 398624"/>
              <a:gd name="connsiteY7" fmla="*/ 819149 h 820090"/>
              <a:gd name="connsiteX8" fmla="*/ 110493 w 398624"/>
              <a:gd name="connsiteY8" fmla="*/ 792956 h 820090"/>
              <a:gd name="connsiteX9" fmla="*/ 62867 w 398624"/>
              <a:gd name="connsiteY9" fmla="*/ 733424 h 820090"/>
              <a:gd name="connsiteX10" fmla="*/ 31911 w 398624"/>
              <a:gd name="connsiteY10" fmla="*/ 631031 h 820090"/>
              <a:gd name="connsiteX11" fmla="*/ 8940 w 398624"/>
              <a:gd name="connsiteY11" fmla="*/ 523874 h 820090"/>
              <a:gd name="connsiteX12" fmla="*/ 0 w 398624"/>
              <a:gd name="connsiteY12" fmla="*/ 435769 h 820090"/>
              <a:gd name="connsiteX0" fmla="*/ 398774 w 398774"/>
              <a:gd name="connsiteY0" fmla="*/ 0 h 820090"/>
              <a:gd name="connsiteX1" fmla="*/ 394012 w 398774"/>
              <a:gd name="connsiteY1" fmla="*/ 123824 h 820090"/>
              <a:gd name="connsiteX2" fmla="*/ 379724 w 398774"/>
              <a:gd name="connsiteY2" fmla="*/ 269081 h 820090"/>
              <a:gd name="connsiteX3" fmla="*/ 355911 w 398774"/>
              <a:gd name="connsiteY3" fmla="*/ 428624 h 820090"/>
              <a:gd name="connsiteX4" fmla="*/ 327336 w 398774"/>
              <a:gd name="connsiteY4" fmla="*/ 561975 h 820090"/>
              <a:gd name="connsiteX5" fmla="*/ 298763 w 398774"/>
              <a:gd name="connsiteY5" fmla="*/ 664369 h 820090"/>
              <a:gd name="connsiteX6" fmla="*/ 246373 w 398774"/>
              <a:gd name="connsiteY6" fmla="*/ 762000 h 820090"/>
              <a:gd name="connsiteX7" fmla="*/ 172555 w 398774"/>
              <a:gd name="connsiteY7" fmla="*/ 819149 h 820090"/>
              <a:gd name="connsiteX8" fmla="*/ 110643 w 398774"/>
              <a:gd name="connsiteY8" fmla="*/ 792956 h 820090"/>
              <a:gd name="connsiteX9" fmla="*/ 63017 w 398774"/>
              <a:gd name="connsiteY9" fmla="*/ 733424 h 820090"/>
              <a:gd name="connsiteX10" fmla="*/ 32061 w 398774"/>
              <a:gd name="connsiteY10" fmla="*/ 631031 h 820090"/>
              <a:gd name="connsiteX11" fmla="*/ 3814 w 398774"/>
              <a:gd name="connsiteY11" fmla="*/ 523874 h 820090"/>
              <a:gd name="connsiteX12" fmla="*/ 150 w 398774"/>
              <a:gd name="connsiteY12" fmla="*/ 435769 h 820090"/>
              <a:gd name="connsiteX0" fmla="*/ 398624 w 398624"/>
              <a:gd name="connsiteY0" fmla="*/ 0 h 820090"/>
              <a:gd name="connsiteX1" fmla="*/ 393862 w 398624"/>
              <a:gd name="connsiteY1" fmla="*/ 123824 h 820090"/>
              <a:gd name="connsiteX2" fmla="*/ 379574 w 398624"/>
              <a:gd name="connsiteY2" fmla="*/ 269081 h 820090"/>
              <a:gd name="connsiteX3" fmla="*/ 355761 w 398624"/>
              <a:gd name="connsiteY3" fmla="*/ 428624 h 820090"/>
              <a:gd name="connsiteX4" fmla="*/ 327186 w 398624"/>
              <a:gd name="connsiteY4" fmla="*/ 561975 h 820090"/>
              <a:gd name="connsiteX5" fmla="*/ 298613 w 398624"/>
              <a:gd name="connsiteY5" fmla="*/ 664369 h 820090"/>
              <a:gd name="connsiteX6" fmla="*/ 246223 w 398624"/>
              <a:gd name="connsiteY6" fmla="*/ 762000 h 820090"/>
              <a:gd name="connsiteX7" fmla="*/ 172405 w 398624"/>
              <a:gd name="connsiteY7" fmla="*/ 819149 h 820090"/>
              <a:gd name="connsiteX8" fmla="*/ 110493 w 398624"/>
              <a:gd name="connsiteY8" fmla="*/ 792956 h 820090"/>
              <a:gd name="connsiteX9" fmla="*/ 62867 w 398624"/>
              <a:gd name="connsiteY9" fmla="*/ 733424 h 820090"/>
              <a:gd name="connsiteX10" fmla="*/ 18721 w 398624"/>
              <a:gd name="connsiteY10" fmla="*/ 635793 h 820090"/>
              <a:gd name="connsiteX11" fmla="*/ 3664 w 398624"/>
              <a:gd name="connsiteY11" fmla="*/ 523874 h 820090"/>
              <a:gd name="connsiteX12" fmla="*/ 0 w 398624"/>
              <a:gd name="connsiteY12" fmla="*/ 435769 h 820090"/>
              <a:gd name="connsiteX0" fmla="*/ 398624 w 398624"/>
              <a:gd name="connsiteY0" fmla="*/ 0 h 820059"/>
              <a:gd name="connsiteX1" fmla="*/ 393862 w 398624"/>
              <a:gd name="connsiteY1" fmla="*/ 123824 h 820059"/>
              <a:gd name="connsiteX2" fmla="*/ 379574 w 398624"/>
              <a:gd name="connsiteY2" fmla="*/ 269081 h 820059"/>
              <a:gd name="connsiteX3" fmla="*/ 355761 w 398624"/>
              <a:gd name="connsiteY3" fmla="*/ 428624 h 820059"/>
              <a:gd name="connsiteX4" fmla="*/ 327186 w 398624"/>
              <a:gd name="connsiteY4" fmla="*/ 561975 h 820059"/>
              <a:gd name="connsiteX5" fmla="*/ 298613 w 398624"/>
              <a:gd name="connsiteY5" fmla="*/ 664369 h 820059"/>
              <a:gd name="connsiteX6" fmla="*/ 246223 w 398624"/>
              <a:gd name="connsiteY6" fmla="*/ 762000 h 820059"/>
              <a:gd name="connsiteX7" fmla="*/ 172405 w 398624"/>
              <a:gd name="connsiteY7" fmla="*/ 819149 h 820059"/>
              <a:gd name="connsiteX8" fmla="*/ 110493 w 398624"/>
              <a:gd name="connsiteY8" fmla="*/ 792956 h 820059"/>
              <a:gd name="connsiteX9" fmla="*/ 52315 w 398624"/>
              <a:gd name="connsiteY9" fmla="*/ 738186 h 820059"/>
              <a:gd name="connsiteX10" fmla="*/ 18721 w 398624"/>
              <a:gd name="connsiteY10" fmla="*/ 635793 h 820059"/>
              <a:gd name="connsiteX11" fmla="*/ 3664 w 398624"/>
              <a:gd name="connsiteY11" fmla="*/ 523874 h 820059"/>
              <a:gd name="connsiteX12" fmla="*/ 0 w 398624"/>
              <a:gd name="connsiteY12" fmla="*/ 435769 h 820059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398624 w 398624"/>
              <a:gd name="connsiteY0" fmla="*/ 0 h 820905"/>
              <a:gd name="connsiteX1" fmla="*/ 393862 w 398624"/>
              <a:gd name="connsiteY1" fmla="*/ 123824 h 820905"/>
              <a:gd name="connsiteX2" fmla="*/ 379574 w 398624"/>
              <a:gd name="connsiteY2" fmla="*/ 269081 h 820905"/>
              <a:gd name="connsiteX3" fmla="*/ 355761 w 398624"/>
              <a:gd name="connsiteY3" fmla="*/ 428624 h 820905"/>
              <a:gd name="connsiteX4" fmla="*/ 327186 w 398624"/>
              <a:gd name="connsiteY4" fmla="*/ 561975 h 820905"/>
              <a:gd name="connsiteX5" fmla="*/ 298613 w 398624"/>
              <a:gd name="connsiteY5" fmla="*/ 664369 h 820905"/>
              <a:gd name="connsiteX6" fmla="*/ 246223 w 398624"/>
              <a:gd name="connsiteY6" fmla="*/ 762000 h 820905"/>
              <a:gd name="connsiteX7" fmla="*/ 172405 w 398624"/>
              <a:gd name="connsiteY7" fmla="*/ 819149 h 820905"/>
              <a:gd name="connsiteX8" fmla="*/ 99941 w 398624"/>
              <a:gd name="connsiteY8" fmla="*/ 800100 h 820905"/>
              <a:gd name="connsiteX9" fmla="*/ 52315 w 398624"/>
              <a:gd name="connsiteY9" fmla="*/ 738186 h 820905"/>
              <a:gd name="connsiteX10" fmla="*/ 18721 w 398624"/>
              <a:gd name="connsiteY10" fmla="*/ 635793 h 820905"/>
              <a:gd name="connsiteX11" fmla="*/ 3664 w 398624"/>
              <a:gd name="connsiteY11" fmla="*/ 523874 h 820905"/>
              <a:gd name="connsiteX12" fmla="*/ 0 w 398624"/>
              <a:gd name="connsiteY12" fmla="*/ 435769 h 820905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55761 w 403900"/>
              <a:gd name="connsiteY3" fmla="*/ 423861 h 816142"/>
              <a:gd name="connsiteX4" fmla="*/ 327186 w 403900"/>
              <a:gd name="connsiteY4" fmla="*/ 557212 h 816142"/>
              <a:gd name="connsiteX5" fmla="*/ 298613 w 403900"/>
              <a:gd name="connsiteY5" fmla="*/ 659606 h 816142"/>
              <a:gd name="connsiteX6" fmla="*/ 246223 w 403900"/>
              <a:gd name="connsiteY6" fmla="*/ 757237 h 816142"/>
              <a:gd name="connsiteX7" fmla="*/ 172405 w 403900"/>
              <a:gd name="connsiteY7" fmla="*/ 814386 h 816142"/>
              <a:gd name="connsiteX8" fmla="*/ 99941 w 403900"/>
              <a:gd name="connsiteY8" fmla="*/ 795337 h 816142"/>
              <a:gd name="connsiteX9" fmla="*/ 52315 w 403900"/>
              <a:gd name="connsiteY9" fmla="*/ 733423 h 816142"/>
              <a:gd name="connsiteX10" fmla="*/ 18721 w 403900"/>
              <a:gd name="connsiteY10" fmla="*/ 631030 h 816142"/>
              <a:gd name="connsiteX11" fmla="*/ 3664 w 403900"/>
              <a:gd name="connsiteY11" fmla="*/ 519111 h 816142"/>
              <a:gd name="connsiteX12" fmla="*/ 0 w 403900"/>
              <a:gd name="connsiteY12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27186 w 403900"/>
              <a:gd name="connsiteY3" fmla="*/ 557212 h 816142"/>
              <a:gd name="connsiteX4" fmla="*/ 298613 w 403900"/>
              <a:gd name="connsiteY4" fmla="*/ 659606 h 816142"/>
              <a:gd name="connsiteX5" fmla="*/ 246223 w 403900"/>
              <a:gd name="connsiteY5" fmla="*/ 757237 h 816142"/>
              <a:gd name="connsiteX6" fmla="*/ 172405 w 403900"/>
              <a:gd name="connsiteY6" fmla="*/ 814386 h 816142"/>
              <a:gd name="connsiteX7" fmla="*/ 99941 w 403900"/>
              <a:gd name="connsiteY7" fmla="*/ 795337 h 816142"/>
              <a:gd name="connsiteX8" fmla="*/ 52315 w 403900"/>
              <a:gd name="connsiteY8" fmla="*/ 733423 h 816142"/>
              <a:gd name="connsiteX9" fmla="*/ 18721 w 403900"/>
              <a:gd name="connsiteY9" fmla="*/ 631030 h 816142"/>
              <a:gd name="connsiteX10" fmla="*/ 3664 w 403900"/>
              <a:gd name="connsiteY10" fmla="*/ 519111 h 816142"/>
              <a:gd name="connsiteX11" fmla="*/ 0 w 403900"/>
              <a:gd name="connsiteY11" fmla="*/ 431006 h 816142"/>
              <a:gd name="connsiteX0" fmla="*/ 403900 w 403900"/>
              <a:gd name="connsiteY0" fmla="*/ 0 h 816142"/>
              <a:gd name="connsiteX1" fmla="*/ 393862 w 403900"/>
              <a:gd name="connsiteY1" fmla="*/ 119061 h 816142"/>
              <a:gd name="connsiteX2" fmla="*/ 379574 w 403900"/>
              <a:gd name="connsiteY2" fmla="*/ 264318 h 816142"/>
              <a:gd name="connsiteX3" fmla="*/ 327186 w 403900"/>
              <a:gd name="connsiteY3" fmla="*/ 557212 h 816142"/>
              <a:gd name="connsiteX4" fmla="*/ 246223 w 403900"/>
              <a:gd name="connsiteY4" fmla="*/ 757237 h 816142"/>
              <a:gd name="connsiteX5" fmla="*/ 172405 w 403900"/>
              <a:gd name="connsiteY5" fmla="*/ 814386 h 816142"/>
              <a:gd name="connsiteX6" fmla="*/ 99941 w 403900"/>
              <a:gd name="connsiteY6" fmla="*/ 795337 h 816142"/>
              <a:gd name="connsiteX7" fmla="*/ 52315 w 403900"/>
              <a:gd name="connsiteY7" fmla="*/ 733423 h 816142"/>
              <a:gd name="connsiteX8" fmla="*/ 18721 w 403900"/>
              <a:gd name="connsiteY8" fmla="*/ 631030 h 816142"/>
              <a:gd name="connsiteX9" fmla="*/ 3664 w 403900"/>
              <a:gd name="connsiteY9" fmla="*/ 519111 h 816142"/>
              <a:gd name="connsiteX10" fmla="*/ 0 w 403900"/>
              <a:gd name="connsiteY10" fmla="*/ 431006 h 816142"/>
              <a:gd name="connsiteX0" fmla="*/ 403900 w 403900"/>
              <a:gd name="connsiteY0" fmla="*/ 0 h 814915"/>
              <a:gd name="connsiteX1" fmla="*/ 393862 w 403900"/>
              <a:gd name="connsiteY1" fmla="*/ 119061 h 814915"/>
              <a:gd name="connsiteX2" fmla="*/ 379574 w 403900"/>
              <a:gd name="connsiteY2" fmla="*/ 264318 h 814915"/>
              <a:gd name="connsiteX3" fmla="*/ 327186 w 403900"/>
              <a:gd name="connsiteY3" fmla="*/ 557212 h 814915"/>
              <a:gd name="connsiteX4" fmla="*/ 246223 w 403900"/>
              <a:gd name="connsiteY4" fmla="*/ 757237 h 814915"/>
              <a:gd name="connsiteX5" fmla="*/ 172405 w 403900"/>
              <a:gd name="connsiteY5" fmla="*/ 814386 h 814915"/>
              <a:gd name="connsiteX6" fmla="*/ 52315 w 403900"/>
              <a:gd name="connsiteY6" fmla="*/ 733423 h 814915"/>
              <a:gd name="connsiteX7" fmla="*/ 18721 w 403900"/>
              <a:gd name="connsiteY7" fmla="*/ 631030 h 814915"/>
              <a:gd name="connsiteX8" fmla="*/ 3664 w 403900"/>
              <a:gd name="connsiteY8" fmla="*/ 519111 h 814915"/>
              <a:gd name="connsiteX9" fmla="*/ 0 w 403900"/>
              <a:gd name="connsiteY9" fmla="*/ 431006 h 814915"/>
              <a:gd name="connsiteX0" fmla="*/ 403900 w 403900"/>
              <a:gd name="connsiteY0" fmla="*/ 0 h 769038"/>
              <a:gd name="connsiteX1" fmla="*/ 393862 w 403900"/>
              <a:gd name="connsiteY1" fmla="*/ 119061 h 769038"/>
              <a:gd name="connsiteX2" fmla="*/ 379574 w 403900"/>
              <a:gd name="connsiteY2" fmla="*/ 264318 h 769038"/>
              <a:gd name="connsiteX3" fmla="*/ 327186 w 403900"/>
              <a:gd name="connsiteY3" fmla="*/ 557212 h 769038"/>
              <a:gd name="connsiteX4" fmla="*/ 246223 w 403900"/>
              <a:gd name="connsiteY4" fmla="*/ 757237 h 769038"/>
              <a:gd name="connsiteX5" fmla="*/ 52315 w 403900"/>
              <a:gd name="connsiteY5" fmla="*/ 733423 h 769038"/>
              <a:gd name="connsiteX6" fmla="*/ 18721 w 403900"/>
              <a:gd name="connsiteY6" fmla="*/ 631030 h 769038"/>
              <a:gd name="connsiteX7" fmla="*/ 3664 w 403900"/>
              <a:gd name="connsiteY7" fmla="*/ 519111 h 769038"/>
              <a:gd name="connsiteX8" fmla="*/ 0 w 403900"/>
              <a:gd name="connsiteY8" fmla="*/ 431006 h 769038"/>
              <a:gd name="connsiteX0" fmla="*/ 405282 w 405282"/>
              <a:gd name="connsiteY0" fmla="*/ 0 h 773076"/>
              <a:gd name="connsiteX1" fmla="*/ 395244 w 405282"/>
              <a:gd name="connsiteY1" fmla="*/ 119061 h 773076"/>
              <a:gd name="connsiteX2" fmla="*/ 380956 w 405282"/>
              <a:gd name="connsiteY2" fmla="*/ 264318 h 773076"/>
              <a:gd name="connsiteX3" fmla="*/ 328568 w 405282"/>
              <a:gd name="connsiteY3" fmla="*/ 557212 h 773076"/>
              <a:gd name="connsiteX4" fmla="*/ 247605 w 405282"/>
              <a:gd name="connsiteY4" fmla="*/ 757237 h 773076"/>
              <a:gd name="connsiteX5" fmla="*/ 53697 w 405282"/>
              <a:gd name="connsiteY5" fmla="*/ 733423 h 773076"/>
              <a:gd name="connsiteX6" fmla="*/ 5046 w 405282"/>
              <a:gd name="connsiteY6" fmla="*/ 519111 h 773076"/>
              <a:gd name="connsiteX7" fmla="*/ 1382 w 405282"/>
              <a:gd name="connsiteY7" fmla="*/ 431006 h 773076"/>
              <a:gd name="connsiteX0" fmla="*/ 403900 w 403900"/>
              <a:gd name="connsiteY0" fmla="*/ 0 h 777314"/>
              <a:gd name="connsiteX1" fmla="*/ 393862 w 403900"/>
              <a:gd name="connsiteY1" fmla="*/ 119061 h 777314"/>
              <a:gd name="connsiteX2" fmla="*/ 379574 w 403900"/>
              <a:gd name="connsiteY2" fmla="*/ 264318 h 777314"/>
              <a:gd name="connsiteX3" fmla="*/ 327186 w 403900"/>
              <a:gd name="connsiteY3" fmla="*/ 557212 h 777314"/>
              <a:gd name="connsiteX4" fmla="*/ 246223 w 403900"/>
              <a:gd name="connsiteY4" fmla="*/ 757237 h 777314"/>
              <a:gd name="connsiteX5" fmla="*/ 52315 w 403900"/>
              <a:gd name="connsiteY5" fmla="*/ 733423 h 777314"/>
              <a:gd name="connsiteX6" fmla="*/ 0 w 403900"/>
              <a:gd name="connsiteY6" fmla="*/ 431006 h 777314"/>
              <a:gd name="connsiteX0" fmla="*/ 403900 w 403900"/>
              <a:gd name="connsiteY0" fmla="*/ 0 h 782005"/>
              <a:gd name="connsiteX1" fmla="*/ 393862 w 403900"/>
              <a:gd name="connsiteY1" fmla="*/ 119061 h 782005"/>
              <a:gd name="connsiteX2" fmla="*/ 379574 w 403900"/>
              <a:gd name="connsiteY2" fmla="*/ 264318 h 782005"/>
              <a:gd name="connsiteX3" fmla="*/ 393448 w 403900"/>
              <a:gd name="connsiteY3" fmla="*/ 490748 h 782005"/>
              <a:gd name="connsiteX4" fmla="*/ 246223 w 403900"/>
              <a:gd name="connsiteY4" fmla="*/ 757237 h 782005"/>
              <a:gd name="connsiteX5" fmla="*/ 52315 w 403900"/>
              <a:gd name="connsiteY5" fmla="*/ 733423 h 782005"/>
              <a:gd name="connsiteX6" fmla="*/ 0 w 403900"/>
              <a:gd name="connsiteY6" fmla="*/ 431006 h 782005"/>
              <a:gd name="connsiteX0" fmla="*/ 403900 w 403900"/>
              <a:gd name="connsiteY0" fmla="*/ 0 h 737033"/>
              <a:gd name="connsiteX1" fmla="*/ 393862 w 403900"/>
              <a:gd name="connsiteY1" fmla="*/ 119061 h 737033"/>
              <a:gd name="connsiteX2" fmla="*/ 379574 w 403900"/>
              <a:gd name="connsiteY2" fmla="*/ 264318 h 737033"/>
              <a:gd name="connsiteX3" fmla="*/ 393448 w 403900"/>
              <a:gd name="connsiteY3" fmla="*/ 490748 h 737033"/>
              <a:gd name="connsiteX4" fmla="*/ 246223 w 403900"/>
              <a:gd name="connsiteY4" fmla="*/ 591077 h 737033"/>
              <a:gd name="connsiteX5" fmla="*/ 52315 w 403900"/>
              <a:gd name="connsiteY5" fmla="*/ 733423 h 737033"/>
              <a:gd name="connsiteX6" fmla="*/ 0 w 403900"/>
              <a:gd name="connsiteY6" fmla="*/ 431006 h 737033"/>
              <a:gd name="connsiteX0" fmla="*/ 403900 w 403900"/>
              <a:gd name="connsiteY0" fmla="*/ 0 h 598775"/>
              <a:gd name="connsiteX1" fmla="*/ 393862 w 403900"/>
              <a:gd name="connsiteY1" fmla="*/ 119061 h 598775"/>
              <a:gd name="connsiteX2" fmla="*/ 379574 w 403900"/>
              <a:gd name="connsiteY2" fmla="*/ 264318 h 598775"/>
              <a:gd name="connsiteX3" fmla="*/ 393448 w 403900"/>
              <a:gd name="connsiteY3" fmla="*/ 490748 h 598775"/>
              <a:gd name="connsiteX4" fmla="*/ 246223 w 403900"/>
              <a:gd name="connsiteY4" fmla="*/ 591077 h 598775"/>
              <a:gd name="connsiteX5" fmla="*/ 96490 w 403900"/>
              <a:gd name="connsiteY5" fmla="*/ 573909 h 598775"/>
              <a:gd name="connsiteX6" fmla="*/ 0 w 403900"/>
              <a:gd name="connsiteY6" fmla="*/ 431006 h 598775"/>
              <a:gd name="connsiteX0" fmla="*/ 403900 w 403900"/>
              <a:gd name="connsiteY0" fmla="*/ 0 h 591733"/>
              <a:gd name="connsiteX1" fmla="*/ 393862 w 403900"/>
              <a:gd name="connsiteY1" fmla="*/ 119061 h 591733"/>
              <a:gd name="connsiteX2" fmla="*/ 379574 w 403900"/>
              <a:gd name="connsiteY2" fmla="*/ 264318 h 591733"/>
              <a:gd name="connsiteX3" fmla="*/ 393448 w 403900"/>
              <a:gd name="connsiteY3" fmla="*/ 490748 h 591733"/>
              <a:gd name="connsiteX4" fmla="*/ 246223 w 403900"/>
              <a:gd name="connsiteY4" fmla="*/ 591077 h 591733"/>
              <a:gd name="connsiteX5" fmla="*/ 155389 w 403900"/>
              <a:gd name="connsiteY5" fmla="*/ 447626 h 591733"/>
              <a:gd name="connsiteX6" fmla="*/ 0 w 403900"/>
              <a:gd name="connsiteY6" fmla="*/ 431006 h 591733"/>
              <a:gd name="connsiteX0" fmla="*/ 484888 w 484888"/>
              <a:gd name="connsiteY0" fmla="*/ 0 h 591733"/>
              <a:gd name="connsiteX1" fmla="*/ 474850 w 484888"/>
              <a:gd name="connsiteY1" fmla="*/ 119061 h 591733"/>
              <a:gd name="connsiteX2" fmla="*/ 460562 w 484888"/>
              <a:gd name="connsiteY2" fmla="*/ 264318 h 591733"/>
              <a:gd name="connsiteX3" fmla="*/ 474436 w 484888"/>
              <a:gd name="connsiteY3" fmla="*/ 490748 h 591733"/>
              <a:gd name="connsiteX4" fmla="*/ 327211 w 484888"/>
              <a:gd name="connsiteY4" fmla="*/ 591077 h 591733"/>
              <a:gd name="connsiteX5" fmla="*/ 236377 w 484888"/>
              <a:gd name="connsiteY5" fmla="*/ 447626 h 591733"/>
              <a:gd name="connsiteX6" fmla="*/ 0 w 484888"/>
              <a:gd name="connsiteY6" fmla="*/ 424359 h 591733"/>
              <a:gd name="connsiteX0" fmla="*/ 484888 w 484888"/>
              <a:gd name="connsiteY0" fmla="*/ 0 h 591733"/>
              <a:gd name="connsiteX1" fmla="*/ 474850 w 484888"/>
              <a:gd name="connsiteY1" fmla="*/ 119061 h 591733"/>
              <a:gd name="connsiteX2" fmla="*/ 460562 w 484888"/>
              <a:gd name="connsiteY2" fmla="*/ 264318 h 591733"/>
              <a:gd name="connsiteX3" fmla="*/ 474436 w 484888"/>
              <a:gd name="connsiteY3" fmla="*/ 490748 h 591733"/>
              <a:gd name="connsiteX4" fmla="*/ 327211 w 484888"/>
              <a:gd name="connsiteY4" fmla="*/ 591077 h 591733"/>
              <a:gd name="connsiteX5" fmla="*/ 162752 w 484888"/>
              <a:gd name="connsiteY5" fmla="*/ 447626 h 591733"/>
              <a:gd name="connsiteX6" fmla="*/ 0 w 484888"/>
              <a:gd name="connsiteY6" fmla="*/ 424359 h 591733"/>
              <a:gd name="connsiteX0" fmla="*/ 484888 w 484888"/>
              <a:gd name="connsiteY0" fmla="*/ 0 h 565524"/>
              <a:gd name="connsiteX1" fmla="*/ 474850 w 484888"/>
              <a:gd name="connsiteY1" fmla="*/ 119061 h 565524"/>
              <a:gd name="connsiteX2" fmla="*/ 460562 w 484888"/>
              <a:gd name="connsiteY2" fmla="*/ 264318 h 565524"/>
              <a:gd name="connsiteX3" fmla="*/ 474436 w 484888"/>
              <a:gd name="connsiteY3" fmla="*/ 490748 h 565524"/>
              <a:gd name="connsiteX4" fmla="*/ 349298 w 484888"/>
              <a:gd name="connsiteY4" fmla="*/ 564491 h 565524"/>
              <a:gd name="connsiteX5" fmla="*/ 162752 w 484888"/>
              <a:gd name="connsiteY5" fmla="*/ 447626 h 565524"/>
              <a:gd name="connsiteX6" fmla="*/ 0 w 484888"/>
              <a:gd name="connsiteY6" fmla="*/ 424359 h 565524"/>
              <a:gd name="connsiteX0" fmla="*/ 484888 w 579476"/>
              <a:gd name="connsiteY0" fmla="*/ 0 h 565524"/>
              <a:gd name="connsiteX1" fmla="*/ 474850 w 579476"/>
              <a:gd name="connsiteY1" fmla="*/ 119061 h 565524"/>
              <a:gd name="connsiteX2" fmla="*/ 460562 w 579476"/>
              <a:gd name="connsiteY2" fmla="*/ 264318 h 565524"/>
              <a:gd name="connsiteX3" fmla="*/ 577512 w 579476"/>
              <a:gd name="connsiteY3" fmla="*/ 490748 h 565524"/>
              <a:gd name="connsiteX4" fmla="*/ 349298 w 579476"/>
              <a:gd name="connsiteY4" fmla="*/ 564491 h 565524"/>
              <a:gd name="connsiteX5" fmla="*/ 162752 w 579476"/>
              <a:gd name="connsiteY5" fmla="*/ 447626 h 565524"/>
              <a:gd name="connsiteX6" fmla="*/ 0 w 579476"/>
              <a:gd name="connsiteY6" fmla="*/ 424359 h 565524"/>
              <a:gd name="connsiteX0" fmla="*/ 484888 w 577616"/>
              <a:gd name="connsiteY0" fmla="*/ 0 h 577864"/>
              <a:gd name="connsiteX1" fmla="*/ 474850 w 577616"/>
              <a:gd name="connsiteY1" fmla="*/ 119061 h 577864"/>
              <a:gd name="connsiteX2" fmla="*/ 460562 w 577616"/>
              <a:gd name="connsiteY2" fmla="*/ 264318 h 577864"/>
              <a:gd name="connsiteX3" fmla="*/ 577512 w 577616"/>
              <a:gd name="connsiteY3" fmla="*/ 490748 h 577864"/>
              <a:gd name="connsiteX4" fmla="*/ 474461 w 577616"/>
              <a:gd name="connsiteY4" fmla="*/ 577051 h 577864"/>
              <a:gd name="connsiteX5" fmla="*/ 162752 w 577616"/>
              <a:gd name="connsiteY5" fmla="*/ 447626 h 577864"/>
              <a:gd name="connsiteX6" fmla="*/ 0 w 577616"/>
              <a:gd name="connsiteY6" fmla="*/ 424359 h 577864"/>
              <a:gd name="connsiteX0" fmla="*/ 484888 w 577583"/>
              <a:gd name="connsiteY0" fmla="*/ 0 h 608395"/>
              <a:gd name="connsiteX1" fmla="*/ 474850 w 577583"/>
              <a:gd name="connsiteY1" fmla="*/ 119061 h 608395"/>
              <a:gd name="connsiteX2" fmla="*/ 460562 w 577583"/>
              <a:gd name="connsiteY2" fmla="*/ 264318 h 608395"/>
              <a:gd name="connsiteX3" fmla="*/ 577512 w 577583"/>
              <a:gd name="connsiteY3" fmla="*/ 490748 h 608395"/>
              <a:gd name="connsiteX4" fmla="*/ 474461 w 577583"/>
              <a:gd name="connsiteY4" fmla="*/ 577051 h 608395"/>
              <a:gd name="connsiteX5" fmla="*/ 273190 w 577583"/>
              <a:gd name="connsiteY5" fmla="*/ 598349 h 608395"/>
              <a:gd name="connsiteX6" fmla="*/ 0 w 577583"/>
              <a:gd name="connsiteY6" fmla="*/ 424359 h 608395"/>
              <a:gd name="connsiteX0" fmla="*/ 484888 w 588067"/>
              <a:gd name="connsiteY0" fmla="*/ 0 h 615034"/>
              <a:gd name="connsiteX1" fmla="*/ 474850 w 588067"/>
              <a:gd name="connsiteY1" fmla="*/ 119061 h 615034"/>
              <a:gd name="connsiteX2" fmla="*/ 460562 w 588067"/>
              <a:gd name="connsiteY2" fmla="*/ 264318 h 615034"/>
              <a:gd name="connsiteX3" fmla="*/ 577512 w 588067"/>
              <a:gd name="connsiteY3" fmla="*/ 490748 h 615034"/>
              <a:gd name="connsiteX4" fmla="*/ 548087 w 588067"/>
              <a:gd name="connsiteY4" fmla="*/ 595890 h 615034"/>
              <a:gd name="connsiteX5" fmla="*/ 273190 w 588067"/>
              <a:gd name="connsiteY5" fmla="*/ 598349 h 615034"/>
              <a:gd name="connsiteX6" fmla="*/ 0 w 588067"/>
              <a:gd name="connsiteY6" fmla="*/ 424359 h 615034"/>
              <a:gd name="connsiteX0" fmla="*/ 484888 w 611824"/>
              <a:gd name="connsiteY0" fmla="*/ 0 h 616719"/>
              <a:gd name="connsiteX1" fmla="*/ 474850 w 611824"/>
              <a:gd name="connsiteY1" fmla="*/ 119061 h 616719"/>
              <a:gd name="connsiteX2" fmla="*/ 460562 w 611824"/>
              <a:gd name="connsiteY2" fmla="*/ 264318 h 616719"/>
              <a:gd name="connsiteX3" fmla="*/ 606962 w 611824"/>
              <a:gd name="connsiteY3" fmla="*/ 459348 h 616719"/>
              <a:gd name="connsiteX4" fmla="*/ 548087 w 611824"/>
              <a:gd name="connsiteY4" fmla="*/ 595890 h 616719"/>
              <a:gd name="connsiteX5" fmla="*/ 273190 w 611824"/>
              <a:gd name="connsiteY5" fmla="*/ 598349 h 616719"/>
              <a:gd name="connsiteX6" fmla="*/ 0 w 611824"/>
              <a:gd name="connsiteY6" fmla="*/ 424359 h 616719"/>
              <a:gd name="connsiteX0" fmla="*/ 506976 w 633912"/>
              <a:gd name="connsiteY0" fmla="*/ 0 h 612602"/>
              <a:gd name="connsiteX1" fmla="*/ 496938 w 633912"/>
              <a:gd name="connsiteY1" fmla="*/ 119061 h 612602"/>
              <a:gd name="connsiteX2" fmla="*/ 482650 w 633912"/>
              <a:gd name="connsiteY2" fmla="*/ 264318 h 612602"/>
              <a:gd name="connsiteX3" fmla="*/ 629050 w 633912"/>
              <a:gd name="connsiteY3" fmla="*/ 459348 h 612602"/>
              <a:gd name="connsiteX4" fmla="*/ 570175 w 633912"/>
              <a:gd name="connsiteY4" fmla="*/ 595890 h 612602"/>
              <a:gd name="connsiteX5" fmla="*/ 295278 w 633912"/>
              <a:gd name="connsiteY5" fmla="*/ 598349 h 612602"/>
              <a:gd name="connsiteX6" fmla="*/ 0 w 633912"/>
              <a:gd name="connsiteY6" fmla="*/ 487159 h 612602"/>
              <a:gd name="connsiteX0" fmla="*/ 506976 w 633518"/>
              <a:gd name="connsiteY0" fmla="*/ 0 h 641670"/>
              <a:gd name="connsiteX1" fmla="*/ 496938 w 633518"/>
              <a:gd name="connsiteY1" fmla="*/ 119061 h 641670"/>
              <a:gd name="connsiteX2" fmla="*/ 482650 w 633518"/>
              <a:gd name="connsiteY2" fmla="*/ 264318 h 641670"/>
              <a:gd name="connsiteX3" fmla="*/ 629050 w 633518"/>
              <a:gd name="connsiteY3" fmla="*/ 459348 h 641670"/>
              <a:gd name="connsiteX4" fmla="*/ 570175 w 633518"/>
              <a:gd name="connsiteY4" fmla="*/ 595890 h 641670"/>
              <a:gd name="connsiteX5" fmla="*/ 317365 w 633518"/>
              <a:gd name="connsiteY5" fmla="*/ 636030 h 641670"/>
              <a:gd name="connsiteX6" fmla="*/ 0 w 633518"/>
              <a:gd name="connsiteY6" fmla="*/ 487159 h 641670"/>
              <a:gd name="connsiteX0" fmla="*/ 529063 w 655605"/>
              <a:gd name="connsiteY0" fmla="*/ 0 h 638488"/>
              <a:gd name="connsiteX1" fmla="*/ 519025 w 655605"/>
              <a:gd name="connsiteY1" fmla="*/ 119061 h 638488"/>
              <a:gd name="connsiteX2" fmla="*/ 504737 w 655605"/>
              <a:gd name="connsiteY2" fmla="*/ 264318 h 638488"/>
              <a:gd name="connsiteX3" fmla="*/ 651137 w 655605"/>
              <a:gd name="connsiteY3" fmla="*/ 459348 h 638488"/>
              <a:gd name="connsiteX4" fmla="*/ 592262 w 655605"/>
              <a:gd name="connsiteY4" fmla="*/ 595890 h 638488"/>
              <a:gd name="connsiteX5" fmla="*/ 339452 w 655605"/>
              <a:gd name="connsiteY5" fmla="*/ 636030 h 638488"/>
              <a:gd name="connsiteX6" fmla="*/ 0 w 655605"/>
              <a:gd name="connsiteY6" fmla="*/ 537401 h 638488"/>
              <a:gd name="connsiteX0" fmla="*/ 529063 w 654040"/>
              <a:gd name="connsiteY0" fmla="*/ 0 h 613021"/>
              <a:gd name="connsiteX1" fmla="*/ 519025 w 654040"/>
              <a:gd name="connsiteY1" fmla="*/ 119061 h 613021"/>
              <a:gd name="connsiteX2" fmla="*/ 504737 w 654040"/>
              <a:gd name="connsiteY2" fmla="*/ 264318 h 613021"/>
              <a:gd name="connsiteX3" fmla="*/ 651137 w 654040"/>
              <a:gd name="connsiteY3" fmla="*/ 459348 h 613021"/>
              <a:gd name="connsiteX4" fmla="*/ 592262 w 654040"/>
              <a:gd name="connsiteY4" fmla="*/ 595890 h 613021"/>
              <a:gd name="connsiteX5" fmla="*/ 471979 w 654040"/>
              <a:gd name="connsiteY5" fmla="*/ 604630 h 613021"/>
              <a:gd name="connsiteX6" fmla="*/ 0 w 654040"/>
              <a:gd name="connsiteY6" fmla="*/ 537401 h 613021"/>
              <a:gd name="connsiteX0" fmla="*/ 529063 w 655958"/>
              <a:gd name="connsiteY0" fmla="*/ 0 h 610088"/>
              <a:gd name="connsiteX1" fmla="*/ 519025 w 655958"/>
              <a:gd name="connsiteY1" fmla="*/ 119061 h 610088"/>
              <a:gd name="connsiteX2" fmla="*/ 504737 w 655958"/>
              <a:gd name="connsiteY2" fmla="*/ 264318 h 610088"/>
              <a:gd name="connsiteX3" fmla="*/ 651137 w 655958"/>
              <a:gd name="connsiteY3" fmla="*/ 459348 h 610088"/>
              <a:gd name="connsiteX4" fmla="*/ 606987 w 655958"/>
              <a:gd name="connsiteY4" fmla="*/ 589610 h 610088"/>
              <a:gd name="connsiteX5" fmla="*/ 471979 w 655958"/>
              <a:gd name="connsiteY5" fmla="*/ 604630 h 610088"/>
              <a:gd name="connsiteX6" fmla="*/ 0 w 655958"/>
              <a:gd name="connsiteY6" fmla="*/ 537401 h 610088"/>
              <a:gd name="connsiteX0" fmla="*/ 529063 w 642872"/>
              <a:gd name="connsiteY0" fmla="*/ 0 h 611313"/>
              <a:gd name="connsiteX1" fmla="*/ 519025 w 642872"/>
              <a:gd name="connsiteY1" fmla="*/ 119061 h 611313"/>
              <a:gd name="connsiteX2" fmla="*/ 504737 w 642872"/>
              <a:gd name="connsiteY2" fmla="*/ 264318 h 611313"/>
              <a:gd name="connsiteX3" fmla="*/ 636413 w 642872"/>
              <a:gd name="connsiteY3" fmla="*/ 434228 h 611313"/>
              <a:gd name="connsiteX4" fmla="*/ 606987 w 642872"/>
              <a:gd name="connsiteY4" fmla="*/ 589610 h 611313"/>
              <a:gd name="connsiteX5" fmla="*/ 471979 w 642872"/>
              <a:gd name="connsiteY5" fmla="*/ 604630 h 611313"/>
              <a:gd name="connsiteX6" fmla="*/ 0 w 642872"/>
              <a:gd name="connsiteY6" fmla="*/ 537401 h 61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872" h="611313">
                <a:moveTo>
                  <a:pt x="529063" y="0"/>
                </a:moveTo>
                <a:cubicBezTo>
                  <a:pt x="514682" y="201611"/>
                  <a:pt x="523079" y="75008"/>
                  <a:pt x="519025" y="119061"/>
                </a:cubicBezTo>
                <a:cubicBezTo>
                  <a:pt x="514971" y="163114"/>
                  <a:pt x="485172" y="211790"/>
                  <a:pt x="504737" y="264318"/>
                </a:cubicBezTo>
                <a:cubicBezTo>
                  <a:pt x="524302" y="316846"/>
                  <a:pt x="619371" y="380013"/>
                  <a:pt x="636413" y="434228"/>
                </a:cubicBezTo>
                <a:cubicBezTo>
                  <a:pt x="653455" y="488443"/>
                  <a:pt x="634393" y="561210"/>
                  <a:pt x="606987" y="589610"/>
                </a:cubicBezTo>
                <a:cubicBezTo>
                  <a:pt x="579581" y="618010"/>
                  <a:pt x="573143" y="613331"/>
                  <a:pt x="471979" y="604630"/>
                </a:cubicBezTo>
                <a:cubicBezTo>
                  <a:pt x="370815" y="595929"/>
                  <a:pt x="10899" y="600405"/>
                  <a:pt x="0" y="537401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3" name="Volný tvar 162"/>
          <p:cNvSpPr/>
          <p:nvPr/>
        </p:nvSpPr>
        <p:spPr>
          <a:xfrm>
            <a:off x="5020634" y="4782985"/>
            <a:ext cx="197526" cy="675115"/>
          </a:xfrm>
          <a:custGeom>
            <a:avLst/>
            <a:gdLst>
              <a:gd name="connsiteX0" fmla="*/ 145229 w 196229"/>
              <a:gd name="connsiteY0" fmla="*/ 93456 h 749672"/>
              <a:gd name="connsiteX1" fmla="*/ 172123 w 196229"/>
              <a:gd name="connsiteY1" fmla="*/ 12774 h 749672"/>
              <a:gd name="connsiteX2" fmla="*/ 37652 w 196229"/>
              <a:gd name="connsiteY2" fmla="*/ 34289 h 749672"/>
              <a:gd name="connsiteX3" fmla="*/ 91440 w 196229"/>
              <a:gd name="connsiteY3" fmla="*/ 330124 h 749672"/>
              <a:gd name="connsiteX4" fmla="*/ 172123 w 196229"/>
              <a:gd name="connsiteY4" fmla="*/ 523762 h 749672"/>
              <a:gd name="connsiteX5" fmla="*/ 182880 w 196229"/>
              <a:gd name="connsiteY5" fmla="*/ 695884 h 749672"/>
              <a:gd name="connsiteX6" fmla="*/ 0 w 196229"/>
              <a:gd name="connsiteY6" fmla="*/ 749672 h 749672"/>
              <a:gd name="connsiteX0" fmla="*/ 145229 w 196229"/>
              <a:gd name="connsiteY0" fmla="*/ 81342 h 737558"/>
              <a:gd name="connsiteX1" fmla="*/ 172123 w 196229"/>
              <a:gd name="connsiteY1" fmla="*/ 660 h 737558"/>
              <a:gd name="connsiteX2" fmla="*/ 53788 w 196229"/>
              <a:gd name="connsiteY2" fmla="*/ 59827 h 737558"/>
              <a:gd name="connsiteX3" fmla="*/ 91440 w 196229"/>
              <a:gd name="connsiteY3" fmla="*/ 318010 h 737558"/>
              <a:gd name="connsiteX4" fmla="*/ 172123 w 196229"/>
              <a:gd name="connsiteY4" fmla="*/ 511648 h 737558"/>
              <a:gd name="connsiteX5" fmla="*/ 182880 w 196229"/>
              <a:gd name="connsiteY5" fmla="*/ 683770 h 737558"/>
              <a:gd name="connsiteX6" fmla="*/ 0 w 196229"/>
              <a:gd name="connsiteY6" fmla="*/ 737558 h 737558"/>
              <a:gd name="connsiteX0" fmla="*/ 145229 w 197526"/>
              <a:gd name="connsiteY0" fmla="*/ 81342 h 737558"/>
              <a:gd name="connsiteX1" fmla="*/ 172123 w 197526"/>
              <a:gd name="connsiteY1" fmla="*/ 660 h 737558"/>
              <a:gd name="connsiteX2" fmla="*/ 53788 w 197526"/>
              <a:gd name="connsiteY2" fmla="*/ 59827 h 737558"/>
              <a:gd name="connsiteX3" fmla="*/ 59167 w 197526"/>
              <a:gd name="connsiteY3" fmla="*/ 318010 h 737558"/>
              <a:gd name="connsiteX4" fmla="*/ 172123 w 197526"/>
              <a:gd name="connsiteY4" fmla="*/ 511648 h 737558"/>
              <a:gd name="connsiteX5" fmla="*/ 182880 w 197526"/>
              <a:gd name="connsiteY5" fmla="*/ 683770 h 737558"/>
              <a:gd name="connsiteX6" fmla="*/ 0 w 197526"/>
              <a:gd name="connsiteY6" fmla="*/ 737558 h 737558"/>
              <a:gd name="connsiteX0" fmla="*/ 145229 w 197526"/>
              <a:gd name="connsiteY0" fmla="*/ 80732 h 736948"/>
              <a:gd name="connsiteX1" fmla="*/ 172123 w 197526"/>
              <a:gd name="connsiteY1" fmla="*/ 50 h 736948"/>
              <a:gd name="connsiteX2" fmla="*/ 37652 w 197526"/>
              <a:gd name="connsiteY2" fmla="*/ 91490 h 736948"/>
              <a:gd name="connsiteX3" fmla="*/ 59167 w 197526"/>
              <a:gd name="connsiteY3" fmla="*/ 317400 h 736948"/>
              <a:gd name="connsiteX4" fmla="*/ 172123 w 197526"/>
              <a:gd name="connsiteY4" fmla="*/ 511038 h 736948"/>
              <a:gd name="connsiteX5" fmla="*/ 182880 w 197526"/>
              <a:gd name="connsiteY5" fmla="*/ 683160 h 736948"/>
              <a:gd name="connsiteX6" fmla="*/ 0 w 197526"/>
              <a:gd name="connsiteY6" fmla="*/ 736948 h 736948"/>
              <a:gd name="connsiteX0" fmla="*/ 145229 w 197526"/>
              <a:gd name="connsiteY0" fmla="*/ 64620 h 720836"/>
              <a:gd name="connsiteX1" fmla="*/ 102198 w 197526"/>
              <a:gd name="connsiteY1" fmla="*/ 75 h 720836"/>
              <a:gd name="connsiteX2" fmla="*/ 37652 w 197526"/>
              <a:gd name="connsiteY2" fmla="*/ 75378 h 720836"/>
              <a:gd name="connsiteX3" fmla="*/ 59167 w 197526"/>
              <a:gd name="connsiteY3" fmla="*/ 301288 h 720836"/>
              <a:gd name="connsiteX4" fmla="*/ 172123 w 197526"/>
              <a:gd name="connsiteY4" fmla="*/ 494926 h 720836"/>
              <a:gd name="connsiteX5" fmla="*/ 182880 w 197526"/>
              <a:gd name="connsiteY5" fmla="*/ 667048 h 720836"/>
              <a:gd name="connsiteX6" fmla="*/ 0 w 197526"/>
              <a:gd name="connsiteY6" fmla="*/ 720836 h 720836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91185 h 747401"/>
              <a:gd name="connsiteX1" fmla="*/ 102198 w 197526"/>
              <a:gd name="connsiteY1" fmla="*/ 26640 h 747401"/>
              <a:gd name="connsiteX2" fmla="*/ 32274 w 197526"/>
              <a:gd name="connsiteY2" fmla="*/ 118080 h 747401"/>
              <a:gd name="connsiteX3" fmla="*/ 59167 w 197526"/>
              <a:gd name="connsiteY3" fmla="*/ 327853 h 747401"/>
              <a:gd name="connsiteX4" fmla="*/ 172123 w 197526"/>
              <a:gd name="connsiteY4" fmla="*/ 521491 h 747401"/>
              <a:gd name="connsiteX5" fmla="*/ 182880 w 197526"/>
              <a:gd name="connsiteY5" fmla="*/ 693613 h 747401"/>
              <a:gd name="connsiteX6" fmla="*/ 0 w 197526"/>
              <a:gd name="connsiteY6" fmla="*/ 747401 h 747401"/>
              <a:gd name="connsiteX0" fmla="*/ 145229 w 197526"/>
              <a:gd name="connsiteY0" fmla="*/ 85054 h 741270"/>
              <a:gd name="connsiteX1" fmla="*/ 66479 w 197526"/>
              <a:gd name="connsiteY1" fmla="*/ 34797 h 741270"/>
              <a:gd name="connsiteX2" fmla="*/ 32274 w 197526"/>
              <a:gd name="connsiteY2" fmla="*/ 111949 h 741270"/>
              <a:gd name="connsiteX3" fmla="*/ 59167 w 197526"/>
              <a:gd name="connsiteY3" fmla="*/ 321722 h 741270"/>
              <a:gd name="connsiteX4" fmla="*/ 172123 w 197526"/>
              <a:gd name="connsiteY4" fmla="*/ 515360 h 741270"/>
              <a:gd name="connsiteX5" fmla="*/ 182880 w 197526"/>
              <a:gd name="connsiteY5" fmla="*/ 687482 h 741270"/>
              <a:gd name="connsiteX6" fmla="*/ 0 w 197526"/>
              <a:gd name="connsiteY6" fmla="*/ 741270 h 741270"/>
              <a:gd name="connsiteX0" fmla="*/ 145229 w 197526"/>
              <a:gd name="connsiteY0" fmla="*/ 52292 h 708508"/>
              <a:gd name="connsiteX1" fmla="*/ 66479 w 197526"/>
              <a:gd name="connsiteY1" fmla="*/ 2035 h 708508"/>
              <a:gd name="connsiteX2" fmla="*/ 32274 w 197526"/>
              <a:gd name="connsiteY2" fmla="*/ 79187 h 708508"/>
              <a:gd name="connsiteX3" fmla="*/ 59167 w 197526"/>
              <a:gd name="connsiteY3" fmla="*/ 288960 h 708508"/>
              <a:gd name="connsiteX4" fmla="*/ 172123 w 197526"/>
              <a:gd name="connsiteY4" fmla="*/ 482598 h 708508"/>
              <a:gd name="connsiteX5" fmla="*/ 182880 w 197526"/>
              <a:gd name="connsiteY5" fmla="*/ 654720 h 708508"/>
              <a:gd name="connsiteX6" fmla="*/ 0 w 197526"/>
              <a:gd name="connsiteY6" fmla="*/ 708508 h 708508"/>
              <a:gd name="connsiteX0" fmla="*/ 145229 w 197526"/>
              <a:gd name="connsiteY0" fmla="*/ 52292 h 708508"/>
              <a:gd name="connsiteX1" fmla="*/ 66479 w 197526"/>
              <a:gd name="connsiteY1" fmla="*/ 2035 h 708508"/>
              <a:gd name="connsiteX2" fmla="*/ 32274 w 197526"/>
              <a:gd name="connsiteY2" fmla="*/ 79187 h 708508"/>
              <a:gd name="connsiteX3" fmla="*/ 59167 w 197526"/>
              <a:gd name="connsiteY3" fmla="*/ 288960 h 708508"/>
              <a:gd name="connsiteX4" fmla="*/ 172123 w 197526"/>
              <a:gd name="connsiteY4" fmla="*/ 482598 h 708508"/>
              <a:gd name="connsiteX5" fmla="*/ 182880 w 197526"/>
              <a:gd name="connsiteY5" fmla="*/ 654720 h 708508"/>
              <a:gd name="connsiteX6" fmla="*/ 0 w 197526"/>
              <a:gd name="connsiteY6" fmla="*/ 708508 h 70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26" h="708508">
                <a:moveTo>
                  <a:pt x="145229" y="52292"/>
                </a:moveTo>
                <a:cubicBezTo>
                  <a:pt x="134302" y="-4550"/>
                  <a:pt x="85305" y="-2447"/>
                  <a:pt x="66479" y="2035"/>
                </a:cubicBezTo>
                <a:cubicBezTo>
                  <a:pt x="47653" y="6517"/>
                  <a:pt x="33493" y="31366"/>
                  <a:pt x="32274" y="79187"/>
                </a:cubicBezTo>
                <a:cubicBezTo>
                  <a:pt x="31055" y="127008"/>
                  <a:pt x="35859" y="221725"/>
                  <a:pt x="59167" y="288960"/>
                </a:cubicBezTo>
                <a:cubicBezTo>
                  <a:pt x="82475" y="356195"/>
                  <a:pt x="151504" y="421638"/>
                  <a:pt x="172123" y="482598"/>
                </a:cubicBezTo>
                <a:cubicBezTo>
                  <a:pt x="192742" y="543558"/>
                  <a:pt x="211567" y="617068"/>
                  <a:pt x="182880" y="654720"/>
                </a:cubicBezTo>
                <a:cubicBezTo>
                  <a:pt x="154193" y="692372"/>
                  <a:pt x="77096" y="700440"/>
                  <a:pt x="0" y="708508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8" name="Volný tvar 167"/>
          <p:cNvSpPr/>
          <p:nvPr/>
        </p:nvSpPr>
        <p:spPr>
          <a:xfrm>
            <a:off x="7684892" y="4861205"/>
            <a:ext cx="317652" cy="811911"/>
          </a:xfrm>
          <a:custGeom>
            <a:avLst/>
            <a:gdLst>
              <a:gd name="connsiteX0" fmla="*/ 145229 w 196229"/>
              <a:gd name="connsiteY0" fmla="*/ 93456 h 749672"/>
              <a:gd name="connsiteX1" fmla="*/ 172123 w 196229"/>
              <a:gd name="connsiteY1" fmla="*/ 12774 h 749672"/>
              <a:gd name="connsiteX2" fmla="*/ 37652 w 196229"/>
              <a:gd name="connsiteY2" fmla="*/ 34289 h 749672"/>
              <a:gd name="connsiteX3" fmla="*/ 91440 w 196229"/>
              <a:gd name="connsiteY3" fmla="*/ 330124 h 749672"/>
              <a:gd name="connsiteX4" fmla="*/ 172123 w 196229"/>
              <a:gd name="connsiteY4" fmla="*/ 523762 h 749672"/>
              <a:gd name="connsiteX5" fmla="*/ 182880 w 196229"/>
              <a:gd name="connsiteY5" fmla="*/ 695884 h 749672"/>
              <a:gd name="connsiteX6" fmla="*/ 0 w 196229"/>
              <a:gd name="connsiteY6" fmla="*/ 749672 h 749672"/>
              <a:gd name="connsiteX0" fmla="*/ 145229 w 196229"/>
              <a:gd name="connsiteY0" fmla="*/ 81342 h 737558"/>
              <a:gd name="connsiteX1" fmla="*/ 172123 w 196229"/>
              <a:gd name="connsiteY1" fmla="*/ 660 h 737558"/>
              <a:gd name="connsiteX2" fmla="*/ 53788 w 196229"/>
              <a:gd name="connsiteY2" fmla="*/ 59827 h 737558"/>
              <a:gd name="connsiteX3" fmla="*/ 91440 w 196229"/>
              <a:gd name="connsiteY3" fmla="*/ 318010 h 737558"/>
              <a:gd name="connsiteX4" fmla="*/ 172123 w 196229"/>
              <a:gd name="connsiteY4" fmla="*/ 511648 h 737558"/>
              <a:gd name="connsiteX5" fmla="*/ 182880 w 196229"/>
              <a:gd name="connsiteY5" fmla="*/ 683770 h 737558"/>
              <a:gd name="connsiteX6" fmla="*/ 0 w 196229"/>
              <a:gd name="connsiteY6" fmla="*/ 737558 h 737558"/>
              <a:gd name="connsiteX0" fmla="*/ 145229 w 197526"/>
              <a:gd name="connsiteY0" fmla="*/ 81342 h 737558"/>
              <a:gd name="connsiteX1" fmla="*/ 172123 w 197526"/>
              <a:gd name="connsiteY1" fmla="*/ 660 h 737558"/>
              <a:gd name="connsiteX2" fmla="*/ 53788 w 197526"/>
              <a:gd name="connsiteY2" fmla="*/ 59827 h 737558"/>
              <a:gd name="connsiteX3" fmla="*/ 59167 w 197526"/>
              <a:gd name="connsiteY3" fmla="*/ 318010 h 737558"/>
              <a:gd name="connsiteX4" fmla="*/ 172123 w 197526"/>
              <a:gd name="connsiteY4" fmla="*/ 511648 h 737558"/>
              <a:gd name="connsiteX5" fmla="*/ 182880 w 197526"/>
              <a:gd name="connsiteY5" fmla="*/ 683770 h 737558"/>
              <a:gd name="connsiteX6" fmla="*/ 0 w 197526"/>
              <a:gd name="connsiteY6" fmla="*/ 737558 h 737558"/>
              <a:gd name="connsiteX0" fmla="*/ 145229 w 197526"/>
              <a:gd name="connsiteY0" fmla="*/ 80732 h 736948"/>
              <a:gd name="connsiteX1" fmla="*/ 172123 w 197526"/>
              <a:gd name="connsiteY1" fmla="*/ 50 h 736948"/>
              <a:gd name="connsiteX2" fmla="*/ 37652 w 197526"/>
              <a:gd name="connsiteY2" fmla="*/ 91490 h 736948"/>
              <a:gd name="connsiteX3" fmla="*/ 59167 w 197526"/>
              <a:gd name="connsiteY3" fmla="*/ 317400 h 736948"/>
              <a:gd name="connsiteX4" fmla="*/ 172123 w 197526"/>
              <a:gd name="connsiteY4" fmla="*/ 511038 h 736948"/>
              <a:gd name="connsiteX5" fmla="*/ 182880 w 197526"/>
              <a:gd name="connsiteY5" fmla="*/ 683160 h 736948"/>
              <a:gd name="connsiteX6" fmla="*/ 0 w 197526"/>
              <a:gd name="connsiteY6" fmla="*/ 736948 h 736948"/>
              <a:gd name="connsiteX0" fmla="*/ 145229 w 197526"/>
              <a:gd name="connsiteY0" fmla="*/ 64620 h 720836"/>
              <a:gd name="connsiteX1" fmla="*/ 102198 w 197526"/>
              <a:gd name="connsiteY1" fmla="*/ 75 h 720836"/>
              <a:gd name="connsiteX2" fmla="*/ 37652 w 197526"/>
              <a:gd name="connsiteY2" fmla="*/ 75378 h 720836"/>
              <a:gd name="connsiteX3" fmla="*/ 59167 w 197526"/>
              <a:gd name="connsiteY3" fmla="*/ 301288 h 720836"/>
              <a:gd name="connsiteX4" fmla="*/ 172123 w 197526"/>
              <a:gd name="connsiteY4" fmla="*/ 494926 h 720836"/>
              <a:gd name="connsiteX5" fmla="*/ 182880 w 197526"/>
              <a:gd name="connsiteY5" fmla="*/ 667048 h 720836"/>
              <a:gd name="connsiteX6" fmla="*/ 0 w 197526"/>
              <a:gd name="connsiteY6" fmla="*/ 720836 h 720836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64948 h 721164"/>
              <a:gd name="connsiteX1" fmla="*/ 102198 w 197526"/>
              <a:gd name="connsiteY1" fmla="*/ 403 h 721164"/>
              <a:gd name="connsiteX2" fmla="*/ 32274 w 197526"/>
              <a:gd name="connsiteY2" fmla="*/ 91843 h 721164"/>
              <a:gd name="connsiteX3" fmla="*/ 59167 w 197526"/>
              <a:gd name="connsiteY3" fmla="*/ 301616 h 721164"/>
              <a:gd name="connsiteX4" fmla="*/ 172123 w 197526"/>
              <a:gd name="connsiteY4" fmla="*/ 495254 h 721164"/>
              <a:gd name="connsiteX5" fmla="*/ 182880 w 197526"/>
              <a:gd name="connsiteY5" fmla="*/ 667376 h 721164"/>
              <a:gd name="connsiteX6" fmla="*/ 0 w 197526"/>
              <a:gd name="connsiteY6" fmla="*/ 721164 h 721164"/>
              <a:gd name="connsiteX0" fmla="*/ 145229 w 197526"/>
              <a:gd name="connsiteY0" fmla="*/ 91185 h 747401"/>
              <a:gd name="connsiteX1" fmla="*/ 102198 w 197526"/>
              <a:gd name="connsiteY1" fmla="*/ 26640 h 747401"/>
              <a:gd name="connsiteX2" fmla="*/ 32274 w 197526"/>
              <a:gd name="connsiteY2" fmla="*/ 118080 h 747401"/>
              <a:gd name="connsiteX3" fmla="*/ 59167 w 197526"/>
              <a:gd name="connsiteY3" fmla="*/ 327853 h 747401"/>
              <a:gd name="connsiteX4" fmla="*/ 172123 w 197526"/>
              <a:gd name="connsiteY4" fmla="*/ 521491 h 747401"/>
              <a:gd name="connsiteX5" fmla="*/ 182880 w 197526"/>
              <a:gd name="connsiteY5" fmla="*/ 693613 h 747401"/>
              <a:gd name="connsiteX6" fmla="*/ 0 w 197526"/>
              <a:gd name="connsiteY6" fmla="*/ 747401 h 747401"/>
              <a:gd name="connsiteX0" fmla="*/ 145229 w 197526"/>
              <a:gd name="connsiteY0" fmla="*/ 85054 h 741270"/>
              <a:gd name="connsiteX1" fmla="*/ 66479 w 197526"/>
              <a:gd name="connsiteY1" fmla="*/ 34797 h 741270"/>
              <a:gd name="connsiteX2" fmla="*/ 32274 w 197526"/>
              <a:gd name="connsiteY2" fmla="*/ 111949 h 741270"/>
              <a:gd name="connsiteX3" fmla="*/ 59167 w 197526"/>
              <a:gd name="connsiteY3" fmla="*/ 321722 h 741270"/>
              <a:gd name="connsiteX4" fmla="*/ 172123 w 197526"/>
              <a:gd name="connsiteY4" fmla="*/ 515360 h 741270"/>
              <a:gd name="connsiteX5" fmla="*/ 182880 w 197526"/>
              <a:gd name="connsiteY5" fmla="*/ 687482 h 741270"/>
              <a:gd name="connsiteX6" fmla="*/ 0 w 197526"/>
              <a:gd name="connsiteY6" fmla="*/ 741270 h 741270"/>
              <a:gd name="connsiteX0" fmla="*/ 145229 w 197526"/>
              <a:gd name="connsiteY0" fmla="*/ 52292 h 708508"/>
              <a:gd name="connsiteX1" fmla="*/ 66479 w 197526"/>
              <a:gd name="connsiteY1" fmla="*/ 2035 h 708508"/>
              <a:gd name="connsiteX2" fmla="*/ 32274 w 197526"/>
              <a:gd name="connsiteY2" fmla="*/ 79187 h 708508"/>
              <a:gd name="connsiteX3" fmla="*/ 59167 w 197526"/>
              <a:gd name="connsiteY3" fmla="*/ 288960 h 708508"/>
              <a:gd name="connsiteX4" fmla="*/ 172123 w 197526"/>
              <a:gd name="connsiteY4" fmla="*/ 482598 h 708508"/>
              <a:gd name="connsiteX5" fmla="*/ 182880 w 197526"/>
              <a:gd name="connsiteY5" fmla="*/ 654720 h 708508"/>
              <a:gd name="connsiteX6" fmla="*/ 0 w 197526"/>
              <a:gd name="connsiteY6" fmla="*/ 708508 h 708508"/>
              <a:gd name="connsiteX0" fmla="*/ 145229 w 197526"/>
              <a:gd name="connsiteY0" fmla="*/ 52292 h 708508"/>
              <a:gd name="connsiteX1" fmla="*/ 66479 w 197526"/>
              <a:gd name="connsiteY1" fmla="*/ 2035 h 708508"/>
              <a:gd name="connsiteX2" fmla="*/ 32274 w 197526"/>
              <a:gd name="connsiteY2" fmla="*/ 79187 h 708508"/>
              <a:gd name="connsiteX3" fmla="*/ 59167 w 197526"/>
              <a:gd name="connsiteY3" fmla="*/ 288960 h 708508"/>
              <a:gd name="connsiteX4" fmla="*/ 172123 w 197526"/>
              <a:gd name="connsiteY4" fmla="*/ 482598 h 708508"/>
              <a:gd name="connsiteX5" fmla="*/ 182880 w 197526"/>
              <a:gd name="connsiteY5" fmla="*/ 654720 h 708508"/>
              <a:gd name="connsiteX6" fmla="*/ 0 w 197526"/>
              <a:gd name="connsiteY6" fmla="*/ 708508 h 708508"/>
              <a:gd name="connsiteX0" fmla="*/ 244507 w 304123"/>
              <a:gd name="connsiteY0" fmla="*/ 52292 h 704653"/>
              <a:gd name="connsiteX1" fmla="*/ 165757 w 304123"/>
              <a:gd name="connsiteY1" fmla="*/ 2035 h 704653"/>
              <a:gd name="connsiteX2" fmla="*/ 131552 w 304123"/>
              <a:gd name="connsiteY2" fmla="*/ 79187 h 704653"/>
              <a:gd name="connsiteX3" fmla="*/ 158445 w 304123"/>
              <a:gd name="connsiteY3" fmla="*/ 288960 h 704653"/>
              <a:gd name="connsiteX4" fmla="*/ 271401 w 304123"/>
              <a:gd name="connsiteY4" fmla="*/ 482598 h 704653"/>
              <a:gd name="connsiteX5" fmla="*/ 282158 w 304123"/>
              <a:gd name="connsiteY5" fmla="*/ 654720 h 704653"/>
              <a:gd name="connsiteX6" fmla="*/ 0 w 304123"/>
              <a:gd name="connsiteY6" fmla="*/ 704653 h 704653"/>
              <a:gd name="connsiteX0" fmla="*/ 244507 w 304123"/>
              <a:gd name="connsiteY0" fmla="*/ 52292 h 726406"/>
              <a:gd name="connsiteX1" fmla="*/ 165757 w 304123"/>
              <a:gd name="connsiteY1" fmla="*/ 2035 h 726406"/>
              <a:gd name="connsiteX2" fmla="*/ 131552 w 304123"/>
              <a:gd name="connsiteY2" fmla="*/ 79187 h 726406"/>
              <a:gd name="connsiteX3" fmla="*/ 158445 w 304123"/>
              <a:gd name="connsiteY3" fmla="*/ 288960 h 726406"/>
              <a:gd name="connsiteX4" fmla="*/ 271401 w 304123"/>
              <a:gd name="connsiteY4" fmla="*/ 482598 h 726406"/>
              <a:gd name="connsiteX5" fmla="*/ 282158 w 304123"/>
              <a:gd name="connsiteY5" fmla="*/ 654720 h 726406"/>
              <a:gd name="connsiteX6" fmla="*/ 0 w 304123"/>
              <a:gd name="connsiteY6" fmla="*/ 704653 h 726406"/>
              <a:gd name="connsiteX0" fmla="*/ 224652 w 282802"/>
              <a:gd name="connsiteY0" fmla="*/ 52292 h 701539"/>
              <a:gd name="connsiteX1" fmla="*/ 145902 w 282802"/>
              <a:gd name="connsiteY1" fmla="*/ 2035 h 701539"/>
              <a:gd name="connsiteX2" fmla="*/ 111697 w 282802"/>
              <a:gd name="connsiteY2" fmla="*/ 79187 h 701539"/>
              <a:gd name="connsiteX3" fmla="*/ 138590 w 282802"/>
              <a:gd name="connsiteY3" fmla="*/ 288960 h 701539"/>
              <a:gd name="connsiteX4" fmla="*/ 251546 w 282802"/>
              <a:gd name="connsiteY4" fmla="*/ 482598 h 701539"/>
              <a:gd name="connsiteX5" fmla="*/ 262303 w 282802"/>
              <a:gd name="connsiteY5" fmla="*/ 654720 h 701539"/>
              <a:gd name="connsiteX6" fmla="*/ 0 w 282802"/>
              <a:gd name="connsiteY6" fmla="*/ 673820 h 70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802" h="701539">
                <a:moveTo>
                  <a:pt x="224652" y="52292"/>
                </a:moveTo>
                <a:cubicBezTo>
                  <a:pt x="213725" y="-4550"/>
                  <a:pt x="164728" y="-2447"/>
                  <a:pt x="145902" y="2035"/>
                </a:cubicBezTo>
                <a:cubicBezTo>
                  <a:pt x="127076" y="6517"/>
                  <a:pt x="112916" y="31366"/>
                  <a:pt x="111697" y="79187"/>
                </a:cubicBezTo>
                <a:cubicBezTo>
                  <a:pt x="110478" y="127008"/>
                  <a:pt x="115282" y="221725"/>
                  <a:pt x="138590" y="288960"/>
                </a:cubicBezTo>
                <a:cubicBezTo>
                  <a:pt x="161898" y="356195"/>
                  <a:pt x="230927" y="421638"/>
                  <a:pt x="251546" y="482598"/>
                </a:cubicBezTo>
                <a:cubicBezTo>
                  <a:pt x="272165" y="543558"/>
                  <a:pt x="304227" y="622850"/>
                  <a:pt x="262303" y="654720"/>
                </a:cubicBezTo>
                <a:cubicBezTo>
                  <a:pt x="220379" y="686590"/>
                  <a:pt x="77096" y="731273"/>
                  <a:pt x="0" y="673820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 rot="174392">
            <a:off x="5303858" y="2684692"/>
            <a:ext cx="1127107" cy="709392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54513 w 853639"/>
              <a:gd name="connsiteY0" fmla="*/ 497381 h 508644"/>
              <a:gd name="connsiteX1" fmla="*/ 56294 w 853639"/>
              <a:gd name="connsiteY1" fmla="*/ 38694 h 508644"/>
              <a:gd name="connsiteX2" fmla="*/ 839545 w 853639"/>
              <a:gd name="connsiteY2" fmla="*/ 42337 h 508644"/>
              <a:gd name="connsiteX3" fmla="*/ 843188 w 853639"/>
              <a:gd name="connsiteY3" fmla="*/ 508644 h 508644"/>
              <a:gd name="connsiteX0" fmla="*/ 54513 w 906549"/>
              <a:gd name="connsiteY0" fmla="*/ 514655 h 525329"/>
              <a:gd name="connsiteX1" fmla="*/ 56294 w 906549"/>
              <a:gd name="connsiteY1" fmla="*/ 55968 h 525329"/>
              <a:gd name="connsiteX2" fmla="*/ 839545 w 906549"/>
              <a:gd name="connsiteY2" fmla="*/ 59611 h 525329"/>
              <a:gd name="connsiteX3" fmla="*/ 855209 w 906549"/>
              <a:gd name="connsiteY3" fmla="*/ 525329 h 525329"/>
              <a:gd name="connsiteX0" fmla="*/ 7690 w 859726"/>
              <a:gd name="connsiteY0" fmla="*/ 526069 h 536743"/>
              <a:gd name="connsiteX1" fmla="*/ 9471 w 859726"/>
              <a:gd name="connsiteY1" fmla="*/ 67382 h 536743"/>
              <a:gd name="connsiteX2" fmla="*/ 792722 w 859726"/>
              <a:gd name="connsiteY2" fmla="*/ 71025 h 536743"/>
              <a:gd name="connsiteX3" fmla="*/ 808386 w 859726"/>
              <a:gd name="connsiteY3" fmla="*/ 536743 h 536743"/>
              <a:gd name="connsiteX0" fmla="*/ 7514 w 859550"/>
              <a:gd name="connsiteY0" fmla="*/ 504404 h 515078"/>
              <a:gd name="connsiteX1" fmla="*/ 9295 w 859550"/>
              <a:gd name="connsiteY1" fmla="*/ 45717 h 515078"/>
              <a:gd name="connsiteX2" fmla="*/ 792546 w 859550"/>
              <a:gd name="connsiteY2" fmla="*/ 49360 h 515078"/>
              <a:gd name="connsiteX3" fmla="*/ 808210 w 859550"/>
              <a:gd name="connsiteY3" fmla="*/ 515078 h 515078"/>
              <a:gd name="connsiteX0" fmla="*/ 7514 w 815960"/>
              <a:gd name="connsiteY0" fmla="*/ 485205 h 495879"/>
              <a:gd name="connsiteX1" fmla="*/ 9295 w 815960"/>
              <a:gd name="connsiteY1" fmla="*/ 26518 h 495879"/>
              <a:gd name="connsiteX2" fmla="*/ 792546 w 815960"/>
              <a:gd name="connsiteY2" fmla="*/ 30161 h 495879"/>
              <a:gd name="connsiteX3" fmla="*/ 808210 w 815960"/>
              <a:gd name="connsiteY3" fmla="*/ 495879 h 4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960" h="495879">
                <a:moveTo>
                  <a:pt x="7514" y="485205"/>
                </a:moveTo>
                <a:cubicBezTo>
                  <a:pt x="18139" y="345556"/>
                  <a:pt x="-15399" y="51043"/>
                  <a:pt x="9295" y="26518"/>
                </a:cubicBezTo>
                <a:cubicBezTo>
                  <a:pt x="57089" y="-20949"/>
                  <a:pt x="766622" y="4860"/>
                  <a:pt x="792546" y="30161"/>
                </a:cubicBezTo>
                <a:cubicBezTo>
                  <a:pt x="818470" y="55462"/>
                  <a:pt x="821568" y="411634"/>
                  <a:pt x="808210" y="495879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8" name="Volný tvar 127"/>
          <p:cNvSpPr/>
          <p:nvPr/>
        </p:nvSpPr>
        <p:spPr>
          <a:xfrm>
            <a:off x="6770472" y="2038696"/>
            <a:ext cx="430863" cy="1382522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119434 w 924687"/>
              <a:gd name="connsiteY0" fmla="*/ 451952 h 513248"/>
              <a:gd name="connsiteX1" fmla="*/ 137649 w 924687"/>
              <a:gd name="connsiteY1" fmla="*/ 217 h 513248"/>
              <a:gd name="connsiteX2" fmla="*/ 1886 w 924687"/>
              <a:gd name="connsiteY2" fmla="*/ 510447 h 513248"/>
              <a:gd name="connsiteX3" fmla="*/ 924543 w 924687"/>
              <a:gd name="connsiteY3" fmla="*/ 470167 h 513248"/>
              <a:gd name="connsiteX0" fmla="*/ 170244 w 195372"/>
              <a:gd name="connsiteY0" fmla="*/ 451952 h 1048152"/>
              <a:gd name="connsiteX1" fmla="*/ 188459 w 195372"/>
              <a:gd name="connsiteY1" fmla="*/ 217 h 1048152"/>
              <a:gd name="connsiteX2" fmla="*/ 52696 w 195372"/>
              <a:gd name="connsiteY2" fmla="*/ 510447 h 1048152"/>
              <a:gd name="connsiteX3" fmla="*/ 0 w 195372"/>
              <a:gd name="connsiteY3" fmla="*/ 1048152 h 1048152"/>
              <a:gd name="connsiteX0" fmla="*/ 170244 w 189759"/>
              <a:gd name="connsiteY0" fmla="*/ 451756 h 1047956"/>
              <a:gd name="connsiteX1" fmla="*/ 188459 w 189759"/>
              <a:gd name="connsiteY1" fmla="*/ 21 h 1047956"/>
              <a:gd name="connsiteX2" fmla="*/ 52696 w 189759"/>
              <a:gd name="connsiteY2" fmla="*/ 510251 h 1047956"/>
              <a:gd name="connsiteX3" fmla="*/ 0 w 189759"/>
              <a:gd name="connsiteY3" fmla="*/ 1047956 h 1047956"/>
              <a:gd name="connsiteX0" fmla="*/ 170244 w 189759"/>
              <a:gd name="connsiteY0" fmla="*/ 451756 h 1047956"/>
              <a:gd name="connsiteX1" fmla="*/ 188459 w 189759"/>
              <a:gd name="connsiteY1" fmla="*/ 21 h 1047956"/>
              <a:gd name="connsiteX2" fmla="*/ 52696 w 189759"/>
              <a:gd name="connsiteY2" fmla="*/ 510251 h 1047956"/>
              <a:gd name="connsiteX3" fmla="*/ 0 w 189759"/>
              <a:gd name="connsiteY3" fmla="*/ 1047956 h 1047956"/>
              <a:gd name="connsiteX0" fmla="*/ 170244 w 189759"/>
              <a:gd name="connsiteY0" fmla="*/ 451756 h 1047956"/>
              <a:gd name="connsiteX1" fmla="*/ 188459 w 189759"/>
              <a:gd name="connsiteY1" fmla="*/ 21 h 1047956"/>
              <a:gd name="connsiteX2" fmla="*/ 52696 w 189759"/>
              <a:gd name="connsiteY2" fmla="*/ 510251 h 1047956"/>
              <a:gd name="connsiteX3" fmla="*/ 0 w 189759"/>
              <a:gd name="connsiteY3" fmla="*/ 1047956 h 1047956"/>
              <a:gd name="connsiteX0" fmla="*/ 170244 w 195372"/>
              <a:gd name="connsiteY0" fmla="*/ 451736 h 1047936"/>
              <a:gd name="connsiteX1" fmla="*/ 188459 w 195372"/>
              <a:gd name="connsiteY1" fmla="*/ 1 h 1047936"/>
              <a:gd name="connsiteX2" fmla="*/ 52696 w 195372"/>
              <a:gd name="connsiteY2" fmla="*/ 452433 h 1047936"/>
              <a:gd name="connsiteX3" fmla="*/ 0 w 195372"/>
              <a:gd name="connsiteY3" fmla="*/ 1047936 h 1047936"/>
              <a:gd name="connsiteX0" fmla="*/ 282920 w 308048"/>
              <a:gd name="connsiteY0" fmla="*/ 451736 h 966338"/>
              <a:gd name="connsiteX1" fmla="*/ 301135 w 308048"/>
              <a:gd name="connsiteY1" fmla="*/ 1 h 966338"/>
              <a:gd name="connsiteX2" fmla="*/ 165372 w 308048"/>
              <a:gd name="connsiteY2" fmla="*/ 452433 h 966338"/>
              <a:gd name="connsiteX3" fmla="*/ 0 w 308048"/>
              <a:gd name="connsiteY3" fmla="*/ 966338 h 966338"/>
              <a:gd name="connsiteX0" fmla="*/ 282920 w 315906"/>
              <a:gd name="connsiteY0" fmla="*/ 451755 h 966357"/>
              <a:gd name="connsiteX1" fmla="*/ 301135 w 315906"/>
              <a:gd name="connsiteY1" fmla="*/ 20 h 966357"/>
              <a:gd name="connsiteX2" fmla="*/ 56216 w 315906"/>
              <a:gd name="connsiteY2" fmla="*/ 469452 h 966357"/>
              <a:gd name="connsiteX3" fmla="*/ 0 w 315906"/>
              <a:gd name="connsiteY3" fmla="*/ 966357 h 966357"/>
              <a:gd name="connsiteX0" fmla="*/ 282920 w 315393"/>
              <a:gd name="connsiteY0" fmla="*/ 451748 h 966350"/>
              <a:gd name="connsiteX1" fmla="*/ 301135 w 315393"/>
              <a:gd name="connsiteY1" fmla="*/ 13 h 966350"/>
              <a:gd name="connsiteX2" fmla="*/ 63258 w 315393"/>
              <a:gd name="connsiteY2" fmla="*/ 438846 h 966350"/>
              <a:gd name="connsiteX3" fmla="*/ 0 w 315393"/>
              <a:gd name="connsiteY3" fmla="*/ 966350 h 966350"/>
              <a:gd name="connsiteX0" fmla="*/ 282920 w 315393"/>
              <a:gd name="connsiteY0" fmla="*/ 451744 h 966346"/>
              <a:gd name="connsiteX1" fmla="*/ 301135 w 315393"/>
              <a:gd name="connsiteY1" fmla="*/ 9 h 966346"/>
              <a:gd name="connsiteX2" fmla="*/ 63258 w 315393"/>
              <a:gd name="connsiteY2" fmla="*/ 438842 h 966346"/>
              <a:gd name="connsiteX3" fmla="*/ 0 w 315393"/>
              <a:gd name="connsiteY3" fmla="*/ 966346 h 966346"/>
              <a:gd name="connsiteX0" fmla="*/ 282920 w 318475"/>
              <a:gd name="connsiteY0" fmla="*/ 451737 h 966339"/>
              <a:gd name="connsiteX1" fmla="*/ 301135 w 318475"/>
              <a:gd name="connsiteY1" fmla="*/ 2 h 966339"/>
              <a:gd name="connsiteX2" fmla="*/ 21005 w 318475"/>
              <a:gd name="connsiteY2" fmla="*/ 445635 h 966339"/>
              <a:gd name="connsiteX3" fmla="*/ 0 w 318475"/>
              <a:gd name="connsiteY3" fmla="*/ 966339 h 966339"/>
              <a:gd name="connsiteX0" fmla="*/ 282920 w 312329"/>
              <a:gd name="connsiteY0" fmla="*/ 452134 h 966736"/>
              <a:gd name="connsiteX1" fmla="*/ 301135 w 312329"/>
              <a:gd name="connsiteY1" fmla="*/ 399 h 966736"/>
              <a:gd name="connsiteX2" fmla="*/ 21005 w 312329"/>
              <a:gd name="connsiteY2" fmla="*/ 446032 h 966736"/>
              <a:gd name="connsiteX3" fmla="*/ 0 w 312329"/>
              <a:gd name="connsiteY3" fmla="*/ 966736 h 966736"/>
              <a:gd name="connsiteX0" fmla="*/ 286636 w 310459"/>
              <a:gd name="connsiteY0" fmla="*/ 452312 h 966914"/>
              <a:gd name="connsiteX1" fmla="*/ 297809 w 310459"/>
              <a:gd name="connsiteY1" fmla="*/ 577 h 966914"/>
              <a:gd name="connsiteX2" fmla="*/ 24721 w 310459"/>
              <a:gd name="connsiteY2" fmla="*/ 446210 h 966914"/>
              <a:gd name="connsiteX3" fmla="*/ 3716 w 310459"/>
              <a:gd name="connsiteY3" fmla="*/ 966914 h 966914"/>
              <a:gd name="connsiteX0" fmla="*/ 282920 w 306743"/>
              <a:gd name="connsiteY0" fmla="*/ 452175 h 966777"/>
              <a:gd name="connsiteX1" fmla="*/ 294093 w 306743"/>
              <a:gd name="connsiteY1" fmla="*/ 440 h 966777"/>
              <a:gd name="connsiteX2" fmla="*/ 21005 w 306743"/>
              <a:gd name="connsiteY2" fmla="*/ 446073 h 966777"/>
              <a:gd name="connsiteX3" fmla="*/ 0 w 306743"/>
              <a:gd name="connsiteY3" fmla="*/ 966777 h 966777"/>
              <a:gd name="connsiteX0" fmla="*/ 265314 w 308268"/>
              <a:gd name="connsiteY0" fmla="*/ 482406 h 966409"/>
              <a:gd name="connsiteX1" fmla="*/ 294093 w 308268"/>
              <a:gd name="connsiteY1" fmla="*/ 72 h 966409"/>
              <a:gd name="connsiteX2" fmla="*/ 21005 w 308268"/>
              <a:gd name="connsiteY2" fmla="*/ 445705 h 966409"/>
              <a:gd name="connsiteX3" fmla="*/ 0 w 308268"/>
              <a:gd name="connsiteY3" fmla="*/ 966409 h 966409"/>
              <a:gd name="connsiteX0" fmla="*/ 279399 w 311921"/>
              <a:gd name="connsiteY0" fmla="*/ 482406 h 966409"/>
              <a:gd name="connsiteX1" fmla="*/ 294093 w 311921"/>
              <a:gd name="connsiteY1" fmla="*/ 72 h 966409"/>
              <a:gd name="connsiteX2" fmla="*/ 21005 w 311921"/>
              <a:gd name="connsiteY2" fmla="*/ 445705 h 966409"/>
              <a:gd name="connsiteX3" fmla="*/ 0 w 311921"/>
              <a:gd name="connsiteY3" fmla="*/ 966409 h 96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921" h="966409">
                <a:moveTo>
                  <a:pt x="279399" y="482406"/>
                </a:moveTo>
                <a:cubicBezTo>
                  <a:pt x="290024" y="342757"/>
                  <a:pt x="337159" y="6189"/>
                  <a:pt x="294093" y="72"/>
                </a:cubicBezTo>
                <a:cubicBezTo>
                  <a:pt x="251027" y="-6045"/>
                  <a:pt x="52415" y="383246"/>
                  <a:pt x="21005" y="445705"/>
                </a:cubicBezTo>
                <a:cubicBezTo>
                  <a:pt x="-10405" y="508164"/>
                  <a:pt x="13358" y="882164"/>
                  <a:pt x="0" y="966409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6" name="Volný tvar 135"/>
          <p:cNvSpPr/>
          <p:nvPr/>
        </p:nvSpPr>
        <p:spPr>
          <a:xfrm rot="174392">
            <a:off x="8124577" y="2781729"/>
            <a:ext cx="374889" cy="709392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54513 w 853639"/>
              <a:gd name="connsiteY0" fmla="*/ 497381 h 508644"/>
              <a:gd name="connsiteX1" fmla="*/ 56294 w 853639"/>
              <a:gd name="connsiteY1" fmla="*/ 38694 h 508644"/>
              <a:gd name="connsiteX2" fmla="*/ 839545 w 853639"/>
              <a:gd name="connsiteY2" fmla="*/ 42337 h 508644"/>
              <a:gd name="connsiteX3" fmla="*/ 843188 w 853639"/>
              <a:gd name="connsiteY3" fmla="*/ 508644 h 508644"/>
              <a:gd name="connsiteX0" fmla="*/ 54513 w 906549"/>
              <a:gd name="connsiteY0" fmla="*/ 514655 h 525329"/>
              <a:gd name="connsiteX1" fmla="*/ 56294 w 906549"/>
              <a:gd name="connsiteY1" fmla="*/ 55968 h 525329"/>
              <a:gd name="connsiteX2" fmla="*/ 839545 w 906549"/>
              <a:gd name="connsiteY2" fmla="*/ 59611 h 525329"/>
              <a:gd name="connsiteX3" fmla="*/ 855209 w 906549"/>
              <a:gd name="connsiteY3" fmla="*/ 525329 h 525329"/>
              <a:gd name="connsiteX0" fmla="*/ 7690 w 859726"/>
              <a:gd name="connsiteY0" fmla="*/ 526069 h 536743"/>
              <a:gd name="connsiteX1" fmla="*/ 9471 w 859726"/>
              <a:gd name="connsiteY1" fmla="*/ 67382 h 536743"/>
              <a:gd name="connsiteX2" fmla="*/ 792722 w 859726"/>
              <a:gd name="connsiteY2" fmla="*/ 71025 h 536743"/>
              <a:gd name="connsiteX3" fmla="*/ 808386 w 859726"/>
              <a:gd name="connsiteY3" fmla="*/ 536743 h 536743"/>
              <a:gd name="connsiteX0" fmla="*/ 7514 w 859550"/>
              <a:gd name="connsiteY0" fmla="*/ 504404 h 515078"/>
              <a:gd name="connsiteX1" fmla="*/ 9295 w 859550"/>
              <a:gd name="connsiteY1" fmla="*/ 45717 h 515078"/>
              <a:gd name="connsiteX2" fmla="*/ 792546 w 859550"/>
              <a:gd name="connsiteY2" fmla="*/ 49360 h 515078"/>
              <a:gd name="connsiteX3" fmla="*/ 808210 w 859550"/>
              <a:gd name="connsiteY3" fmla="*/ 515078 h 515078"/>
              <a:gd name="connsiteX0" fmla="*/ 7514 w 815960"/>
              <a:gd name="connsiteY0" fmla="*/ 485205 h 495879"/>
              <a:gd name="connsiteX1" fmla="*/ 9295 w 815960"/>
              <a:gd name="connsiteY1" fmla="*/ 26518 h 495879"/>
              <a:gd name="connsiteX2" fmla="*/ 792546 w 815960"/>
              <a:gd name="connsiteY2" fmla="*/ 30161 h 495879"/>
              <a:gd name="connsiteX3" fmla="*/ 808210 w 815960"/>
              <a:gd name="connsiteY3" fmla="*/ 495879 h 4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960" h="495879">
                <a:moveTo>
                  <a:pt x="7514" y="485205"/>
                </a:moveTo>
                <a:cubicBezTo>
                  <a:pt x="18139" y="345556"/>
                  <a:pt x="-15399" y="51043"/>
                  <a:pt x="9295" y="26518"/>
                </a:cubicBezTo>
                <a:cubicBezTo>
                  <a:pt x="57089" y="-20949"/>
                  <a:pt x="766622" y="4860"/>
                  <a:pt x="792546" y="30161"/>
                </a:cubicBezTo>
                <a:cubicBezTo>
                  <a:pt x="818470" y="55462"/>
                  <a:pt x="821568" y="411634"/>
                  <a:pt x="808210" y="495879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7" name="Volný tvar 166"/>
          <p:cNvSpPr/>
          <p:nvPr/>
        </p:nvSpPr>
        <p:spPr>
          <a:xfrm rot="174392" flipH="1" flipV="1">
            <a:off x="6370393" y="2693359"/>
            <a:ext cx="806423" cy="1378507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54513 w 853639"/>
              <a:gd name="connsiteY0" fmla="*/ 497381 h 508644"/>
              <a:gd name="connsiteX1" fmla="*/ 56294 w 853639"/>
              <a:gd name="connsiteY1" fmla="*/ 38694 h 508644"/>
              <a:gd name="connsiteX2" fmla="*/ 839545 w 853639"/>
              <a:gd name="connsiteY2" fmla="*/ 42337 h 508644"/>
              <a:gd name="connsiteX3" fmla="*/ 843188 w 853639"/>
              <a:gd name="connsiteY3" fmla="*/ 508644 h 508644"/>
              <a:gd name="connsiteX0" fmla="*/ 54513 w 906549"/>
              <a:gd name="connsiteY0" fmla="*/ 514655 h 525329"/>
              <a:gd name="connsiteX1" fmla="*/ 56294 w 906549"/>
              <a:gd name="connsiteY1" fmla="*/ 55968 h 525329"/>
              <a:gd name="connsiteX2" fmla="*/ 839545 w 906549"/>
              <a:gd name="connsiteY2" fmla="*/ 59611 h 525329"/>
              <a:gd name="connsiteX3" fmla="*/ 855209 w 906549"/>
              <a:gd name="connsiteY3" fmla="*/ 525329 h 525329"/>
              <a:gd name="connsiteX0" fmla="*/ 7690 w 859726"/>
              <a:gd name="connsiteY0" fmla="*/ 526069 h 536743"/>
              <a:gd name="connsiteX1" fmla="*/ 9471 w 859726"/>
              <a:gd name="connsiteY1" fmla="*/ 67382 h 536743"/>
              <a:gd name="connsiteX2" fmla="*/ 792722 w 859726"/>
              <a:gd name="connsiteY2" fmla="*/ 71025 h 536743"/>
              <a:gd name="connsiteX3" fmla="*/ 808386 w 859726"/>
              <a:gd name="connsiteY3" fmla="*/ 536743 h 536743"/>
              <a:gd name="connsiteX0" fmla="*/ 7514 w 859550"/>
              <a:gd name="connsiteY0" fmla="*/ 504404 h 515078"/>
              <a:gd name="connsiteX1" fmla="*/ 9295 w 859550"/>
              <a:gd name="connsiteY1" fmla="*/ 45717 h 515078"/>
              <a:gd name="connsiteX2" fmla="*/ 792546 w 859550"/>
              <a:gd name="connsiteY2" fmla="*/ 49360 h 515078"/>
              <a:gd name="connsiteX3" fmla="*/ 808210 w 859550"/>
              <a:gd name="connsiteY3" fmla="*/ 515078 h 515078"/>
              <a:gd name="connsiteX0" fmla="*/ 7514 w 815960"/>
              <a:gd name="connsiteY0" fmla="*/ 485205 h 495879"/>
              <a:gd name="connsiteX1" fmla="*/ 9295 w 815960"/>
              <a:gd name="connsiteY1" fmla="*/ 26518 h 495879"/>
              <a:gd name="connsiteX2" fmla="*/ 792546 w 815960"/>
              <a:gd name="connsiteY2" fmla="*/ 30161 h 495879"/>
              <a:gd name="connsiteX3" fmla="*/ 808210 w 815960"/>
              <a:gd name="connsiteY3" fmla="*/ 495879 h 495879"/>
              <a:gd name="connsiteX0" fmla="*/ 1 w 823488"/>
              <a:gd name="connsiteY0" fmla="*/ 455046 h 465720"/>
              <a:gd name="connsiteX1" fmla="*/ 399472 w 823488"/>
              <a:gd name="connsiteY1" fmla="*/ 459874 h 465720"/>
              <a:gd name="connsiteX2" fmla="*/ 785033 w 823488"/>
              <a:gd name="connsiteY2" fmla="*/ 2 h 465720"/>
              <a:gd name="connsiteX3" fmla="*/ 800697 w 823488"/>
              <a:gd name="connsiteY3" fmla="*/ 465720 h 465720"/>
              <a:gd name="connsiteX0" fmla="*/ 6041 w 462926"/>
              <a:gd name="connsiteY0" fmla="*/ 1190011 h 1190011"/>
              <a:gd name="connsiteX1" fmla="*/ 38909 w 462926"/>
              <a:gd name="connsiteY1" fmla="*/ 459874 h 1190011"/>
              <a:gd name="connsiteX2" fmla="*/ 424470 w 462926"/>
              <a:gd name="connsiteY2" fmla="*/ 2 h 1190011"/>
              <a:gd name="connsiteX3" fmla="*/ 440134 w 462926"/>
              <a:gd name="connsiteY3" fmla="*/ 465720 h 1190011"/>
              <a:gd name="connsiteX0" fmla="*/ 198891 w 671424"/>
              <a:gd name="connsiteY0" fmla="*/ 1193262 h 1193262"/>
              <a:gd name="connsiteX1" fmla="*/ 11610 w 671424"/>
              <a:gd name="connsiteY1" fmla="*/ 736187 h 1193262"/>
              <a:gd name="connsiteX2" fmla="*/ 617320 w 671424"/>
              <a:gd name="connsiteY2" fmla="*/ 3253 h 1193262"/>
              <a:gd name="connsiteX3" fmla="*/ 632984 w 671424"/>
              <a:gd name="connsiteY3" fmla="*/ 468971 h 1193262"/>
              <a:gd name="connsiteX0" fmla="*/ 189094 w 661625"/>
              <a:gd name="connsiteY0" fmla="*/ 1193262 h 1193262"/>
              <a:gd name="connsiteX1" fmla="*/ 1813 w 661625"/>
              <a:gd name="connsiteY1" fmla="*/ 736187 h 1193262"/>
              <a:gd name="connsiteX2" fmla="*/ 607523 w 661625"/>
              <a:gd name="connsiteY2" fmla="*/ 3253 h 1193262"/>
              <a:gd name="connsiteX3" fmla="*/ 623187 w 661625"/>
              <a:gd name="connsiteY3" fmla="*/ 468971 h 1193262"/>
              <a:gd name="connsiteX0" fmla="*/ 189036 w 661569"/>
              <a:gd name="connsiteY0" fmla="*/ 1193262 h 1193262"/>
              <a:gd name="connsiteX1" fmla="*/ 1755 w 661569"/>
              <a:gd name="connsiteY1" fmla="*/ 736187 h 1193262"/>
              <a:gd name="connsiteX2" fmla="*/ 607465 w 661569"/>
              <a:gd name="connsiteY2" fmla="*/ 3253 h 1193262"/>
              <a:gd name="connsiteX3" fmla="*/ 623129 w 661569"/>
              <a:gd name="connsiteY3" fmla="*/ 468971 h 1193262"/>
              <a:gd name="connsiteX0" fmla="*/ 39023 w 704076"/>
              <a:gd name="connsiteY0" fmla="*/ 1346597 h 1346597"/>
              <a:gd name="connsiteX1" fmla="*/ 44263 w 704076"/>
              <a:gd name="connsiteY1" fmla="*/ 736187 h 1346597"/>
              <a:gd name="connsiteX2" fmla="*/ 649973 w 704076"/>
              <a:gd name="connsiteY2" fmla="*/ 3253 h 1346597"/>
              <a:gd name="connsiteX3" fmla="*/ 665637 w 704076"/>
              <a:gd name="connsiteY3" fmla="*/ 468971 h 1346597"/>
              <a:gd name="connsiteX0" fmla="*/ 79744 w 748459"/>
              <a:gd name="connsiteY0" fmla="*/ 1344095 h 1344095"/>
              <a:gd name="connsiteX1" fmla="*/ 34381 w 748459"/>
              <a:gd name="connsiteY1" fmla="*/ 588924 h 1344095"/>
              <a:gd name="connsiteX2" fmla="*/ 690694 w 748459"/>
              <a:gd name="connsiteY2" fmla="*/ 751 h 1344095"/>
              <a:gd name="connsiteX3" fmla="*/ 706358 w 748459"/>
              <a:gd name="connsiteY3" fmla="*/ 466469 h 1344095"/>
              <a:gd name="connsiteX0" fmla="*/ 46792 w 715507"/>
              <a:gd name="connsiteY0" fmla="*/ 1344095 h 1344095"/>
              <a:gd name="connsiteX1" fmla="*/ 1429 w 715507"/>
              <a:gd name="connsiteY1" fmla="*/ 588924 h 1344095"/>
              <a:gd name="connsiteX2" fmla="*/ 657742 w 715507"/>
              <a:gd name="connsiteY2" fmla="*/ 751 h 1344095"/>
              <a:gd name="connsiteX3" fmla="*/ 673406 w 715507"/>
              <a:gd name="connsiteY3" fmla="*/ 466469 h 1344095"/>
              <a:gd name="connsiteX0" fmla="*/ 49058 w 717773"/>
              <a:gd name="connsiteY0" fmla="*/ 1344095 h 1344095"/>
              <a:gd name="connsiteX1" fmla="*/ 3695 w 717773"/>
              <a:gd name="connsiteY1" fmla="*/ 588924 h 1344095"/>
              <a:gd name="connsiteX2" fmla="*/ 660008 w 717773"/>
              <a:gd name="connsiteY2" fmla="*/ 751 h 1344095"/>
              <a:gd name="connsiteX3" fmla="*/ 675672 w 717773"/>
              <a:gd name="connsiteY3" fmla="*/ 466469 h 1344095"/>
              <a:gd name="connsiteX0" fmla="*/ 1978 w 666913"/>
              <a:gd name="connsiteY0" fmla="*/ 1343762 h 1343762"/>
              <a:gd name="connsiteX1" fmla="*/ 8835 w 666913"/>
              <a:gd name="connsiteY1" fmla="*/ 556429 h 1343762"/>
              <a:gd name="connsiteX2" fmla="*/ 612928 w 666913"/>
              <a:gd name="connsiteY2" fmla="*/ 418 h 1343762"/>
              <a:gd name="connsiteX3" fmla="*/ 628592 w 666913"/>
              <a:gd name="connsiteY3" fmla="*/ 466136 h 1343762"/>
              <a:gd name="connsiteX0" fmla="*/ 151831 w 828165"/>
              <a:gd name="connsiteY0" fmla="*/ 1345856 h 1345856"/>
              <a:gd name="connsiteX1" fmla="*/ 1716 w 828165"/>
              <a:gd name="connsiteY1" fmla="*/ 700497 h 1345856"/>
              <a:gd name="connsiteX2" fmla="*/ 762781 w 828165"/>
              <a:gd name="connsiteY2" fmla="*/ 2512 h 1345856"/>
              <a:gd name="connsiteX3" fmla="*/ 778445 w 828165"/>
              <a:gd name="connsiteY3" fmla="*/ 468230 h 1345856"/>
              <a:gd name="connsiteX0" fmla="*/ 127357 w 801891"/>
              <a:gd name="connsiteY0" fmla="*/ 1346700 h 1346700"/>
              <a:gd name="connsiteX1" fmla="*/ 1963 w 801891"/>
              <a:gd name="connsiteY1" fmla="*/ 740897 h 1346700"/>
              <a:gd name="connsiteX2" fmla="*/ 738307 w 801891"/>
              <a:gd name="connsiteY2" fmla="*/ 3356 h 1346700"/>
              <a:gd name="connsiteX3" fmla="*/ 753971 w 801891"/>
              <a:gd name="connsiteY3" fmla="*/ 469074 h 1346700"/>
              <a:gd name="connsiteX0" fmla="*/ 25157 w 868178"/>
              <a:gd name="connsiteY0" fmla="*/ 1082288 h 1082288"/>
              <a:gd name="connsiteX1" fmla="*/ 68252 w 868178"/>
              <a:gd name="connsiteY1" fmla="*/ 740897 h 1082288"/>
              <a:gd name="connsiteX2" fmla="*/ 804596 w 868178"/>
              <a:gd name="connsiteY2" fmla="*/ 3356 h 1082288"/>
              <a:gd name="connsiteX3" fmla="*/ 820260 w 868178"/>
              <a:gd name="connsiteY3" fmla="*/ 469074 h 1082288"/>
              <a:gd name="connsiteX0" fmla="*/ 0 w 843023"/>
              <a:gd name="connsiteY0" fmla="*/ 1082288 h 1082288"/>
              <a:gd name="connsiteX1" fmla="*/ 43095 w 843023"/>
              <a:gd name="connsiteY1" fmla="*/ 740897 h 1082288"/>
              <a:gd name="connsiteX2" fmla="*/ 779439 w 843023"/>
              <a:gd name="connsiteY2" fmla="*/ 3356 h 1082288"/>
              <a:gd name="connsiteX3" fmla="*/ 795103 w 843023"/>
              <a:gd name="connsiteY3" fmla="*/ 469074 h 1082288"/>
              <a:gd name="connsiteX0" fmla="*/ 0 w 843022"/>
              <a:gd name="connsiteY0" fmla="*/ 1082288 h 1082288"/>
              <a:gd name="connsiteX1" fmla="*/ 43095 w 843022"/>
              <a:gd name="connsiteY1" fmla="*/ 740897 h 1082288"/>
              <a:gd name="connsiteX2" fmla="*/ 779439 w 843022"/>
              <a:gd name="connsiteY2" fmla="*/ 3356 h 1082288"/>
              <a:gd name="connsiteX3" fmla="*/ 795103 w 843022"/>
              <a:gd name="connsiteY3" fmla="*/ 469074 h 1082288"/>
              <a:gd name="connsiteX0" fmla="*/ 5751 w 850933"/>
              <a:gd name="connsiteY0" fmla="*/ 1081104 h 1081104"/>
              <a:gd name="connsiteX1" fmla="*/ 19207 w 850933"/>
              <a:gd name="connsiteY1" fmla="*/ 682645 h 1081104"/>
              <a:gd name="connsiteX2" fmla="*/ 785190 w 850933"/>
              <a:gd name="connsiteY2" fmla="*/ 2172 h 1081104"/>
              <a:gd name="connsiteX3" fmla="*/ 800854 w 850933"/>
              <a:gd name="connsiteY3" fmla="*/ 467890 h 1081104"/>
              <a:gd name="connsiteX0" fmla="*/ 35992 w 896079"/>
              <a:gd name="connsiteY0" fmla="*/ 1027179 h 1027179"/>
              <a:gd name="connsiteX1" fmla="*/ 64353 w 896079"/>
              <a:gd name="connsiteY1" fmla="*/ 682645 h 1027179"/>
              <a:gd name="connsiteX2" fmla="*/ 830336 w 896079"/>
              <a:gd name="connsiteY2" fmla="*/ 2172 h 1027179"/>
              <a:gd name="connsiteX3" fmla="*/ 846000 w 896079"/>
              <a:gd name="connsiteY3" fmla="*/ 467890 h 102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079" h="1027179">
                <a:moveTo>
                  <a:pt x="35992" y="1027179"/>
                </a:moveTo>
                <a:cubicBezTo>
                  <a:pt x="46617" y="887530"/>
                  <a:pt x="-68038" y="853479"/>
                  <a:pt x="64353" y="682645"/>
                </a:cubicBezTo>
                <a:cubicBezTo>
                  <a:pt x="196744" y="511811"/>
                  <a:pt x="700062" y="37964"/>
                  <a:pt x="830336" y="2172"/>
                </a:cubicBezTo>
                <a:cubicBezTo>
                  <a:pt x="960610" y="-33620"/>
                  <a:pt x="859358" y="383645"/>
                  <a:pt x="846000" y="467890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3" name="Volný tvar 172"/>
          <p:cNvSpPr/>
          <p:nvPr/>
        </p:nvSpPr>
        <p:spPr>
          <a:xfrm rot="174392" flipH="1" flipV="1">
            <a:off x="6769290" y="3445327"/>
            <a:ext cx="1365544" cy="469404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54513 w 853639"/>
              <a:gd name="connsiteY0" fmla="*/ 497381 h 508644"/>
              <a:gd name="connsiteX1" fmla="*/ 56294 w 853639"/>
              <a:gd name="connsiteY1" fmla="*/ 38694 h 508644"/>
              <a:gd name="connsiteX2" fmla="*/ 839545 w 853639"/>
              <a:gd name="connsiteY2" fmla="*/ 42337 h 508644"/>
              <a:gd name="connsiteX3" fmla="*/ 843188 w 853639"/>
              <a:gd name="connsiteY3" fmla="*/ 508644 h 508644"/>
              <a:gd name="connsiteX0" fmla="*/ 54513 w 906549"/>
              <a:gd name="connsiteY0" fmla="*/ 514655 h 525329"/>
              <a:gd name="connsiteX1" fmla="*/ 56294 w 906549"/>
              <a:gd name="connsiteY1" fmla="*/ 55968 h 525329"/>
              <a:gd name="connsiteX2" fmla="*/ 839545 w 906549"/>
              <a:gd name="connsiteY2" fmla="*/ 59611 h 525329"/>
              <a:gd name="connsiteX3" fmla="*/ 855209 w 906549"/>
              <a:gd name="connsiteY3" fmla="*/ 525329 h 525329"/>
              <a:gd name="connsiteX0" fmla="*/ 7690 w 859726"/>
              <a:gd name="connsiteY0" fmla="*/ 526069 h 536743"/>
              <a:gd name="connsiteX1" fmla="*/ 9471 w 859726"/>
              <a:gd name="connsiteY1" fmla="*/ 67382 h 536743"/>
              <a:gd name="connsiteX2" fmla="*/ 792722 w 859726"/>
              <a:gd name="connsiteY2" fmla="*/ 71025 h 536743"/>
              <a:gd name="connsiteX3" fmla="*/ 808386 w 859726"/>
              <a:gd name="connsiteY3" fmla="*/ 536743 h 536743"/>
              <a:gd name="connsiteX0" fmla="*/ 7514 w 859550"/>
              <a:gd name="connsiteY0" fmla="*/ 504404 h 515078"/>
              <a:gd name="connsiteX1" fmla="*/ 9295 w 859550"/>
              <a:gd name="connsiteY1" fmla="*/ 45717 h 515078"/>
              <a:gd name="connsiteX2" fmla="*/ 792546 w 859550"/>
              <a:gd name="connsiteY2" fmla="*/ 49360 h 515078"/>
              <a:gd name="connsiteX3" fmla="*/ 808210 w 859550"/>
              <a:gd name="connsiteY3" fmla="*/ 515078 h 515078"/>
              <a:gd name="connsiteX0" fmla="*/ 7514 w 815960"/>
              <a:gd name="connsiteY0" fmla="*/ 485205 h 495879"/>
              <a:gd name="connsiteX1" fmla="*/ 9295 w 815960"/>
              <a:gd name="connsiteY1" fmla="*/ 26518 h 495879"/>
              <a:gd name="connsiteX2" fmla="*/ 792546 w 815960"/>
              <a:gd name="connsiteY2" fmla="*/ 30161 h 495879"/>
              <a:gd name="connsiteX3" fmla="*/ 808210 w 815960"/>
              <a:gd name="connsiteY3" fmla="*/ 495879 h 495879"/>
              <a:gd name="connsiteX0" fmla="*/ 1185870 w 2125363"/>
              <a:gd name="connsiteY0" fmla="*/ 501082 h 511756"/>
              <a:gd name="connsiteX1" fmla="*/ 368 w 2125363"/>
              <a:gd name="connsiteY1" fmla="*/ 49263 h 511756"/>
              <a:gd name="connsiteX2" fmla="*/ 1970902 w 2125363"/>
              <a:gd name="connsiteY2" fmla="*/ 46038 h 511756"/>
              <a:gd name="connsiteX3" fmla="*/ 1986566 w 2125363"/>
              <a:gd name="connsiteY3" fmla="*/ 511756 h 511756"/>
              <a:gd name="connsiteX0" fmla="*/ 167372 w 2257879"/>
              <a:gd name="connsiteY0" fmla="*/ 522048 h 522134"/>
              <a:gd name="connsiteX1" fmla="*/ 132885 w 2257879"/>
              <a:gd name="connsiteY1" fmla="*/ 59641 h 522134"/>
              <a:gd name="connsiteX2" fmla="*/ 2103419 w 2257879"/>
              <a:gd name="connsiteY2" fmla="*/ 56416 h 522134"/>
              <a:gd name="connsiteX3" fmla="*/ 2119083 w 2257879"/>
              <a:gd name="connsiteY3" fmla="*/ 522134 h 522134"/>
              <a:gd name="connsiteX0" fmla="*/ 167372 w 2138707"/>
              <a:gd name="connsiteY0" fmla="*/ 498146 h 498232"/>
              <a:gd name="connsiteX1" fmla="*/ 132885 w 2138707"/>
              <a:gd name="connsiteY1" fmla="*/ 35739 h 498232"/>
              <a:gd name="connsiteX2" fmla="*/ 2103419 w 2138707"/>
              <a:gd name="connsiteY2" fmla="*/ 32514 h 498232"/>
              <a:gd name="connsiteX3" fmla="*/ 2119083 w 2138707"/>
              <a:gd name="connsiteY3" fmla="*/ 498232 h 498232"/>
              <a:gd name="connsiteX0" fmla="*/ 77427 w 2048762"/>
              <a:gd name="connsiteY0" fmla="*/ 494747 h 494833"/>
              <a:gd name="connsiteX1" fmla="*/ 42940 w 2048762"/>
              <a:gd name="connsiteY1" fmla="*/ 32340 h 494833"/>
              <a:gd name="connsiteX2" fmla="*/ 2013474 w 2048762"/>
              <a:gd name="connsiteY2" fmla="*/ 29115 h 494833"/>
              <a:gd name="connsiteX3" fmla="*/ 2029138 w 2048762"/>
              <a:gd name="connsiteY3" fmla="*/ 494833 h 494833"/>
              <a:gd name="connsiteX0" fmla="*/ 71888 w 2043223"/>
              <a:gd name="connsiteY0" fmla="*/ 477234 h 477320"/>
              <a:gd name="connsiteX1" fmla="*/ 37401 w 2043223"/>
              <a:gd name="connsiteY1" fmla="*/ 14827 h 477320"/>
              <a:gd name="connsiteX2" fmla="*/ 2007935 w 2043223"/>
              <a:gd name="connsiteY2" fmla="*/ 11602 h 477320"/>
              <a:gd name="connsiteX3" fmla="*/ 2023599 w 2043223"/>
              <a:gd name="connsiteY3" fmla="*/ 477320 h 477320"/>
              <a:gd name="connsiteX0" fmla="*/ 49040 w 2137452"/>
              <a:gd name="connsiteY0" fmla="*/ 509128 h 509214"/>
              <a:gd name="connsiteX1" fmla="*/ 42908 w 2137452"/>
              <a:gd name="connsiteY1" fmla="*/ 40722 h 509214"/>
              <a:gd name="connsiteX2" fmla="*/ 1985087 w 2137452"/>
              <a:gd name="connsiteY2" fmla="*/ 43496 h 509214"/>
              <a:gd name="connsiteX3" fmla="*/ 2000751 w 2137452"/>
              <a:gd name="connsiteY3" fmla="*/ 509214 h 509214"/>
              <a:gd name="connsiteX0" fmla="*/ 49040 w 2018470"/>
              <a:gd name="connsiteY0" fmla="*/ 481797 h 481883"/>
              <a:gd name="connsiteX1" fmla="*/ 42908 w 2018470"/>
              <a:gd name="connsiteY1" fmla="*/ 13391 h 481883"/>
              <a:gd name="connsiteX2" fmla="*/ 1985087 w 2018470"/>
              <a:gd name="connsiteY2" fmla="*/ 16165 h 481883"/>
              <a:gd name="connsiteX3" fmla="*/ 2000751 w 2018470"/>
              <a:gd name="connsiteY3" fmla="*/ 481883 h 48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470" h="481883">
                <a:moveTo>
                  <a:pt x="49040" y="481797"/>
                </a:moveTo>
                <a:cubicBezTo>
                  <a:pt x="59665" y="342148"/>
                  <a:pt x="-61925" y="72677"/>
                  <a:pt x="42908" y="13391"/>
                </a:cubicBezTo>
                <a:cubicBezTo>
                  <a:pt x="96670" y="-17013"/>
                  <a:pt x="1930645" y="13490"/>
                  <a:pt x="1985087" y="16165"/>
                </a:cubicBezTo>
                <a:cubicBezTo>
                  <a:pt x="2039529" y="18840"/>
                  <a:pt x="2014109" y="397638"/>
                  <a:pt x="2000751" y="481883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75" name="Skupina 174"/>
          <p:cNvGrpSpPr/>
          <p:nvPr/>
        </p:nvGrpSpPr>
        <p:grpSpPr>
          <a:xfrm>
            <a:off x="9527282" y="3544158"/>
            <a:ext cx="308583" cy="301121"/>
            <a:chOff x="10226562" y="3661507"/>
            <a:chExt cx="308583" cy="301121"/>
          </a:xfrm>
          <a:solidFill>
            <a:schemeClr val="bg2">
              <a:lumMod val="75000"/>
            </a:schemeClr>
          </a:solidFill>
        </p:grpSpPr>
        <p:sp>
          <p:nvSpPr>
            <p:cNvPr id="176" name="Válec 175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7" name="Ovál 176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81" name="Skupina 180"/>
          <p:cNvGrpSpPr/>
          <p:nvPr/>
        </p:nvGrpSpPr>
        <p:grpSpPr>
          <a:xfrm>
            <a:off x="4334691" y="3320038"/>
            <a:ext cx="308583" cy="301121"/>
            <a:chOff x="10226562" y="3661507"/>
            <a:chExt cx="308583" cy="301121"/>
          </a:xfrm>
          <a:solidFill>
            <a:schemeClr val="bg2">
              <a:lumMod val="75000"/>
            </a:schemeClr>
          </a:solidFill>
        </p:grpSpPr>
        <p:sp>
          <p:nvSpPr>
            <p:cNvPr id="182" name="Válec 181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3" name="Ovál 182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84" name="Skupina 183"/>
          <p:cNvGrpSpPr/>
          <p:nvPr/>
        </p:nvGrpSpPr>
        <p:grpSpPr>
          <a:xfrm>
            <a:off x="4328364" y="3116924"/>
            <a:ext cx="308583" cy="301121"/>
            <a:chOff x="10226562" y="3661507"/>
            <a:chExt cx="308583" cy="301121"/>
          </a:xfrm>
        </p:grpSpPr>
        <p:sp>
          <p:nvSpPr>
            <p:cNvPr id="185" name="Válec 184"/>
            <p:cNvSpPr/>
            <p:nvPr/>
          </p:nvSpPr>
          <p:spPr>
            <a:xfrm>
              <a:off x="10226562" y="3661507"/>
              <a:ext cx="308583" cy="301121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6" name="Ovál 185"/>
            <p:cNvSpPr/>
            <p:nvPr/>
          </p:nvSpPr>
          <p:spPr>
            <a:xfrm>
              <a:off x="10311715" y="3688885"/>
              <a:ext cx="138275" cy="802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74" name="Volný tvar 173"/>
          <p:cNvSpPr/>
          <p:nvPr/>
        </p:nvSpPr>
        <p:spPr>
          <a:xfrm rot="174392" flipH="1" flipV="1">
            <a:off x="8462061" y="3540376"/>
            <a:ext cx="1286202" cy="483037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54513 w 853639"/>
              <a:gd name="connsiteY0" fmla="*/ 497381 h 508644"/>
              <a:gd name="connsiteX1" fmla="*/ 56294 w 853639"/>
              <a:gd name="connsiteY1" fmla="*/ 38694 h 508644"/>
              <a:gd name="connsiteX2" fmla="*/ 839545 w 853639"/>
              <a:gd name="connsiteY2" fmla="*/ 42337 h 508644"/>
              <a:gd name="connsiteX3" fmla="*/ 843188 w 853639"/>
              <a:gd name="connsiteY3" fmla="*/ 508644 h 508644"/>
              <a:gd name="connsiteX0" fmla="*/ 54513 w 906549"/>
              <a:gd name="connsiteY0" fmla="*/ 514655 h 525329"/>
              <a:gd name="connsiteX1" fmla="*/ 56294 w 906549"/>
              <a:gd name="connsiteY1" fmla="*/ 55968 h 525329"/>
              <a:gd name="connsiteX2" fmla="*/ 839545 w 906549"/>
              <a:gd name="connsiteY2" fmla="*/ 59611 h 525329"/>
              <a:gd name="connsiteX3" fmla="*/ 855209 w 906549"/>
              <a:gd name="connsiteY3" fmla="*/ 525329 h 525329"/>
              <a:gd name="connsiteX0" fmla="*/ 7690 w 859726"/>
              <a:gd name="connsiteY0" fmla="*/ 526069 h 536743"/>
              <a:gd name="connsiteX1" fmla="*/ 9471 w 859726"/>
              <a:gd name="connsiteY1" fmla="*/ 67382 h 536743"/>
              <a:gd name="connsiteX2" fmla="*/ 792722 w 859726"/>
              <a:gd name="connsiteY2" fmla="*/ 71025 h 536743"/>
              <a:gd name="connsiteX3" fmla="*/ 808386 w 859726"/>
              <a:gd name="connsiteY3" fmla="*/ 536743 h 536743"/>
              <a:gd name="connsiteX0" fmla="*/ 7514 w 859550"/>
              <a:gd name="connsiteY0" fmla="*/ 504404 h 515078"/>
              <a:gd name="connsiteX1" fmla="*/ 9295 w 859550"/>
              <a:gd name="connsiteY1" fmla="*/ 45717 h 515078"/>
              <a:gd name="connsiteX2" fmla="*/ 792546 w 859550"/>
              <a:gd name="connsiteY2" fmla="*/ 49360 h 515078"/>
              <a:gd name="connsiteX3" fmla="*/ 808210 w 859550"/>
              <a:gd name="connsiteY3" fmla="*/ 515078 h 515078"/>
              <a:gd name="connsiteX0" fmla="*/ 7514 w 815960"/>
              <a:gd name="connsiteY0" fmla="*/ 485205 h 495879"/>
              <a:gd name="connsiteX1" fmla="*/ 9295 w 815960"/>
              <a:gd name="connsiteY1" fmla="*/ 26518 h 495879"/>
              <a:gd name="connsiteX2" fmla="*/ 792546 w 815960"/>
              <a:gd name="connsiteY2" fmla="*/ 30161 h 495879"/>
              <a:gd name="connsiteX3" fmla="*/ 808210 w 815960"/>
              <a:gd name="connsiteY3" fmla="*/ 495879 h 495879"/>
              <a:gd name="connsiteX0" fmla="*/ 54664 w 863110"/>
              <a:gd name="connsiteY0" fmla="*/ 485205 h 495879"/>
              <a:gd name="connsiteX1" fmla="*/ 61044 w 863110"/>
              <a:gd name="connsiteY1" fmla="*/ 424145 h 495879"/>
              <a:gd name="connsiteX2" fmla="*/ 56445 w 863110"/>
              <a:gd name="connsiteY2" fmla="*/ 26518 h 495879"/>
              <a:gd name="connsiteX3" fmla="*/ 839696 w 863110"/>
              <a:gd name="connsiteY3" fmla="*/ 30161 h 495879"/>
              <a:gd name="connsiteX4" fmla="*/ 855360 w 863110"/>
              <a:gd name="connsiteY4" fmla="*/ 495879 h 495879"/>
              <a:gd name="connsiteX0" fmla="*/ 0 w 1080621"/>
              <a:gd name="connsiteY0" fmla="*/ 443345 h 495879"/>
              <a:gd name="connsiteX1" fmla="*/ 278555 w 1080621"/>
              <a:gd name="connsiteY1" fmla="*/ 424145 h 495879"/>
              <a:gd name="connsiteX2" fmla="*/ 273956 w 1080621"/>
              <a:gd name="connsiteY2" fmla="*/ 26518 h 495879"/>
              <a:gd name="connsiteX3" fmla="*/ 1057207 w 1080621"/>
              <a:gd name="connsiteY3" fmla="*/ 30161 h 495879"/>
              <a:gd name="connsiteX4" fmla="*/ 1072871 w 1080621"/>
              <a:gd name="connsiteY4" fmla="*/ 495879 h 4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621" h="495879">
                <a:moveTo>
                  <a:pt x="0" y="443345"/>
                </a:moveTo>
                <a:cubicBezTo>
                  <a:pt x="1063" y="433169"/>
                  <a:pt x="278258" y="500593"/>
                  <a:pt x="278555" y="424145"/>
                </a:cubicBezTo>
                <a:cubicBezTo>
                  <a:pt x="278852" y="347697"/>
                  <a:pt x="144181" y="92182"/>
                  <a:pt x="273956" y="26518"/>
                </a:cubicBezTo>
                <a:cubicBezTo>
                  <a:pt x="321750" y="-20949"/>
                  <a:pt x="1031283" y="4860"/>
                  <a:pt x="1057207" y="30161"/>
                </a:cubicBezTo>
                <a:cubicBezTo>
                  <a:pt x="1083131" y="55462"/>
                  <a:pt x="1086229" y="411634"/>
                  <a:pt x="1072871" y="495879"/>
                </a:cubicBezTo>
              </a:path>
            </a:pathLst>
          </a:cu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78" name="Skupina 177"/>
          <p:cNvGrpSpPr/>
          <p:nvPr/>
        </p:nvGrpSpPr>
        <p:grpSpPr>
          <a:xfrm>
            <a:off x="9527282" y="3289871"/>
            <a:ext cx="308583" cy="301121"/>
            <a:chOff x="9446947" y="3741795"/>
            <a:chExt cx="308583" cy="301121"/>
          </a:xfrm>
        </p:grpSpPr>
        <p:sp>
          <p:nvSpPr>
            <p:cNvPr id="179" name="Válec 178"/>
            <p:cNvSpPr/>
            <p:nvPr/>
          </p:nvSpPr>
          <p:spPr>
            <a:xfrm>
              <a:off x="9446947" y="3741795"/>
              <a:ext cx="308583" cy="301121"/>
            </a:xfrm>
            <a:prstGeom prst="can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0" name="Ovál 179"/>
            <p:cNvSpPr/>
            <p:nvPr/>
          </p:nvSpPr>
          <p:spPr>
            <a:xfrm>
              <a:off x="9532100" y="3771962"/>
              <a:ext cx="138275" cy="802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72" name="Volný tvar 171"/>
          <p:cNvSpPr/>
          <p:nvPr/>
        </p:nvSpPr>
        <p:spPr>
          <a:xfrm rot="174392" flipH="1" flipV="1">
            <a:off x="4368126" y="3342154"/>
            <a:ext cx="910914" cy="472639"/>
          </a:xfrm>
          <a:custGeom>
            <a:avLst/>
            <a:gdLst>
              <a:gd name="connsiteX0" fmla="*/ 76780 w 943612"/>
              <a:gd name="connsiteY0" fmla="*/ 356788 h 393218"/>
              <a:gd name="connsiteX1" fmla="*/ 73137 w 943612"/>
              <a:gd name="connsiteY1" fmla="*/ 39845 h 393218"/>
              <a:gd name="connsiteX2" fmla="*/ 845459 w 943612"/>
              <a:gd name="connsiteY2" fmla="*/ 43488 h 393218"/>
              <a:gd name="connsiteX3" fmla="*/ 932892 w 943612"/>
              <a:gd name="connsiteY3" fmla="*/ 393218 h 393218"/>
              <a:gd name="connsiteX4" fmla="*/ 932892 w 943612"/>
              <a:gd name="connsiteY4" fmla="*/ 393218 h 393218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83570 h 420000"/>
              <a:gd name="connsiteX1" fmla="*/ 39676 w 910151"/>
              <a:gd name="connsiteY1" fmla="*/ 66627 h 420000"/>
              <a:gd name="connsiteX2" fmla="*/ 811998 w 910151"/>
              <a:gd name="connsiteY2" fmla="*/ 70270 h 420000"/>
              <a:gd name="connsiteX3" fmla="*/ 899431 w 910151"/>
              <a:gd name="connsiteY3" fmla="*/ 420000 h 420000"/>
              <a:gd name="connsiteX4" fmla="*/ 899431 w 910151"/>
              <a:gd name="connsiteY4" fmla="*/ 420000 h 420000"/>
              <a:gd name="connsiteX0" fmla="*/ 43319 w 910151"/>
              <a:gd name="connsiteY0" fmla="*/ 363875 h 400305"/>
              <a:gd name="connsiteX1" fmla="*/ 39676 w 910151"/>
              <a:gd name="connsiteY1" fmla="*/ 46932 h 400305"/>
              <a:gd name="connsiteX2" fmla="*/ 811998 w 910151"/>
              <a:gd name="connsiteY2" fmla="*/ 50575 h 400305"/>
              <a:gd name="connsiteX3" fmla="*/ 899431 w 910151"/>
              <a:gd name="connsiteY3" fmla="*/ 400305 h 400305"/>
              <a:gd name="connsiteX4" fmla="*/ 899431 w 910151"/>
              <a:gd name="connsiteY4" fmla="*/ 400305 h 400305"/>
              <a:gd name="connsiteX0" fmla="*/ 28744 w 895576"/>
              <a:gd name="connsiteY0" fmla="*/ 363875 h 400305"/>
              <a:gd name="connsiteX1" fmla="*/ 25101 w 895576"/>
              <a:gd name="connsiteY1" fmla="*/ 46932 h 400305"/>
              <a:gd name="connsiteX2" fmla="*/ 797423 w 895576"/>
              <a:gd name="connsiteY2" fmla="*/ 50575 h 400305"/>
              <a:gd name="connsiteX3" fmla="*/ 884856 w 895576"/>
              <a:gd name="connsiteY3" fmla="*/ 400305 h 400305"/>
              <a:gd name="connsiteX4" fmla="*/ 884856 w 895576"/>
              <a:gd name="connsiteY4" fmla="*/ 400305 h 400305"/>
              <a:gd name="connsiteX0" fmla="*/ 28744 w 895576"/>
              <a:gd name="connsiteY0" fmla="*/ 349052 h 385482"/>
              <a:gd name="connsiteX1" fmla="*/ 25101 w 895576"/>
              <a:gd name="connsiteY1" fmla="*/ 32109 h 385482"/>
              <a:gd name="connsiteX2" fmla="*/ 797423 w 895576"/>
              <a:gd name="connsiteY2" fmla="*/ 35752 h 385482"/>
              <a:gd name="connsiteX3" fmla="*/ 884856 w 895576"/>
              <a:gd name="connsiteY3" fmla="*/ 385482 h 385482"/>
              <a:gd name="connsiteX4" fmla="*/ 884856 w 895576"/>
              <a:gd name="connsiteY4" fmla="*/ 385482 h 385482"/>
              <a:gd name="connsiteX0" fmla="*/ 31277 w 898109"/>
              <a:gd name="connsiteY0" fmla="*/ 349052 h 385482"/>
              <a:gd name="connsiteX1" fmla="*/ 27634 w 898109"/>
              <a:gd name="connsiteY1" fmla="*/ 32109 h 385482"/>
              <a:gd name="connsiteX2" fmla="*/ 799956 w 898109"/>
              <a:gd name="connsiteY2" fmla="*/ 35752 h 385482"/>
              <a:gd name="connsiteX3" fmla="*/ 887389 w 898109"/>
              <a:gd name="connsiteY3" fmla="*/ 385482 h 385482"/>
              <a:gd name="connsiteX4" fmla="*/ 887389 w 898109"/>
              <a:gd name="connsiteY4" fmla="*/ 385482 h 385482"/>
              <a:gd name="connsiteX0" fmla="*/ 6387 w 873219"/>
              <a:gd name="connsiteY0" fmla="*/ 349052 h 385482"/>
              <a:gd name="connsiteX1" fmla="*/ 2744 w 873219"/>
              <a:gd name="connsiteY1" fmla="*/ 32109 h 385482"/>
              <a:gd name="connsiteX2" fmla="*/ 775066 w 873219"/>
              <a:gd name="connsiteY2" fmla="*/ 35752 h 385482"/>
              <a:gd name="connsiteX3" fmla="*/ 862499 w 873219"/>
              <a:gd name="connsiteY3" fmla="*/ 385482 h 385482"/>
              <a:gd name="connsiteX4" fmla="*/ 862499 w 873219"/>
              <a:gd name="connsiteY4" fmla="*/ 385482 h 385482"/>
              <a:gd name="connsiteX0" fmla="*/ 1415 w 893748"/>
              <a:gd name="connsiteY0" fmla="*/ 349052 h 385482"/>
              <a:gd name="connsiteX1" fmla="*/ 23273 w 893748"/>
              <a:gd name="connsiteY1" fmla="*/ 32109 h 385482"/>
              <a:gd name="connsiteX2" fmla="*/ 795595 w 893748"/>
              <a:gd name="connsiteY2" fmla="*/ 35752 h 385482"/>
              <a:gd name="connsiteX3" fmla="*/ 883028 w 893748"/>
              <a:gd name="connsiteY3" fmla="*/ 385482 h 385482"/>
              <a:gd name="connsiteX4" fmla="*/ 883028 w 893748"/>
              <a:gd name="connsiteY4" fmla="*/ 385482 h 385482"/>
              <a:gd name="connsiteX0" fmla="*/ 0 w 892333"/>
              <a:gd name="connsiteY0" fmla="*/ 349052 h 385482"/>
              <a:gd name="connsiteX1" fmla="*/ 21858 w 892333"/>
              <a:gd name="connsiteY1" fmla="*/ 32109 h 385482"/>
              <a:gd name="connsiteX2" fmla="*/ 794180 w 892333"/>
              <a:gd name="connsiteY2" fmla="*/ 35752 h 385482"/>
              <a:gd name="connsiteX3" fmla="*/ 881613 w 892333"/>
              <a:gd name="connsiteY3" fmla="*/ 385482 h 385482"/>
              <a:gd name="connsiteX4" fmla="*/ 881613 w 892333"/>
              <a:gd name="connsiteY4" fmla="*/ 385482 h 385482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36516 h 372946"/>
              <a:gd name="connsiteX1" fmla="*/ 21858 w 886928"/>
              <a:gd name="connsiteY1" fmla="*/ 19573 h 372946"/>
              <a:gd name="connsiteX2" fmla="*/ 794180 w 886928"/>
              <a:gd name="connsiteY2" fmla="*/ 23216 h 372946"/>
              <a:gd name="connsiteX3" fmla="*/ 881613 w 886928"/>
              <a:gd name="connsiteY3" fmla="*/ 372946 h 372946"/>
              <a:gd name="connsiteX4" fmla="*/ 881613 w 886928"/>
              <a:gd name="connsiteY4" fmla="*/ 372946 h 372946"/>
              <a:gd name="connsiteX0" fmla="*/ 0 w 886928"/>
              <a:gd name="connsiteY0" fmla="*/ 328336 h 364766"/>
              <a:gd name="connsiteX1" fmla="*/ 21858 w 886928"/>
              <a:gd name="connsiteY1" fmla="*/ 11393 h 364766"/>
              <a:gd name="connsiteX2" fmla="*/ 794180 w 886928"/>
              <a:gd name="connsiteY2" fmla="*/ 15036 h 364766"/>
              <a:gd name="connsiteX3" fmla="*/ 881613 w 886928"/>
              <a:gd name="connsiteY3" fmla="*/ 364766 h 364766"/>
              <a:gd name="connsiteX4" fmla="*/ 881613 w 886928"/>
              <a:gd name="connsiteY4" fmla="*/ 364766 h 364766"/>
              <a:gd name="connsiteX0" fmla="*/ 0 w 881613"/>
              <a:gd name="connsiteY0" fmla="*/ 328336 h 364766"/>
              <a:gd name="connsiteX1" fmla="*/ 21858 w 881613"/>
              <a:gd name="connsiteY1" fmla="*/ 11393 h 364766"/>
              <a:gd name="connsiteX2" fmla="*/ 794180 w 881613"/>
              <a:gd name="connsiteY2" fmla="*/ 15036 h 364766"/>
              <a:gd name="connsiteX3" fmla="*/ 881613 w 881613"/>
              <a:gd name="connsiteY3" fmla="*/ 364766 h 364766"/>
              <a:gd name="connsiteX4" fmla="*/ 881613 w 881613"/>
              <a:gd name="connsiteY4" fmla="*/ 364766 h 364766"/>
              <a:gd name="connsiteX0" fmla="*/ 0 w 881793"/>
              <a:gd name="connsiteY0" fmla="*/ 328336 h 383474"/>
              <a:gd name="connsiteX1" fmla="*/ 21858 w 881793"/>
              <a:gd name="connsiteY1" fmla="*/ 11393 h 383474"/>
              <a:gd name="connsiteX2" fmla="*/ 794180 w 881793"/>
              <a:gd name="connsiteY2" fmla="*/ 15036 h 383474"/>
              <a:gd name="connsiteX3" fmla="*/ 881613 w 881793"/>
              <a:gd name="connsiteY3" fmla="*/ 364766 h 383474"/>
              <a:gd name="connsiteX4" fmla="*/ 765036 w 881793"/>
              <a:gd name="connsiteY4" fmla="*/ 331979 h 383474"/>
              <a:gd name="connsiteX0" fmla="*/ 0 w 843668"/>
              <a:gd name="connsiteY0" fmla="*/ 328336 h 331979"/>
              <a:gd name="connsiteX1" fmla="*/ 21858 w 843668"/>
              <a:gd name="connsiteY1" fmla="*/ 11393 h 331979"/>
              <a:gd name="connsiteX2" fmla="*/ 794180 w 843668"/>
              <a:gd name="connsiteY2" fmla="*/ 15036 h 331979"/>
              <a:gd name="connsiteX3" fmla="*/ 765036 w 843668"/>
              <a:gd name="connsiteY3" fmla="*/ 331979 h 331979"/>
              <a:gd name="connsiteX0" fmla="*/ 0 w 797507"/>
              <a:gd name="connsiteY0" fmla="*/ 328336 h 331979"/>
              <a:gd name="connsiteX1" fmla="*/ 21858 w 797507"/>
              <a:gd name="connsiteY1" fmla="*/ 11393 h 331979"/>
              <a:gd name="connsiteX2" fmla="*/ 794180 w 797507"/>
              <a:gd name="connsiteY2" fmla="*/ 15036 h 331979"/>
              <a:gd name="connsiteX3" fmla="*/ 765036 w 797507"/>
              <a:gd name="connsiteY3" fmla="*/ 331979 h 331979"/>
              <a:gd name="connsiteX0" fmla="*/ 0 w 808212"/>
              <a:gd name="connsiteY0" fmla="*/ 328336 h 346551"/>
              <a:gd name="connsiteX1" fmla="*/ 21858 w 808212"/>
              <a:gd name="connsiteY1" fmla="*/ 11393 h 346551"/>
              <a:gd name="connsiteX2" fmla="*/ 794180 w 808212"/>
              <a:gd name="connsiteY2" fmla="*/ 15036 h 346551"/>
              <a:gd name="connsiteX3" fmla="*/ 805109 w 808212"/>
              <a:gd name="connsiteY3" fmla="*/ 346551 h 346551"/>
              <a:gd name="connsiteX0" fmla="*/ 0 w 805109"/>
              <a:gd name="connsiteY0" fmla="*/ 328336 h 346551"/>
              <a:gd name="connsiteX1" fmla="*/ 21858 w 805109"/>
              <a:gd name="connsiteY1" fmla="*/ 11393 h 346551"/>
              <a:gd name="connsiteX2" fmla="*/ 794180 w 805109"/>
              <a:gd name="connsiteY2" fmla="*/ 15036 h 346551"/>
              <a:gd name="connsiteX3" fmla="*/ 805109 w 805109"/>
              <a:gd name="connsiteY3" fmla="*/ 346551 h 346551"/>
              <a:gd name="connsiteX0" fmla="*/ 0 w 805109"/>
              <a:gd name="connsiteY0" fmla="*/ 534388 h 552603"/>
              <a:gd name="connsiteX1" fmla="*/ 14572 w 805109"/>
              <a:gd name="connsiteY1" fmla="*/ 2506 h 552603"/>
              <a:gd name="connsiteX2" fmla="*/ 794180 w 805109"/>
              <a:gd name="connsiteY2" fmla="*/ 221088 h 552603"/>
              <a:gd name="connsiteX3" fmla="*/ 805109 w 805109"/>
              <a:gd name="connsiteY3" fmla="*/ 552603 h 552603"/>
              <a:gd name="connsiteX0" fmla="*/ 0 w 805109"/>
              <a:gd name="connsiteY0" fmla="*/ 557383 h 575598"/>
              <a:gd name="connsiteX1" fmla="*/ 14572 w 805109"/>
              <a:gd name="connsiteY1" fmla="*/ 2550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557383 h 575598"/>
              <a:gd name="connsiteX1" fmla="*/ 14572 w 805109"/>
              <a:gd name="connsiteY1" fmla="*/ 109291 h 575598"/>
              <a:gd name="connsiteX2" fmla="*/ 786894 w 805109"/>
              <a:gd name="connsiteY2" fmla="*/ 0 h 575598"/>
              <a:gd name="connsiteX3" fmla="*/ 805109 w 805109"/>
              <a:gd name="connsiteY3" fmla="*/ 575598 h 575598"/>
              <a:gd name="connsiteX0" fmla="*/ 0 w 805109"/>
              <a:gd name="connsiteY0" fmla="*/ 480880 h 499095"/>
              <a:gd name="connsiteX1" fmla="*/ 14572 w 805109"/>
              <a:gd name="connsiteY1" fmla="*/ 32788 h 499095"/>
              <a:gd name="connsiteX2" fmla="*/ 779608 w 805109"/>
              <a:gd name="connsiteY2" fmla="*/ 0 h 499095"/>
              <a:gd name="connsiteX3" fmla="*/ 805109 w 805109"/>
              <a:gd name="connsiteY3" fmla="*/ 499095 h 499095"/>
              <a:gd name="connsiteX0" fmla="*/ 0 w 807075"/>
              <a:gd name="connsiteY0" fmla="*/ 460219 h 478434"/>
              <a:gd name="connsiteX1" fmla="*/ 14572 w 807075"/>
              <a:gd name="connsiteY1" fmla="*/ 12127 h 478434"/>
              <a:gd name="connsiteX2" fmla="*/ 801466 w 807075"/>
              <a:gd name="connsiteY2" fmla="*/ 12127 h 478434"/>
              <a:gd name="connsiteX3" fmla="*/ 805109 w 807075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05109"/>
              <a:gd name="connsiteY0" fmla="*/ 460219 h 478434"/>
              <a:gd name="connsiteX1" fmla="*/ 14572 w 805109"/>
              <a:gd name="connsiteY1" fmla="*/ 12127 h 478434"/>
              <a:gd name="connsiteX2" fmla="*/ 801466 w 805109"/>
              <a:gd name="connsiteY2" fmla="*/ 12127 h 478434"/>
              <a:gd name="connsiteX3" fmla="*/ 805109 w 805109"/>
              <a:gd name="connsiteY3" fmla="*/ 478434 h 478434"/>
              <a:gd name="connsiteX0" fmla="*/ 0 w 810919"/>
              <a:gd name="connsiteY0" fmla="*/ 460219 h 478434"/>
              <a:gd name="connsiteX1" fmla="*/ 14572 w 810919"/>
              <a:gd name="connsiteY1" fmla="*/ 12127 h 478434"/>
              <a:gd name="connsiteX2" fmla="*/ 801466 w 810919"/>
              <a:gd name="connsiteY2" fmla="*/ 12127 h 478434"/>
              <a:gd name="connsiteX3" fmla="*/ 805109 w 810919"/>
              <a:gd name="connsiteY3" fmla="*/ 478434 h 478434"/>
              <a:gd name="connsiteX0" fmla="*/ 0 w 810919"/>
              <a:gd name="connsiteY0" fmla="*/ 449324 h 467539"/>
              <a:gd name="connsiteX1" fmla="*/ 14572 w 810919"/>
              <a:gd name="connsiteY1" fmla="*/ 1232 h 467539"/>
              <a:gd name="connsiteX2" fmla="*/ 801466 w 810919"/>
              <a:gd name="connsiteY2" fmla="*/ 1232 h 467539"/>
              <a:gd name="connsiteX3" fmla="*/ 805109 w 810919"/>
              <a:gd name="connsiteY3" fmla="*/ 467539 h 467539"/>
              <a:gd name="connsiteX0" fmla="*/ 0 w 810919"/>
              <a:gd name="connsiteY0" fmla="*/ 452712 h 470927"/>
              <a:gd name="connsiteX1" fmla="*/ 18215 w 810919"/>
              <a:gd name="connsiteY1" fmla="*/ 977 h 470927"/>
              <a:gd name="connsiteX2" fmla="*/ 801466 w 810919"/>
              <a:gd name="connsiteY2" fmla="*/ 4620 h 470927"/>
              <a:gd name="connsiteX3" fmla="*/ 805109 w 810919"/>
              <a:gd name="connsiteY3" fmla="*/ 470927 h 470927"/>
              <a:gd name="connsiteX0" fmla="*/ 67079 w 877998"/>
              <a:gd name="connsiteY0" fmla="*/ 452712 h 470927"/>
              <a:gd name="connsiteX1" fmla="*/ 85294 w 877998"/>
              <a:gd name="connsiteY1" fmla="*/ 977 h 470927"/>
              <a:gd name="connsiteX2" fmla="*/ 868545 w 877998"/>
              <a:gd name="connsiteY2" fmla="*/ 4620 h 470927"/>
              <a:gd name="connsiteX3" fmla="*/ 872188 w 877998"/>
              <a:gd name="connsiteY3" fmla="*/ 470927 h 470927"/>
              <a:gd name="connsiteX0" fmla="*/ 27880 w 838799"/>
              <a:gd name="connsiteY0" fmla="*/ 488676 h 506891"/>
              <a:gd name="connsiteX1" fmla="*/ 46095 w 838799"/>
              <a:gd name="connsiteY1" fmla="*/ 36941 h 506891"/>
              <a:gd name="connsiteX2" fmla="*/ 829346 w 838799"/>
              <a:gd name="connsiteY2" fmla="*/ 40584 h 506891"/>
              <a:gd name="connsiteX3" fmla="*/ 832989 w 838799"/>
              <a:gd name="connsiteY3" fmla="*/ 506891 h 506891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33968 w 844887"/>
              <a:gd name="connsiteY0" fmla="*/ 467733 h 485948"/>
              <a:gd name="connsiteX1" fmla="*/ 52183 w 844887"/>
              <a:gd name="connsiteY1" fmla="*/ 15998 h 485948"/>
              <a:gd name="connsiteX2" fmla="*/ 835434 w 844887"/>
              <a:gd name="connsiteY2" fmla="*/ 19641 h 485948"/>
              <a:gd name="connsiteX3" fmla="*/ 839077 w 844887"/>
              <a:gd name="connsiteY3" fmla="*/ 485948 h 485948"/>
              <a:gd name="connsiteX0" fmla="*/ 9697 w 820616"/>
              <a:gd name="connsiteY0" fmla="*/ 495156 h 513371"/>
              <a:gd name="connsiteX1" fmla="*/ 27912 w 820616"/>
              <a:gd name="connsiteY1" fmla="*/ 43421 h 513371"/>
              <a:gd name="connsiteX2" fmla="*/ 811163 w 820616"/>
              <a:gd name="connsiteY2" fmla="*/ 47064 h 513371"/>
              <a:gd name="connsiteX3" fmla="*/ 814806 w 820616"/>
              <a:gd name="connsiteY3" fmla="*/ 513371 h 513371"/>
              <a:gd name="connsiteX0" fmla="*/ 25645 w 836564"/>
              <a:gd name="connsiteY0" fmla="*/ 473329 h 491544"/>
              <a:gd name="connsiteX1" fmla="*/ 43860 w 836564"/>
              <a:gd name="connsiteY1" fmla="*/ 21594 h 491544"/>
              <a:gd name="connsiteX2" fmla="*/ 827111 w 836564"/>
              <a:gd name="connsiteY2" fmla="*/ 25237 h 491544"/>
              <a:gd name="connsiteX3" fmla="*/ 830754 w 836564"/>
              <a:gd name="connsiteY3" fmla="*/ 491544 h 491544"/>
              <a:gd name="connsiteX0" fmla="*/ 722 w 811641"/>
              <a:gd name="connsiteY0" fmla="*/ 474272 h 492487"/>
              <a:gd name="connsiteX1" fmla="*/ 18937 w 811641"/>
              <a:gd name="connsiteY1" fmla="*/ 22537 h 492487"/>
              <a:gd name="connsiteX2" fmla="*/ 802188 w 811641"/>
              <a:gd name="connsiteY2" fmla="*/ 26180 h 492487"/>
              <a:gd name="connsiteX3" fmla="*/ 805831 w 811641"/>
              <a:gd name="connsiteY3" fmla="*/ 492487 h 492487"/>
              <a:gd name="connsiteX0" fmla="*/ 641 w 811560"/>
              <a:gd name="connsiteY0" fmla="*/ 461801 h 480016"/>
              <a:gd name="connsiteX1" fmla="*/ 18856 w 811560"/>
              <a:gd name="connsiteY1" fmla="*/ 10066 h 480016"/>
              <a:gd name="connsiteX2" fmla="*/ 802107 w 811560"/>
              <a:gd name="connsiteY2" fmla="*/ 13709 h 480016"/>
              <a:gd name="connsiteX3" fmla="*/ 805750 w 811560"/>
              <a:gd name="connsiteY3" fmla="*/ 480016 h 480016"/>
              <a:gd name="connsiteX0" fmla="*/ 641 w 811560"/>
              <a:gd name="connsiteY0" fmla="*/ 523157 h 541372"/>
              <a:gd name="connsiteX1" fmla="*/ 18856 w 811560"/>
              <a:gd name="connsiteY1" fmla="*/ 71422 h 541372"/>
              <a:gd name="connsiteX2" fmla="*/ 802107 w 811560"/>
              <a:gd name="connsiteY2" fmla="*/ 75065 h 541372"/>
              <a:gd name="connsiteX3" fmla="*/ 805750 w 811560"/>
              <a:gd name="connsiteY3" fmla="*/ 541372 h 541372"/>
              <a:gd name="connsiteX0" fmla="*/ 641 w 820839"/>
              <a:gd name="connsiteY0" fmla="*/ 470905 h 489120"/>
              <a:gd name="connsiteX1" fmla="*/ 18856 w 820839"/>
              <a:gd name="connsiteY1" fmla="*/ 19170 h 489120"/>
              <a:gd name="connsiteX2" fmla="*/ 802107 w 820839"/>
              <a:gd name="connsiteY2" fmla="*/ 22813 h 489120"/>
              <a:gd name="connsiteX3" fmla="*/ 805750 w 820839"/>
              <a:gd name="connsiteY3" fmla="*/ 489120 h 489120"/>
              <a:gd name="connsiteX0" fmla="*/ 641 w 816201"/>
              <a:gd name="connsiteY0" fmla="*/ 469594 h 487809"/>
              <a:gd name="connsiteX1" fmla="*/ 18856 w 816201"/>
              <a:gd name="connsiteY1" fmla="*/ 17859 h 487809"/>
              <a:gd name="connsiteX2" fmla="*/ 802107 w 816201"/>
              <a:gd name="connsiteY2" fmla="*/ 21502 h 487809"/>
              <a:gd name="connsiteX3" fmla="*/ 805750 w 816201"/>
              <a:gd name="connsiteY3" fmla="*/ 487809 h 487809"/>
              <a:gd name="connsiteX0" fmla="*/ 54513 w 853639"/>
              <a:gd name="connsiteY0" fmla="*/ 497381 h 508644"/>
              <a:gd name="connsiteX1" fmla="*/ 56294 w 853639"/>
              <a:gd name="connsiteY1" fmla="*/ 38694 h 508644"/>
              <a:gd name="connsiteX2" fmla="*/ 839545 w 853639"/>
              <a:gd name="connsiteY2" fmla="*/ 42337 h 508644"/>
              <a:gd name="connsiteX3" fmla="*/ 843188 w 853639"/>
              <a:gd name="connsiteY3" fmla="*/ 508644 h 508644"/>
              <a:gd name="connsiteX0" fmla="*/ 54513 w 906549"/>
              <a:gd name="connsiteY0" fmla="*/ 514655 h 525329"/>
              <a:gd name="connsiteX1" fmla="*/ 56294 w 906549"/>
              <a:gd name="connsiteY1" fmla="*/ 55968 h 525329"/>
              <a:gd name="connsiteX2" fmla="*/ 839545 w 906549"/>
              <a:gd name="connsiteY2" fmla="*/ 59611 h 525329"/>
              <a:gd name="connsiteX3" fmla="*/ 855209 w 906549"/>
              <a:gd name="connsiteY3" fmla="*/ 525329 h 525329"/>
              <a:gd name="connsiteX0" fmla="*/ 7690 w 859726"/>
              <a:gd name="connsiteY0" fmla="*/ 526069 h 536743"/>
              <a:gd name="connsiteX1" fmla="*/ 9471 w 859726"/>
              <a:gd name="connsiteY1" fmla="*/ 67382 h 536743"/>
              <a:gd name="connsiteX2" fmla="*/ 792722 w 859726"/>
              <a:gd name="connsiteY2" fmla="*/ 71025 h 536743"/>
              <a:gd name="connsiteX3" fmla="*/ 808386 w 859726"/>
              <a:gd name="connsiteY3" fmla="*/ 536743 h 536743"/>
              <a:gd name="connsiteX0" fmla="*/ 7514 w 859550"/>
              <a:gd name="connsiteY0" fmla="*/ 504404 h 515078"/>
              <a:gd name="connsiteX1" fmla="*/ 9295 w 859550"/>
              <a:gd name="connsiteY1" fmla="*/ 45717 h 515078"/>
              <a:gd name="connsiteX2" fmla="*/ 792546 w 859550"/>
              <a:gd name="connsiteY2" fmla="*/ 49360 h 515078"/>
              <a:gd name="connsiteX3" fmla="*/ 808210 w 859550"/>
              <a:gd name="connsiteY3" fmla="*/ 515078 h 515078"/>
              <a:gd name="connsiteX0" fmla="*/ 7514 w 815960"/>
              <a:gd name="connsiteY0" fmla="*/ 485205 h 495879"/>
              <a:gd name="connsiteX1" fmla="*/ 9295 w 815960"/>
              <a:gd name="connsiteY1" fmla="*/ 26518 h 495879"/>
              <a:gd name="connsiteX2" fmla="*/ 792546 w 815960"/>
              <a:gd name="connsiteY2" fmla="*/ 30161 h 495879"/>
              <a:gd name="connsiteX3" fmla="*/ 808210 w 815960"/>
              <a:gd name="connsiteY3" fmla="*/ 495879 h 495879"/>
              <a:gd name="connsiteX0" fmla="*/ 7514 w 855734"/>
              <a:gd name="connsiteY0" fmla="*/ 485205 h 495879"/>
              <a:gd name="connsiteX1" fmla="*/ 9295 w 855734"/>
              <a:gd name="connsiteY1" fmla="*/ 26518 h 495879"/>
              <a:gd name="connsiteX2" fmla="*/ 792546 w 855734"/>
              <a:gd name="connsiteY2" fmla="*/ 30161 h 495879"/>
              <a:gd name="connsiteX3" fmla="*/ 809042 w 855734"/>
              <a:gd name="connsiteY3" fmla="*/ 376004 h 495879"/>
              <a:gd name="connsiteX4" fmla="*/ 808210 w 855734"/>
              <a:gd name="connsiteY4" fmla="*/ 495879 h 495879"/>
              <a:gd name="connsiteX0" fmla="*/ 7514 w 1305427"/>
              <a:gd name="connsiteY0" fmla="*/ 485205 h 485205"/>
              <a:gd name="connsiteX1" fmla="*/ 9295 w 1305427"/>
              <a:gd name="connsiteY1" fmla="*/ 26518 h 485205"/>
              <a:gd name="connsiteX2" fmla="*/ 792546 w 1305427"/>
              <a:gd name="connsiteY2" fmla="*/ 30161 h 485205"/>
              <a:gd name="connsiteX3" fmla="*/ 809042 w 1305427"/>
              <a:gd name="connsiteY3" fmla="*/ 376004 h 485205"/>
              <a:gd name="connsiteX4" fmla="*/ 1305427 w 1305427"/>
              <a:gd name="connsiteY4" fmla="*/ 310112 h 485205"/>
              <a:gd name="connsiteX0" fmla="*/ 7514 w 1305427"/>
              <a:gd name="connsiteY0" fmla="*/ 485205 h 485205"/>
              <a:gd name="connsiteX1" fmla="*/ 9295 w 1305427"/>
              <a:gd name="connsiteY1" fmla="*/ 26518 h 485205"/>
              <a:gd name="connsiteX2" fmla="*/ 792546 w 1305427"/>
              <a:gd name="connsiteY2" fmla="*/ 30161 h 485205"/>
              <a:gd name="connsiteX3" fmla="*/ 809042 w 1305427"/>
              <a:gd name="connsiteY3" fmla="*/ 376004 h 485205"/>
              <a:gd name="connsiteX4" fmla="*/ 1190336 w 1305427"/>
              <a:gd name="connsiteY4" fmla="*/ 333301 h 485205"/>
              <a:gd name="connsiteX5" fmla="*/ 1305427 w 1305427"/>
              <a:gd name="connsiteY5" fmla="*/ 310112 h 485205"/>
              <a:gd name="connsiteX0" fmla="*/ 7514 w 1346462"/>
              <a:gd name="connsiteY0" fmla="*/ 485205 h 485205"/>
              <a:gd name="connsiteX1" fmla="*/ 9295 w 1346462"/>
              <a:gd name="connsiteY1" fmla="*/ 26518 h 485205"/>
              <a:gd name="connsiteX2" fmla="*/ 792546 w 1346462"/>
              <a:gd name="connsiteY2" fmla="*/ 30161 h 485205"/>
              <a:gd name="connsiteX3" fmla="*/ 809042 w 1346462"/>
              <a:gd name="connsiteY3" fmla="*/ 376004 h 485205"/>
              <a:gd name="connsiteX4" fmla="*/ 1190336 w 1346462"/>
              <a:gd name="connsiteY4" fmla="*/ 333301 h 485205"/>
              <a:gd name="connsiteX5" fmla="*/ 1346462 w 1346462"/>
              <a:gd name="connsiteY5" fmla="*/ 367183 h 48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462" h="485205">
                <a:moveTo>
                  <a:pt x="7514" y="485205"/>
                </a:moveTo>
                <a:cubicBezTo>
                  <a:pt x="18139" y="345556"/>
                  <a:pt x="-15399" y="51043"/>
                  <a:pt x="9295" y="26518"/>
                </a:cubicBezTo>
                <a:cubicBezTo>
                  <a:pt x="57089" y="-20949"/>
                  <a:pt x="766622" y="4860"/>
                  <a:pt x="792546" y="30161"/>
                </a:cubicBezTo>
                <a:cubicBezTo>
                  <a:pt x="925837" y="88409"/>
                  <a:pt x="806431" y="298384"/>
                  <a:pt x="809042" y="376004"/>
                </a:cubicBezTo>
                <a:cubicBezTo>
                  <a:pt x="875340" y="426527"/>
                  <a:pt x="1107605" y="344283"/>
                  <a:pt x="1190336" y="333301"/>
                </a:cubicBezTo>
                <a:cubicBezTo>
                  <a:pt x="1273067" y="322319"/>
                  <a:pt x="1327280" y="371048"/>
                  <a:pt x="1346462" y="367183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39083" y="5726180"/>
            <a:ext cx="8046043" cy="368229"/>
          </a:xfrm>
          <a:custGeom>
            <a:avLst/>
            <a:gdLst>
              <a:gd name="connsiteX0" fmla="*/ 0 w 8079661"/>
              <a:gd name="connsiteY0" fmla="*/ 0 h 92564"/>
              <a:gd name="connsiteX1" fmla="*/ 8079661 w 8079661"/>
              <a:gd name="connsiteY1" fmla="*/ 0 h 92564"/>
              <a:gd name="connsiteX2" fmla="*/ 8079661 w 8079661"/>
              <a:gd name="connsiteY2" fmla="*/ 92564 h 92564"/>
              <a:gd name="connsiteX3" fmla="*/ 0 w 8079661"/>
              <a:gd name="connsiteY3" fmla="*/ 92564 h 92564"/>
              <a:gd name="connsiteX4" fmla="*/ 0 w 8079661"/>
              <a:gd name="connsiteY4" fmla="*/ 0 h 92564"/>
              <a:gd name="connsiteX0" fmla="*/ 20171 w 8079661"/>
              <a:gd name="connsiteY0" fmla="*/ 0 h 374952"/>
              <a:gd name="connsiteX1" fmla="*/ 8079661 w 8079661"/>
              <a:gd name="connsiteY1" fmla="*/ 282388 h 374952"/>
              <a:gd name="connsiteX2" fmla="*/ 8079661 w 8079661"/>
              <a:gd name="connsiteY2" fmla="*/ 374952 h 374952"/>
              <a:gd name="connsiteX3" fmla="*/ 0 w 8079661"/>
              <a:gd name="connsiteY3" fmla="*/ 374952 h 374952"/>
              <a:gd name="connsiteX4" fmla="*/ 20171 w 8079661"/>
              <a:gd name="connsiteY4" fmla="*/ 0 h 374952"/>
              <a:gd name="connsiteX0" fmla="*/ 20171 w 8079661"/>
              <a:gd name="connsiteY0" fmla="*/ 0 h 374952"/>
              <a:gd name="connsiteX1" fmla="*/ 8066214 w 8079661"/>
              <a:gd name="connsiteY1" fmla="*/ 275665 h 374952"/>
              <a:gd name="connsiteX2" fmla="*/ 8079661 w 8079661"/>
              <a:gd name="connsiteY2" fmla="*/ 374952 h 374952"/>
              <a:gd name="connsiteX3" fmla="*/ 0 w 8079661"/>
              <a:gd name="connsiteY3" fmla="*/ 374952 h 374952"/>
              <a:gd name="connsiteX4" fmla="*/ 20171 w 8079661"/>
              <a:gd name="connsiteY4" fmla="*/ 0 h 374952"/>
              <a:gd name="connsiteX0" fmla="*/ 0 w 8059490"/>
              <a:gd name="connsiteY0" fmla="*/ 0 h 374952"/>
              <a:gd name="connsiteX1" fmla="*/ 8046043 w 8059490"/>
              <a:gd name="connsiteY1" fmla="*/ 275665 h 374952"/>
              <a:gd name="connsiteX2" fmla="*/ 8059490 w 8059490"/>
              <a:gd name="connsiteY2" fmla="*/ 374952 h 374952"/>
              <a:gd name="connsiteX3" fmla="*/ 13447 w 8059490"/>
              <a:gd name="connsiteY3" fmla="*/ 112734 h 374952"/>
              <a:gd name="connsiteX4" fmla="*/ 0 w 8059490"/>
              <a:gd name="connsiteY4" fmla="*/ 0 h 374952"/>
              <a:gd name="connsiteX0" fmla="*/ 0 w 8046043"/>
              <a:gd name="connsiteY0" fmla="*/ 0 h 368229"/>
              <a:gd name="connsiteX1" fmla="*/ 8046043 w 8046043"/>
              <a:gd name="connsiteY1" fmla="*/ 275665 h 368229"/>
              <a:gd name="connsiteX2" fmla="*/ 8039320 w 8046043"/>
              <a:gd name="connsiteY2" fmla="*/ 368229 h 368229"/>
              <a:gd name="connsiteX3" fmla="*/ 13447 w 8046043"/>
              <a:gd name="connsiteY3" fmla="*/ 112734 h 368229"/>
              <a:gd name="connsiteX4" fmla="*/ 0 w 8046043"/>
              <a:gd name="connsiteY4" fmla="*/ 0 h 3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6043" h="368229">
                <a:moveTo>
                  <a:pt x="0" y="0"/>
                </a:moveTo>
                <a:lnTo>
                  <a:pt x="8046043" y="275665"/>
                </a:lnTo>
                <a:lnTo>
                  <a:pt x="8039320" y="368229"/>
                </a:lnTo>
                <a:lnTo>
                  <a:pt x="13447" y="1127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7" name="Obdélník 7"/>
          <p:cNvSpPr/>
          <p:nvPr/>
        </p:nvSpPr>
        <p:spPr>
          <a:xfrm rot="18815963">
            <a:off x="7742774" y="4182034"/>
            <a:ext cx="5057700" cy="200601"/>
          </a:xfrm>
          <a:custGeom>
            <a:avLst/>
            <a:gdLst>
              <a:gd name="connsiteX0" fmla="*/ 0 w 8079661"/>
              <a:gd name="connsiteY0" fmla="*/ 0 h 92564"/>
              <a:gd name="connsiteX1" fmla="*/ 8079661 w 8079661"/>
              <a:gd name="connsiteY1" fmla="*/ 0 h 92564"/>
              <a:gd name="connsiteX2" fmla="*/ 8079661 w 8079661"/>
              <a:gd name="connsiteY2" fmla="*/ 92564 h 92564"/>
              <a:gd name="connsiteX3" fmla="*/ 0 w 8079661"/>
              <a:gd name="connsiteY3" fmla="*/ 92564 h 92564"/>
              <a:gd name="connsiteX4" fmla="*/ 0 w 8079661"/>
              <a:gd name="connsiteY4" fmla="*/ 0 h 92564"/>
              <a:gd name="connsiteX0" fmla="*/ 20171 w 8079661"/>
              <a:gd name="connsiteY0" fmla="*/ 0 h 374952"/>
              <a:gd name="connsiteX1" fmla="*/ 8079661 w 8079661"/>
              <a:gd name="connsiteY1" fmla="*/ 282388 h 374952"/>
              <a:gd name="connsiteX2" fmla="*/ 8079661 w 8079661"/>
              <a:gd name="connsiteY2" fmla="*/ 374952 h 374952"/>
              <a:gd name="connsiteX3" fmla="*/ 0 w 8079661"/>
              <a:gd name="connsiteY3" fmla="*/ 374952 h 374952"/>
              <a:gd name="connsiteX4" fmla="*/ 20171 w 8079661"/>
              <a:gd name="connsiteY4" fmla="*/ 0 h 374952"/>
              <a:gd name="connsiteX0" fmla="*/ 20171 w 8079661"/>
              <a:gd name="connsiteY0" fmla="*/ 0 h 374952"/>
              <a:gd name="connsiteX1" fmla="*/ 8066214 w 8079661"/>
              <a:gd name="connsiteY1" fmla="*/ 275665 h 374952"/>
              <a:gd name="connsiteX2" fmla="*/ 8079661 w 8079661"/>
              <a:gd name="connsiteY2" fmla="*/ 374952 h 374952"/>
              <a:gd name="connsiteX3" fmla="*/ 0 w 8079661"/>
              <a:gd name="connsiteY3" fmla="*/ 374952 h 374952"/>
              <a:gd name="connsiteX4" fmla="*/ 20171 w 8079661"/>
              <a:gd name="connsiteY4" fmla="*/ 0 h 374952"/>
              <a:gd name="connsiteX0" fmla="*/ 0 w 8059490"/>
              <a:gd name="connsiteY0" fmla="*/ 0 h 374952"/>
              <a:gd name="connsiteX1" fmla="*/ 8046043 w 8059490"/>
              <a:gd name="connsiteY1" fmla="*/ 275665 h 374952"/>
              <a:gd name="connsiteX2" fmla="*/ 8059490 w 8059490"/>
              <a:gd name="connsiteY2" fmla="*/ 374952 h 374952"/>
              <a:gd name="connsiteX3" fmla="*/ 13447 w 8059490"/>
              <a:gd name="connsiteY3" fmla="*/ 112734 h 374952"/>
              <a:gd name="connsiteX4" fmla="*/ 0 w 8059490"/>
              <a:gd name="connsiteY4" fmla="*/ 0 h 374952"/>
              <a:gd name="connsiteX0" fmla="*/ 0 w 8046043"/>
              <a:gd name="connsiteY0" fmla="*/ 0 h 368229"/>
              <a:gd name="connsiteX1" fmla="*/ 8046043 w 8046043"/>
              <a:gd name="connsiteY1" fmla="*/ 275665 h 368229"/>
              <a:gd name="connsiteX2" fmla="*/ 8039320 w 8046043"/>
              <a:gd name="connsiteY2" fmla="*/ 368229 h 368229"/>
              <a:gd name="connsiteX3" fmla="*/ 13447 w 8046043"/>
              <a:gd name="connsiteY3" fmla="*/ 112734 h 368229"/>
              <a:gd name="connsiteX4" fmla="*/ 0 w 8046043"/>
              <a:gd name="connsiteY4" fmla="*/ 0 h 368229"/>
              <a:gd name="connsiteX0" fmla="*/ 1579366 w 8032596"/>
              <a:gd name="connsiteY0" fmla="*/ 1 h 267315"/>
              <a:gd name="connsiteX1" fmla="*/ 8032596 w 8032596"/>
              <a:gd name="connsiteY1" fmla="*/ 174751 h 267315"/>
              <a:gd name="connsiteX2" fmla="*/ 8025873 w 8032596"/>
              <a:gd name="connsiteY2" fmla="*/ 267315 h 267315"/>
              <a:gd name="connsiteX3" fmla="*/ 0 w 8032596"/>
              <a:gd name="connsiteY3" fmla="*/ 11820 h 267315"/>
              <a:gd name="connsiteX4" fmla="*/ 1579366 w 8032596"/>
              <a:gd name="connsiteY4" fmla="*/ 1 h 267315"/>
              <a:gd name="connsiteX0" fmla="*/ 90536 w 6543766"/>
              <a:gd name="connsiteY0" fmla="*/ 0 h 267314"/>
              <a:gd name="connsiteX1" fmla="*/ 6543766 w 6543766"/>
              <a:gd name="connsiteY1" fmla="*/ 174750 h 267314"/>
              <a:gd name="connsiteX2" fmla="*/ 6537043 w 6543766"/>
              <a:gd name="connsiteY2" fmla="*/ 267314 h 267314"/>
              <a:gd name="connsiteX3" fmla="*/ 0 w 6543766"/>
              <a:gd name="connsiteY3" fmla="*/ 116568 h 267314"/>
              <a:gd name="connsiteX4" fmla="*/ 90536 w 6543766"/>
              <a:gd name="connsiteY4" fmla="*/ 0 h 267314"/>
              <a:gd name="connsiteX0" fmla="*/ 146552 w 6543766"/>
              <a:gd name="connsiteY0" fmla="*/ 0 h 311797"/>
              <a:gd name="connsiteX1" fmla="*/ 6543766 w 6543766"/>
              <a:gd name="connsiteY1" fmla="*/ 219233 h 311797"/>
              <a:gd name="connsiteX2" fmla="*/ 6537043 w 6543766"/>
              <a:gd name="connsiteY2" fmla="*/ 311797 h 311797"/>
              <a:gd name="connsiteX3" fmla="*/ 0 w 6543766"/>
              <a:gd name="connsiteY3" fmla="*/ 161051 h 311797"/>
              <a:gd name="connsiteX4" fmla="*/ 146552 w 6543766"/>
              <a:gd name="connsiteY4" fmla="*/ 0 h 311797"/>
              <a:gd name="connsiteX0" fmla="*/ 102454 w 6499668"/>
              <a:gd name="connsiteY0" fmla="*/ 0 h 311797"/>
              <a:gd name="connsiteX1" fmla="*/ 6499668 w 6499668"/>
              <a:gd name="connsiteY1" fmla="*/ 219233 h 311797"/>
              <a:gd name="connsiteX2" fmla="*/ 6492945 w 6499668"/>
              <a:gd name="connsiteY2" fmla="*/ 311797 h 311797"/>
              <a:gd name="connsiteX3" fmla="*/ 0 w 6499668"/>
              <a:gd name="connsiteY3" fmla="*/ 103128 h 311797"/>
              <a:gd name="connsiteX4" fmla="*/ 102454 w 6499668"/>
              <a:gd name="connsiteY4" fmla="*/ 0 h 311797"/>
              <a:gd name="connsiteX0" fmla="*/ 102454 w 6499668"/>
              <a:gd name="connsiteY0" fmla="*/ 0 h 276908"/>
              <a:gd name="connsiteX1" fmla="*/ 6499668 w 6499668"/>
              <a:gd name="connsiteY1" fmla="*/ 219233 h 276908"/>
              <a:gd name="connsiteX2" fmla="*/ 6414290 w 6499668"/>
              <a:gd name="connsiteY2" fmla="*/ 276908 h 276908"/>
              <a:gd name="connsiteX3" fmla="*/ 0 w 6499668"/>
              <a:gd name="connsiteY3" fmla="*/ 103128 h 276908"/>
              <a:gd name="connsiteX4" fmla="*/ 102454 w 6499668"/>
              <a:gd name="connsiteY4" fmla="*/ 0 h 276908"/>
              <a:gd name="connsiteX0" fmla="*/ 102454 w 6499668"/>
              <a:gd name="connsiteY0" fmla="*/ 0 h 276908"/>
              <a:gd name="connsiteX1" fmla="*/ 6499668 w 6499668"/>
              <a:gd name="connsiteY1" fmla="*/ 219233 h 276908"/>
              <a:gd name="connsiteX2" fmla="*/ 6414290 w 6499668"/>
              <a:gd name="connsiteY2" fmla="*/ 276908 h 276908"/>
              <a:gd name="connsiteX3" fmla="*/ 0 w 6499668"/>
              <a:gd name="connsiteY3" fmla="*/ 103128 h 276908"/>
              <a:gd name="connsiteX4" fmla="*/ 102454 w 6499668"/>
              <a:gd name="connsiteY4" fmla="*/ 0 h 2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668" h="276908">
                <a:moveTo>
                  <a:pt x="102454" y="0"/>
                </a:moveTo>
                <a:lnTo>
                  <a:pt x="6499668" y="219233"/>
                </a:lnTo>
                <a:lnTo>
                  <a:pt x="6414290" y="276908"/>
                </a:lnTo>
                <a:lnTo>
                  <a:pt x="0" y="103128"/>
                </a:lnTo>
                <a:lnTo>
                  <a:pt x="10245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9" name="TextovéPole 188"/>
          <p:cNvSpPr txBox="1"/>
          <p:nvPr/>
        </p:nvSpPr>
        <p:spPr>
          <a:xfrm>
            <a:off x="420332" y="288220"/>
            <a:ext cx="933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14. Demonstrace tvaru elektromagnetického pole v okolí proudovodičů 1.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9586" y="760499"/>
            <a:ext cx="1131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Celkový pohled na demonstrační desku. Obsahuje dvě cívky, které lze zapojit tak, že vytváří pole proti sobě, nebo ve stejném směru. Dále samostatné vodiče 1 a 4 a dvojice vodičů s proudem ve stejném směru 2, 3 a dva vodiče s proudem v opačném směru 5, 6.</a:t>
            </a:r>
            <a:endParaRPr lang="cs-CZ" dirty="0"/>
          </a:p>
        </p:txBody>
      </p:sp>
      <p:sp>
        <p:nvSpPr>
          <p:cNvPr id="190" name="TextovéPole 189"/>
          <p:cNvSpPr txBox="1"/>
          <p:nvPr/>
        </p:nvSpPr>
        <p:spPr>
          <a:xfrm>
            <a:off x="6294174" y="5169795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Cívka 2.</a:t>
            </a:r>
            <a:endParaRPr lang="cs-CZ" dirty="0"/>
          </a:p>
        </p:txBody>
      </p:sp>
      <p:sp>
        <p:nvSpPr>
          <p:cNvPr id="191" name="TextovéPole 190"/>
          <p:cNvSpPr txBox="1"/>
          <p:nvPr/>
        </p:nvSpPr>
        <p:spPr>
          <a:xfrm>
            <a:off x="3298300" y="5104520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Cívka 1.</a:t>
            </a:r>
            <a:endParaRPr lang="cs-CZ" dirty="0"/>
          </a:p>
        </p:txBody>
      </p:sp>
      <p:sp>
        <p:nvSpPr>
          <p:cNvPr id="192" name="TextovéPole 191"/>
          <p:cNvSpPr txBox="1"/>
          <p:nvPr/>
        </p:nvSpPr>
        <p:spPr>
          <a:xfrm>
            <a:off x="5278682" y="3007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93" name="TextovéPole 192"/>
          <p:cNvSpPr txBox="1"/>
          <p:nvPr/>
        </p:nvSpPr>
        <p:spPr>
          <a:xfrm>
            <a:off x="6137953" y="30416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94" name="TextovéPole 193"/>
          <p:cNvSpPr txBox="1"/>
          <p:nvPr/>
        </p:nvSpPr>
        <p:spPr>
          <a:xfrm>
            <a:off x="6745669" y="30260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95" name="TextovéPole 194"/>
          <p:cNvSpPr txBox="1"/>
          <p:nvPr/>
        </p:nvSpPr>
        <p:spPr>
          <a:xfrm>
            <a:off x="7182501" y="21962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96" name="TextovéPole 195"/>
          <p:cNvSpPr txBox="1"/>
          <p:nvPr/>
        </p:nvSpPr>
        <p:spPr>
          <a:xfrm>
            <a:off x="7782287" y="30299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97" name="TextovéPole 196"/>
          <p:cNvSpPr txBox="1"/>
          <p:nvPr/>
        </p:nvSpPr>
        <p:spPr>
          <a:xfrm>
            <a:off x="8504629" y="3007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995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36289" y="1474104"/>
            <a:ext cx="5332164" cy="49135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404194" y="4725457"/>
            <a:ext cx="1422400" cy="673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452644" y="4725457"/>
            <a:ext cx="1422400" cy="673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196001" y="5584699"/>
            <a:ext cx="274681" cy="261625"/>
            <a:chOff x="10667706" y="3265320"/>
            <a:chExt cx="274681" cy="261625"/>
          </a:xfrm>
        </p:grpSpPr>
        <p:sp>
          <p:nvSpPr>
            <p:cNvPr id="6" name="Ovál 5"/>
            <p:cNvSpPr/>
            <p:nvPr/>
          </p:nvSpPr>
          <p:spPr>
            <a:xfrm>
              <a:off x="10667706" y="3265320"/>
              <a:ext cx="274681" cy="2616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10746539" y="3336938"/>
              <a:ext cx="117014" cy="1183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8" name="Ovál 7"/>
          <p:cNvSpPr/>
          <p:nvPr/>
        </p:nvSpPr>
        <p:spPr>
          <a:xfrm>
            <a:off x="9228000" y="5572274"/>
            <a:ext cx="274681" cy="261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9306833" y="5643892"/>
            <a:ext cx="117014" cy="118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8679197" y="5703085"/>
            <a:ext cx="274681" cy="2616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8758030" y="5774703"/>
            <a:ext cx="117014" cy="118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10747761" y="5643894"/>
            <a:ext cx="274681" cy="261625"/>
            <a:chOff x="8100426" y="5833337"/>
            <a:chExt cx="274681" cy="261625"/>
          </a:xfrm>
        </p:grpSpPr>
        <p:sp>
          <p:nvSpPr>
            <p:cNvPr id="12" name="Ovál 11"/>
            <p:cNvSpPr/>
            <p:nvPr/>
          </p:nvSpPr>
          <p:spPr>
            <a:xfrm>
              <a:off x="8100426" y="5833337"/>
              <a:ext cx="274681" cy="2616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vál 12"/>
            <p:cNvSpPr/>
            <p:nvPr/>
          </p:nvSpPr>
          <p:spPr>
            <a:xfrm>
              <a:off x="8179259" y="5904955"/>
              <a:ext cx="117014" cy="1183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6992441" y="2015713"/>
            <a:ext cx="4199665" cy="1297325"/>
            <a:chOff x="4534037" y="2262818"/>
            <a:chExt cx="4199665" cy="1297325"/>
          </a:xfrm>
        </p:grpSpPr>
        <p:cxnSp>
          <p:nvCxnSpPr>
            <p:cNvPr id="16" name="Přímá spojnice 15"/>
            <p:cNvCxnSpPr/>
            <p:nvPr/>
          </p:nvCxnSpPr>
          <p:spPr>
            <a:xfrm>
              <a:off x="5044736" y="3527490"/>
              <a:ext cx="1117879" cy="7374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 flipV="1">
              <a:off x="6110695" y="2262818"/>
              <a:ext cx="592425" cy="1291543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7701427" y="3546987"/>
              <a:ext cx="536339" cy="7374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4534037" y="3531177"/>
              <a:ext cx="536339" cy="7374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6110695" y="2262818"/>
              <a:ext cx="0" cy="1272046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6718005" y="3531177"/>
              <a:ext cx="975944" cy="1581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8197363" y="3552769"/>
              <a:ext cx="536339" cy="7374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6844628" y="3155356"/>
            <a:ext cx="274681" cy="261625"/>
            <a:chOff x="10667706" y="3265320"/>
            <a:chExt cx="274681" cy="261625"/>
          </a:xfrm>
        </p:grpSpPr>
        <p:sp>
          <p:nvSpPr>
            <p:cNvPr id="35" name="Ovál 34"/>
            <p:cNvSpPr/>
            <p:nvPr/>
          </p:nvSpPr>
          <p:spPr>
            <a:xfrm>
              <a:off x="10667706" y="3265320"/>
              <a:ext cx="274681" cy="2616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10746539" y="3336938"/>
              <a:ext cx="117014" cy="1183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11192107" y="3182227"/>
            <a:ext cx="274681" cy="261625"/>
            <a:chOff x="8100426" y="5833337"/>
            <a:chExt cx="274681" cy="261625"/>
          </a:xfrm>
        </p:grpSpPr>
        <p:sp>
          <p:nvSpPr>
            <p:cNvPr id="46" name="Ovál 45"/>
            <p:cNvSpPr/>
            <p:nvPr/>
          </p:nvSpPr>
          <p:spPr>
            <a:xfrm>
              <a:off x="8100426" y="5833337"/>
              <a:ext cx="274681" cy="261625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7" name="Ovál 46"/>
            <p:cNvSpPr/>
            <p:nvPr/>
          </p:nvSpPr>
          <p:spPr>
            <a:xfrm>
              <a:off x="8179259" y="5904955"/>
              <a:ext cx="117014" cy="1183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0" name="TextovéPole 49"/>
          <p:cNvSpPr txBox="1"/>
          <p:nvPr/>
        </p:nvSpPr>
        <p:spPr>
          <a:xfrm>
            <a:off x="420332" y="288220"/>
            <a:ext cx="933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14. Demonstrace tvaru elektromagnetického pole v okolí proudovodičů 2.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7775552" y="4877341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Cívka 1.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9631503" y="4877341"/>
            <a:ext cx="90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Cívka 2.</a:t>
            </a:r>
            <a:endParaRPr lang="cs-CZ" dirty="0"/>
          </a:p>
        </p:txBody>
      </p:sp>
      <p:grpSp>
        <p:nvGrpSpPr>
          <p:cNvPr id="56" name="Skupina 55"/>
          <p:cNvGrpSpPr/>
          <p:nvPr/>
        </p:nvGrpSpPr>
        <p:grpSpPr>
          <a:xfrm>
            <a:off x="5060755" y="5783654"/>
            <a:ext cx="371206" cy="389500"/>
            <a:chOff x="3562871" y="5955496"/>
            <a:chExt cx="390538" cy="409785"/>
          </a:xfrm>
        </p:grpSpPr>
        <p:sp>
          <p:nvSpPr>
            <p:cNvPr id="57" name="Ovál 56"/>
            <p:cNvSpPr/>
            <p:nvPr/>
          </p:nvSpPr>
          <p:spPr>
            <a:xfrm>
              <a:off x="3562871" y="5955496"/>
              <a:ext cx="390538" cy="40978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vál 57"/>
            <p:cNvSpPr/>
            <p:nvPr/>
          </p:nvSpPr>
          <p:spPr>
            <a:xfrm>
              <a:off x="3686930" y="6084324"/>
              <a:ext cx="142419" cy="152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9" name="Zaoblený obdélník 58"/>
          <p:cNvSpPr/>
          <p:nvPr/>
        </p:nvSpPr>
        <p:spPr>
          <a:xfrm rot="16200000">
            <a:off x="4352515" y="4629322"/>
            <a:ext cx="1540795" cy="1975815"/>
          </a:xfrm>
          <a:prstGeom prst="roundRect">
            <a:avLst>
              <a:gd name="adj" fmla="val 8138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60" name="Skupina 59"/>
          <p:cNvGrpSpPr/>
          <p:nvPr/>
        </p:nvGrpSpPr>
        <p:grpSpPr>
          <a:xfrm>
            <a:off x="4446047" y="5783655"/>
            <a:ext cx="371206" cy="389500"/>
            <a:chOff x="6081430" y="614149"/>
            <a:chExt cx="483143" cy="506954"/>
          </a:xfrm>
        </p:grpSpPr>
        <p:sp>
          <p:nvSpPr>
            <p:cNvPr id="61" name="Ovál 60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Ovál 61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3" name="Ovál 62"/>
          <p:cNvSpPr/>
          <p:nvPr/>
        </p:nvSpPr>
        <p:spPr>
          <a:xfrm>
            <a:off x="5302723" y="5017033"/>
            <a:ext cx="643684" cy="67975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ovéPole 63"/>
              <p:cNvSpPr txBox="1"/>
              <p:nvPr/>
            </p:nvSpPr>
            <p:spPr>
              <a:xfrm>
                <a:off x="3758869" y="4021089"/>
                <a:ext cx="24511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Regulovatelný zdroj napětí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24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69" y="4021089"/>
                <a:ext cx="2451157" cy="646331"/>
              </a:xfrm>
              <a:prstGeom prst="rect">
                <a:avLst/>
              </a:prstGeom>
              <a:blipFill>
                <a:blip r:embed="rId2"/>
                <a:stretch>
                  <a:fillRect l="-2239" t="-5660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bdélník 64"/>
          <p:cNvSpPr/>
          <p:nvPr/>
        </p:nvSpPr>
        <p:spPr>
          <a:xfrm>
            <a:off x="4443549" y="4833589"/>
            <a:ext cx="548819" cy="8776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Ovál 65"/>
          <p:cNvSpPr/>
          <p:nvPr/>
        </p:nvSpPr>
        <p:spPr>
          <a:xfrm>
            <a:off x="4393181" y="4953432"/>
            <a:ext cx="667685" cy="65829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7392822" y="2914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8249355" y="2911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75" name="TextovéPole 74"/>
          <p:cNvSpPr txBox="1"/>
          <p:nvPr/>
        </p:nvSpPr>
        <p:spPr>
          <a:xfrm>
            <a:off x="9065036" y="2930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8444136" y="16614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10034675" y="2908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10460471" y="29141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282652" y="964881"/>
            <a:ext cx="5944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Zapojte ke zdroji stejnosměrného napětí přes spínač</a:t>
            </a:r>
          </a:p>
          <a:p>
            <a:r>
              <a:rPr lang="cs-CZ" dirty="0"/>
              <a:t>c</a:t>
            </a:r>
            <a:r>
              <a:rPr lang="cs-CZ" dirty="0" smtClean="0"/>
              <a:t>ívky 1 a 2  tak, aby vytvářely pole ve směru proti sobě.  Posypte desky práškem z magneticky měkkého feritu nebo železných pilin a sepněte na krátký okamžik spínač za stálého poklepávání  desky, aby se piliny mohly uspořádat do tvaru indukčních čar. Totéž proveďte s cívkami zapojenými tak, aby vytvářeli magnetické pole ve stejném směru. </a:t>
            </a:r>
          </a:p>
          <a:p>
            <a:r>
              <a:rPr lang="cs-CZ" dirty="0" smtClean="0"/>
              <a:t>Tvar indukčních čar magnetického pole jednoho vodiče 1 a 4, dvojice proudovodičů se stejným směrem proudu 2, 3   a dvou proudovodičů</a:t>
            </a:r>
            <a:r>
              <a:rPr lang="cs-CZ" dirty="0"/>
              <a:t> </a:t>
            </a:r>
            <a:r>
              <a:rPr lang="cs-CZ" dirty="0" smtClean="0"/>
              <a:t>s opačným směrem proudu zobrazíme stejným způsobem jako pole </a:t>
            </a:r>
            <a:r>
              <a:rPr lang="cs-CZ" dirty="0" smtClean="0"/>
              <a:t>cívek.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4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Tento materiál byl připraven v rámci projektu Zkvalitnění a inovace přípravy budoucích učitelů na MUNI (ZIP MUNI), reg. č. p.: CZ.02.3.68/0.0/0.0/19_068/0016170.</a:t>
            </a:r>
          </a:p>
        </p:txBody>
      </p:sp>
    </p:spTree>
    <p:extLst>
      <p:ext uri="{BB962C8B-B14F-4D97-AF65-F5344CB8AC3E}">
        <p14:creationId xmlns:p14="http://schemas.microsoft.com/office/powerpoint/2010/main" val="1266181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postup 21"/>
          <p:cNvSpPr/>
          <p:nvPr/>
        </p:nvSpPr>
        <p:spPr>
          <a:xfrm>
            <a:off x="9864047" y="1686998"/>
            <a:ext cx="234120" cy="1607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66 h 10066"/>
              <a:gd name="connsiteX1" fmla="*/ 2859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66 h 10066"/>
              <a:gd name="connsiteX0" fmla="*/ 0 w 10000"/>
              <a:gd name="connsiteY0" fmla="*/ 156 h 10156"/>
              <a:gd name="connsiteX1" fmla="*/ 2859 w 10000"/>
              <a:gd name="connsiteY1" fmla="*/ 90 h 10156"/>
              <a:gd name="connsiteX2" fmla="*/ 7418 w 10000"/>
              <a:gd name="connsiteY2" fmla="*/ 0 h 10156"/>
              <a:gd name="connsiteX3" fmla="*/ 10000 w 10000"/>
              <a:gd name="connsiteY3" fmla="*/ 156 h 10156"/>
              <a:gd name="connsiteX4" fmla="*/ 10000 w 10000"/>
              <a:gd name="connsiteY4" fmla="*/ 10156 h 10156"/>
              <a:gd name="connsiteX5" fmla="*/ 0 w 10000"/>
              <a:gd name="connsiteY5" fmla="*/ 10156 h 10156"/>
              <a:gd name="connsiteX6" fmla="*/ 0 w 10000"/>
              <a:gd name="connsiteY6" fmla="*/ 156 h 10156"/>
              <a:gd name="connsiteX0" fmla="*/ 0 w 10000"/>
              <a:gd name="connsiteY0" fmla="*/ 66 h 10066"/>
              <a:gd name="connsiteX1" fmla="*/ 2859 w 10000"/>
              <a:gd name="connsiteY1" fmla="*/ 0 h 10066"/>
              <a:gd name="connsiteX2" fmla="*/ 7622 w 10000"/>
              <a:gd name="connsiteY2" fmla="*/ 1875 h 10066"/>
              <a:gd name="connsiteX3" fmla="*/ 10000 w 10000"/>
              <a:gd name="connsiteY3" fmla="*/ 66 h 10066"/>
              <a:gd name="connsiteX4" fmla="*/ 10000 w 10000"/>
              <a:gd name="connsiteY4" fmla="*/ 10066 h 10066"/>
              <a:gd name="connsiteX5" fmla="*/ 0 w 10000"/>
              <a:gd name="connsiteY5" fmla="*/ 10066 h 10066"/>
              <a:gd name="connsiteX6" fmla="*/ 0 w 10000"/>
              <a:gd name="connsiteY6" fmla="*/ 66 h 10066"/>
              <a:gd name="connsiteX0" fmla="*/ 0 w 10000"/>
              <a:gd name="connsiteY0" fmla="*/ 66 h 10066"/>
              <a:gd name="connsiteX1" fmla="*/ 2859 w 10000"/>
              <a:gd name="connsiteY1" fmla="*/ 0 h 10066"/>
              <a:gd name="connsiteX2" fmla="*/ 7622 w 10000"/>
              <a:gd name="connsiteY2" fmla="*/ 1875 h 10066"/>
              <a:gd name="connsiteX3" fmla="*/ 10000 w 10000"/>
              <a:gd name="connsiteY3" fmla="*/ 691 h 10066"/>
              <a:gd name="connsiteX4" fmla="*/ 10000 w 10000"/>
              <a:gd name="connsiteY4" fmla="*/ 10066 h 10066"/>
              <a:gd name="connsiteX5" fmla="*/ 0 w 10000"/>
              <a:gd name="connsiteY5" fmla="*/ 10066 h 10066"/>
              <a:gd name="connsiteX6" fmla="*/ 0 w 10000"/>
              <a:gd name="connsiteY6" fmla="*/ 66 h 10066"/>
              <a:gd name="connsiteX0" fmla="*/ 0 w 10000"/>
              <a:gd name="connsiteY0" fmla="*/ 0 h 10000"/>
              <a:gd name="connsiteX1" fmla="*/ 2315 w 10000"/>
              <a:gd name="connsiteY1" fmla="*/ 1899 h 10000"/>
              <a:gd name="connsiteX2" fmla="*/ 7622 w 10000"/>
              <a:gd name="connsiteY2" fmla="*/ 1809 h 10000"/>
              <a:gd name="connsiteX3" fmla="*/ 10000 w 10000"/>
              <a:gd name="connsiteY3" fmla="*/ 625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136"/>
              <a:gd name="connsiteY0" fmla="*/ 0 h 9553"/>
              <a:gd name="connsiteX1" fmla="*/ 2451 w 10136"/>
              <a:gd name="connsiteY1" fmla="*/ 1452 h 9553"/>
              <a:gd name="connsiteX2" fmla="*/ 7758 w 10136"/>
              <a:gd name="connsiteY2" fmla="*/ 1362 h 9553"/>
              <a:gd name="connsiteX3" fmla="*/ 10136 w 10136"/>
              <a:gd name="connsiteY3" fmla="*/ 178 h 9553"/>
              <a:gd name="connsiteX4" fmla="*/ 10136 w 10136"/>
              <a:gd name="connsiteY4" fmla="*/ 9553 h 9553"/>
              <a:gd name="connsiteX5" fmla="*/ 136 w 10136"/>
              <a:gd name="connsiteY5" fmla="*/ 9553 h 9553"/>
              <a:gd name="connsiteX6" fmla="*/ 0 w 10136"/>
              <a:gd name="connsiteY6" fmla="*/ 0 h 9553"/>
              <a:gd name="connsiteX0" fmla="*/ 0 w 10201"/>
              <a:gd name="connsiteY0" fmla="*/ 0 h 10000"/>
              <a:gd name="connsiteX1" fmla="*/ 2418 w 10201"/>
              <a:gd name="connsiteY1" fmla="*/ 1520 h 10000"/>
              <a:gd name="connsiteX2" fmla="*/ 7654 w 10201"/>
              <a:gd name="connsiteY2" fmla="*/ 1426 h 10000"/>
              <a:gd name="connsiteX3" fmla="*/ 10201 w 10201"/>
              <a:gd name="connsiteY3" fmla="*/ 747 h 10000"/>
              <a:gd name="connsiteX4" fmla="*/ 10000 w 10201"/>
              <a:gd name="connsiteY4" fmla="*/ 10000 h 10000"/>
              <a:gd name="connsiteX5" fmla="*/ 134 w 10201"/>
              <a:gd name="connsiteY5" fmla="*/ 10000 h 10000"/>
              <a:gd name="connsiteX6" fmla="*/ 0 w 10201"/>
              <a:gd name="connsiteY6" fmla="*/ 0 h 10000"/>
              <a:gd name="connsiteX0" fmla="*/ 0 w 10134"/>
              <a:gd name="connsiteY0" fmla="*/ 0 h 9626"/>
              <a:gd name="connsiteX1" fmla="*/ 2351 w 10134"/>
              <a:gd name="connsiteY1" fmla="*/ 1146 h 9626"/>
              <a:gd name="connsiteX2" fmla="*/ 7587 w 10134"/>
              <a:gd name="connsiteY2" fmla="*/ 1052 h 9626"/>
              <a:gd name="connsiteX3" fmla="*/ 10134 w 10134"/>
              <a:gd name="connsiteY3" fmla="*/ 373 h 9626"/>
              <a:gd name="connsiteX4" fmla="*/ 9933 w 10134"/>
              <a:gd name="connsiteY4" fmla="*/ 9626 h 9626"/>
              <a:gd name="connsiteX5" fmla="*/ 67 w 10134"/>
              <a:gd name="connsiteY5" fmla="*/ 9626 h 9626"/>
              <a:gd name="connsiteX6" fmla="*/ 0 w 10134"/>
              <a:gd name="connsiteY6" fmla="*/ 0 h 9626"/>
              <a:gd name="connsiteX0" fmla="*/ 0 w 9802"/>
              <a:gd name="connsiteY0" fmla="*/ 0 h 10000"/>
              <a:gd name="connsiteX1" fmla="*/ 2320 w 9802"/>
              <a:gd name="connsiteY1" fmla="*/ 1191 h 10000"/>
              <a:gd name="connsiteX2" fmla="*/ 7487 w 9802"/>
              <a:gd name="connsiteY2" fmla="*/ 1093 h 10000"/>
              <a:gd name="connsiteX3" fmla="*/ 9735 w 9802"/>
              <a:gd name="connsiteY3" fmla="*/ 387 h 10000"/>
              <a:gd name="connsiteX4" fmla="*/ 9802 w 9802"/>
              <a:gd name="connsiteY4" fmla="*/ 10000 h 10000"/>
              <a:gd name="connsiteX5" fmla="*/ 66 w 9802"/>
              <a:gd name="connsiteY5" fmla="*/ 10000 h 10000"/>
              <a:gd name="connsiteX6" fmla="*/ 0 w 9802"/>
              <a:gd name="connsiteY6" fmla="*/ 0 h 10000"/>
              <a:gd name="connsiteX0" fmla="*/ 0 w 10069"/>
              <a:gd name="connsiteY0" fmla="*/ 0 h 10000"/>
              <a:gd name="connsiteX1" fmla="*/ 2367 w 10069"/>
              <a:gd name="connsiteY1" fmla="*/ 1191 h 10000"/>
              <a:gd name="connsiteX2" fmla="*/ 7638 w 10069"/>
              <a:gd name="connsiteY2" fmla="*/ 1093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462 h 10462"/>
              <a:gd name="connsiteX1" fmla="*/ 2367 w 10069"/>
              <a:gd name="connsiteY1" fmla="*/ 1653 h 10462"/>
              <a:gd name="connsiteX2" fmla="*/ 7638 w 10069"/>
              <a:gd name="connsiteY2" fmla="*/ 1555 h 10462"/>
              <a:gd name="connsiteX3" fmla="*/ 10067 w 10069"/>
              <a:gd name="connsiteY3" fmla="*/ 849 h 10462"/>
              <a:gd name="connsiteX4" fmla="*/ 10000 w 10069"/>
              <a:gd name="connsiteY4" fmla="*/ 10462 h 10462"/>
              <a:gd name="connsiteX5" fmla="*/ 67 w 10069"/>
              <a:gd name="connsiteY5" fmla="*/ 10462 h 10462"/>
              <a:gd name="connsiteX6" fmla="*/ 0 w 10069"/>
              <a:gd name="connsiteY6" fmla="*/ 462 h 10462"/>
              <a:gd name="connsiteX0" fmla="*/ 0 w 10069"/>
              <a:gd name="connsiteY0" fmla="*/ 499 h 10499"/>
              <a:gd name="connsiteX1" fmla="*/ 2367 w 10069"/>
              <a:gd name="connsiteY1" fmla="*/ 1690 h 10499"/>
              <a:gd name="connsiteX2" fmla="*/ 7638 w 10069"/>
              <a:gd name="connsiteY2" fmla="*/ 1592 h 10499"/>
              <a:gd name="connsiteX3" fmla="*/ 10067 w 10069"/>
              <a:gd name="connsiteY3" fmla="*/ 886 h 10499"/>
              <a:gd name="connsiteX4" fmla="*/ 10000 w 10069"/>
              <a:gd name="connsiteY4" fmla="*/ 10499 h 10499"/>
              <a:gd name="connsiteX5" fmla="*/ 67 w 10069"/>
              <a:gd name="connsiteY5" fmla="*/ 10499 h 10499"/>
              <a:gd name="connsiteX6" fmla="*/ 0 w 10069"/>
              <a:gd name="connsiteY6" fmla="*/ 499 h 10499"/>
              <a:gd name="connsiteX0" fmla="*/ 0 w 10069"/>
              <a:gd name="connsiteY0" fmla="*/ 473 h 10473"/>
              <a:gd name="connsiteX1" fmla="*/ 3110 w 10069"/>
              <a:gd name="connsiteY1" fmla="*/ 1858 h 10473"/>
              <a:gd name="connsiteX2" fmla="*/ 7638 w 10069"/>
              <a:gd name="connsiteY2" fmla="*/ 1566 h 10473"/>
              <a:gd name="connsiteX3" fmla="*/ 10067 w 10069"/>
              <a:gd name="connsiteY3" fmla="*/ 860 h 10473"/>
              <a:gd name="connsiteX4" fmla="*/ 10000 w 10069"/>
              <a:gd name="connsiteY4" fmla="*/ 10473 h 10473"/>
              <a:gd name="connsiteX5" fmla="*/ 67 w 10069"/>
              <a:gd name="connsiteY5" fmla="*/ 10473 h 10473"/>
              <a:gd name="connsiteX6" fmla="*/ 0 w 10069"/>
              <a:gd name="connsiteY6" fmla="*/ 473 h 10473"/>
              <a:gd name="connsiteX0" fmla="*/ 0 w 10069"/>
              <a:gd name="connsiteY0" fmla="*/ 473 h 10473"/>
              <a:gd name="connsiteX1" fmla="*/ 3110 w 10069"/>
              <a:gd name="connsiteY1" fmla="*/ 1858 h 10473"/>
              <a:gd name="connsiteX2" fmla="*/ 7638 w 10069"/>
              <a:gd name="connsiteY2" fmla="*/ 1566 h 10473"/>
              <a:gd name="connsiteX3" fmla="*/ 10067 w 10069"/>
              <a:gd name="connsiteY3" fmla="*/ 860 h 10473"/>
              <a:gd name="connsiteX4" fmla="*/ 10000 w 10069"/>
              <a:gd name="connsiteY4" fmla="*/ 10473 h 10473"/>
              <a:gd name="connsiteX5" fmla="*/ 67 w 10069"/>
              <a:gd name="connsiteY5" fmla="*/ 10473 h 10473"/>
              <a:gd name="connsiteX6" fmla="*/ 0 w 10069"/>
              <a:gd name="connsiteY6" fmla="*/ 473 h 10473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7638 w 10069"/>
              <a:gd name="connsiteY2" fmla="*/ 1093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7638 w 10069"/>
              <a:gd name="connsiteY2" fmla="*/ 1093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6759 w 10069"/>
              <a:gd name="connsiteY2" fmla="*/ 1287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6759 w 10069"/>
              <a:gd name="connsiteY2" fmla="*/ 1287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6759 w 10069"/>
              <a:gd name="connsiteY2" fmla="*/ 1287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05"/>
              <a:gd name="connsiteY0" fmla="*/ 2 h 10002"/>
              <a:gd name="connsiteX1" fmla="*/ 3110 w 10005"/>
              <a:gd name="connsiteY1" fmla="*/ 1387 h 10002"/>
              <a:gd name="connsiteX2" fmla="*/ 6759 w 10005"/>
              <a:gd name="connsiteY2" fmla="*/ 1289 h 10002"/>
              <a:gd name="connsiteX3" fmla="*/ 9999 w 10005"/>
              <a:gd name="connsiteY3" fmla="*/ 0 h 10002"/>
              <a:gd name="connsiteX4" fmla="*/ 10000 w 10005"/>
              <a:gd name="connsiteY4" fmla="*/ 10002 h 10002"/>
              <a:gd name="connsiteX5" fmla="*/ 67 w 10005"/>
              <a:gd name="connsiteY5" fmla="*/ 10002 h 10002"/>
              <a:gd name="connsiteX6" fmla="*/ 0 w 10005"/>
              <a:gd name="connsiteY6" fmla="*/ 2 h 10002"/>
              <a:gd name="connsiteX0" fmla="*/ 0 w 10005"/>
              <a:gd name="connsiteY0" fmla="*/ 2 h 10002"/>
              <a:gd name="connsiteX1" fmla="*/ 3110 w 10005"/>
              <a:gd name="connsiteY1" fmla="*/ 1387 h 10002"/>
              <a:gd name="connsiteX2" fmla="*/ 6759 w 10005"/>
              <a:gd name="connsiteY2" fmla="*/ 1289 h 10002"/>
              <a:gd name="connsiteX3" fmla="*/ 9999 w 10005"/>
              <a:gd name="connsiteY3" fmla="*/ 0 h 10002"/>
              <a:gd name="connsiteX4" fmla="*/ 10000 w 10005"/>
              <a:gd name="connsiteY4" fmla="*/ 10002 h 10002"/>
              <a:gd name="connsiteX5" fmla="*/ 67 w 10005"/>
              <a:gd name="connsiteY5" fmla="*/ 10002 h 10002"/>
              <a:gd name="connsiteX6" fmla="*/ 0 w 10005"/>
              <a:gd name="connsiteY6" fmla="*/ 2 h 10002"/>
              <a:gd name="connsiteX0" fmla="*/ 0 w 10135"/>
              <a:gd name="connsiteY0" fmla="*/ 0 h 10000"/>
              <a:gd name="connsiteX1" fmla="*/ 3110 w 10135"/>
              <a:gd name="connsiteY1" fmla="*/ 1385 h 10000"/>
              <a:gd name="connsiteX2" fmla="*/ 6759 w 10135"/>
              <a:gd name="connsiteY2" fmla="*/ 1287 h 10000"/>
              <a:gd name="connsiteX3" fmla="*/ 10134 w 10135"/>
              <a:gd name="connsiteY3" fmla="*/ 387 h 10000"/>
              <a:gd name="connsiteX4" fmla="*/ 10000 w 10135"/>
              <a:gd name="connsiteY4" fmla="*/ 10000 h 10000"/>
              <a:gd name="connsiteX5" fmla="*/ 67 w 10135"/>
              <a:gd name="connsiteY5" fmla="*/ 10000 h 10000"/>
              <a:gd name="connsiteX6" fmla="*/ 0 w 10135"/>
              <a:gd name="connsiteY6" fmla="*/ 0 h 10000"/>
              <a:gd name="connsiteX0" fmla="*/ 0 w 10135"/>
              <a:gd name="connsiteY0" fmla="*/ 0 h 10000"/>
              <a:gd name="connsiteX1" fmla="*/ 3110 w 10135"/>
              <a:gd name="connsiteY1" fmla="*/ 1385 h 10000"/>
              <a:gd name="connsiteX2" fmla="*/ 6759 w 10135"/>
              <a:gd name="connsiteY2" fmla="*/ 1287 h 10000"/>
              <a:gd name="connsiteX3" fmla="*/ 10134 w 10135"/>
              <a:gd name="connsiteY3" fmla="*/ 387 h 10000"/>
              <a:gd name="connsiteX4" fmla="*/ 10000 w 10135"/>
              <a:gd name="connsiteY4" fmla="*/ 10000 h 10000"/>
              <a:gd name="connsiteX5" fmla="*/ 67 w 10135"/>
              <a:gd name="connsiteY5" fmla="*/ 10000 h 10000"/>
              <a:gd name="connsiteX6" fmla="*/ 0 w 10135"/>
              <a:gd name="connsiteY6" fmla="*/ 0 h 10000"/>
              <a:gd name="connsiteX0" fmla="*/ 0 w 10135"/>
              <a:gd name="connsiteY0" fmla="*/ 0 h 10000"/>
              <a:gd name="connsiteX1" fmla="*/ 3110 w 10135"/>
              <a:gd name="connsiteY1" fmla="*/ 1385 h 10000"/>
              <a:gd name="connsiteX2" fmla="*/ 6827 w 10135"/>
              <a:gd name="connsiteY2" fmla="*/ 1481 h 10000"/>
              <a:gd name="connsiteX3" fmla="*/ 10134 w 10135"/>
              <a:gd name="connsiteY3" fmla="*/ 387 h 10000"/>
              <a:gd name="connsiteX4" fmla="*/ 10000 w 10135"/>
              <a:gd name="connsiteY4" fmla="*/ 10000 h 10000"/>
              <a:gd name="connsiteX5" fmla="*/ 67 w 10135"/>
              <a:gd name="connsiteY5" fmla="*/ 10000 h 10000"/>
              <a:gd name="connsiteX6" fmla="*/ 0 w 10135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5" h="10000">
                <a:moveTo>
                  <a:pt x="0" y="0"/>
                </a:moveTo>
                <a:cubicBezTo>
                  <a:pt x="1194" y="669"/>
                  <a:pt x="1972" y="1138"/>
                  <a:pt x="3110" y="1385"/>
                </a:cubicBezTo>
                <a:cubicBezTo>
                  <a:pt x="4248" y="1632"/>
                  <a:pt x="5206" y="1712"/>
                  <a:pt x="6827" y="1481"/>
                </a:cubicBezTo>
                <a:cubicBezTo>
                  <a:pt x="8200" y="1181"/>
                  <a:pt x="8896" y="1173"/>
                  <a:pt x="10134" y="387"/>
                </a:cubicBezTo>
                <a:cubicBezTo>
                  <a:pt x="10156" y="3591"/>
                  <a:pt x="9978" y="6796"/>
                  <a:pt x="10000" y="10000"/>
                </a:cubicBezTo>
                <a:lnTo>
                  <a:pt x="67" y="10000"/>
                </a:lnTo>
                <a:cubicBezTo>
                  <a:pt x="23" y="6538"/>
                  <a:pt x="33" y="500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Vývojový diagram: postup 1"/>
          <p:cNvSpPr/>
          <p:nvPr/>
        </p:nvSpPr>
        <p:spPr>
          <a:xfrm>
            <a:off x="8485976" y="2102496"/>
            <a:ext cx="2850166" cy="21997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5 h 10055"/>
              <a:gd name="connsiteX1" fmla="*/ 3538 w 10000"/>
              <a:gd name="connsiteY1" fmla="*/ 0 h 10055"/>
              <a:gd name="connsiteX2" fmla="*/ 10000 w 10000"/>
              <a:gd name="connsiteY2" fmla="*/ 55 h 10055"/>
              <a:gd name="connsiteX3" fmla="*/ 10000 w 10000"/>
              <a:gd name="connsiteY3" fmla="*/ 10055 h 10055"/>
              <a:gd name="connsiteX4" fmla="*/ 0 w 10000"/>
              <a:gd name="connsiteY4" fmla="*/ 10055 h 10055"/>
              <a:gd name="connsiteX5" fmla="*/ 0 w 10000"/>
              <a:gd name="connsiteY5" fmla="*/ 55 h 10055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10000 w 10000"/>
              <a:gd name="connsiteY2" fmla="*/ 83 h 10083"/>
              <a:gd name="connsiteX3" fmla="*/ 10000 w 10000"/>
              <a:gd name="connsiteY3" fmla="*/ 10083 h 10083"/>
              <a:gd name="connsiteX4" fmla="*/ 0 w 10000"/>
              <a:gd name="connsiteY4" fmla="*/ 10083 h 10083"/>
              <a:gd name="connsiteX5" fmla="*/ 0 w 10000"/>
              <a:gd name="connsiteY5" fmla="*/ 83 h 10083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6483 w 10000"/>
              <a:gd name="connsiteY2" fmla="*/ 55 h 10083"/>
              <a:gd name="connsiteX3" fmla="*/ 10000 w 10000"/>
              <a:gd name="connsiteY3" fmla="*/ 83 h 10083"/>
              <a:gd name="connsiteX4" fmla="*/ 10000 w 10000"/>
              <a:gd name="connsiteY4" fmla="*/ 10083 h 10083"/>
              <a:gd name="connsiteX5" fmla="*/ 0 w 10000"/>
              <a:gd name="connsiteY5" fmla="*/ 10083 h 10083"/>
              <a:gd name="connsiteX6" fmla="*/ 0 w 10000"/>
              <a:gd name="connsiteY6" fmla="*/ 83 h 10083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7585 w 10000"/>
              <a:gd name="connsiteY2" fmla="*/ 27 h 10083"/>
              <a:gd name="connsiteX3" fmla="*/ 10000 w 10000"/>
              <a:gd name="connsiteY3" fmla="*/ 83 h 10083"/>
              <a:gd name="connsiteX4" fmla="*/ 10000 w 10000"/>
              <a:gd name="connsiteY4" fmla="*/ 10083 h 10083"/>
              <a:gd name="connsiteX5" fmla="*/ 0 w 10000"/>
              <a:gd name="connsiteY5" fmla="*/ 10083 h 10083"/>
              <a:gd name="connsiteX6" fmla="*/ 0 w 10000"/>
              <a:gd name="connsiteY6" fmla="*/ 83 h 10083"/>
              <a:gd name="connsiteX0" fmla="*/ 0 w 10000"/>
              <a:gd name="connsiteY0" fmla="*/ 110 h 10110"/>
              <a:gd name="connsiteX1" fmla="*/ 2436 w 10000"/>
              <a:gd name="connsiteY1" fmla="*/ 27 h 10110"/>
              <a:gd name="connsiteX2" fmla="*/ 3814 w 10000"/>
              <a:gd name="connsiteY2" fmla="*/ 0 h 10110"/>
              <a:gd name="connsiteX3" fmla="*/ 7585 w 10000"/>
              <a:gd name="connsiteY3" fmla="*/ 54 h 10110"/>
              <a:gd name="connsiteX4" fmla="*/ 10000 w 10000"/>
              <a:gd name="connsiteY4" fmla="*/ 110 h 10110"/>
              <a:gd name="connsiteX5" fmla="*/ 10000 w 10000"/>
              <a:gd name="connsiteY5" fmla="*/ 10110 h 10110"/>
              <a:gd name="connsiteX6" fmla="*/ 0 w 10000"/>
              <a:gd name="connsiteY6" fmla="*/ 10110 h 10110"/>
              <a:gd name="connsiteX7" fmla="*/ 0 w 10000"/>
              <a:gd name="connsiteY7" fmla="*/ 110 h 10110"/>
              <a:gd name="connsiteX0" fmla="*/ 0 w 10000"/>
              <a:gd name="connsiteY0" fmla="*/ 110 h 10110"/>
              <a:gd name="connsiteX1" fmla="*/ 2436 w 10000"/>
              <a:gd name="connsiteY1" fmla="*/ 27 h 10110"/>
              <a:gd name="connsiteX2" fmla="*/ 3814 w 10000"/>
              <a:gd name="connsiteY2" fmla="*/ 0 h 10110"/>
              <a:gd name="connsiteX3" fmla="*/ 6335 w 10000"/>
              <a:gd name="connsiteY3" fmla="*/ 27 h 10110"/>
              <a:gd name="connsiteX4" fmla="*/ 7585 w 10000"/>
              <a:gd name="connsiteY4" fmla="*/ 54 h 10110"/>
              <a:gd name="connsiteX5" fmla="*/ 10000 w 10000"/>
              <a:gd name="connsiteY5" fmla="*/ 110 h 10110"/>
              <a:gd name="connsiteX6" fmla="*/ 10000 w 10000"/>
              <a:gd name="connsiteY6" fmla="*/ 10110 h 10110"/>
              <a:gd name="connsiteX7" fmla="*/ 0 w 10000"/>
              <a:gd name="connsiteY7" fmla="*/ 10110 h 10110"/>
              <a:gd name="connsiteX8" fmla="*/ 0 w 10000"/>
              <a:gd name="connsiteY8" fmla="*/ 110 h 10110"/>
              <a:gd name="connsiteX0" fmla="*/ 0 w 10000"/>
              <a:gd name="connsiteY0" fmla="*/ 110 h 10110"/>
              <a:gd name="connsiteX1" fmla="*/ 2436 w 10000"/>
              <a:gd name="connsiteY1" fmla="*/ 27 h 10110"/>
              <a:gd name="connsiteX2" fmla="*/ 3814 w 10000"/>
              <a:gd name="connsiteY2" fmla="*/ 0 h 10110"/>
              <a:gd name="connsiteX3" fmla="*/ 7500 w 10000"/>
              <a:gd name="connsiteY3" fmla="*/ 6795 h 10110"/>
              <a:gd name="connsiteX4" fmla="*/ 7585 w 10000"/>
              <a:gd name="connsiteY4" fmla="*/ 54 h 10110"/>
              <a:gd name="connsiteX5" fmla="*/ 10000 w 10000"/>
              <a:gd name="connsiteY5" fmla="*/ 110 h 10110"/>
              <a:gd name="connsiteX6" fmla="*/ 10000 w 10000"/>
              <a:gd name="connsiteY6" fmla="*/ 10110 h 10110"/>
              <a:gd name="connsiteX7" fmla="*/ 0 w 10000"/>
              <a:gd name="connsiteY7" fmla="*/ 10110 h 10110"/>
              <a:gd name="connsiteX8" fmla="*/ 0 w 10000"/>
              <a:gd name="connsiteY8" fmla="*/ 110 h 10110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2522 w 10000"/>
              <a:gd name="connsiteY2" fmla="*/ 6824 h 10083"/>
              <a:gd name="connsiteX3" fmla="*/ 7500 w 10000"/>
              <a:gd name="connsiteY3" fmla="*/ 6768 h 10083"/>
              <a:gd name="connsiteX4" fmla="*/ 7585 w 10000"/>
              <a:gd name="connsiteY4" fmla="*/ 27 h 10083"/>
              <a:gd name="connsiteX5" fmla="*/ 10000 w 10000"/>
              <a:gd name="connsiteY5" fmla="*/ 83 h 10083"/>
              <a:gd name="connsiteX6" fmla="*/ 10000 w 10000"/>
              <a:gd name="connsiteY6" fmla="*/ 10083 h 10083"/>
              <a:gd name="connsiteX7" fmla="*/ 0 w 10000"/>
              <a:gd name="connsiteY7" fmla="*/ 10083 h 10083"/>
              <a:gd name="connsiteX8" fmla="*/ 0 w 10000"/>
              <a:gd name="connsiteY8" fmla="*/ 83 h 10083"/>
              <a:gd name="connsiteX0" fmla="*/ 0 w 10000"/>
              <a:gd name="connsiteY0" fmla="*/ 56 h 10056"/>
              <a:gd name="connsiteX1" fmla="*/ 2542 w 10000"/>
              <a:gd name="connsiteY1" fmla="*/ 111 h 10056"/>
              <a:gd name="connsiteX2" fmla="*/ 2522 w 10000"/>
              <a:gd name="connsiteY2" fmla="*/ 6797 h 10056"/>
              <a:gd name="connsiteX3" fmla="*/ 7500 w 10000"/>
              <a:gd name="connsiteY3" fmla="*/ 6741 h 10056"/>
              <a:gd name="connsiteX4" fmla="*/ 7585 w 10000"/>
              <a:gd name="connsiteY4" fmla="*/ 0 h 10056"/>
              <a:gd name="connsiteX5" fmla="*/ 10000 w 10000"/>
              <a:gd name="connsiteY5" fmla="*/ 56 h 10056"/>
              <a:gd name="connsiteX6" fmla="*/ 10000 w 10000"/>
              <a:gd name="connsiteY6" fmla="*/ 10056 h 10056"/>
              <a:gd name="connsiteX7" fmla="*/ 0 w 10000"/>
              <a:gd name="connsiteY7" fmla="*/ 10056 h 10056"/>
              <a:gd name="connsiteX8" fmla="*/ 0 w 10000"/>
              <a:gd name="connsiteY8" fmla="*/ 56 h 10056"/>
              <a:gd name="connsiteX0" fmla="*/ 0 w 10000"/>
              <a:gd name="connsiteY0" fmla="*/ 56 h 10056"/>
              <a:gd name="connsiteX1" fmla="*/ 2542 w 10000"/>
              <a:gd name="connsiteY1" fmla="*/ 111 h 10056"/>
              <a:gd name="connsiteX2" fmla="*/ 2522 w 10000"/>
              <a:gd name="connsiteY2" fmla="*/ 6797 h 10056"/>
              <a:gd name="connsiteX3" fmla="*/ 7500 w 10000"/>
              <a:gd name="connsiteY3" fmla="*/ 6741 h 10056"/>
              <a:gd name="connsiteX4" fmla="*/ 7537 w 10000"/>
              <a:gd name="connsiteY4" fmla="*/ 0 h 10056"/>
              <a:gd name="connsiteX5" fmla="*/ 10000 w 10000"/>
              <a:gd name="connsiteY5" fmla="*/ 56 h 10056"/>
              <a:gd name="connsiteX6" fmla="*/ 10000 w 10000"/>
              <a:gd name="connsiteY6" fmla="*/ 10056 h 10056"/>
              <a:gd name="connsiteX7" fmla="*/ 0 w 10000"/>
              <a:gd name="connsiteY7" fmla="*/ 10056 h 10056"/>
              <a:gd name="connsiteX8" fmla="*/ 0 w 10000"/>
              <a:gd name="connsiteY8" fmla="*/ 56 h 10056"/>
              <a:gd name="connsiteX0" fmla="*/ 0 w 10000"/>
              <a:gd name="connsiteY0" fmla="*/ 63 h 10063"/>
              <a:gd name="connsiteX1" fmla="*/ 2542 w 10000"/>
              <a:gd name="connsiteY1" fmla="*/ 118 h 10063"/>
              <a:gd name="connsiteX2" fmla="*/ 2522 w 10000"/>
              <a:gd name="connsiteY2" fmla="*/ 6804 h 10063"/>
              <a:gd name="connsiteX3" fmla="*/ 7500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63 h 10063"/>
              <a:gd name="connsiteX0" fmla="*/ 0 w 10000"/>
              <a:gd name="connsiteY0" fmla="*/ 63 h 10063"/>
              <a:gd name="connsiteX1" fmla="*/ 2542 w 10000"/>
              <a:gd name="connsiteY1" fmla="*/ 118 h 10063"/>
              <a:gd name="connsiteX2" fmla="*/ 2522 w 10000"/>
              <a:gd name="connsiteY2" fmla="*/ 6804 h 10063"/>
              <a:gd name="connsiteX3" fmla="*/ 7536 w 10000"/>
              <a:gd name="connsiteY3" fmla="*/ 6732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63 h 10063"/>
              <a:gd name="connsiteX0" fmla="*/ 0 w 10000"/>
              <a:gd name="connsiteY0" fmla="*/ 63 h 10063"/>
              <a:gd name="connsiteX1" fmla="*/ 2554 w 10000"/>
              <a:gd name="connsiteY1" fmla="*/ 8 h 10063"/>
              <a:gd name="connsiteX2" fmla="*/ 2522 w 10000"/>
              <a:gd name="connsiteY2" fmla="*/ 6804 h 10063"/>
              <a:gd name="connsiteX3" fmla="*/ 7536 w 10000"/>
              <a:gd name="connsiteY3" fmla="*/ 6732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63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22 w 10000"/>
              <a:gd name="connsiteY2" fmla="*/ 6804 h 10063"/>
              <a:gd name="connsiteX3" fmla="*/ 7536 w 10000"/>
              <a:gd name="connsiteY3" fmla="*/ 6732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22 w 10000"/>
              <a:gd name="connsiteY2" fmla="*/ 6804 h 10063"/>
              <a:gd name="connsiteX3" fmla="*/ 7536 w 10000"/>
              <a:gd name="connsiteY3" fmla="*/ 6779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79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71 h 10118"/>
              <a:gd name="connsiteX1" fmla="*/ 2506 w 10000"/>
              <a:gd name="connsiteY1" fmla="*/ 0 h 10118"/>
              <a:gd name="connsiteX2" fmla="*/ 2534 w 10000"/>
              <a:gd name="connsiteY2" fmla="*/ 6796 h 10118"/>
              <a:gd name="connsiteX3" fmla="*/ 7536 w 10000"/>
              <a:gd name="connsiteY3" fmla="*/ 6803 h 10118"/>
              <a:gd name="connsiteX4" fmla="*/ 7537 w 10000"/>
              <a:gd name="connsiteY4" fmla="*/ 62 h 10118"/>
              <a:gd name="connsiteX5" fmla="*/ 10000 w 10000"/>
              <a:gd name="connsiteY5" fmla="*/ 55 h 10118"/>
              <a:gd name="connsiteX6" fmla="*/ 10000 w 10000"/>
              <a:gd name="connsiteY6" fmla="*/ 10118 h 10118"/>
              <a:gd name="connsiteX7" fmla="*/ 0 w 10000"/>
              <a:gd name="connsiteY7" fmla="*/ 10118 h 10118"/>
              <a:gd name="connsiteX8" fmla="*/ 0 w 10000"/>
              <a:gd name="connsiteY8" fmla="*/ 71 h 10118"/>
              <a:gd name="connsiteX0" fmla="*/ 0 w 10000"/>
              <a:gd name="connsiteY0" fmla="*/ 16 h 10063"/>
              <a:gd name="connsiteX1" fmla="*/ 2566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66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63">
                <a:moveTo>
                  <a:pt x="0" y="16"/>
                </a:moveTo>
                <a:lnTo>
                  <a:pt x="2566" y="8"/>
                </a:lnTo>
                <a:cubicBezTo>
                  <a:pt x="2547" y="2314"/>
                  <a:pt x="2553" y="4482"/>
                  <a:pt x="2534" y="6741"/>
                </a:cubicBezTo>
                <a:lnTo>
                  <a:pt x="7536" y="6748"/>
                </a:lnTo>
                <a:cubicBezTo>
                  <a:pt x="7564" y="4501"/>
                  <a:pt x="7569" y="2254"/>
                  <a:pt x="7537" y="7"/>
                </a:cubicBezTo>
                <a:lnTo>
                  <a:pt x="10000" y="0"/>
                </a:lnTo>
                <a:lnTo>
                  <a:pt x="10000" y="10063"/>
                </a:lnTo>
                <a:lnTo>
                  <a:pt x="0" y="10063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ývojový diagram: postup 2"/>
          <p:cNvSpPr/>
          <p:nvPr/>
        </p:nvSpPr>
        <p:spPr>
          <a:xfrm>
            <a:off x="8087205" y="2145210"/>
            <a:ext cx="1518192" cy="138331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ývojový diagram: postup 3"/>
          <p:cNvSpPr/>
          <p:nvPr/>
        </p:nvSpPr>
        <p:spPr>
          <a:xfrm>
            <a:off x="7984781" y="2139777"/>
            <a:ext cx="1725456" cy="658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ývojový diagram: postup 4"/>
          <p:cNvSpPr/>
          <p:nvPr/>
        </p:nvSpPr>
        <p:spPr>
          <a:xfrm>
            <a:off x="7984781" y="3468730"/>
            <a:ext cx="1725456" cy="658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8686502" y="2401941"/>
            <a:ext cx="338200" cy="3548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8791996" y="2514620"/>
            <a:ext cx="123333" cy="1317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8674868" y="2923375"/>
            <a:ext cx="338200" cy="354868"/>
            <a:chOff x="6081430" y="614149"/>
            <a:chExt cx="483143" cy="506954"/>
          </a:xfrm>
        </p:grpSpPr>
        <p:sp>
          <p:nvSpPr>
            <p:cNvPr id="9" name="Ovál 8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Obdélník 10"/>
          <p:cNvSpPr/>
          <p:nvPr/>
        </p:nvSpPr>
        <p:spPr>
          <a:xfrm>
            <a:off x="8485976" y="1810316"/>
            <a:ext cx="2850166" cy="265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9635279" y="1026353"/>
            <a:ext cx="706296" cy="6843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9820462" y="1203960"/>
            <a:ext cx="335929" cy="3387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 rot="16200000">
            <a:off x="8962699" y="2638315"/>
            <a:ext cx="647394" cy="23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1200 z.</a:t>
            </a:r>
            <a:endParaRPr lang="cs-CZ" sz="1600" dirty="0"/>
          </a:p>
        </p:txBody>
      </p:sp>
      <p:sp>
        <p:nvSpPr>
          <p:cNvPr id="16" name="Ovál 15"/>
          <p:cNvSpPr/>
          <p:nvPr/>
        </p:nvSpPr>
        <p:spPr>
          <a:xfrm rot="5400000">
            <a:off x="6119518" y="2278771"/>
            <a:ext cx="634701" cy="64492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 rot="5400000">
            <a:off x="6129350" y="2735039"/>
            <a:ext cx="634701" cy="64492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ývojový diagram: postup 13"/>
          <p:cNvSpPr/>
          <p:nvPr/>
        </p:nvSpPr>
        <p:spPr>
          <a:xfrm rot="5400000" flipH="1">
            <a:off x="6400219" y="4026316"/>
            <a:ext cx="327067" cy="27955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3914 w 3914"/>
              <a:gd name="connsiteY0" fmla="*/ 9420 h 10000"/>
              <a:gd name="connsiteX1" fmla="*/ 0 w 3914"/>
              <a:gd name="connsiteY1" fmla="*/ 10000 h 10000"/>
              <a:gd name="connsiteX2" fmla="*/ 0 w 3914"/>
              <a:gd name="connsiteY2" fmla="*/ 0 h 10000"/>
              <a:gd name="connsiteX0" fmla="*/ 10000 w 10000"/>
              <a:gd name="connsiteY0" fmla="*/ 10006 h 10006"/>
              <a:gd name="connsiteX1" fmla="*/ 0 w 10000"/>
              <a:gd name="connsiteY1" fmla="*/ 10000 h 10006"/>
              <a:gd name="connsiteX2" fmla="*/ 0 w 10000"/>
              <a:gd name="connsiteY2" fmla="*/ 0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6">
                <a:moveTo>
                  <a:pt x="10000" y="10006"/>
                </a:moveTo>
                <a:lnTo>
                  <a:pt x="0" y="10000"/>
                </a:lnTo>
                <a:lnTo>
                  <a:pt x="0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7681878" y="3104739"/>
            <a:ext cx="174099" cy="12401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 flipV="1">
            <a:off x="7846461" y="3104739"/>
            <a:ext cx="1025315" cy="235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endCxn id="22" idx="0"/>
          </p:cNvCxnSpPr>
          <p:nvPr/>
        </p:nvCxnSpPr>
        <p:spPr>
          <a:xfrm flipH="1">
            <a:off x="7354782" y="4319912"/>
            <a:ext cx="35517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 rot="5400000">
            <a:off x="6714968" y="3997446"/>
            <a:ext cx="634701" cy="644928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456110" y="3734535"/>
                <a:ext cx="1258494" cy="486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110" y="3734535"/>
                <a:ext cx="1258494" cy="486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délník 23"/>
          <p:cNvSpPr/>
          <p:nvPr/>
        </p:nvSpPr>
        <p:spPr>
          <a:xfrm>
            <a:off x="6818775" y="3837783"/>
            <a:ext cx="409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Volný tvar 24"/>
          <p:cNvSpPr/>
          <p:nvPr/>
        </p:nvSpPr>
        <p:spPr>
          <a:xfrm>
            <a:off x="6446700" y="1345138"/>
            <a:ext cx="2442409" cy="1256097"/>
          </a:xfrm>
          <a:custGeom>
            <a:avLst/>
            <a:gdLst>
              <a:gd name="connsiteX0" fmla="*/ 0 w 3489158"/>
              <a:gd name="connsiteY0" fmla="*/ 1306286 h 1794424"/>
              <a:gd name="connsiteX1" fmla="*/ 3438 w 3489158"/>
              <a:gd name="connsiteY1" fmla="*/ 0 h 1794424"/>
              <a:gd name="connsiteX2" fmla="*/ 1897552 w 3489158"/>
              <a:gd name="connsiteY2" fmla="*/ 0 h 1794424"/>
              <a:gd name="connsiteX3" fmla="*/ 2138183 w 3489158"/>
              <a:gd name="connsiteY3" fmla="*/ 1794424 h 1794424"/>
              <a:gd name="connsiteX4" fmla="*/ 3489158 w 3489158"/>
              <a:gd name="connsiteY4" fmla="*/ 1790986 h 1794424"/>
              <a:gd name="connsiteX5" fmla="*/ 3489158 w 3489158"/>
              <a:gd name="connsiteY5" fmla="*/ 1790986 h 179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9158" h="1794424">
                <a:moveTo>
                  <a:pt x="0" y="1306286"/>
                </a:moveTo>
                <a:lnTo>
                  <a:pt x="3438" y="0"/>
                </a:lnTo>
                <a:lnTo>
                  <a:pt x="1897552" y="0"/>
                </a:lnTo>
                <a:lnTo>
                  <a:pt x="2138183" y="1794424"/>
                </a:lnTo>
                <a:lnTo>
                  <a:pt x="3489158" y="1790986"/>
                </a:lnTo>
                <a:lnTo>
                  <a:pt x="3489158" y="1790986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6" name="Přímá spojnice 25"/>
          <p:cNvCxnSpPr/>
          <p:nvPr/>
        </p:nvCxnSpPr>
        <p:spPr>
          <a:xfrm rot="5400000" flipH="1" flipV="1">
            <a:off x="6257260" y="3818959"/>
            <a:ext cx="183389" cy="11586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 rot="5400000">
            <a:off x="6394398" y="3695424"/>
            <a:ext cx="91307" cy="88243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Ovál 27"/>
          <p:cNvSpPr/>
          <p:nvPr/>
        </p:nvSpPr>
        <p:spPr>
          <a:xfrm rot="5400000">
            <a:off x="6389651" y="3924466"/>
            <a:ext cx="91307" cy="88243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9" name="Přímá spojnice 28"/>
          <p:cNvCxnSpPr>
            <a:stCxn id="17" idx="6"/>
            <a:endCxn id="27" idx="2"/>
          </p:cNvCxnSpPr>
          <p:nvPr/>
        </p:nvCxnSpPr>
        <p:spPr>
          <a:xfrm flipH="1">
            <a:off x="6440052" y="3374853"/>
            <a:ext cx="6649" cy="3190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 rot="16200000">
            <a:off x="4924201" y="2649654"/>
            <a:ext cx="192606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Regulovatelný zdroj proudu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8456892" y="1780857"/>
            <a:ext cx="2969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Příčka, kvádřík z uhlíkaté oceli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686502" y="3610594"/>
            <a:ext cx="257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 jádro z transformátorové oceli</a:t>
            </a:r>
            <a:endParaRPr lang="cs-CZ" dirty="0"/>
          </a:p>
        </p:txBody>
      </p:sp>
      <p:cxnSp>
        <p:nvCxnSpPr>
          <p:cNvPr id="36" name="Přímá spojnice 35"/>
          <p:cNvCxnSpPr/>
          <p:nvPr/>
        </p:nvCxnSpPr>
        <p:spPr>
          <a:xfrm>
            <a:off x="395879" y="5814849"/>
            <a:ext cx="8823700" cy="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80545" y="2726670"/>
            <a:ext cx="14126" cy="3565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 rot="16200000">
                <a:off x="-701113" y="4028549"/>
                <a:ext cx="226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Proud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cs-CZ" dirty="0" smtClean="0"/>
                  <a:t>schematicky)</a:t>
                </a:r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01113" y="4028549"/>
                <a:ext cx="2265236" cy="369332"/>
              </a:xfrm>
              <a:prstGeom prst="rect">
                <a:avLst/>
              </a:prstGeom>
              <a:blipFill>
                <a:blip r:embed="rId3"/>
                <a:stretch>
                  <a:fillRect l="-8197" t="-2151" r="-24590" b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8996152" y="5913068"/>
                <a:ext cx="4087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152" y="5913068"/>
                <a:ext cx="408738" cy="276999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/>
          <p:nvPr/>
        </p:nvSpPr>
        <p:spPr>
          <a:xfrm>
            <a:off x="982604" y="1492220"/>
            <a:ext cx="419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Propojovací vodiče od cívky s indukčností  nepřipojovat a ani  neodpojovat od zdroje pod napětím. </a:t>
            </a:r>
            <a:endParaRPr lang="cs-CZ" dirty="0"/>
          </a:p>
        </p:txBody>
      </p:sp>
      <p:sp>
        <p:nvSpPr>
          <p:cNvPr id="44" name="Zaoblený obdélník 43"/>
          <p:cNvSpPr/>
          <p:nvPr/>
        </p:nvSpPr>
        <p:spPr>
          <a:xfrm>
            <a:off x="753696" y="1342205"/>
            <a:ext cx="4572000" cy="1139470"/>
          </a:xfrm>
          <a:prstGeom prst="roundRect">
            <a:avLst/>
          </a:prstGeom>
          <a:solidFill>
            <a:srgbClr val="FF0000">
              <a:alpha val="15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Volný tvar 44"/>
          <p:cNvSpPr/>
          <p:nvPr/>
        </p:nvSpPr>
        <p:spPr>
          <a:xfrm>
            <a:off x="908030" y="3848425"/>
            <a:ext cx="6719978" cy="1966798"/>
          </a:xfrm>
          <a:custGeom>
            <a:avLst/>
            <a:gdLst>
              <a:gd name="connsiteX0" fmla="*/ 0 w 7591246"/>
              <a:gd name="connsiteY0" fmla="*/ 1931300 h 1952027"/>
              <a:gd name="connsiteX1" fmla="*/ 1035170 w 7591246"/>
              <a:gd name="connsiteY1" fmla="*/ 1948553 h 1952027"/>
              <a:gd name="connsiteX2" fmla="*/ 1708031 w 7591246"/>
              <a:gd name="connsiteY2" fmla="*/ 1870915 h 1952027"/>
              <a:gd name="connsiteX3" fmla="*/ 2415397 w 7591246"/>
              <a:gd name="connsiteY3" fmla="*/ 1456847 h 1952027"/>
              <a:gd name="connsiteX4" fmla="*/ 2829465 w 7591246"/>
              <a:gd name="connsiteY4" fmla="*/ 697723 h 1952027"/>
              <a:gd name="connsiteX5" fmla="*/ 3157268 w 7591246"/>
              <a:gd name="connsiteY5" fmla="*/ 257776 h 1952027"/>
              <a:gd name="connsiteX6" fmla="*/ 3614468 w 7591246"/>
              <a:gd name="connsiteY6" fmla="*/ 33489 h 1952027"/>
              <a:gd name="connsiteX7" fmla="*/ 4278702 w 7591246"/>
              <a:gd name="connsiteY7" fmla="*/ 50742 h 1952027"/>
              <a:gd name="connsiteX8" fmla="*/ 4753155 w 7591246"/>
              <a:gd name="connsiteY8" fmla="*/ 499315 h 1952027"/>
              <a:gd name="connsiteX9" fmla="*/ 5020574 w 7591246"/>
              <a:gd name="connsiteY9" fmla="*/ 1206681 h 1952027"/>
              <a:gd name="connsiteX10" fmla="*/ 5262114 w 7591246"/>
              <a:gd name="connsiteY10" fmla="*/ 1594870 h 1952027"/>
              <a:gd name="connsiteX11" fmla="*/ 5762446 w 7591246"/>
              <a:gd name="connsiteY11" fmla="*/ 1810530 h 1952027"/>
              <a:gd name="connsiteX12" fmla="*/ 6581955 w 7591246"/>
              <a:gd name="connsiteY12" fmla="*/ 1888168 h 1952027"/>
              <a:gd name="connsiteX13" fmla="*/ 7591246 w 7591246"/>
              <a:gd name="connsiteY13" fmla="*/ 1905421 h 1952027"/>
              <a:gd name="connsiteX0" fmla="*/ 0 w 7591246"/>
              <a:gd name="connsiteY0" fmla="*/ 1931300 h 1952027"/>
              <a:gd name="connsiteX1" fmla="*/ 1035170 w 7591246"/>
              <a:gd name="connsiteY1" fmla="*/ 1948553 h 1952027"/>
              <a:gd name="connsiteX2" fmla="*/ 1708031 w 7591246"/>
              <a:gd name="connsiteY2" fmla="*/ 1870915 h 1952027"/>
              <a:gd name="connsiteX3" fmla="*/ 2415397 w 7591246"/>
              <a:gd name="connsiteY3" fmla="*/ 1456847 h 1952027"/>
              <a:gd name="connsiteX4" fmla="*/ 2829465 w 7591246"/>
              <a:gd name="connsiteY4" fmla="*/ 697723 h 1952027"/>
              <a:gd name="connsiteX5" fmla="*/ 3157268 w 7591246"/>
              <a:gd name="connsiteY5" fmla="*/ 257776 h 1952027"/>
              <a:gd name="connsiteX6" fmla="*/ 3614468 w 7591246"/>
              <a:gd name="connsiteY6" fmla="*/ 33489 h 1952027"/>
              <a:gd name="connsiteX7" fmla="*/ 4278702 w 7591246"/>
              <a:gd name="connsiteY7" fmla="*/ 50742 h 1952027"/>
              <a:gd name="connsiteX8" fmla="*/ 4753155 w 7591246"/>
              <a:gd name="connsiteY8" fmla="*/ 499315 h 1952027"/>
              <a:gd name="connsiteX9" fmla="*/ 5020574 w 7591246"/>
              <a:gd name="connsiteY9" fmla="*/ 1206681 h 1952027"/>
              <a:gd name="connsiteX10" fmla="*/ 5262114 w 7591246"/>
              <a:gd name="connsiteY10" fmla="*/ 1594870 h 1952027"/>
              <a:gd name="connsiteX11" fmla="*/ 5762446 w 7591246"/>
              <a:gd name="connsiteY11" fmla="*/ 1810530 h 1952027"/>
              <a:gd name="connsiteX12" fmla="*/ 6590581 w 7591246"/>
              <a:gd name="connsiteY12" fmla="*/ 1931300 h 1952027"/>
              <a:gd name="connsiteX13" fmla="*/ 7591246 w 7591246"/>
              <a:gd name="connsiteY13" fmla="*/ 1905421 h 1952027"/>
              <a:gd name="connsiteX0" fmla="*/ 0 w 7634378"/>
              <a:gd name="connsiteY0" fmla="*/ 1931300 h 1952027"/>
              <a:gd name="connsiteX1" fmla="*/ 1035170 w 7634378"/>
              <a:gd name="connsiteY1" fmla="*/ 1948553 h 1952027"/>
              <a:gd name="connsiteX2" fmla="*/ 1708031 w 7634378"/>
              <a:gd name="connsiteY2" fmla="*/ 1870915 h 1952027"/>
              <a:gd name="connsiteX3" fmla="*/ 2415397 w 7634378"/>
              <a:gd name="connsiteY3" fmla="*/ 1456847 h 1952027"/>
              <a:gd name="connsiteX4" fmla="*/ 2829465 w 7634378"/>
              <a:gd name="connsiteY4" fmla="*/ 697723 h 1952027"/>
              <a:gd name="connsiteX5" fmla="*/ 3157268 w 7634378"/>
              <a:gd name="connsiteY5" fmla="*/ 257776 h 1952027"/>
              <a:gd name="connsiteX6" fmla="*/ 3614468 w 7634378"/>
              <a:gd name="connsiteY6" fmla="*/ 33489 h 1952027"/>
              <a:gd name="connsiteX7" fmla="*/ 4278702 w 7634378"/>
              <a:gd name="connsiteY7" fmla="*/ 50742 h 1952027"/>
              <a:gd name="connsiteX8" fmla="*/ 4753155 w 7634378"/>
              <a:gd name="connsiteY8" fmla="*/ 499315 h 1952027"/>
              <a:gd name="connsiteX9" fmla="*/ 5020574 w 7634378"/>
              <a:gd name="connsiteY9" fmla="*/ 1206681 h 1952027"/>
              <a:gd name="connsiteX10" fmla="*/ 5262114 w 7634378"/>
              <a:gd name="connsiteY10" fmla="*/ 1594870 h 1952027"/>
              <a:gd name="connsiteX11" fmla="*/ 5762446 w 7634378"/>
              <a:gd name="connsiteY11" fmla="*/ 1810530 h 1952027"/>
              <a:gd name="connsiteX12" fmla="*/ 6590581 w 7634378"/>
              <a:gd name="connsiteY12" fmla="*/ 1931300 h 1952027"/>
              <a:gd name="connsiteX13" fmla="*/ 7634378 w 7634378"/>
              <a:gd name="connsiteY13" fmla="*/ 1948553 h 1952027"/>
              <a:gd name="connsiteX0" fmla="*/ 0 w 7634378"/>
              <a:gd name="connsiteY0" fmla="*/ 1931300 h 1965451"/>
              <a:gd name="connsiteX1" fmla="*/ 1035170 w 7634378"/>
              <a:gd name="connsiteY1" fmla="*/ 1948553 h 1965451"/>
              <a:gd name="connsiteX2" fmla="*/ 1708031 w 7634378"/>
              <a:gd name="connsiteY2" fmla="*/ 1870915 h 1965451"/>
              <a:gd name="connsiteX3" fmla="*/ 2415397 w 7634378"/>
              <a:gd name="connsiteY3" fmla="*/ 1456847 h 1965451"/>
              <a:gd name="connsiteX4" fmla="*/ 2829465 w 7634378"/>
              <a:gd name="connsiteY4" fmla="*/ 697723 h 1965451"/>
              <a:gd name="connsiteX5" fmla="*/ 3157268 w 7634378"/>
              <a:gd name="connsiteY5" fmla="*/ 257776 h 1965451"/>
              <a:gd name="connsiteX6" fmla="*/ 3614468 w 7634378"/>
              <a:gd name="connsiteY6" fmla="*/ 33489 h 1965451"/>
              <a:gd name="connsiteX7" fmla="*/ 4278702 w 7634378"/>
              <a:gd name="connsiteY7" fmla="*/ 50742 h 1965451"/>
              <a:gd name="connsiteX8" fmla="*/ 4753155 w 7634378"/>
              <a:gd name="connsiteY8" fmla="*/ 499315 h 1965451"/>
              <a:gd name="connsiteX9" fmla="*/ 5020574 w 7634378"/>
              <a:gd name="connsiteY9" fmla="*/ 1206681 h 1965451"/>
              <a:gd name="connsiteX10" fmla="*/ 5262114 w 7634378"/>
              <a:gd name="connsiteY10" fmla="*/ 1594870 h 1965451"/>
              <a:gd name="connsiteX11" fmla="*/ 5762446 w 7634378"/>
              <a:gd name="connsiteY11" fmla="*/ 1810530 h 1965451"/>
              <a:gd name="connsiteX12" fmla="*/ 6599208 w 7634378"/>
              <a:gd name="connsiteY12" fmla="*/ 1957179 h 1965451"/>
              <a:gd name="connsiteX13" fmla="*/ 7634378 w 7634378"/>
              <a:gd name="connsiteY13" fmla="*/ 1948553 h 1965451"/>
              <a:gd name="connsiteX0" fmla="*/ 0 w 7634378"/>
              <a:gd name="connsiteY0" fmla="*/ 1931300 h 1957246"/>
              <a:gd name="connsiteX1" fmla="*/ 1035170 w 7634378"/>
              <a:gd name="connsiteY1" fmla="*/ 1948553 h 1957246"/>
              <a:gd name="connsiteX2" fmla="*/ 1708031 w 7634378"/>
              <a:gd name="connsiteY2" fmla="*/ 1870915 h 1957246"/>
              <a:gd name="connsiteX3" fmla="*/ 2415397 w 7634378"/>
              <a:gd name="connsiteY3" fmla="*/ 1456847 h 1957246"/>
              <a:gd name="connsiteX4" fmla="*/ 2829465 w 7634378"/>
              <a:gd name="connsiteY4" fmla="*/ 697723 h 1957246"/>
              <a:gd name="connsiteX5" fmla="*/ 3157268 w 7634378"/>
              <a:gd name="connsiteY5" fmla="*/ 257776 h 1957246"/>
              <a:gd name="connsiteX6" fmla="*/ 3614468 w 7634378"/>
              <a:gd name="connsiteY6" fmla="*/ 33489 h 1957246"/>
              <a:gd name="connsiteX7" fmla="*/ 4278702 w 7634378"/>
              <a:gd name="connsiteY7" fmla="*/ 50742 h 1957246"/>
              <a:gd name="connsiteX8" fmla="*/ 4753155 w 7634378"/>
              <a:gd name="connsiteY8" fmla="*/ 499315 h 1957246"/>
              <a:gd name="connsiteX9" fmla="*/ 5020574 w 7634378"/>
              <a:gd name="connsiteY9" fmla="*/ 1206681 h 1957246"/>
              <a:gd name="connsiteX10" fmla="*/ 5262114 w 7634378"/>
              <a:gd name="connsiteY10" fmla="*/ 1594870 h 1957246"/>
              <a:gd name="connsiteX11" fmla="*/ 5762446 w 7634378"/>
              <a:gd name="connsiteY11" fmla="*/ 1810530 h 1957246"/>
              <a:gd name="connsiteX12" fmla="*/ 6599208 w 7634378"/>
              <a:gd name="connsiteY12" fmla="*/ 1957179 h 1957246"/>
              <a:gd name="connsiteX13" fmla="*/ 7634378 w 7634378"/>
              <a:gd name="connsiteY13" fmla="*/ 1948553 h 1957246"/>
              <a:gd name="connsiteX0" fmla="*/ 0 w 7634378"/>
              <a:gd name="connsiteY0" fmla="*/ 1931300 h 1964159"/>
              <a:gd name="connsiteX1" fmla="*/ 1035170 w 7634378"/>
              <a:gd name="connsiteY1" fmla="*/ 1948553 h 1964159"/>
              <a:gd name="connsiteX2" fmla="*/ 1708031 w 7634378"/>
              <a:gd name="connsiteY2" fmla="*/ 1870915 h 1964159"/>
              <a:gd name="connsiteX3" fmla="*/ 2415397 w 7634378"/>
              <a:gd name="connsiteY3" fmla="*/ 1456847 h 1964159"/>
              <a:gd name="connsiteX4" fmla="*/ 2829465 w 7634378"/>
              <a:gd name="connsiteY4" fmla="*/ 697723 h 1964159"/>
              <a:gd name="connsiteX5" fmla="*/ 3157268 w 7634378"/>
              <a:gd name="connsiteY5" fmla="*/ 257776 h 1964159"/>
              <a:gd name="connsiteX6" fmla="*/ 3614468 w 7634378"/>
              <a:gd name="connsiteY6" fmla="*/ 33489 h 1964159"/>
              <a:gd name="connsiteX7" fmla="*/ 4278702 w 7634378"/>
              <a:gd name="connsiteY7" fmla="*/ 50742 h 1964159"/>
              <a:gd name="connsiteX8" fmla="*/ 4753155 w 7634378"/>
              <a:gd name="connsiteY8" fmla="*/ 499315 h 1964159"/>
              <a:gd name="connsiteX9" fmla="*/ 5020574 w 7634378"/>
              <a:gd name="connsiteY9" fmla="*/ 1206681 h 1964159"/>
              <a:gd name="connsiteX10" fmla="*/ 5262114 w 7634378"/>
              <a:gd name="connsiteY10" fmla="*/ 1594870 h 1964159"/>
              <a:gd name="connsiteX11" fmla="*/ 5762446 w 7634378"/>
              <a:gd name="connsiteY11" fmla="*/ 1836409 h 1964159"/>
              <a:gd name="connsiteX12" fmla="*/ 6599208 w 7634378"/>
              <a:gd name="connsiteY12" fmla="*/ 1957179 h 1964159"/>
              <a:gd name="connsiteX13" fmla="*/ 7634378 w 7634378"/>
              <a:gd name="connsiteY13" fmla="*/ 1948553 h 1964159"/>
              <a:gd name="connsiteX0" fmla="*/ 0 w 7021903"/>
              <a:gd name="connsiteY0" fmla="*/ 1974432 h 1978664"/>
              <a:gd name="connsiteX1" fmla="*/ 422695 w 7021903"/>
              <a:gd name="connsiteY1" fmla="*/ 1948553 h 1978664"/>
              <a:gd name="connsiteX2" fmla="*/ 1095556 w 7021903"/>
              <a:gd name="connsiteY2" fmla="*/ 1870915 h 1978664"/>
              <a:gd name="connsiteX3" fmla="*/ 1802922 w 7021903"/>
              <a:gd name="connsiteY3" fmla="*/ 1456847 h 1978664"/>
              <a:gd name="connsiteX4" fmla="*/ 2216990 w 7021903"/>
              <a:gd name="connsiteY4" fmla="*/ 697723 h 1978664"/>
              <a:gd name="connsiteX5" fmla="*/ 2544793 w 7021903"/>
              <a:gd name="connsiteY5" fmla="*/ 257776 h 1978664"/>
              <a:gd name="connsiteX6" fmla="*/ 3001993 w 7021903"/>
              <a:gd name="connsiteY6" fmla="*/ 33489 h 1978664"/>
              <a:gd name="connsiteX7" fmla="*/ 3666227 w 7021903"/>
              <a:gd name="connsiteY7" fmla="*/ 50742 h 1978664"/>
              <a:gd name="connsiteX8" fmla="*/ 4140680 w 7021903"/>
              <a:gd name="connsiteY8" fmla="*/ 499315 h 1978664"/>
              <a:gd name="connsiteX9" fmla="*/ 4408099 w 7021903"/>
              <a:gd name="connsiteY9" fmla="*/ 1206681 h 1978664"/>
              <a:gd name="connsiteX10" fmla="*/ 4649639 w 7021903"/>
              <a:gd name="connsiteY10" fmla="*/ 1594870 h 1978664"/>
              <a:gd name="connsiteX11" fmla="*/ 5149971 w 7021903"/>
              <a:gd name="connsiteY11" fmla="*/ 1836409 h 1978664"/>
              <a:gd name="connsiteX12" fmla="*/ 5986733 w 7021903"/>
              <a:gd name="connsiteY12" fmla="*/ 1957179 h 1978664"/>
              <a:gd name="connsiteX13" fmla="*/ 7021903 w 7021903"/>
              <a:gd name="connsiteY13" fmla="*/ 1948553 h 1978664"/>
              <a:gd name="connsiteX0" fmla="*/ 0 w 7021903"/>
              <a:gd name="connsiteY0" fmla="*/ 1957179 h 1964249"/>
              <a:gd name="connsiteX1" fmla="*/ 422695 w 7021903"/>
              <a:gd name="connsiteY1" fmla="*/ 1948553 h 1964249"/>
              <a:gd name="connsiteX2" fmla="*/ 1095556 w 7021903"/>
              <a:gd name="connsiteY2" fmla="*/ 1870915 h 1964249"/>
              <a:gd name="connsiteX3" fmla="*/ 1802922 w 7021903"/>
              <a:gd name="connsiteY3" fmla="*/ 1456847 h 1964249"/>
              <a:gd name="connsiteX4" fmla="*/ 2216990 w 7021903"/>
              <a:gd name="connsiteY4" fmla="*/ 697723 h 1964249"/>
              <a:gd name="connsiteX5" fmla="*/ 2544793 w 7021903"/>
              <a:gd name="connsiteY5" fmla="*/ 257776 h 1964249"/>
              <a:gd name="connsiteX6" fmla="*/ 3001993 w 7021903"/>
              <a:gd name="connsiteY6" fmla="*/ 33489 h 1964249"/>
              <a:gd name="connsiteX7" fmla="*/ 3666227 w 7021903"/>
              <a:gd name="connsiteY7" fmla="*/ 50742 h 1964249"/>
              <a:gd name="connsiteX8" fmla="*/ 4140680 w 7021903"/>
              <a:gd name="connsiteY8" fmla="*/ 499315 h 1964249"/>
              <a:gd name="connsiteX9" fmla="*/ 4408099 w 7021903"/>
              <a:gd name="connsiteY9" fmla="*/ 1206681 h 1964249"/>
              <a:gd name="connsiteX10" fmla="*/ 4649639 w 7021903"/>
              <a:gd name="connsiteY10" fmla="*/ 1594870 h 1964249"/>
              <a:gd name="connsiteX11" fmla="*/ 5149971 w 7021903"/>
              <a:gd name="connsiteY11" fmla="*/ 1836409 h 1964249"/>
              <a:gd name="connsiteX12" fmla="*/ 5986733 w 7021903"/>
              <a:gd name="connsiteY12" fmla="*/ 1957179 h 1964249"/>
              <a:gd name="connsiteX13" fmla="*/ 7021903 w 7021903"/>
              <a:gd name="connsiteY13" fmla="*/ 1948553 h 1964249"/>
              <a:gd name="connsiteX0" fmla="*/ 0 w 6719978"/>
              <a:gd name="connsiteY0" fmla="*/ 1957179 h 1966798"/>
              <a:gd name="connsiteX1" fmla="*/ 422695 w 6719978"/>
              <a:gd name="connsiteY1" fmla="*/ 1948553 h 1966798"/>
              <a:gd name="connsiteX2" fmla="*/ 1095556 w 6719978"/>
              <a:gd name="connsiteY2" fmla="*/ 1870915 h 1966798"/>
              <a:gd name="connsiteX3" fmla="*/ 1802922 w 6719978"/>
              <a:gd name="connsiteY3" fmla="*/ 1456847 h 1966798"/>
              <a:gd name="connsiteX4" fmla="*/ 2216990 w 6719978"/>
              <a:gd name="connsiteY4" fmla="*/ 697723 h 1966798"/>
              <a:gd name="connsiteX5" fmla="*/ 2544793 w 6719978"/>
              <a:gd name="connsiteY5" fmla="*/ 257776 h 1966798"/>
              <a:gd name="connsiteX6" fmla="*/ 3001993 w 6719978"/>
              <a:gd name="connsiteY6" fmla="*/ 33489 h 1966798"/>
              <a:gd name="connsiteX7" fmla="*/ 3666227 w 6719978"/>
              <a:gd name="connsiteY7" fmla="*/ 50742 h 1966798"/>
              <a:gd name="connsiteX8" fmla="*/ 4140680 w 6719978"/>
              <a:gd name="connsiteY8" fmla="*/ 499315 h 1966798"/>
              <a:gd name="connsiteX9" fmla="*/ 4408099 w 6719978"/>
              <a:gd name="connsiteY9" fmla="*/ 1206681 h 1966798"/>
              <a:gd name="connsiteX10" fmla="*/ 4649639 w 6719978"/>
              <a:gd name="connsiteY10" fmla="*/ 1594870 h 1966798"/>
              <a:gd name="connsiteX11" fmla="*/ 5149971 w 6719978"/>
              <a:gd name="connsiteY11" fmla="*/ 1836409 h 1966798"/>
              <a:gd name="connsiteX12" fmla="*/ 5986733 w 6719978"/>
              <a:gd name="connsiteY12" fmla="*/ 1957179 h 1966798"/>
              <a:gd name="connsiteX13" fmla="*/ 6719978 w 6719978"/>
              <a:gd name="connsiteY13" fmla="*/ 1957180 h 196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19978" h="1966798">
                <a:moveTo>
                  <a:pt x="0" y="1957179"/>
                </a:moveTo>
                <a:cubicBezTo>
                  <a:pt x="375249" y="1970837"/>
                  <a:pt x="240102" y="1962930"/>
                  <a:pt x="422695" y="1948553"/>
                </a:cubicBezTo>
                <a:cubicBezTo>
                  <a:pt x="605288" y="1934176"/>
                  <a:pt x="865518" y="1952866"/>
                  <a:pt x="1095556" y="1870915"/>
                </a:cubicBezTo>
                <a:cubicBezTo>
                  <a:pt x="1325594" y="1788964"/>
                  <a:pt x="1616016" y="1652379"/>
                  <a:pt x="1802922" y="1456847"/>
                </a:cubicBezTo>
                <a:cubicBezTo>
                  <a:pt x="1989828" y="1261315"/>
                  <a:pt x="2093345" y="897568"/>
                  <a:pt x="2216990" y="697723"/>
                </a:cubicBezTo>
                <a:cubicBezTo>
                  <a:pt x="2340635" y="497878"/>
                  <a:pt x="2413959" y="368482"/>
                  <a:pt x="2544793" y="257776"/>
                </a:cubicBezTo>
                <a:cubicBezTo>
                  <a:pt x="2675627" y="147070"/>
                  <a:pt x="2815087" y="67995"/>
                  <a:pt x="3001993" y="33489"/>
                </a:cubicBezTo>
                <a:cubicBezTo>
                  <a:pt x="3188899" y="-1017"/>
                  <a:pt x="3476446" y="-26896"/>
                  <a:pt x="3666227" y="50742"/>
                </a:cubicBezTo>
                <a:cubicBezTo>
                  <a:pt x="3856008" y="128380"/>
                  <a:pt x="4017035" y="306658"/>
                  <a:pt x="4140680" y="499315"/>
                </a:cubicBezTo>
                <a:cubicBezTo>
                  <a:pt x="4264325" y="691971"/>
                  <a:pt x="4323273" y="1024088"/>
                  <a:pt x="4408099" y="1206681"/>
                </a:cubicBezTo>
                <a:cubicBezTo>
                  <a:pt x="4492926" y="1389273"/>
                  <a:pt x="4525994" y="1489915"/>
                  <a:pt x="4649639" y="1594870"/>
                </a:cubicBezTo>
                <a:cubicBezTo>
                  <a:pt x="4773284" y="1699825"/>
                  <a:pt x="4927122" y="1776024"/>
                  <a:pt x="5149971" y="1836409"/>
                </a:cubicBezTo>
                <a:cubicBezTo>
                  <a:pt x="5372820" y="1896794"/>
                  <a:pt x="5725065" y="1937051"/>
                  <a:pt x="5986733" y="1957179"/>
                </a:cubicBezTo>
                <a:cubicBezTo>
                  <a:pt x="6248401" y="1977307"/>
                  <a:pt x="6374921" y="1960055"/>
                  <a:pt x="6719978" y="19571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634927" y="5857897"/>
            <a:ext cx="16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Stáhnout proud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2491304" y="5864732"/>
            <a:ext cx="156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Nastavit proud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580545" y="5864732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Sepnout spínač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7189606" y="5864732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Rozpojit spínač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81673" y="116348"/>
            <a:ext cx="7242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15. Demonstrace zmagnetování magneticky tvrdé oceli 1.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109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2043959" y="1105080"/>
            <a:ext cx="8923355" cy="5669477"/>
            <a:chOff x="656216" y="276726"/>
            <a:chExt cx="10030220" cy="6372726"/>
          </a:xfrm>
        </p:grpSpPr>
        <p:sp>
          <p:nvSpPr>
            <p:cNvPr id="172" name="Ohnutý pruh 171"/>
            <p:cNvSpPr/>
            <p:nvPr/>
          </p:nvSpPr>
          <p:spPr>
            <a:xfrm rot="15481835">
              <a:off x="3641030" y="280851"/>
              <a:ext cx="195277" cy="187027"/>
            </a:xfrm>
            <a:prstGeom prst="blockArc">
              <a:avLst>
                <a:gd name="adj1" fmla="val 11602449"/>
                <a:gd name="adj2" fmla="val 11174047"/>
                <a:gd name="adj3" fmla="val 1691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3" name="Zaoblený obdélník 172"/>
            <p:cNvSpPr/>
            <p:nvPr/>
          </p:nvSpPr>
          <p:spPr>
            <a:xfrm>
              <a:off x="3702669" y="450017"/>
              <a:ext cx="74428" cy="166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5" name="Zaoblený obdélník 184"/>
            <p:cNvSpPr/>
            <p:nvPr/>
          </p:nvSpPr>
          <p:spPr>
            <a:xfrm>
              <a:off x="3684167" y="1569533"/>
              <a:ext cx="148855" cy="88250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3" name="Vývojový diagram: postup 1"/>
            <p:cNvSpPr/>
            <p:nvPr/>
          </p:nvSpPr>
          <p:spPr>
            <a:xfrm>
              <a:off x="3037537" y="3320024"/>
              <a:ext cx="1530404" cy="117839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55 h 10055"/>
                <a:gd name="connsiteX1" fmla="*/ 3538 w 10000"/>
                <a:gd name="connsiteY1" fmla="*/ 0 h 10055"/>
                <a:gd name="connsiteX2" fmla="*/ 10000 w 10000"/>
                <a:gd name="connsiteY2" fmla="*/ 55 h 10055"/>
                <a:gd name="connsiteX3" fmla="*/ 10000 w 10000"/>
                <a:gd name="connsiteY3" fmla="*/ 10055 h 10055"/>
                <a:gd name="connsiteX4" fmla="*/ 0 w 10000"/>
                <a:gd name="connsiteY4" fmla="*/ 10055 h 10055"/>
                <a:gd name="connsiteX5" fmla="*/ 0 w 10000"/>
                <a:gd name="connsiteY5" fmla="*/ 55 h 10055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10000 w 10000"/>
                <a:gd name="connsiteY2" fmla="*/ 83 h 10083"/>
                <a:gd name="connsiteX3" fmla="*/ 10000 w 10000"/>
                <a:gd name="connsiteY3" fmla="*/ 10083 h 10083"/>
                <a:gd name="connsiteX4" fmla="*/ 0 w 10000"/>
                <a:gd name="connsiteY4" fmla="*/ 10083 h 10083"/>
                <a:gd name="connsiteX5" fmla="*/ 0 w 10000"/>
                <a:gd name="connsiteY5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6483 w 10000"/>
                <a:gd name="connsiteY2" fmla="*/ 55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7585 w 10000"/>
                <a:gd name="connsiteY2" fmla="*/ 27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85 w 10000"/>
                <a:gd name="connsiteY3" fmla="*/ 54 h 10110"/>
                <a:gd name="connsiteX4" fmla="*/ 10000 w 10000"/>
                <a:gd name="connsiteY4" fmla="*/ 110 h 10110"/>
                <a:gd name="connsiteX5" fmla="*/ 10000 w 10000"/>
                <a:gd name="connsiteY5" fmla="*/ 10110 h 10110"/>
                <a:gd name="connsiteX6" fmla="*/ 0 w 10000"/>
                <a:gd name="connsiteY6" fmla="*/ 10110 h 10110"/>
                <a:gd name="connsiteX7" fmla="*/ 0 w 10000"/>
                <a:gd name="connsiteY7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6335 w 10000"/>
                <a:gd name="connsiteY3" fmla="*/ 27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00 w 10000"/>
                <a:gd name="connsiteY3" fmla="*/ 6795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2522 w 10000"/>
                <a:gd name="connsiteY2" fmla="*/ 6824 h 10083"/>
                <a:gd name="connsiteX3" fmla="*/ 7500 w 10000"/>
                <a:gd name="connsiteY3" fmla="*/ 6768 h 10083"/>
                <a:gd name="connsiteX4" fmla="*/ 7585 w 10000"/>
                <a:gd name="connsiteY4" fmla="*/ 27 h 10083"/>
                <a:gd name="connsiteX5" fmla="*/ 10000 w 10000"/>
                <a:gd name="connsiteY5" fmla="*/ 83 h 10083"/>
                <a:gd name="connsiteX6" fmla="*/ 10000 w 10000"/>
                <a:gd name="connsiteY6" fmla="*/ 10083 h 10083"/>
                <a:gd name="connsiteX7" fmla="*/ 0 w 10000"/>
                <a:gd name="connsiteY7" fmla="*/ 10083 h 10083"/>
                <a:gd name="connsiteX8" fmla="*/ 0 w 10000"/>
                <a:gd name="connsiteY8" fmla="*/ 83 h 10083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85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37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00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71 h 10118"/>
                <a:gd name="connsiteX1" fmla="*/ 2506 w 10000"/>
                <a:gd name="connsiteY1" fmla="*/ 0 h 10118"/>
                <a:gd name="connsiteX2" fmla="*/ 2534 w 10000"/>
                <a:gd name="connsiteY2" fmla="*/ 6796 h 10118"/>
                <a:gd name="connsiteX3" fmla="*/ 7536 w 10000"/>
                <a:gd name="connsiteY3" fmla="*/ 6803 h 10118"/>
                <a:gd name="connsiteX4" fmla="*/ 7537 w 10000"/>
                <a:gd name="connsiteY4" fmla="*/ 62 h 10118"/>
                <a:gd name="connsiteX5" fmla="*/ 10000 w 10000"/>
                <a:gd name="connsiteY5" fmla="*/ 55 h 10118"/>
                <a:gd name="connsiteX6" fmla="*/ 10000 w 10000"/>
                <a:gd name="connsiteY6" fmla="*/ 10118 h 10118"/>
                <a:gd name="connsiteX7" fmla="*/ 0 w 10000"/>
                <a:gd name="connsiteY7" fmla="*/ 10118 h 10118"/>
                <a:gd name="connsiteX8" fmla="*/ 0 w 10000"/>
                <a:gd name="connsiteY8" fmla="*/ 71 h 10118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63">
                  <a:moveTo>
                    <a:pt x="0" y="16"/>
                  </a:moveTo>
                  <a:lnTo>
                    <a:pt x="2566" y="8"/>
                  </a:lnTo>
                  <a:cubicBezTo>
                    <a:pt x="2547" y="2314"/>
                    <a:pt x="2553" y="4482"/>
                    <a:pt x="2534" y="6741"/>
                  </a:cubicBezTo>
                  <a:lnTo>
                    <a:pt x="7536" y="6748"/>
                  </a:lnTo>
                  <a:cubicBezTo>
                    <a:pt x="7564" y="4501"/>
                    <a:pt x="7569" y="2254"/>
                    <a:pt x="7537" y="7"/>
                  </a:cubicBezTo>
                  <a:lnTo>
                    <a:pt x="10000" y="0"/>
                  </a:lnTo>
                  <a:lnTo>
                    <a:pt x="10000" y="10063"/>
                  </a:lnTo>
                  <a:lnTo>
                    <a:pt x="0" y="1006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Vývojový diagram: postup 103"/>
            <p:cNvSpPr/>
            <p:nvPr/>
          </p:nvSpPr>
          <p:spPr>
            <a:xfrm>
              <a:off x="2823416" y="3342906"/>
              <a:ext cx="815197" cy="741053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5" name="Vývojový diagram: postup 104"/>
            <p:cNvSpPr/>
            <p:nvPr/>
          </p:nvSpPr>
          <p:spPr>
            <a:xfrm>
              <a:off x="2768419" y="3339996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6" name="Vývojový diagram: postup 105"/>
            <p:cNvSpPr/>
            <p:nvPr/>
          </p:nvSpPr>
          <p:spPr>
            <a:xfrm>
              <a:off x="2768419" y="4051925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7" name="Ovál 106"/>
            <p:cNvSpPr/>
            <p:nvPr/>
          </p:nvSpPr>
          <p:spPr>
            <a:xfrm>
              <a:off x="3145210" y="3480439"/>
              <a:ext cx="181597" cy="19010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09" name="Skupina 108"/>
            <p:cNvGrpSpPr/>
            <p:nvPr/>
          </p:nvGrpSpPr>
          <p:grpSpPr>
            <a:xfrm>
              <a:off x="3138963" y="3759775"/>
              <a:ext cx="181597" cy="190105"/>
              <a:chOff x="6081430" y="614149"/>
              <a:chExt cx="483143" cy="506954"/>
            </a:xfrm>
          </p:grpSpPr>
          <p:sp>
            <p:nvSpPr>
              <p:cNvPr id="114" name="Ovál 113"/>
              <p:cNvSpPr/>
              <p:nvPr/>
            </p:nvSpPr>
            <p:spPr>
              <a:xfrm>
                <a:off x="6081430" y="614149"/>
                <a:ext cx="483143" cy="5069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6232136" y="775119"/>
                <a:ext cx="176190" cy="188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10" name="Obdélník 109"/>
            <p:cNvSpPr/>
            <p:nvPr/>
          </p:nvSpPr>
          <p:spPr>
            <a:xfrm>
              <a:off x="3037537" y="3155852"/>
              <a:ext cx="1530404" cy="142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1" name="Vývojový diagram: postup 21"/>
            <p:cNvSpPr/>
            <p:nvPr/>
          </p:nvSpPr>
          <p:spPr>
            <a:xfrm>
              <a:off x="3739883" y="3066421"/>
              <a:ext cx="125712" cy="860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10000 w 10000"/>
                <a:gd name="connsiteY2" fmla="*/ 66 h 10066"/>
                <a:gd name="connsiteX3" fmla="*/ 10000 w 10000"/>
                <a:gd name="connsiteY3" fmla="*/ 10066 h 10066"/>
                <a:gd name="connsiteX4" fmla="*/ 0 w 10000"/>
                <a:gd name="connsiteY4" fmla="*/ 10066 h 10066"/>
                <a:gd name="connsiteX5" fmla="*/ 0 w 10000"/>
                <a:gd name="connsiteY5" fmla="*/ 66 h 10066"/>
                <a:gd name="connsiteX0" fmla="*/ 0 w 10000"/>
                <a:gd name="connsiteY0" fmla="*/ 156 h 10156"/>
                <a:gd name="connsiteX1" fmla="*/ 2859 w 10000"/>
                <a:gd name="connsiteY1" fmla="*/ 90 h 10156"/>
                <a:gd name="connsiteX2" fmla="*/ 7418 w 10000"/>
                <a:gd name="connsiteY2" fmla="*/ 0 h 10156"/>
                <a:gd name="connsiteX3" fmla="*/ 10000 w 10000"/>
                <a:gd name="connsiteY3" fmla="*/ 156 h 10156"/>
                <a:gd name="connsiteX4" fmla="*/ 10000 w 10000"/>
                <a:gd name="connsiteY4" fmla="*/ 10156 h 10156"/>
                <a:gd name="connsiteX5" fmla="*/ 0 w 10000"/>
                <a:gd name="connsiteY5" fmla="*/ 10156 h 10156"/>
                <a:gd name="connsiteX6" fmla="*/ 0 w 10000"/>
                <a:gd name="connsiteY6" fmla="*/ 156 h 1015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6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91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0 h 10000"/>
                <a:gd name="connsiteX1" fmla="*/ 2315 w 10000"/>
                <a:gd name="connsiteY1" fmla="*/ 1899 h 10000"/>
                <a:gd name="connsiteX2" fmla="*/ 7622 w 10000"/>
                <a:gd name="connsiteY2" fmla="*/ 1809 h 10000"/>
                <a:gd name="connsiteX3" fmla="*/ 10000 w 10000"/>
                <a:gd name="connsiteY3" fmla="*/ 625 h 10000"/>
                <a:gd name="connsiteX4" fmla="*/ 10000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136"/>
                <a:gd name="connsiteY0" fmla="*/ 0 h 9553"/>
                <a:gd name="connsiteX1" fmla="*/ 2451 w 10136"/>
                <a:gd name="connsiteY1" fmla="*/ 1452 h 9553"/>
                <a:gd name="connsiteX2" fmla="*/ 7758 w 10136"/>
                <a:gd name="connsiteY2" fmla="*/ 1362 h 9553"/>
                <a:gd name="connsiteX3" fmla="*/ 10136 w 10136"/>
                <a:gd name="connsiteY3" fmla="*/ 178 h 9553"/>
                <a:gd name="connsiteX4" fmla="*/ 10136 w 10136"/>
                <a:gd name="connsiteY4" fmla="*/ 9553 h 9553"/>
                <a:gd name="connsiteX5" fmla="*/ 136 w 10136"/>
                <a:gd name="connsiteY5" fmla="*/ 9553 h 9553"/>
                <a:gd name="connsiteX6" fmla="*/ 0 w 10136"/>
                <a:gd name="connsiteY6" fmla="*/ 0 h 9553"/>
                <a:gd name="connsiteX0" fmla="*/ 0 w 10201"/>
                <a:gd name="connsiteY0" fmla="*/ 0 h 10000"/>
                <a:gd name="connsiteX1" fmla="*/ 2418 w 10201"/>
                <a:gd name="connsiteY1" fmla="*/ 1520 h 10000"/>
                <a:gd name="connsiteX2" fmla="*/ 7654 w 10201"/>
                <a:gd name="connsiteY2" fmla="*/ 1426 h 10000"/>
                <a:gd name="connsiteX3" fmla="*/ 10201 w 10201"/>
                <a:gd name="connsiteY3" fmla="*/ 747 h 10000"/>
                <a:gd name="connsiteX4" fmla="*/ 10000 w 10201"/>
                <a:gd name="connsiteY4" fmla="*/ 10000 h 10000"/>
                <a:gd name="connsiteX5" fmla="*/ 134 w 10201"/>
                <a:gd name="connsiteY5" fmla="*/ 10000 h 10000"/>
                <a:gd name="connsiteX6" fmla="*/ 0 w 10201"/>
                <a:gd name="connsiteY6" fmla="*/ 0 h 10000"/>
                <a:gd name="connsiteX0" fmla="*/ 0 w 10134"/>
                <a:gd name="connsiteY0" fmla="*/ 0 h 9626"/>
                <a:gd name="connsiteX1" fmla="*/ 2351 w 10134"/>
                <a:gd name="connsiteY1" fmla="*/ 1146 h 9626"/>
                <a:gd name="connsiteX2" fmla="*/ 7587 w 10134"/>
                <a:gd name="connsiteY2" fmla="*/ 1052 h 9626"/>
                <a:gd name="connsiteX3" fmla="*/ 10134 w 10134"/>
                <a:gd name="connsiteY3" fmla="*/ 373 h 9626"/>
                <a:gd name="connsiteX4" fmla="*/ 9933 w 10134"/>
                <a:gd name="connsiteY4" fmla="*/ 9626 h 9626"/>
                <a:gd name="connsiteX5" fmla="*/ 67 w 10134"/>
                <a:gd name="connsiteY5" fmla="*/ 9626 h 9626"/>
                <a:gd name="connsiteX6" fmla="*/ 0 w 10134"/>
                <a:gd name="connsiteY6" fmla="*/ 0 h 9626"/>
                <a:gd name="connsiteX0" fmla="*/ 0 w 9802"/>
                <a:gd name="connsiteY0" fmla="*/ 0 h 10000"/>
                <a:gd name="connsiteX1" fmla="*/ 2320 w 9802"/>
                <a:gd name="connsiteY1" fmla="*/ 1191 h 10000"/>
                <a:gd name="connsiteX2" fmla="*/ 7487 w 9802"/>
                <a:gd name="connsiteY2" fmla="*/ 1093 h 10000"/>
                <a:gd name="connsiteX3" fmla="*/ 9735 w 9802"/>
                <a:gd name="connsiteY3" fmla="*/ 387 h 10000"/>
                <a:gd name="connsiteX4" fmla="*/ 9802 w 9802"/>
                <a:gd name="connsiteY4" fmla="*/ 10000 h 10000"/>
                <a:gd name="connsiteX5" fmla="*/ 66 w 9802"/>
                <a:gd name="connsiteY5" fmla="*/ 10000 h 10000"/>
                <a:gd name="connsiteX6" fmla="*/ 0 w 9802"/>
                <a:gd name="connsiteY6" fmla="*/ 0 h 10000"/>
                <a:gd name="connsiteX0" fmla="*/ 0 w 10069"/>
                <a:gd name="connsiteY0" fmla="*/ 0 h 10000"/>
                <a:gd name="connsiteX1" fmla="*/ 2367 w 10069"/>
                <a:gd name="connsiteY1" fmla="*/ 1191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462 h 10462"/>
                <a:gd name="connsiteX1" fmla="*/ 2367 w 10069"/>
                <a:gd name="connsiteY1" fmla="*/ 1653 h 10462"/>
                <a:gd name="connsiteX2" fmla="*/ 7638 w 10069"/>
                <a:gd name="connsiteY2" fmla="*/ 1555 h 10462"/>
                <a:gd name="connsiteX3" fmla="*/ 10067 w 10069"/>
                <a:gd name="connsiteY3" fmla="*/ 849 h 10462"/>
                <a:gd name="connsiteX4" fmla="*/ 10000 w 10069"/>
                <a:gd name="connsiteY4" fmla="*/ 10462 h 10462"/>
                <a:gd name="connsiteX5" fmla="*/ 67 w 10069"/>
                <a:gd name="connsiteY5" fmla="*/ 10462 h 10462"/>
                <a:gd name="connsiteX6" fmla="*/ 0 w 10069"/>
                <a:gd name="connsiteY6" fmla="*/ 462 h 10462"/>
                <a:gd name="connsiteX0" fmla="*/ 0 w 10069"/>
                <a:gd name="connsiteY0" fmla="*/ 499 h 10499"/>
                <a:gd name="connsiteX1" fmla="*/ 2367 w 10069"/>
                <a:gd name="connsiteY1" fmla="*/ 1690 h 10499"/>
                <a:gd name="connsiteX2" fmla="*/ 7638 w 10069"/>
                <a:gd name="connsiteY2" fmla="*/ 1592 h 10499"/>
                <a:gd name="connsiteX3" fmla="*/ 10067 w 10069"/>
                <a:gd name="connsiteY3" fmla="*/ 886 h 10499"/>
                <a:gd name="connsiteX4" fmla="*/ 10000 w 10069"/>
                <a:gd name="connsiteY4" fmla="*/ 10499 h 10499"/>
                <a:gd name="connsiteX5" fmla="*/ 67 w 10069"/>
                <a:gd name="connsiteY5" fmla="*/ 10499 h 10499"/>
                <a:gd name="connsiteX6" fmla="*/ 0 w 10069"/>
                <a:gd name="connsiteY6" fmla="*/ 499 h 10499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827 w 10135"/>
                <a:gd name="connsiteY2" fmla="*/ 1481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5" h="10000">
                  <a:moveTo>
                    <a:pt x="0" y="0"/>
                  </a:moveTo>
                  <a:cubicBezTo>
                    <a:pt x="1194" y="669"/>
                    <a:pt x="1972" y="1138"/>
                    <a:pt x="3110" y="1385"/>
                  </a:cubicBezTo>
                  <a:cubicBezTo>
                    <a:pt x="4248" y="1632"/>
                    <a:pt x="5206" y="1712"/>
                    <a:pt x="6827" y="1481"/>
                  </a:cubicBezTo>
                  <a:cubicBezTo>
                    <a:pt x="8200" y="1181"/>
                    <a:pt x="8896" y="1173"/>
                    <a:pt x="10134" y="387"/>
                  </a:cubicBezTo>
                  <a:cubicBezTo>
                    <a:pt x="10156" y="3591"/>
                    <a:pt x="9978" y="6796"/>
                    <a:pt x="10000" y="10000"/>
                  </a:cubicBezTo>
                  <a:lnTo>
                    <a:pt x="67" y="10000"/>
                  </a:lnTo>
                  <a:cubicBezTo>
                    <a:pt x="23" y="6538"/>
                    <a:pt x="33" y="500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91" name="Skupina 190"/>
            <p:cNvGrpSpPr/>
            <p:nvPr/>
          </p:nvGrpSpPr>
          <p:grpSpPr>
            <a:xfrm>
              <a:off x="3597577" y="2298316"/>
              <a:ext cx="511319" cy="625667"/>
              <a:chOff x="6350086" y="588913"/>
              <a:chExt cx="952120" cy="1150977"/>
            </a:xfrm>
          </p:grpSpPr>
          <p:sp>
            <p:nvSpPr>
              <p:cNvPr id="187" name="Ohnutý pruh 186"/>
              <p:cNvSpPr/>
              <p:nvPr/>
            </p:nvSpPr>
            <p:spPr>
              <a:xfrm>
                <a:off x="6350086" y="1042424"/>
                <a:ext cx="712214" cy="697466"/>
              </a:xfrm>
              <a:prstGeom prst="blockArc">
                <a:avLst>
                  <a:gd name="adj1" fmla="val 17811896"/>
                  <a:gd name="adj2" fmla="val 10846764"/>
                  <a:gd name="adj3" fmla="val 1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90" name="Ohnutý pruh 189"/>
              <p:cNvSpPr/>
              <p:nvPr/>
            </p:nvSpPr>
            <p:spPr>
              <a:xfrm rot="11161476">
                <a:off x="6590746" y="588913"/>
                <a:ext cx="711460" cy="618509"/>
              </a:xfrm>
              <a:prstGeom prst="blockArc">
                <a:avLst>
                  <a:gd name="adj1" fmla="val 17431757"/>
                  <a:gd name="adj2" fmla="val 21387803"/>
                  <a:gd name="adj3" fmla="val 187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83" name="Zaoblený obdélník 182"/>
            <p:cNvSpPr/>
            <p:nvPr/>
          </p:nvSpPr>
          <p:spPr>
            <a:xfrm>
              <a:off x="3639704" y="545199"/>
              <a:ext cx="225891" cy="112438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2" name="Zaoblený obdélník 191"/>
            <p:cNvSpPr/>
            <p:nvPr/>
          </p:nvSpPr>
          <p:spPr>
            <a:xfrm>
              <a:off x="9750538" y="1255682"/>
              <a:ext cx="148855" cy="88250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3" name="Ohnutý pruh 192"/>
            <p:cNvSpPr/>
            <p:nvPr/>
          </p:nvSpPr>
          <p:spPr>
            <a:xfrm rot="15481835">
              <a:off x="9738218" y="659275"/>
              <a:ext cx="195277" cy="187027"/>
            </a:xfrm>
            <a:prstGeom prst="blockArc">
              <a:avLst>
                <a:gd name="adj1" fmla="val 11602449"/>
                <a:gd name="adj2" fmla="val 11174047"/>
                <a:gd name="adj3" fmla="val 1691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4" name="Zaoblený obdélník 193"/>
            <p:cNvSpPr/>
            <p:nvPr/>
          </p:nvSpPr>
          <p:spPr>
            <a:xfrm>
              <a:off x="9799857" y="828441"/>
              <a:ext cx="74428" cy="166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95" name="Skupina 194"/>
            <p:cNvGrpSpPr/>
            <p:nvPr/>
          </p:nvGrpSpPr>
          <p:grpSpPr>
            <a:xfrm>
              <a:off x="9663948" y="1984465"/>
              <a:ext cx="511319" cy="625667"/>
              <a:chOff x="6350086" y="588913"/>
              <a:chExt cx="952120" cy="1150977"/>
            </a:xfrm>
          </p:grpSpPr>
          <p:sp>
            <p:nvSpPr>
              <p:cNvPr id="196" name="Ohnutý pruh 195"/>
              <p:cNvSpPr/>
              <p:nvPr/>
            </p:nvSpPr>
            <p:spPr>
              <a:xfrm>
                <a:off x="6350086" y="1042424"/>
                <a:ext cx="712214" cy="697466"/>
              </a:xfrm>
              <a:prstGeom prst="blockArc">
                <a:avLst>
                  <a:gd name="adj1" fmla="val 17811896"/>
                  <a:gd name="adj2" fmla="val 10846764"/>
                  <a:gd name="adj3" fmla="val 1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97" name="Ohnutý pruh 196"/>
              <p:cNvSpPr/>
              <p:nvPr/>
            </p:nvSpPr>
            <p:spPr>
              <a:xfrm rot="11161476">
                <a:off x="6590746" y="588913"/>
                <a:ext cx="711460" cy="618509"/>
              </a:xfrm>
              <a:prstGeom prst="blockArc">
                <a:avLst>
                  <a:gd name="adj1" fmla="val 17431757"/>
                  <a:gd name="adj2" fmla="val 21387803"/>
                  <a:gd name="adj3" fmla="val 187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98" name="Zaoblený obdélník 197"/>
            <p:cNvSpPr/>
            <p:nvPr/>
          </p:nvSpPr>
          <p:spPr>
            <a:xfrm>
              <a:off x="9724127" y="933183"/>
              <a:ext cx="225891" cy="112438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1" name="Zaoblený obdélník 200"/>
            <p:cNvSpPr/>
            <p:nvPr/>
          </p:nvSpPr>
          <p:spPr>
            <a:xfrm>
              <a:off x="3717395" y="2694733"/>
              <a:ext cx="170688" cy="365937"/>
            </a:xfrm>
            <a:prstGeom prst="roundRect">
              <a:avLst>
                <a:gd name="adj" fmla="val 471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0" name="Vývojový diagram: postup 1"/>
            <p:cNvSpPr/>
            <p:nvPr/>
          </p:nvSpPr>
          <p:spPr>
            <a:xfrm>
              <a:off x="9156032" y="3140661"/>
              <a:ext cx="1530404" cy="117839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55 h 10055"/>
                <a:gd name="connsiteX1" fmla="*/ 3538 w 10000"/>
                <a:gd name="connsiteY1" fmla="*/ 0 h 10055"/>
                <a:gd name="connsiteX2" fmla="*/ 10000 w 10000"/>
                <a:gd name="connsiteY2" fmla="*/ 55 h 10055"/>
                <a:gd name="connsiteX3" fmla="*/ 10000 w 10000"/>
                <a:gd name="connsiteY3" fmla="*/ 10055 h 10055"/>
                <a:gd name="connsiteX4" fmla="*/ 0 w 10000"/>
                <a:gd name="connsiteY4" fmla="*/ 10055 h 10055"/>
                <a:gd name="connsiteX5" fmla="*/ 0 w 10000"/>
                <a:gd name="connsiteY5" fmla="*/ 55 h 10055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10000 w 10000"/>
                <a:gd name="connsiteY2" fmla="*/ 83 h 10083"/>
                <a:gd name="connsiteX3" fmla="*/ 10000 w 10000"/>
                <a:gd name="connsiteY3" fmla="*/ 10083 h 10083"/>
                <a:gd name="connsiteX4" fmla="*/ 0 w 10000"/>
                <a:gd name="connsiteY4" fmla="*/ 10083 h 10083"/>
                <a:gd name="connsiteX5" fmla="*/ 0 w 10000"/>
                <a:gd name="connsiteY5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6483 w 10000"/>
                <a:gd name="connsiteY2" fmla="*/ 55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7585 w 10000"/>
                <a:gd name="connsiteY2" fmla="*/ 27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85 w 10000"/>
                <a:gd name="connsiteY3" fmla="*/ 54 h 10110"/>
                <a:gd name="connsiteX4" fmla="*/ 10000 w 10000"/>
                <a:gd name="connsiteY4" fmla="*/ 110 h 10110"/>
                <a:gd name="connsiteX5" fmla="*/ 10000 w 10000"/>
                <a:gd name="connsiteY5" fmla="*/ 10110 h 10110"/>
                <a:gd name="connsiteX6" fmla="*/ 0 w 10000"/>
                <a:gd name="connsiteY6" fmla="*/ 10110 h 10110"/>
                <a:gd name="connsiteX7" fmla="*/ 0 w 10000"/>
                <a:gd name="connsiteY7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6335 w 10000"/>
                <a:gd name="connsiteY3" fmla="*/ 27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00 w 10000"/>
                <a:gd name="connsiteY3" fmla="*/ 6795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2522 w 10000"/>
                <a:gd name="connsiteY2" fmla="*/ 6824 h 10083"/>
                <a:gd name="connsiteX3" fmla="*/ 7500 w 10000"/>
                <a:gd name="connsiteY3" fmla="*/ 6768 h 10083"/>
                <a:gd name="connsiteX4" fmla="*/ 7585 w 10000"/>
                <a:gd name="connsiteY4" fmla="*/ 27 h 10083"/>
                <a:gd name="connsiteX5" fmla="*/ 10000 w 10000"/>
                <a:gd name="connsiteY5" fmla="*/ 83 h 10083"/>
                <a:gd name="connsiteX6" fmla="*/ 10000 w 10000"/>
                <a:gd name="connsiteY6" fmla="*/ 10083 h 10083"/>
                <a:gd name="connsiteX7" fmla="*/ 0 w 10000"/>
                <a:gd name="connsiteY7" fmla="*/ 10083 h 10083"/>
                <a:gd name="connsiteX8" fmla="*/ 0 w 10000"/>
                <a:gd name="connsiteY8" fmla="*/ 83 h 10083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85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37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00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71 h 10118"/>
                <a:gd name="connsiteX1" fmla="*/ 2506 w 10000"/>
                <a:gd name="connsiteY1" fmla="*/ 0 h 10118"/>
                <a:gd name="connsiteX2" fmla="*/ 2534 w 10000"/>
                <a:gd name="connsiteY2" fmla="*/ 6796 h 10118"/>
                <a:gd name="connsiteX3" fmla="*/ 7536 w 10000"/>
                <a:gd name="connsiteY3" fmla="*/ 6803 h 10118"/>
                <a:gd name="connsiteX4" fmla="*/ 7537 w 10000"/>
                <a:gd name="connsiteY4" fmla="*/ 62 h 10118"/>
                <a:gd name="connsiteX5" fmla="*/ 10000 w 10000"/>
                <a:gd name="connsiteY5" fmla="*/ 55 h 10118"/>
                <a:gd name="connsiteX6" fmla="*/ 10000 w 10000"/>
                <a:gd name="connsiteY6" fmla="*/ 10118 h 10118"/>
                <a:gd name="connsiteX7" fmla="*/ 0 w 10000"/>
                <a:gd name="connsiteY7" fmla="*/ 10118 h 10118"/>
                <a:gd name="connsiteX8" fmla="*/ 0 w 10000"/>
                <a:gd name="connsiteY8" fmla="*/ 71 h 10118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63">
                  <a:moveTo>
                    <a:pt x="0" y="16"/>
                  </a:moveTo>
                  <a:lnTo>
                    <a:pt x="2566" y="8"/>
                  </a:lnTo>
                  <a:cubicBezTo>
                    <a:pt x="2547" y="2314"/>
                    <a:pt x="2553" y="4482"/>
                    <a:pt x="2534" y="6741"/>
                  </a:cubicBezTo>
                  <a:lnTo>
                    <a:pt x="7536" y="6748"/>
                  </a:lnTo>
                  <a:cubicBezTo>
                    <a:pt x="7564" y="4501"/>
                    <a:pt x="7569" y="2254"/>
                    <a:pt x="7537" y="7"/>
                  </a:cubicBezTo>
                  <a:lnTo>
                    <a:pt x="10000" y="0"/>
                  </a:lnTo>
                  <a:lnTo>
                    <a:pt x="10000" y="10063"/>
                  </a:lnTo>
                  <a:lnTo>
                    <a:pt x="0" y="1006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1" name="Vývojový diagram: postup 130"/>
            <p:cNvSpPr/>
            <p:nvPr/>
          </p:nvSpPr>
          <p:spPr>
            <a:xfrm>
              <a:off x="8941911" y="3163543"/>
              <a:ext cx="815197" cy="741053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2" name="Vývojový diagram: postup 131"/>
            <p:cNvSpPr/>
            <p:nvPr/>
          </p:nvSpPr>
          <p:spPr>
            <a:xfrm>
              <a:off x="8886914" y="3160633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3" name="Vývojový diagram: postup 132"/>
            <p:cNvSpPr/>
            <p:nvPr/>
          </p:nvSpPr>
          <p:spPr>
            <a:xfrm>
              <a:off x="8886914" y="3872562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4" name="Ovál 133"/>
            <p:cNvSpPr/>
            <p:nvPr/>
          </p:nvSpPr>
          <p:spPr>
            <a:xfrm>
              <a:off x="9263705" y="3301076"/>
              <a:ext cx="181597" cy="19010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36" name="Skupina 135"/>
            <p:cNvGrpSpPr/>
            <p:nvPr/>
          </p:nvGrpSpPr>
          <p:grpSpPr>
            <a:xfrm>
              <a:off x="9257458" y="3580412"/>
              <a:ext cx="181597" cy="190105"/>
              <a:chOff x="6081430" y="614149"/>
              <a:chExt cx="483143" cy="506954"/>
            </a:xfrm>
          </p:grpSpPr>
          <p:sp>
            <p:nvSpPr>
              <p:cNvPr id="141" name="Ovál 140"/>
              <p:cNvSpPr/>
              <p:nvPr/>
            </p:nvSpPr>
            <p:spPr>
              <a:xfrm>
                <a:off x="6081430" y="614149"/>
                <a:ext cx="483143" cy="5069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42" name="Ovál 141"/>
              <p:cNvSpPr/>
              <p:nvPr/>
            </p:nvSpPr>
            <p:spPr>
              <a:xfrm>
                <a:off x="6232136" y="775119"/>
                <a:ext cx="176190" cy="188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37" name="Obdélník 136"/>
            <p:cNvSpPr/>
            <p:nvPr/>
          </p:nvSpPr>
          <p:spPr>
            <a:xfrm rot="21196210">
              <a:off x="9131926" y="2901503"/>
              <a:ext cx="1530404" cy="142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8" name="Vývojový diagram: postup 21"/>
            <p:cNvSpPr/>
            <p:nvPr/>
          </p:nvSpPr>
          <p:spPr>
            <a:xfrm rot="21196210">
              <a:off x="9831183" y="2814979"/>
              <a:ext cx="125712" cy="860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10000 w 10000"/>
                <a:gd name="connsiteY2" fmla="*/ 66 h 10066"/>
                <a:gd name="connsiteX3" fmla="*/ 10000 w 10000"/>
                <a:gd name="connsiteY3" fmla="*/ 10066 h 10066"/>
                <a:gd name="connsiteX4" fmla="*/ 0 w 10000"/>
                <a:gd name="connsiteY4" fmla="*/ 10066 h 10066"/>
                <a:gd name="connsiteX5" fmla="*/ 0 w 10000"/>
                <a:gd name="connsiteY5" fmla="*/ 66 h 10066"/>
                <a:gd name="connsiteX0" fmla="*/ 0 w 10000"/>
                <a:gd name="connsiteY0" fmla="*/ 156 h 10156"/>
                <a:gd name="connsiteX1" fmla="*/ 2859 w 10000"/>
                <a:gd name="connsiteY1" fmla="*/ 90 h 10156"/>
                <a:gd name="connsiteX2" fmla="*/ 7418 w 10000"/>
                <a:gd name="connsiteY2" fmla="*/ 0 h 10156"/>
                <a:gd name="connsiteX3" fmla="*/ 10000 w 10000"/>
                <a:gd name="connsiteY3" fmla="*/ 156 h 10156"/>
                <a:gd name="connsiteX4" fmla="*/ 10000 w 10000"/>
                <a:gd name="connsiteY4" fmla="*/ 10156 h 10156"/>
                <a:gd name="connsiteX5" fmla="*/ 0 w 10000"/>
                <a:gd name="connsiteY5" fmla="*/ 10156 h 10156"/>
                <a:gd name="connsiteX6" fmla="*/ 0 w 10000"/>
                <a:gd name="connsiteY6" fmla="*/ 156 h 1015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6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91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0 h 10000"/>
                <a:gd name="connsiteX1" fmla="*/ 2315 w 10000"/>
                <a:gd name="connsiteY1" fmla="*/ 1899 h 10000"/>
                <a:gd name="connsiteX2" fmla="*/ 7622 w 10000"/>
                <a:gd name="connsiteY2" fmla="*/ 1809 h 10000"/>
                <a:gd name="connsiteX3" fmla="*/ 10000 w 10000"/>
                <a:gd name="connsiteY3" fmla="*/ 625 h 10000"/>
                <a:gd name="connsiteX4" fmla="*/ 10000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136"/>
                <a:gd name="connsiteY0" fmla="*/ 0 h 9553"/>
                <a:gd name="connsiteX1" fmla="*/ 2451 w 10136"/>
                <a:gd name="connsiteY1" fmla="*/ 1452 h 9553"/>
                <a:gd name="connsiteX2" fmla="*/ 7758 w 10136"/>
                <a:gd name="connsiteY2" fmla="*/ 1362 h 9553"/>
                <a:gd name="connsiteX3" fmla="*/ 10136 w 10136"/>
                <a:gd name="connsiteY3" fmla="*/ 178 h 9553"/>
                <a:gd name="connsiteX4" fmla="*/ 10136 w 10136"/>
                <a:gd name="connsiteY4" fmla="*/ 9553 h 9553"/>
                <a:gd name="connsiteX5" fmla="*/ 136 w 10136"/>
                <a:gd name="connsiteY5" fmla="*/ 9553 h 9553"/>
                <a:gd name="connsiteX6" fmla="*/ 0 w 10136"/>
                <a:gd name="connsiteY6" fmla="*/ 0 h 9553"/>
                <a:gd name="connsiteX0" fmla="*/ 0 w 10201"/>
                <a:gd name="connsiteY0" fmla="*/ 0 h 10000"/>
                <a:gd name="connsiteX1" fmla="*/ 2418 w 10201"/>
                <a:gd name="connsiteY1" fmla="*/ 1520 h 10000"/>
                <a:gd name="connsiteX2" fmla="*/ 7654 w 10201"/>
                <a:gd name="connsiteY2" fmla="*/ 1426 h 10000"/>
                <a:gd name="connsiteX3" fmla="*/ 10201 w 10201"/>
                <a:gd name="connsiteY3" fmla="*/ 747 h 10000"/>
                <a:gd name="connsiteX4" fmla="*/ 10000 w 10201"/>
                <a:gd name="connsiteY4" fmla="*/ 10000 h 10000"/>
                <a:gd name="connsiteX5" fmla="*/ 134 w 10201"/>
                <a:gd name="connsiteY5" fmla="*/ 10000 h 10000"/>
                <a:gd name="connsiteX6" fmla="*/ 0 w 10201"/>
                <a:gd name="connsiteY6" fmla="*/ 0 h 10000"/>
                <a:gd name="connsiteX0" fmla="*/ 0 w 10134"/>
                <a:gd name="connsiteY0" fmla="*/ 0 h 9626"/>
                <a:gd name="connsiteX1" fmla="*/ 2351 w 10134"/>
                <a:gd name="connsiteY1" fmla="*/ 1146 h 9626"/>
                <a:gd name="connsiteX2" fmla="*/ 7587 w 10134"/>
                <a:gd name="connsiteY2" fmla="*/ 1052 h 9626"/>
                <a:gd name="connsiteX3" fmla="*/ 10134 w 10134"/>
                <a:gd name="connsiteY3" fmla="*/ 373 h 9626"/>
                <a:gd name="connsiteX4" fmla="*/ 9933 w 10134"/>
                <a:gd name="connsiteY4" fmla="*/ 9626 h 9626"/>
                <a:gd name="connsiteX5" fmla="*/ 67 w 10134"/>
                <a:gd name="connsiteY5" fmla="*/ 9626 h 9626"/>
                <a:gd name="connsiteX6" fmla="*/ 0 w 10134"/>
                <a:gd name="connsiteY6" fmla="*/ 0 h 9626"/>
                <a:gd name="connsiteX0" fmla="*/ 0 w 9802"/>
                <a:gd name="connsiteY0" fmla="*/ 0 h 10000"/>
                <a:gd name="connsiteX1" fmla="*/ 2320 w 9802"/>
                <a:gd name="connsiteY1" fmla="*/ 1191 h 10000"/>
                <a:gd name="connsiteX2" fmla="*/ 7487 w 9802"/>
                <a:gd name="connsiteY2" fmla="*/ 1093 h 10000"/>
                <a:gd name="connsiteX3" fmla="*/ 9735 w 9802"/>
                <a:gd name="connsiteY3" fmla="*/ 387 h 10000"/>
                <a:gd name="connsiteX4" fmla="*/ 9802 w 9802"/>
                <a:gd name="connsiteY4" fmla="*/ 10000 h 10000"/>
                <a:gd name="connsiteX5" fmla="*/ 66 w 9802"/>
                <a:gd name="connsiteY5" fmla="*/ 10000 h 10000"/>
                <a:gd name="connsiteX6" fmla="*/ 0 w 9802"/>
                <a:gd name="connsiteY6" fmla="*/ 0 h 10000"/>
                <a:gd name="connsiteX0" fmla="*/ 0 w 10069"/>
                <a:gd name="connsiteY0" fmla="*/ 0 h 10000"/>
                <a:gd name="connsiteX1" fmla="*/ 2367 w 10069"/>
                <a:gd name="connsiteY1" fmla="*/ 1191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462 h 10462"/>
                <a:gd name="connsiteX1" fmla="*/ 2367 w 10069"/>
                <a:gd name="connsiteY1" fmla="*/ 1653 h 10462"/>
                <a:gd name="connsiteX2" fmla="*/ 7638 w 10069"/>
                <a:gd name="connsiteY2" fmla="*/ 1555 h 10462"/>
                <a:gd name="connsiteX3" fmla="*/ 10067 w 10069"/>
                <a:gd name="connsiteY3" fmla="*/ 849 h 10462"/>
                <a:gd name="connsiteX4" fmla="*/ 10000 w 10069"/>
                <a:gd name="connsiteY4" fmla="*/ 10462 h 10462"/>
                <a:gd name="connsiteX5" fmla="*/ 67 w 10069"/>
                <a:gd name="connsiteY5" fmla="*/ 10462 h 10462"/>
                <a:gd name="connsiteX6" fmla="*/ 0 w 10069"/>
                <a:gd name="connsiteY6" fmla="*/ 462 h 10462"/>
                <a:gd name="connsiteX0" fmla="*/ 0 w 10069"/>
                <a:gd name="connsiteY0" fmla="*/ 499 h 10499"/>
                <a:gd name="connsiteX1" fmla="*/ 2367 w 10069"/>
                <a:gd name="connsiteY1" fmla="*/ 1690 h 10499"/>
                <a:gd name="connsiteX2" fmla="*/ 7638 w 10069"/>
                <a:gd name="connsiteY2" fmla="*/ 1592 h 10499"/>
                <a:gd name="connsiteX3" fmla="*/ 10067 w 10069"/>
                <a:gd name="connsiteY3" fmla="*/ 886 h 10499"/>
                <a:gd name="connsiteX4" fmla="*/ 10000 w 10069"/>
                <a:gd name="connsiteY4" fmla="*/ 10499 h 10499"/>
                <a:gd name="connsiteX5" fmla="*/ 67 w 10069"/>
                <a:gd name="connsiteY5" fmla="*/ 10499 h 10499"/>
                <a:gd name="connsiteX6" fmla="*/ 0 w 10069"/>
                <a:gd name="connsiteY6" fmla="*/ 499 h 10499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827 w 10135"/>
                <a:gd name="connsiteY2" fmla="*/ 1481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5" h="10000">
                  <a:moveTo>
                    <a:pt x="0" y="0"/>
                  </a:moveTo>
                  <a:cubicBezTo>
                    <a:pt x="1194" y="669"/>
                    <a:pt x="1972" y="1138"/>
                    <a:pt x="3110" y="1385"/>
                  </a:cubicBezTo>
                  <a:cubicBezTo>
                    <a:pt x="4248" y="1632"/>
                    <a:pt x="5206" y="1712"/>
                    <a:pt x="6827" y="1481"/>
                  </a:cubicBezTo>
                  <a:cubicBezTo>
                    <a:pt x="8200" y="1181"/>
                    <a:pt x="8896" y="1173"/>
                    <a:pt x="10134" y="387"/>
                  </a:cubicBezTo>
                  <a:cubicBezTo>
                    <a:pt x="10156" y="3591"/>
                    <a:pt x="9978" y="6796"/>
                    <a:pt x="10000" y="10000"/>
                  </a:cubicBezTo>
                  <a:lnTo>
                    <a:pt x="67" y="10000"/>
                  </a:lnTo>
                  <a:cubicBezTo>
                    <a:pt x="23" y="6538"/>
                    <a:pt x="33" y="500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0" name="Zaoblený obdélník 209"/>
            <p:cNvSpPr/>
            <p:nvPr/>
          </p:nvSpPr>
          <p:spPr>
            <a:xfrm rot="21186236">
              <a:off x="9794955" y="2441359"/>
              <a:ext cx="170688" cy="365937"/>
            </a:xfrm>
            <a:prstGeom prst="roundRect">
              <a:avLst>
                <a:gd name="adj" fmla="val 471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ovéPole 282"/>
                <p:cNvSpPr txBox="1"/>
                <p:nvPr/>
              </p:nvSpPr>
              <p:spPr>
                <a:xfrm>
                  <a:off x="1283536" y="1390471"/>
                  <a:ext cx="1890914" cy="726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Velikost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cs-CZ" dirty="0" smtClean="0"/>
                    <a:t> odtrhové síly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283" name="TextovéPole 2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536" y="1390471"/>
                  <a:ext cx="1890914" cy="726503"/>
                </a:xfrm>
                <a:prstGeom prst="rect">
                  <a:avLst/>
                </a:prstGeom>
                <a:blipFill>
                  <a:blip r:embed="rId2"/>
                  <a:stretch>
                    <a:fillRect l="-3261" t="-5660" b="-141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extovéPole 291"/>
                <p:cNvSpPr txBox="1"/>
                <p:nvPr/>
              </p:nvSpPr>
              <p:spPr>
                <a:xfrm>
                  <a:off x="849936" y="4182887"/>
                  <a:ext cx="726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92" name="TextovéPole 2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936" y="4182887"/>
                  <a:ext cx="72609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208" r="-15094" b="-1951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TextovéPole 297"/>
                <p:cNvSpPr txBox="1"/>
                <p:nvPr/>
              </p:nvSpPr>
              <p:spPr>
                <a:xfrm>
                  <a:off x="6972550" y="4083099"/>
                  <a:ext cx="726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98" name="TextovéPole 2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50" y="4083099"/>
                  <a:ext cx="7260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64" r="-16038" b="-2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3" name="Čárový bublinový popisek 3 (s ohraničením a zvýrazněním) 302"/>
            <p:cNvSpPr/>
            <p:nvPr/>
          </p:nvSpPr>
          <p:spPr>
            <a:xfrm>
              <a:off x="1321271" y="1342187"/>
              <a:ext cx="1711866" cy="782457"/>
            </a:xfrm>
            <a:prstGeom prst="accentBorderCallout3">
              <a:avLst>
                <a:gd name="adj1" fmla="val 43882"/>
                <a:gd name="adj2" fmla="val 105390"/>
                <a:gd name="adj3" fmla="val 48347"/>
                <a:gd name="adj4" fmla="val 115530"/>
                <a:gd name="adj5" fmla="val 51464"/>
                <a:gd name="adj6" fmla="val 123953"/>
                <a:gd name="adj7" fmla="val 52948"/>
                <a:gd name="adj8" fmla="val 1344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04" name="Přímá spojnice 303"/>
            <p:cNvCxnSpPr/>
            <p:nvPr/>
          </p:nvCxnSpPr>
          <p:spPr>
            <a:xfrm flipH="1" flipV="1">
              <a:off x="3688623" y="1751013"/>
              <a:ext cx="143628" cy="147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Přímá spojnice 306"/>
            <p:cNvCxnSpPr/>
            <p:nvPr/>
          </p:nvCxnSpPr>
          <p:spPr>
            <a:xfrm flipH="1">
              <a:off x="3710230" y="2116974"/>
              <a:ext cx="9702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Skupina 317"/>
            <p:cNvGrpSpPr/>
            <p:nvPr/>
          </p:nvGrpSpPr>
          <p:grpSpPr>
            <a:xfrm>
              <a:off x="1400938" y="345041"/>
              <a:ext cx="1825320" cy="497366"/>
              <a:chOff x="6980469" y="713923"/>
              <a:chExt cx="1825320" cy="497366"/>
            </a:xfrm>
          </p:grpSpPr>
          <p:sp>
            <p:nvSpPr>
              <p:cNvPr id="316" name="TextovéPole 315"/>
              <p:cNvSpPr txBox="1"/>
              <p:nvPr/>
            </p:nvSpPr>
            <p:spPr>
              <a:xfrm>
                <a:off x="7061300" y="762571"/>
                <a:ext cx="1494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První odtržení</a:t>
                </a:r>
                <a:endParaRPr lang="cs-CZ" dirty="0"/>
              </a:p>
            </p:txBody>
          </p:sp>
          <p:sp>
            <p:nvSpPr>
              <p:cNvPr id="314" name="Zaoblený obdélník 313"/>
              <p:cNvSpPr/>
              <p:nvPr/>
            </p:nvSpPr>
            <p:spPr>
              <a:xfrm>
                <a:off x="6980469" y="713923"/>
                <a:ext cx="1825320" cy="49736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322" name="Šipka doprava 321"/>
            <p:cNvSpPr/>
            <p:nvPr/>
          </p:nvSpPr>
          <p:spPr>
            <a:xfrm>
              <a:off x="5671012" y="2940790"/>
              <a:ext cx="945487" cy="584891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1621245" y="2869340"/>
              <a:ext cx="1646834" cy="1822477"/>
              <a:chOff x="1589161" y="3478826"/>
              <a:chExt cx="1646834" cy="1822477"/>
            </a:xfrm>
          </p:grpSpPr>
          <p:sp>
            <p:nvSpPr>
              <p:cNvPr id="108" name="Ovál 107"/>
              <p:cNvSpPr/>
              <p:nvPr/>
            </p:nvSpPr>
            <p:spPr>
              <a:xfrm>
                <a:off x="3169771" y="4150288"/>
                <a:ext cx="66224" cy="705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116" name="Skupina 115"/>
              <p:cNvGrpSpPr/>
              <p:nvPr/>
            </p:nvGrpSpPr>
            <p:grpSpPr>
              <a:xfrm rot="5400000">
                <a:off x="1467153" y="4117372"/>
                <a:ext cx="621786" cy="377769"/>
                <a:chOff x="1414262" y="3255409"/>
                <a:chExt cx="854527" cy="517429"/>
              </a:xfrm>
            </p:grpSpPr>
            <p:sp>
              <p:nvSpPr>
                <p:cNvPr id="117" name="Ovál 116"/>
                <p:cNvSpPr/>
                <p:nvPr/>
              </p:nvSpPr>
              <p:spPr>
                <a:xfrm>
                  <a:off x="1414262" y="3263180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18" name="Ovál 117"/>
                <p:cNvSpPr/>
                <p:nvPr/>
              </p:nvSpPr>
              <p:spPr>
                <a:xfrm>
                  <a:off x="1771645" y="3255409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122" name="Přímá spojnice 121"/>
              <p:cNvCxnSpPr>
                <a:endCxn id="123" idx="2"/>
              </p:cNvCxnSpPr>
              <p:nvPr/>
            </p:nvCxnSpPr>
            <p:spPr>
              <a:xfrm flipH="1" flipV="1">
                <a:off x="2526869" y="3478826"/>
                <a:ext cx="93438" cy="718875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Vývojový diagram: postup 13"/>
              <p:cNvSpPr/>
              <p:nvPr/>
            </p:nvSpPr>
            <p:spPr>
              <a:xfrm rot="5400000">
                <a:off x="1885908" y="3353105"/>
                <a:ext cx="515240" cy="7666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4" name="Vývojový diagram: postup 13"/>
              <p:cNvSpPr/>
              <p:nvPr/>
            </p:nvSpPr>
            <p:spPr>
              <a:xfrm rot="5400000" flipH="1">
                <a:off x="1808518" y="4963349"/>
                <a:ext cx="126554" cy="189507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25" name="Přímá spojnice 124"/>
              <p:cNvCxnSpPr/>
              <p:nvPr/>
            </p:nvCxnSpPr>
            <p:spPr>
              <a:xfrm flipV="1">
                <a:off x="2526869" y="4464314"/>
                <a:ext cx="82165" cy="65611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Přímá spojnice 125"/>
              <p:cNvCxnSpPr/>
              <p:nvPr/>
            </p:nvCxnSpPr>
            <p:spPr>
              <a:xfrm flipH="1" flipV="1">
                <a:off x="2602612" y="4474833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Přímá spojnice 126"/>
              <p:cNvCxnSpPr/>
              <p:nvPr/>
            </p:nvCxnSpPr>
            <p:spPr>
              <a:xfrm flipH="1" flipV="1">
                <a:off x="2608827" y="4184977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římá spojnice 127"/>
              <p:cNvCxnSpPr>
                <a:endCxn id="290" idx="0"/>
              </p:cNvCxnSpPr>
              <p:nvPr/>
            </p:nvCxnSpPr>
            <p:spPr>
              <a:xfrm flipH="1">
                <a:off x="2331434" y="5120433"/>
                <a:ext cx="1954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Ovál 289"/>
              <p:cNvSpPr/>
              <p:nvPr/>
            </p:nvSpPr>
            <p:spPr>
              <a:xfrm rot="5400000">
                <a:off x="1964516" y="4934385"/>
                <a:ext cx="361741" cy="372095"/>
              </a:xfrm>
              <a:prstGeom prst="ellips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91" name="TextovéPole 290"/>
              <p:cNvSpPr txBox="1"/>
              <p:nvPr/>
            </p:nvSpPr>
            <p:spPr>
              <a:xfrm>
                <a:off x="1984020" y="492663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A</a:t>
                </a:r>
                <a:endParaRPr lang="cs-CZ" dirty="0"/>
              </a:p>
            </p:txBody>
          </p:sp>
          <p:grpSp>
            <p:nvGrpSpPr>
              <p:cNvPr id="8" name="Skupina 7"/>
              <p:cNvGrpSpPr/>
              <p:nvPr/>
            </p:nvGrpSpPr>
            <p:grpSpPr>
              <a:xfrm>
                <a:off x="1666776" y="4768023"/>
                <a:ext cx="145364" cy="226802"/>
                <a:chOff x="3426118" y="4216596"/>
                <a:chExt cx="275932" cy="457641"/>
              </a:xfrm>
            </p:grpSpPr>
            <p:cxnSp>
              <p:nvCxnSpPr>
                <p:cNvPr id="177" name="Přímá spojnice 176"/>
                <p:cNvCxnSpPr/>
                <p:nvPr/>
              </p:nvCxnSpPr>
              <p:spPr>
                <a:xfrm rot="5400000" flipH="1" flipV="1">
                  <a:off x="3377889" y="4395263"/>
                  <a:ext cx="261984" cy="165525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Ovál 177"/>
                <p:cNvSpPr/>
                <p:nvPr/>
              </p:nvSpPr>
              <p:spPr>
                <a:xfrm rot="5400000">
                  <a:off x="3573801" y="4218784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179" name="Ovál 178"/>
                <p:cNvSpPr/>
                <p:nvPr/>
              </p:nvSpPr>
              <p:spPr>
                <a:xfrm rot="5400000">
                  <a:off x="3567019" y="4545987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10" name="Přímá spojnice 9"/>
              <p:cNvCxnSpPr>
                <a:stCxn id="118" idx="6"/>
                <a:endCxn id="178" idx="2"/>
              </p:cNvCxnSpPr>
              <p:nvPr/>
            </p:nvCxnSpPr>
            <p:spPr>
              <a:xfrm flipH="1">
                <a:off x="1778935" y="4617149"/>
                <a:ext cx="1947" cy="1508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Skupina 185"/>
            <p:cNvGrpSpPr/>
            <p:nvPr/>
          </p:nvGrpSpPr>
          <p:grpSpPr>
            <a:xfrm>
              <a:off x="7746978" y="2688469"/>
              <a:ext cx="1646834" cy="1822477"/>
              <a:chOff x="1589161" y="3478826"/>
              <a:chExt cx="1646834" cy="1822477"/>
            </a:xfrm>
          </p:grpSpPr>
          <p:sp>
            <p:nvSpPr>
              <p:cNvPr id="199" name="Ovál 198"/>
              <p:cNvSpPr/>
              <p:nvPr/>
            </p:nvSpPr>
            <p:spPr>
              <a:xfrm>
                <a:off x="3169771" y="4150288"/>
                <a:ext cx="66224" cy="705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200" name="Skupina 199"/>
              <p:cNvGrpSpPr/>
              <p:nvPr/>
            </p:nvGrpSpPr>
            <p:grpSpPr>
              <a:xfrm rot="5400000">
                <a:off x="1467153" y="4117372"/>
                <a:ext cx="621786" cy="377769"/>
                <a:chOff x="1414262" y="3255409"/>
                <a:chExt cx="854527" cy="517429"/>
              </a:xfrm>
            </p:grpSpPr>
            <p:sp>
              <p:nvSpPr>
                <p:cNvPr id="263" name="Ovál 262"/>
                <p:cNvSpPr/>
                <p:nvPr/>
              </p:nvSpPr>
              <p:spPr>
                <a:xfrm>
                  <a:off x="1414262" y="3263180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64" name="Ovál 263"/>
                <p:cNvSpPr/>
                <p:nvPr/>
              </p:nvSpPr>
              <p:spPr>
                <a:xfrm>
                  <a:off x="1771645" y="3255409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202" name="Přímá spojnice 201"/>
              <p:cNvCxnSpPr>
                <a:endCxn id="203" idx="2"/>
              </p:cNvCxnSpPr>
              <p:nvPr/>
            </p:nvCxnSpPr>
            <p:spPr>
              <a:xfrm flipH="1" flipV="1">
                <a:off x="2526869" y="3478826"/>
                <a:ext cx="93438" cy="718875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Vývojový diagram: postup 13"/>
              <p:cNvSpPr/>
              <p:nvPr/>
            </p:nvSpPr>
            <p:spPr>
              <a:xfrm rot="5400000">
                <a:off x="1885908" y="3353105"/>
                <a:ext cx="515240" cy="7666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4" name="Vývojový diagram: postup 13"/>
              <p:cNvSpPr/>
              <p:nvPr/>
            </p:nvSpPr>
            <p:spPr>
              <a:xfrm rot="5400000" flipH="1">
                <a:off x="1808518" y="4963349"/>
                <a:ext cx="126554" cy="189507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05" name="Přímá spojnice 204"/>
              <p:cNvCxnSpPr/>
              <p:nvPr/>
            </p:nvCxnSpPr>
            <p:spPr>
              <a:xfrm flipV="1">
                <a:off x="2526869" y="4464314"/>
                <a:ext cx="82165" cy="65611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Přímá spojnice 205"/>
              <p:cNvCxnSpPr/>
              <p:nvPr/>
            </p:nvCxnSpPr>
            <p:spPr>
              <a:xfrm flipH="1" flipV="1">
                <a:off x="2602612" y="4474833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Přímá spojnice 206"/>
              <p:cNvCxnSpPr/>
              <p:nvPr/>
            </p:nvCxnSpPr>
            <p:spPr>
              <a:xfrm flipH="1" flipV="1">
                <a:off x="2608827" y="4184977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Přímá spojnice 207"/>
              <p:cNvCxnSpPr>
                <a:endCxn id="209" idx="0"/>
              </p:cNvCxnSpPr>
              <p:nvPr/>
            </p:nvCxnSpPr>
            <p:spPr>
              <a:xfrm flipH="1">
                <a:off x="2331434" y="5120433"/>
                <a:ext cx="1954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ál 208"/>
              <p:cNvSpPr/>
              <p:nvPr/>
            </p:nvSpPr>
            <p:spPr>
              <a:xfrm rot="5400000">
                <a:off x="1964516" y="4934385"/>
                <a:ext cx="361741" cy="372095"/>
              </a:xfrm>
              <a:prstGeom prst="ellips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11" name="TextovéPole 210"/>
              <p:cNvSpPr txBox="1"/>
              <p:nvPr/>
            </p:nvSpPr>
            <p:spPr>
              <a:xfrm>
                <a:off x="1984020" y="492663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A</a:t>
                </a:r>
                <a:endParaRPr lang="cs-CZ" dirty="0"/>
              </a:p>
            </p:txBody>
          </p:sp>
          <p:grpSp>
            <p:nvGrpSpPr>
              <p:cNvPr id="227" name="Skupina 226"/>
              <p:cNvGrpSpPr/>
              <p:nvPr/>
            </p:nvGrpSpPr>
            <p:grpSpPr>
              <a:xfrm>
                <a:off x="1666776" y="4768023"/>
                <a:ext cx="145364" cy="226802"/>
                <a:chOff x="3426118" y="4216596"/>
                <a:chExt cx="275932" cy="457641"/>
              </a:xfrm>
            </p:grpSpPr>
            <p:cxnSp>
              <p:nvCxnSpPr>
                <p:cNvPr id="229" name="Přímá spojnice 228"/>
                <p:cNvCxnSpPr/>
                <p:nvPr/>
              </p:nvCxnSpPr>
              <p:spPr>
                <a:xfrm rot="5400000" flipH="1" flipV="1">
                  <a:off x="3377889" y="4395263"/>
                  <a:ext cx="261984" cy="165525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Ovál 250"/>
                <p:cNvSpPr/>
                <p:nvPr/>
              </p:nvSpPr>
              <p:spPr>
                <a:xfrm rot="5400000">
                  <a:off x="3573801" y="4218784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62" name="Ovál 261"/>
                <p:cNvSpPr/>
                <p:nvPr/>
              </p:nvSpPr>
              <p:spPr>
                <a:xfrm rot="5400000">
                  <a:off x="3567019" y="4545987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228" name="Přímá spojnice 227"/>
              <p:cNvCxnSpPr>
                <a:stCxn id="264" idx="6"/>
                <a:endCxn id="251" idx="2"/>
              </p:cNvCxnSpPr>
              <p:nvPr/>
            </p:nvCxnSpPr>
            <p:spPr>
              <a:xfrm flipH="1">
                <a:off x="1778935" y="4617149"/>
                <a:ext cx="1947" cy="1508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Přímá spojnice 25"/>
            <p:cNvCxnSpPr/>
            <p:nvPr/>
          </p:nvCxnSpPr>
          <p:spPr>
            <a:xfrm>
              <a:off x="1063705" y="4973052"/>
              <a:ext cx="0" cy="1676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Přímá spojnice 276"/>
            <p:cNvCxnSpPr/>
            <p:nvPr/>
          </p:nvCxnSpPr>
          <p:spPr>
            <a:xfrm flipH="1">
              <a:off x="1034716" y="6296526"/>
              <a:ext cx="6577263" cy="240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0" name="Volný tvar 279"/>
            <p:cNvSpPr/>
            <p:nvPr/>
          </p:nvSpPr>
          <p:spPr>
            <a:xfrm>
              <a:off x="1074821" y="5043630"/>
              <a:ext cx="6104021" cy="1148623"/>
            </a:xfrm>
            <a:custGeom>
              <a:avLst/>
              <a:gdLst>
                <a:gd name="connsiteX0" fmla="*/ 0 w 10202779"/>
                <a:gd name="connsiteY0" fmla="*/ 826169 h 834190"/>
                <a:gd name="connsiteX1" fmla="*/ 521368 w 10202779"/>
                <a:gd name="connsiteY1" fmla="*/ 778042 h 834190"/>
                <a:gd name="connsiteX2" fmla="*/ 1339516 w 10202779"/>
                <a:gd name="connsiteY2" fmla="*/ 657726 h 834190"/>
                <a:gd name="connsiteX3" fmla="*/ 2181726 w 10202779"/>
                <a:gd name="connsiteY3" fmla="*/ 465221 h 834190"/>
                <a:gd name="connsiteX4" fmla="*/ 2999874 w 10202779"/>
                <a:gd name="connsiteY4" fmla="*/ 192505 h 834190"/>
                <a:gd name="connsiteX5" fmla="*/ 3416968 w 10202779"/>
                <a:gd name="connsiteY5" fmla="*/ 16042 h 834190"/>
                <a:gd name="connsiteX6" fmla="*/ 3497179 w 10202779"/>
                <a:gd name="connsiteY6" fmla="*/ 0 h 834190"/>
                <a:gd name="connsiteX7" fmla="*/ 3497179 w 10202779"/>
                <a:gd name="connsiteY7" fmla="*/ 834190 h 834190"/>
                <a:gd name="connsiteX8" fmla="*/ 10202779 w 10202779"/>
                <a:gd name="connsiteY8" fmla="*/ 818148 h 834190"/>
                <a:gd name="connsiteX0" fmla="*/ 0 w 10202779"/>
                <a:gd name="connsiteY0" fmla="*/ 826169 h 834190"/>
                <a:gd name="connsiteX1" fmla="*/ 521368 w 10202779"/>
                <a:gd name="connsiteY1" fmla="*/ 778042 h 834190"/>
                <a:gd name="connsiteX2" fmla="*/ 1339516 w 10202779"/>
                <a:gd name="connsiteY2" fmla="*/ 657726 h 834190"/>
                <a:gd name="connsiteX3" fmla="*/ 2181726 w 10202779"/>
                <a:gd name="connsiteY3" fmla="*/ 465221 h 834190"/>
                <a:gd name="connsiteX4" fmla="*/ 2999874 w 10202779"/>
                <a:gd name="connsiteY4" fmla="*/ 192505 h 834190"/>
                <a:gd name="connsiteX5" fmla="*/ 3416968 w 10202779"/>
                <a:gd name="connsiteY5" fmla="*/ 16042 h 834190"/>
                <a:gd name="connsiteX6" fmla="*/ 3497179 w 10202779"/>
                <a:gd name="connsiteY6" fmla="*/ 0 h 834190"/>
                <a:gd name="connsiteX7" fmla="*/ 3497179 w 10202779"/>
                <a:gd name="connsiteY7" fmla="*/ 834190 h 834190"/>
                <a:gd name="connsiteX8" fmla="*/ 6104021 w 10202779"/>
                <a:gd name="connsiteY8" fmla="*/ 826169 h 834190"/>
                <a:gd name="connsiteX9" fmla="*/ 10202779 w 10202779"/>
                <a:gd name="connsiteY9" fmla="*/ 818148 h 834190"/>
                <a:gd name="connsiteX0" fmla="*/ 0 w 6104021"/>
                <a:gd name="connsiteY0" fmla="*/ 826169 h 834190"/>
                <a:gd name="connsiteX1" fmla="*/ 521368 w 6104021"/>
                <a:gd name="connsiteY1" fmla="*/ 778042 h 834190"/>
                <a:gd name="connsiteX2" fmla="*/ 1339516 w 6104021"/>
                <a:gd name="connsiteY2" fmla="*/ 657726 h 834190"/>
                <a:gd name="connsiteX3" fmla="*/ 2181726 w 6104021"/>
                <a:gd name="connsiteY3" fmla="*/ 465221 h 834190"/>
                <a:gd name="connsiteX4" fmla="*/ 2999874 w 6104021"/>
                <a:gd name="connsiteY4" fmla="*/ 192505 h 834190"/>
                <a:gd name="connsiteX5" fmla="*/ 3416968 w 6104021"/>
                <a:gd name="connsiteY5" fmla="*/ 16042 h 834190"/>
                <a:gd name="connsiteX6" fmla="*/ 3497179 w 6104021"/>
                <a:gd name="connsiteY6" fmla="*/ 0 h 834190"/>
                <a:gd name="connsiteX7" fmla="*/ 3497179 w 6104021"/>
                <a:gd name="connsiteY7" fmla="*/ 834190 h 834190"/>
                <a:gd name="connsiteX8" fmla="*/ 6104021 w 6104021"/>
                <a:gd name="connsiteY8" fmla="*/ 826169 h 8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4021" h="834190">
                  <a:moveTo>
                    <a:pt x="0" y="826169"/>
                  </a:moveTo>
                  <a:lnTo>
                    <a:pt x="521368" y="778042"/>
                  </a:lnTo>
                  <a:lnTo>
                    <a:pt x="1339516" y="657726"/>
                  </a:lnTo>
                  <a:lnTo>
                    <a:pt x="2181726" y="465221"/>
                  </a:lnTo>
                  <a:lnTo>
                    <a:pt x="2999874" y="192505"/>
                  </a:lnTo>
                  <a:lnTo>
                    <a:pt x="3416968" y="16042"/>
                  </a:lnTo>
                  <a:lnTo>
                    <a:pt x="3497179" y="0"/>
                  </a:lnTo>
                  <a:lnTo>
                    <a:pt x="3497179" y="834190"/>
                  </a:lnTo>
                  <a:lnTo>
                    <a:pt x="6104021" y="82616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ovéPole 285"/>
                <p:cNvSpPr txBox="1"/>
                <p:nvPr/>
              </p:nvSpPr>
              <p:spPr>
                <a:xfrm>
                  <a:off x="5732962" y="4942540"/>
                  <a:ext cx="2201896" cy="4151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První odtržení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86" name="TextovéPole 2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2962" y="4942540"/>
                  <a:ext cx="2201896" cy="415144"/>
                </a:xfrm>
                <a:prstGeom prst="rect">
                  <a:avLst/>
                </a:prstGeom>
                <a:blipFill>
                  <a:blip r:embed="rId5"/>
                  <a:stretch>
                    <a:fillRect l="-2484" t="-8197" b="-2459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Čárový bublinový popisek 3 63"/>
            <p:cNvSpPr/>
            <p:nvPr/>
          </p:nvSpPr>
          <p:spPr>
            <a:xfrm>
              <a:off x="5669946" y="4894912"/>
              <a:ext cx="2028700" cy="569495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5217"/>
                <a:gd name="adj6" fmla="val -39592"/>
                <a:gd name="adj7" fmla="val 65809"/>
                <a:gd name="adj8" fmla="val -5554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ovéPole 64"/>
                <p:cNvSpPr txBox="1"/>
                <p:nvPr/>
              </p:nvSpPr>
              <p:spPr>
                <a:xfrm>
                  <a:off x="7077497" y="6372453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5" name="TextovéPol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497" y="6372453"/>
                  <a:ext cx="1499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0909" r="-40909" b="-175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délník 67"/>
                <p:cNvSpPr/>
                <p:nvPr/>
              </p:nvSpPr>
              <p:spPr>
                <a:xfrm>
                  <a:off x="656216" y="5290389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8" name="Obdélník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16" y="5290389"/>
                  <a:ext cx="38767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ovéPole 68"/>
            <p:cNvSpPr txBox="1"/>
            <p:nvPr/>
          </p:nvSpPr>
          <p:spPr>
            <a:xfrm>
              <a:off x="5732962" y="763021"/>
              <a:ext cx="249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Napájení cívky odpojeno</a:t>
              </a:r>
              <a:endParaRPr lang="cs-CZ" dirty="0"/>
            </a:p>
          </p:txBody>
        </p:sp>
        <p:sp>
          <p:nvSpPr>
            <p:cNvPr id="305" name="Zaoblený obdélník 304"/>
            <p:cNvSpPr/>
            <p:nvPr/>
          </p:nvSpPr>
          <p:spPr>
            <a:xfrm>
              <a:off x="5651039" y="464208"/>
              <a:ext cx="3033647" cy="1064415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96" name="TextovéPole 95"/>
          <p:cNvSpPr txBox="1"/>
          <p:nvPr/>
        </p:nvSpPr>
        <p:spPr>
          <a:xfrm>
            <a:off x="381673" y="116348"/>
            <a:ext cx="7242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15. Demonstrace zmagnetování magneticky tvrdé oceli 2.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7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210981" y="920660"/>
            <a:ext cx="10891372" cy="5937340"/>
            <a:chOff x="178239" y="151236"/>
            <a:chExt cx="12219141" cy="6661168"/>
          </a:xfrm>
        </p:grpSpPr>
        <p:sp>
          <p:nvSpPr>
            <p:cNvPr id="212" name="Zaoblený obdélník 211"/>
            <p:cNvSpPr/>
            <p:nvPr/>
          </p:nvSpPr>
          <p:spPr>
            <a:xfrm>
              <a:off x="5662441" y="1467389"/>
              <a:ext cx="148855" cy="88250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3" name="Vývojový diagram: postup 1"/>
            <p:cNvSpPr/>
            <p:nvPr/>
          </p:nvSpPr>
          <p:spPr>
            <a:xfrm>
              <a:off x="5015811" y="3217880"/>
              <a:ext cx="1530404" cy="117839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55 h 10055"/>
                <a:gd name="connsiteX1" fmla="*/ 3538 w 10000"/>
                <a:gd name="connsiteY1" fmla="*/ 0 h 10055"/>
                <a:gd name="connsiteX2" fmla="*/ 10000 w 10000"/>
                <a:gd name="connsiteY2" fmla="*/ 55 h 10055"/>
                <a:gd name="connsiteX3" fmla="*/ 10000 w 10000"/>
                <a:gd name="connsiteY3" fmla="*/ 10055 h 10055"/>
                <a:gd name="connsiteX4" fmla="*/ 0 w 10000"/>
                <a:gd name="connsiteY4" fmla="*/ 10055 h 10055"/>
                <a:gd name="connsiteX5" fmla="*/ 0 w 10000"/>
                <a:gd name="connsiteY5" fmla="*/ 55 h 10055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10000 w 10000"/>
                <a:gd name="connsiteY2" fmla="*/ 83 h 10083"/>
                <a:gd name="connsiteX3" fmla="*/ 10000 w 10000"/>
                <a:gd name="connsiteY3" fmla="*/ 10083 h 10083"/>
                <a:gd name="connsiteX4" fmla="*/ 0 w 10000"/>
                <a:gd name="connsiteY4" fmla="*/ 10083 h 10083"/>
                <a:gd name="connsiteX5" fmla="*/ 0 w 10000"/>
                <a:gd name="connsiteY5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6483 w 10000"/>
                <a:gd name="connsiteY2" fmla="*/ 55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7585 w 10000"/>
                <a:gd name="connsiteY2" fmla="*/ 27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85 w 10000"/>
                <a:gd name="connsiteY3" fmla="*/ 54 h 10110"/>
                <a:gd name="connsiteX4" fmla="*/ 10000 w 10000"/>
                <a:gd name="connsiteY4" fmla="*/ 110 h 10110"/>
                <a:gd name="connsiteX5" fmla="*/ 10000 w 10000"/>
                <a:gd name="connsiteY5" fmla="*/ 10110 h 10110"/>
                <a:gd name="connsiteX6" fmla="*/ 0 w 10000"/>
                <a:gd name="connsiteY6" fmla="*/ 10110 h 10110"/>
                <a:gd name="connsiteX7" fmla="*/ 0 w 10000"/>
                <a:gd name="connsiteY7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6335 w 10000"/>
                <a:gd name="connsiteY3" fmla="*/ 27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00 w 10000"/>
                <a:gd name="connsiteY3" fmla="*/ 6795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2522 w 10000"/>
                <a:gd name="connsiteY2" fmla="*/ 6824 h 10083"/>
                <a:gd name="connsiteX3" fmla="*/ 7500 w 10000"/>
                <a:gd name="connsiteY3" fmla="*/ 6768 h 10083"/>
                <a:gd name="connsiteX4" fmla="*/ 7585 w 10000"/>
                <a:gd name="connsiteY4" fmla="*/ 27 h 10083"/>
                <a:gd name="connsiteX5" fmla="*/ 10000 w 10000"/>
                <a:gd name="connsiteY5" fmla="*/ 83 h 10083"/>
                <a:gd name="connsiteX6" fmla="*/ 10000 w 10000"/>
                <a:gd name="connsiteY6" fmla="*/ 10083 h 10083"/>
                <a:gd name="connsiteX7" fmla="*/ 0 w 10000"/>
                <a:gd name="connsiteY7" fmla="*/ 10083 h 10083"/>
                <a:gd name="connsiteX8" fmla="*/ 0 w 10000"/>
                <a:gd name="connsiteY8" fmla="*/ 83 h 10083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85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37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00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71 h 10118"/>
                <a:gd name="connsiteX1" fmla="*/ 2506 w 10000"/>
                <a:gd name="connsiteY1" fmla="*/ 0 h 10118"/>
                <a:gd name="connsiteX2" fmla="*/ 2534 w 10000"/>
                <a:gd name="connsiteY2" fmla="*/ 6796 h 10118"/>
                <a:gd name="connsiteX3" fmla="*/ 7536 w 10000"/>
                <a:gd name="connsiteY3" fmla="*/ 6803 h 10118"/>
                <a:gd name="connsiteX4" fmla="*/ 7537 w 10000"/>
                <a:gd name="connsiteY4" fmla="*/ 62 h 10118"/>
                <a:gd name="connsiteX5" fmla="*/ 10000 w 10000"/>
                <a:gd name="connsiteY5" fmla="*/ 55 h 10118"/>
                <a:gd name="connsiteX6" fmla="*/ 10000 w 10000"/>
                <a:gd name="connsiteY6" fmla="*/ 10118 h 10118"/>
                <a:gd name="connsiteX7" fmla="*/ 0 w 10000"/>
                <a:gd name="connsiteY7" fmla="*/ 10118 h 10118"/>
                <a:gd name="connsiteX8" fmla="*/ 0 w 10000"/>
                <a:gd name="connsiteY8" fmla="*/ 71 h 10118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63">
                  <a:moveTo>
                    <a:pt x="0" y="16"/>
                  </a:moveTo>
                  <a:lnTo>
                    <a:pt x="2566" y="8"/>
                  </a:lnTo>
                  <a:cubicBezTo>
                    <a:pt x="2547" y="2314"/>
                    <a:pt x="2553" y="4482"/>
                    <a:pt x="2534" y="6741"/>
                  </a:cubicBezTo>
                  <a:lnTo>
                    <a:pt x="7536" y="6748"/>
                  </a:lnTo>
                  <a:cubicBezTo>
                    <a:pt x="7564" y="4501"/>
                    <a:pt x="7569" y="2254"/>
                    <a:pt x="7537" y="7"/>
                  </a:cubicBezTo>
                  <a:lnTo>
                    <a:pt x="10000" y="0"/>
                  </a:lnTo>
                  <a:lnTo>
                    <a:pt x="10000" y="10063"/>
                  </a:lnTo>
                  <a:lnTo>
                    <a:pt x="0" y="1006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4" name="Vývojový diagram: postup 213"/>
            <p:cNvSpPr/>
            <p:nvPr/>
          </p:nvSpPr>
          <p:spPr>
            <a:xfrm>
              <a:off x="4801690" y="3240762"/>
              <a:ext cx="815197" cy="741053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5" name="Vývojový diagram: postup 214"/>
            <p:cNvSpPr/>
            <p:nvPr/>
          </p:nvSpPr>
          <p:spPr>
            <a:xfrm>
              <a:off x="4746693" y="3237852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6" name="Vývojový diagram: postup 215"/>
            <p:cNvSpPr/>
            <p:nvPr/>
          </p:nvSpPr>
          <p:spPr>
            <a:xfrm>
              <a:off x="4746693" y="3949781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7" name="Ovál 216"/>
            <p:cNvSpPr/>
            <p:nvPr/>
          </p:nvSpPr>
          <p:spPr>
            <a:xfrm>
              <a:off x="5123484" y="3378295"/>
              <a:ext cx="181597" cy="19010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219" name="Skupina 218"/>
            <p:cNvGrpSpPr/>
            <p:nvPr/>
          </p:nvGrpSpPr>
          <p:grpSpPr>
            <a:xfrm>
              <a:off x="5117237" y="3657631"/>
              <a:ext cx="181597" cy="190105"/>
              <a:chOff x="6081430" y="614149"/>
              <a:chExt cx="483143" cy="506954"/>
            </a:xfrm>
          </p:grpSpPr>
          <p:sp>
            <p:nvSpPr>
              <p:cNvPr id="220" name="Ovál 219"/>
              <p:cNvSpPr/>
              <p:nvPr/>
            </p:nvSpPr>
            <p:spPr>
              <a:xfrm>
                <a:off x="6081430" y="614149"/>
                <a:ext cx="483143" cy="5069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21" name="Ovál 220"/>
              <p:cNvSpPr/>
              <p:nvPr/>
            </p:nvSpPr>
            <p:spPr>
              <a:xfrm>
                <a:off x="6232136" y="775119"/>
                <a:ext cx="176190" cy="188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22" name="Obdélník 221"/>
            <p:cNvSpPr/>
            <p:nvPr/>
          </p:nvSpPr>
          <p:spPr>
            <a:xfrm>
              <a:off x="5015811" y="3053708"/>
              <a:ext cx="1530404" cy="142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3" name="Vývojový diagram: postup 21"/>
            <p:cNvSpPr/>
            <p:nvPr/>
          </p:nvSpPr>
          <p:spPr>
            <a:xfrm>
              <a:off x="5718157" y="2964277"/>
              <a:ext cx="125712" cy="860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10000 w 10000"/>
                <a:gd name="connsiteY2" fmla="*/ 66 h 10066"/>
                <a:gd name="connsiteX3" fmla="*/ 10000 w 10000"/>
                <a:gd name="connsiteY3" fmla="*/ 10066 h 10066"/>
                <a:gd name="connsiteX4" fmla="*/ 0 w 10000"/>
                <a:gd name="connsiteY4" fmla="*/ 10066 h 10066"/>
                <a:gd name="connsiteX5" fmla="*/ 0 w 10000"/>
                <a:gd name="connsiteY5" fmla="*/ 66 h 10066"/>
                <a:gd name="connsiteX0" fmla="*/ 0 w 10000"/>
                <a:gd name="connsiteY0" fmla="*/ 156 h 10156"/>
                <a:gd name="connsiteX1" fmla="*/ 2859 w 10000"/>
                <a:gd name="connsiteY1" fmla="*/ 90 h 10156"/>
                <a:gd name="connsiteX2" fmla="*/ 7418 w 10000"/>
                <a:gd name="connsiteY2" fmla="*/ 0 h 10156"/>
                <a:gd name="connsiteX3" fmla="*/ 10000 w 10000"/>
                <a:gd name="connsiteY3" fmla="*/ 156 h 10156"/>
                <a:gd name="connsiteX4" fmla="*/ 10000 w 10000"/>
                <a:gd name="connsiteY4" fmla="*/ 10156 h 10156"/>
                <a:gd name="connsiteX5" fmla="*/ 0 w 10000"/>
                <a:gd name="connsiteY5" fmla="*/ 10156 h 10156"/>
                <a:gd name="connsiteX6" fmla="*/ 0 w 10000"/>
                <a:gd name="connsiteY6" fmla="*/ 156 h 1015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6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91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0 h 10000"/>
                <a:gd name="connsiteX1" fmla="*/ 2315 w 10000"/>
                <a:gd name="connsiteY1" fmla="*/ 1899 h 10000"/>
                <a:gd name="connsiteX2" fmla="*/ 7622 w 10000"/>
                <a:gd name="connsiteY2" fmla="*/ 1809 h 10000"/>
                <a:gd name="connsiteX3" fmla="*/ 10000 w 10000"/>
                <a:gd name="connsiteY3" fmla="*/ 625 h 10000"/>
                <a:gd name="connsiteX4" fmla="*/ 10000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136"/>
                <a:gd name="connsiteY0" fmla="*/ 0 h 9553"/>
                <a:gd name="connsiteX1" fmla="*/ 2451 w 10136"/>
                <a:gd name="connsiteY1" fmla="*/ 1452 h 9553"/>
                <a:gd name="connsiteX2" fmla="*/ 7758 w 10136"/>
                <a:gd name="connsiteY2" fmla="*/ 1362 h 9553"/>
                <a:gd name="connsiteX3" fmla="*/ 10136 w 10136"/>
                <a:gd name="connsiteY3" fmla="*/ 178 h 9553"/>
                <a:gd name="connsiteX4" fmla="*/ 10136 w 10136"/>
                <a:gd name="connsiteY4" fmla="*/ 9553 h 9553"/>
                <a:gd name="connsiteX5" fmla="*/ 136 w 10136"/>
                <a:gd name="connsiteY5" fmla="*/ 9553 h 9553"/>
                <a:gd name="connsiteX6" fmla="*/ 0 w 10136"/>
                <a:gd name="connsiteY6" fmla="*/ 0 h 9553"/>
                <a:gd name="connsiteX0" fmla="*/ 0 w 10201"/>
                <a:gd name="connsiteY0" fmla="*/ 0 h 10000"/>
                <a:gd name="connsiteX1" fmla="*/ 2418 w 10201"/>
                <a:gd name="connsiteY1" fmla="*/ 1520 h 10000"/>
                <a:gd name="connsiteX2" fmla="*/ 7654 w 10201"/>
                <a:gd name="connsiteY2" fmla="*/ 1426 h 10000"/>
                <a:gd name="connsiteX3" fmla="*/ 10201 w 10201"/>
                <a:gd name="connsiteY3" fmla="*/ 747 h 10000"/>
                <a:gd name="connsiteX4" fmla="*/ 10000 w 10201"/>
                <a:gd name="connsiteY4" fmla="*/ 10000 h 10000"/>
                <a:gd name="connsiteX5" fmla="*/ 134 w 10201"/>
                <a:gd name="connsiteY5" fmla="*/ 10000 h 10000"/>
                <a:gd name="connsiteX6" fmla="*/ 0 w 10201"/>
                <a:gd name="connsiteY6" fmla="*/ 0 h 10000"/>
                <a:gd name="connsiteX0" fmla="*/ 0 w 10134"/>
                <a:gd name="connsiteY0" fmla="*/ 0 h 9626"/>
                <a:gd name="connsiteX1" fmla="*/ 2351 w 10134"/>
                <a:gd name="connsiteY1" fmla="*/ 1146 h 9626"/>
                <a:gd name="connsiteX2" fmla="*/ 7587 w 10134"/>
                <a:gd name="connsiteY2" fmla="*/ 1052 h 9626"/>
                <a:gd name="connsiteX3" fmla="*/ 10134 w 10134"/>
                <a:gd name="connsiteY3" fmla="*/ 373 h 9626"/>
                <a:gd name="connsiteX4" fmla="*/ 9933 w 10134"/>
                <a:gd name="connsiteY4" fmla="*/ 9626 h 9626"/>
                <a:gd name="connsiteX5" fmla="*/ 67 w 10134"/>
                <a:gd name="connsiteY5" fmla="*/ 9626 h 9626"/>
                <a:gd name="connsiteX6" fmla="*/ 0 w 10134"/>
                <a:gd name="connsiteY6" fmla="*/ 0 h 9626"/>
                <a:gd name="connsiteX0" fmla="*/ 0 w 9802"/>
                <a:gd name="connsiteY0" fmla="*/ 0 h 10000"/>
                <a:gd name="connsiteX1" fmla="*/ 2320 w 9802"/>
                <a:gd name="connsiteY1" fmla="*/ 1191 h 10000"/>
                <a:gd name="connsiteX2" fmla="*/ 7487 w 9802"/>
                <a:gd name="connsiteY2" fmla="*/ 1093 h 10000"/>
                <a:gd name="connsiteX3" fmla="*/ 9735 w 9802"/>
                <a:gd name="connsiteY3" fmla="*/ 387 h 10000"/>
                <a:gd name="connsiteX4" fmla="*/ 9802 w 9802"/>
                <a:gd name="connsiteY4" fmla="*/ 10000 h 10000"/>
                <a:gd name="connsiteX5" fmla="*/ 66 w 9802"/>
                <a:gd name="connsiteY5" fmla="*/ 10000 h 10000"/>
                <a:gd name="connsiteX6" fmla="*/ 0 w 9802"/>
                <a:gd name="connsiteY6" fmla="*/ 0 h 10000"/>
                <a:gd name="connsiteX0" fmla="*/ 0 w 10069"/>
                <a:gd name="connsiteY0" fmla="*/ 0 h 10000"/>
                <a:gd name="connsiteX1" fmla="*/ 2367 w 10069"/>
                <a:gd name="connsiteY1" fmla="*/ 1191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462 h 10462"/>
                <a:gd name="connsiteX1" fmla="*/ 2367 w 10069"/>
                <a:gd name="connsiteY1" fmla="*/ 1653 h 10462"/>
                <a:gd name="connsiteX2" fmla="*/ 7638 w 10069"/>
                <a:gd name="connsiteY2" fmla="*/ 1555 h 10462"/>
                <a:gd name="connsiteX3" fmla="*/ 10067 w 10069"/>
                <a:gd name="connsiteY3" fmla="*/ 849 h 10462"/>
                <a:gd name="connsiteX4" fmla="*/ 10000 w 10069"/>
                <a:gd name="connsiteY4" fmla="*/ 10462 h 10462"/>
                <a:gd name="connsiteX5" fmla="*/ 67 w 10069"/>
                <a:gd name="connsiteY5" fmla="*/ 10462 h 10462"/>
                <a:gd name="connsiteX6" fmla="*/ 0 w 10069"/>
                <a:gd name="connsiteY6" fmla="*/ 462 h 10462"/>
                <a:gd name="connsiteX0" fmla="*/ 0 w 10069"/>
                <a:gd name="connsiteY0" fmla="*/ 499 h 10499"/>
                <a:gd name="connsiteX1" fmla="*/ 2367 w 10069"/>
                <a:gd name="connsiteY1" fmla="*/ 1690 h 10499"/>
                <a:gd name="connsiteX2" fmla="*/ 7638 w 10069"/>
                <a:gd name="connsiteY2" fmla="*/ 1592 h 10499"/>
                <a:gd name="connsiteX3" fmla="*/ 10067 w 10069"/>
                <a:gd name="connsiteY3" fmla="*/ 886 h 10499"/>
                <a:gd name="connsiteX4" fmla="*/ 10000 w 10069"/>
                <a:gd name="connsiteY4" fmla="*/ 10499 h 10499"/>
                <a:gd name="connsiteX5" fmla="*/ 67 w 10069"/>
                <a:gd name="connsiteY5" fmla="*/ 10499 h 10499"/>
                <a:gd name="connsiteX6" fmla="*/ 0 w 10069"/>
                <a:gd name="connsiteY6" fmla="*/ 499 h 10499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827 w 10135"/>
                <a:gd name="connsiteY2" fmla="*/ 1481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5" h="10000">
                  <a:moveTo>
                    <a:pt x="0" y="0"/>
                  </a:moveTo>
                  <a:cubicBezTo>
                    <a:pt x="1194" y="669"/>
                    <a:pt x="1972" y="1138"/>
                    <a:pt x="3110" y="1385"/>
                  </a:cubicBezTo>
                  <a:cubicBezTo>
                    <a:pt x="4248" y="1632"/>
                    <a:pt x="5206" y="1712"/>
                    <a:pt x="6827" y="1481"/>
                  </a:cubicBezTo>
                  <a:cubicBezTo>
                    <a:pt x="8200" y="1181"/>
                    <a:pt x="8896" y="1173"/>
                    <a:pt x="10134" y="387"/>
                  </a:cubicBezTo>
                  <a:cubicBezTo>
                    <a:pt x="10156" y="3591"/>
                    <a:pt x="9978" y="6796"/>
                    <a:pt x="10000" y="10000"/>
                  </a:cubicBezTo>
                  <a:lnTo>
                    <a:pt x="67" y="10000"/>
                  </a:lnTo>
                  <a:cubicBezTo>
                    <a:pt x="23" y="6538"/>
                    <a:pt x="33" y="500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7" name="Ohnutý pruh 236"/>
            <p:cNvSpPr/>
            <p:nvPr/>
          </p:nvSpPr>
          <p:spPr>
            <a:xfrm rot="15481835">
              <a:off x="5630978" y="578530"/>
              <a:ext cx="195277" cy="187027"/>
            </a:xfrm>
            <a:prstGeom prst="blockArc">
              <a:avLst>
                <a:gd name="adj1" fmla="val 11602449"/>
                <a:gd name="adj2" fmla="val 11174047"/>
                <a:gd name="adj3" fmla="val 1691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8" name="Zaoblený obdélník 237"/>
            <p:cNvSpPr/>
            <p:nvPr/>
          </p:nvSpPr>
          <p:spPr>
            <a:xfrm>
              <a:off x="5692617" y="747696"/>
              <a:ext cx="74428" cy="166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239" name="Skupina 238"/>
            <p:cNvGrpSpPr/>
            <p:nvPr/>
          </p:nvGrpSpPr>
          <p:grpSpPr>
            <a:xfrm>
              <a:off x="5575851" y="2196172"/>
              <a:ext cx="511319" cy="625667"/>
              <a:chOff x="6350086" y="588913"/>
              <a:chExt cx="952120" cy="1150977"/>
            </a:xfrm>
          </p:grpSpPr>
          <p:sp>
            <p:nvSpPr>
              <p:cNvPr id="240" name="Ohnutý pruh 239"/>
              <p:cNvSpPr/>
              <p:nvPr/>
            </p:nvSpPr>
            <p:spPr>
              <a:xfrm>
                <a:off x="6350086" y="1042424"/>
                <a:ext cx="712214" cy="697466"/>
              </a:xfrm>
              <a:prstGeom prst="blockArc">
                <a:avLst>
                  <a:gd name="adj1" fmla="val 17811896"/>
                  <a:gd name="adj2" fmla="val 10846764"/>
                  <a:gd name="adj3" fmla="val 1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41" name="Ohnutý pruh 240"/>
              <p:cNvSpPr/>
              <p:nvPr/>
            </p:nvSpPr>
            <p:spPr>
              <a:xfrm rot="11161476">
                <a:off x="6590746" y="588913"/>
                <a:ext cx="711460" cy="618509"/>
              </a:xfrm>
              <a:prstGeom prst="blockArc">
                <a:avLst>
                  <a:gd name="adj1" fmla="val 17431757"/>
                  <a:gd name="adj2" fmla="val 21387803"/>
                  <a:gd name="adj3" fmla="val 187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42" name="Zaoblený obdélník 241"/>
            <p:cNvSpPr/>
            <p:nvPr/>
          </p:nvSpPr>
          <p:spPr>
            <a:xfrm>
              <a:off x="5616887" y="852438"/>
              <a:ext cx="225891" cy="112438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3" name="Zaoblený obdélník 242"/>
            <p:cNvSpPr/>
            <p:nvPr/>
          </p:nvSpPr>
          <p:spPr>
            <a:xfrm>
              <a:off x="5695669" y="2592589"/>
              <a:ext cx="170688" cy="365937"/>
            </a:xfrm>
            <a:prstGeom prst="roundRect">
              <a:avLst>
                <a:gd name="adj" fmla="val 471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4" name="Zaoblený obdélník 243"/>
            <p:cNvSpPr/>
            <p:nvPr/>
          </p:nvSpPr>
          <p:spPr>
            <a:xfrm>
              <a:off x="10857358" y="1318450"/>
              <a:ext cx="148855" cy="88250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5" name="Ohnutý pruh 244"/>
            <p:cNvSpPr/>
            <p:nvPr/>
          </p:nvSpPr>
          <p:spPr>
            <a:xfrm rot="15481835">
              <a:off x="10845038" y="722043"/>
              <a:ext cx="195277" cy="187027"/>
            </a:xfrm>
            <a:prstGeom prst="blockArc">
              <a:avLst>
                <a:gd name="adj1" fmla="val 11602449"/>
                <a:gd name="adj2" fmla="val 11174047"/>
                <a:gd name="adj3" fmla="val 1691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6" name="Zaoblený obdélník 245"/>
            <p:cNvSpPr/>
            <p:nvPr/>
          </p:nvSpPr>
          <p:spPr>
            <a:xfrm>
              <a:off x="10906677" y="891209"/>
              <a:ext cx="74428" cy="166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247" name="Skupina 246"/>
            <p:cNvGrpSpPr/>
            <p:nvPr/>
          </p:nvGrpSpPr>
          <p:grpSpPr>
            <a:xfrm>
              <a:off x="10770768" y="2047233"/>
              <a:ext cx="511319" cy="625667"/>
              <a:chOff x="6350086" y="588913"/>
              <a:chExt cx="952120" cy="1150977"/>
            </a:xfrm>
          </p:grpSpPr>
          <p:sp>
            <p:nvSpPr>
              <p:cNvPr id="248" name="Ohnutý pruh 247"/>
              <p:cNvSpPr/>
              <p:nvPr/>
            </p:nvSpPr>
            <p:spPr>
              <a:xfrm>
                <a:off x="6350086" y="1042424"/>
                <a:ext cx="712214" cy="697466"/>
              </a:xfrm>
              <a:prstGeom prst="blockArc">
                <a:avLst>
                  <a:gd name="adj1" fmla="val 17811896"/>
                  <a:gd name="adj2" fmla="val 10846764"/>
                  <a:gd name="adj3" fmla="val 165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49" name="Ohnutý pruh 248"/>
              <p:cNvSpPr/>
              <p:nvPr/>
            </p:nvSpPr>
            <p:spPr>
              <a:xfrm rot="11161476">
                <a:off x="6590746" y="588913"/>
                <a:ext cx="711460" cy="618509"/>
              </a:xfrm>
              <a:prstGeom prst="blockArc">
                <a:avLst>
                  <a:gd name="adj1" fmla="val 17431757"/>
                  <a:gd name="adj2" fmla="val 21387803"/>
                  <a:gd name="adj3" fmla="val 1878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50" name="Zaoblený obdélník 249"/>
            <p:cNvSpPr/>
            <p:nvPr/>
          </p:nvSpPr>
          <p:spPr>
            <a:xfrm>
              <a:off x="10830947" y="995951"/>
              <a:ext cx="225891" cy="112438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2" name="Vývojový diagram: postup 1"/>
            <p:cNvSpPr/>
            <p:nvPr/>
          </p:nvSpPr>
          <p:spPr>
            <a:xfrm>
              <a:off x="10262852" y="3203429"/>
              <a:ext cx="1530404" cy="117839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55 h 10055"/>
                <a:gd name="connsiteX1" fmla="*/ 3538 w 10000"/>
                <a:gd name="connsiteY1" fmla="*/ 0 h 10055"/>
                <a:gd name="connsiteX2" fmla="*/ 10000 w 10000"/>
                <a:gd name="connsiteY2" fmla="*/ 55 h 10055"/>
                <a:gd name="connsiteX3" fmla="*/ 10000 w 10000"/>
                <a:gd name="connsiteY3" fmla="*/ 10055 h 10055"/>
                <a:gd name="connsiteX4" fmla="*/ 0 w 10000"/>
                <a:gd name="connsiteY4" fmla="*/ 10055 h 10055"/>
                <a:gd name="connsiteX5" fmla="*/ 0 w 10000"/>
                <a:gd name="connsiteY5" fmla="*/ 55 h 10055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10000 w 10000"/>
                <a:gd name="connsiteY2" fmla="*/ 83 h 10083"/>
                <a:gd name="connsiteX3" fmla="*/ 10000 w 10000"/>
                <a:gd name="connsiteY3" fmla="*/ 10083 h 10083"/>
                <a:gd name="connsiteX4" fmla="*/ 0 w 10000"/>
                <a:gd name="connsiteY4" fmla="*/ 10083 h 10083"/>
                <a:gd name="connsiteX5" fmla="*/ 0 w 10000"/>
                <a:gd name="connsiteY5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6483 w 10000"/>
                <a:gd name="connsiteY2" fmla="*/ 55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7585 w 10000"/>
                <a:gd name="connsiteY2" fmla="*/ 27 h 10083"/>
                <a:gd name="connsiteX3" fmla="*/ 10000 w 10000"/>
                <a:gd name="connsiteY3" fmla="*/ 83 h 10083"/>
                <a:gd name="connsiteX4" fmla="*/ 10000 w 10000"/>
                <a:gd name="connsiteY4" fmla="*/ 10083 h 10083"/>
                <a:gd name="connsiteX5" fmla="*/ 0 w 10000"/>
                <a:gd name="connsiteY5" fmla="*/ 10083 h 10083"/>
                <a:gd name="connsiteX6" fmla="*/ 0 w 10000"/>
                <a:gd name="connsiteY6" fmla="*/ 83 h 10083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85 w 10000"/>
                <a:gd name="connsiteY3" fmla="*/ 54 h 10110"/>
                <a:gd name="connsiteX4" fmla="*/ 10000 w 10000"/>
                <a:gd name="connsiteY4" fmla="*/ 110 h 10110"/>
                <a:gd name="connsiteX5" fmla="*/ 10000 w 10000"/>
                <a:gd name="connsiteY5" fmla="*/ 10110 h 10110"/>
                <a:gd name="connsiteX6" fmla="*/ 0 w 10000"/>
                <a:gd name="connsiteY6" fmla="*/ 10110 h 10110"/>
                <a:gd name="connsiteX7" fmla="*/ 0 w 10000"/>
                <a:gd name="connsiteY7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6335 w 10000"/>
                <a:gd name="connsiteY3" fmla="*/ 27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110 h 10110"/>
                <a:gd name="connsiteX1" fmla="*/ 2436 w 10000"/>
                <a:gd name="connsiteY1" fmla="*/ 27 h 10110"/>
                <a:gd name="connsiteX2" fmla="*/ 3814 w 10000"/>
                <a:gd name="connsiteY2" fmla="*/ 0 h 10110"/>
                <a:gd name="connsiteX3" fmla="*/ 7500 w 10000"/>
                <a:gd name="connsiteY3" fmla="*/ 6795 h 10110"/>
                <a:gd name="connsiteX4" fmla="*/ 7585 w 10000"/>
                <a:gd name="connsiteY4" fmla="*/ 54 h 10110"/>
                <a:gd name="connsiteX5" fmla="*/ 10000 w 10000"/>
                <a:gd name="connsiteY5" fmla="*/ 110 h 10110"/>
                <a:gd name="connsiteX6" fmla="*/ 10000 w 10000"/>
                <a:gd name="connsiteY6" fmla="*/ 10110 h 10110"/>
                <a:gd name="connsiteX7" fmla="*/ 0 w 10000"/>
                <a:gd name="connsiteY7" fmla="*/ 10110 h 10110"/>
                <a:gd name="connsiteX8" fmla="*/ 0 w 10000"/>
                <a:gd name="connsiteY8" fmla="*/ 110 h 10110"/>
                <a:gd name="connsiteX0" fmla="*/ 0 w 10000"/>
                <a:gd name="connsiteY0" fmla="*/ 83 h 10083"/>
                <a:gd name="connsiteX1" fmla="*/ 2436 w 10000"/>
                <a:gd name="connsiteY1" fmla="*/ 0 h 10083"/>
                <a:gd name="connsiteX2" fmla="*/ 2522 w 10000"/>
                <a:gd name="connsiteY2" fmla="*/ 6824 h 10083"/>
                <a:gd name="connsiteX3" fmla="*/ 7500 w 10000"/>
                <a:gd name="connsiteY3" fmla="*/ 6768 h 10083"/>
                <a:gd name="connsiteX4" fmla="*/ 7585 w 10000"/>
                <a:gd name="connsiteY4" fmla="*/ 27 h 10083"/>
                <a:gd name="connsiteX5" fmla="*/ 10000 w 10000"/>
                <a:gd name="connsiteY5" fmla="*/ 83 h 10083"/>
                <a:gd name="connsiteX6" fmla="*/ 10000 w 10000"/>
                <a:gd name="connsiteY6" fmla="*/ 10083 h 10083"/>
                <a:gd name="connsiteX7" fmla="*/ 0 w 10000"/>
                <a:gd name="connsiteY7" fmla="*/ 10083 h 10083"/>
                <a:gd name="connsiteX8" fmla="*/ 0 w 10000"/>
                <a:gd name="connsiteY8" fmla="*/ 83 h 10083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85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56 h 10056"/>
                <a:gd name="connsiteX1" fmla="*/ 2542 w 10000"/>
                <a:gd name="connsiteY1" fmla="*/ 111 h 10056"/>
                <a:gd name="connsiteX2" fmla="*/ 2522 w 10000"/>
                <a:gd name="connsiteY2" fmla="*/ 6797 h 10056"/>
                <a:gd name="connsiteX3" fmla="*/ 7500 w 10000"/>
                <a:gd name="connsiteY3" fmla="*/ 6741 h 10056"/>
                <a:gd name="connsiteX4" fmla="*/ 7537 w 10000"/>
                <a:gd name="connsiteY4" fmla="*/ 0 h 10056"/>
                <a:gd name="connsiteX5" fmla="*/ 10000 w 10000"/>
                <a:gd name="connsiteY5" fmla="*/ 56 h 10056"/>
                <a:gd name="connsiteX6" fmla="*/ 10000 w 10000"/>
                <a:gd name="connsiteY6" fmla="*/ 10056 h 10056"/>
                <a:gd name="connsiteX7" fmla="*/ 0 w 10000"/>
                <a:gd name="connsiteY7" fmla="*/ 10056 h 10056"/>
                <a:gd name="connsiteX8" fmla="*/ 0 w 10000"/>
                <a:gd name="connsiteY8" fmla="*/ 56 h 10056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00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42 w 10000"/>
                <a:gd name="connsiteY1" fmla="*/ 11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63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63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32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22 w 10000"/>
                <a:gd name="connsiteY2" fmla="*/ 6804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79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54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71 h 10118"/>
                <a:gd name="connsiteX1" fmla="*/ 2506 w 10000"/>
                <a:gd name="connsiteY1" fmla="*/ 0 h 10118"/>
                <a:gd name="connsiteX2" fmla="*/ 2534 w 10000"/>
                <a:gd name="connsiteY2" fmla="*/ 6796 h 10118"/>
                <a:gd name="connsiteX3" fmla="*/ 7536 w 10000"/>
                <a:gd name="connsiteY3" fmla="*/ 6803 h 10118"/>
                <a:gd name="connsiteX4" fmla="*/ 7537 w 10000"/>
                <a:gd name="connsiteY4" fmla="*/ 62 h 10118"/>
                <a:gd name="connsiteX5" fmla="*/ 10000 w 10000"/>
                <a:gd name="connsiteY5" fmla="*/ 55 h 10118"/>
                <a:gd name="connsiteX6" fmla="*/ 10000 w 10000"/>
                <a:gd name="connsiteY6" fmla="*/ 10118 h 10118"/>
                <a:gd name="connsiteX7" fmla="*/ 0 w 10000"/>
                <a:gd name="connsiteY7" fmla="*/ 10118 h 10118"/>
                <a:gd name="connsiteX8" fmla="*/ 0 w 10000"/>
                <a:gd name="connsiteY8" fmla="*/ 71 h 10118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  <a:gd name="connsiteX0" fmla="*/ 0 w 10000"/>
                <a:gd name="connsiteY0" fmla="*/ 16 h 10063"/>
                <a:gd name="connsiteX1" fmla="*/ 2566 w 10000"/>
                <a:gd name="connsiteY1" fmla="*/ 8 h 10063"/>
                <a:gd name="connsiteX2" fmla="*/ 2534 w 10000"/>
                <a:gd name="connsiteY2" fmla="*/ 6741 h 10063"/>
                <a:gd name="connsiteX3" fmla="*/ 7536 w 10000"/>
                <a:gd name="connsiteY3" fmla="*/ 6748 h 10063"/>
                <a:gd name="connsiteX4" fmla="*/ 7537 w 10000"/>
                <a:gd name="connsiteY4" fmla="*/ 7 h 10063"/>
                <a:gd name="connsiteX5" fmla="*/ 10000 w 10000"/>
                <a:gd name="connsiteY5" fmla="*/ 0 h 10063"/>
                <a:gd name="connsiteX6" fmla="*/ 10000 w 10000"/>
                <a:gd name="connsiteY6" fmla="*/ 10063 h 10063"/>
                <a:gd name="connsiteX7" fmla="*/ 0 w 10000"/>
                <a:gd name="connsiteY7" fmla="*/ 10063 h 10063"/>
                <a:gd name="connsiteX8" fmla="*/ 0 w 10000"/>
                <a:gd name="connsiteY8" fmla="*/ 16 h 1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63">
                  <a:moveTo>
                    <a:pt x="0" y="16"/>
                  </a:moveTo>
                  <a:lnTo>
                    <a:pt x="2566" y="8"/>
                  </a:lnTo>
                  <a:cubicBezTo>
                    <a:pt x="2547" y="2314"/>
                    <a:pt x="2553" y="4482"/>
                    <a:pt x="2534" y="6741"/>
                  </a:cubicBezTo>
                  <a:lnTo>
                    <a:pt x="7536" y="6748"/>
                  </a:lnTo>
                  <a:cubicBezTo>
                    <a:pt x="7564" y="4501"/>
                    <a:pt x="7569" y="2254"/>
                    <a:pt x="7537" y="7"/>
                  </a:cubicBezTo>
                  <a:lnTo>
                    <a:pt x="10000" y="0"/>
                  </a:lnTo>
                  <a:lnTo>
                    <a:pt x="10000" y="10063"/>
                  </a:lnTo>
                  <a:lnTo>
                    <a:pt x="0" y="1006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3" name="Vývojový diagram: postup 252"/>
            <p:cNvSpPr/>
            <p:nvPr/>
          </p:nvSpPr>
          <p:spPr>
            <a:xfrm>
              <a:off x="10048731" y="3226311"/>
              <a:ext cx="815197" cy="741053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4" name="Vývojový diagram: postup 253"/>
            <p:cNvSpPr/>
            <p:nvPr/>
          </p:nvSpPr>
          <p:spPr>
            <a:xfrm>
              <a:off x="9993734" y="3223401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5" name="Vývojový diagram: postup 254"/>
            <p:cNvSpPr/>
            <p:nvPr/>
          </p:nvSpPr>
          <p:spPr>
            <a:xfrm>
              <a:off x="9993734" y="3935330"/>
              <a:ext cx="926488" cy="35269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6" name="Ovál 255"/>
            <p:cNvSpPr/>
            <p:nvPr/>
          </p:nvSpPr>
          <p:spPr>
            <a:xfrm>
              <a:off x="10370525" y="3363844"/>
              <a:ext cx="181597" cy="19010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258" name="Skupina 257"/>
            <p:cNvGrpSpPr/>
            <p:nvPr/>
          </p:nvGrpSpPr>
          <p:grpSpPr>
            <a:xfrm>
              <a:off x="10364278" y="3643180"/>
              <a:ext cx="181597" cy="190105"/>
              <a:chOff x="6081430" y="614149"/>
              <a:chExt cx="483143" cy="506954"/>
            </a:xfrm>
          </p:grpSpPr>
          <p:sp>
            <p:nvSpPr>
              <p:cNvPr id="275" name="Ovál 274"/>
              <p:cNvSpPr/>
              <p:nvPr/>
            </p:nvSpPr>
            <p:spPr>
              <a:xfrm>
                <a:off x="6081430" y="614149"/>
                <a:ext cx="483143" cy="5069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76" name="Ovál 275"/>
              <p:cNvSpPr/>
              <p:nvPr/>
            </p:nvSpPr>
            <p:spPr>
              <a:xfrm>
                <a:off x="6232136" y="775119"/>
                <a:ext cx="176190" cy="188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59" name="Obdélník 258"/>
            <p:cNvSpPr/>
            <p:nvPr/>
          </p:nvSpPr>
          <p:spPr>
            <a:xfrm rot="21196210">
              <a:off x="10238746" y="2964271"/>
              <a:ext cx="1530404" cy="142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0" name="Vývojový diagram: postup 21"/>
            <p:cNvSpPr/>
            <p:nvPr/>
          </p:nvSpPr>
          <p:spPr>
            <a:xfrm rot="21196210">
              <a:off x="10938003" y="2877747"/>
              <a:ext cx="125712" cy="860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10000 w 10000"/>
                <a:gd name="connsiteY2" fmla="*/ 66 h 10066"/>
                <a:gd name="connsiteX3" fmla="*/ 10000 w 10000"/>
                <a:gd name="connsiteY3" fmla="*/ 10066 h 10066"/>
                <a:gd name="connsiteX4" fmla="*/ 0 w 10000"/>
                <a:gd name="connsiteY4" fmla="*/ 10066 h 10066"/>
                <a:gd name="connsiteX5" fmla="*/ 0 w 10000"/>
                <a:gd name="connsiteY5" fmla="*/ 66 h 10066"/>
                <a:gd name="connsiteX0" fmla="*/ 0 w 10000"/>
                <a:gd name="connsiteY0" fmla="*/ 156 h 10156"/>
                <a:gd name="connsiteX1" fmla="*/ 2859 w 10000"/>
                <a:gd name="connsiteY1" fmla="*/ 90 h 10156"/>
                <a:gd name="connsiteX2" fmla="*/ 7418 w 10000"/>
                <a:gd name="connsiteY2" fmla="*/ 0 h 10156"/>
                <a:gd name="connsiteX3" fmla="*/ 10000 w 10000"/>
                <a:gd name="connsiteY3" fmla="*/ 156 h 10156"/>
                <a:gd name="connsiteX4" fmla="*/ 10000 w 10000"/>
                <a:gd name="connsiteY4" fmla="*/ 10156 h 10156"/>
                <a:gd name="connsiteX5" fmla="*/ 0 w 10000"/>
                <a:gd name="connsiteY5" fmla="*/ 10156 h 10156"/>
                <a:gd name="connsiteX6" fmla="*/ 0 w 10000"/>
                <a:gd name="connsiteY6" fmla="*/ 156 h 1015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6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66 h 10066"/>
                <a:gd name="connsiteX1" fmla="*/ 2859 w 10000"/>
                <a:gd name="connsiteY1" fmla="*/ 0 h 10066"/>
                <a:gd name="connsiteX2" fmla="*/ 7622 w 10000"/>
                <a:gd name="connsiteY2" fmla="*/ 1875 h 10066"/>
                <a:gd name="connsiteX3" fmla="*/ 10000 w 10000"/>
                <a:gd name="connsiteY3" fmla="*/ 691 h 10066"/>
                <a:gd name="connsiteX4" fmla="*/ 10000 w 10000"/>
                <a:gd name="connsiteY4" fmla="*/ 10066 h 10066"/>
                <a:gd name="connsiteX5" fmla="*/ 0 w 10000"/>
                <a:gd name="connsiteY5" fmla="*/ 10066 h 10066"/>
                <a:gd name="connsiteX6" fmla="*/ 0 w 10000"/>
                <a:gd name="connsiteY6" fmla="*/ 66 h 10066"/>
                <a:gd name="connsiteX0" fmla="*/ 0 w 10000"/>
                <a:gd name="connsiteY0" fmla="*/ 0 h 10000"/>
                <a:gd name="connsiteX1" fmla="*/ 2315 w 10000"/>
                <a:gd name="connsiteY1" fmla="*/ 1899 h 10000"/>
                <a:gd name="connsiteX2" fmla="*/ 7622 w 10000"/>
                <a:gd name="connsiteY2" fmla="*/ 1809 h 10000"/>
                <a:gd name="connsiteX3" fmla="*/ 10000 w 10000"/>
                <a:gd name="connsiteY3" fmla="*/ 625 h 10000"/>
                <a:gd name="connsiteX4" fmla="*/ 10000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136"/>
                <a:gd name="connsiteY0" fmla="*/ 0 h 9553"/>
                <a:gd name="connsiteX1" fmla="*/ 2451 w 10136"/>
                <a:gd name="connsiteY1" fmla="*/ 1452 h 9553"/>
                <a:gd name="connsiteX2" fmla="*/ 7758 w 10136"/>
                <a:gd name="connsiteY2" fmla="*/ 1362 h 9553"/>
                <a:gd name="connsiteX3" fmla="*/ 10136 w 10136"/>
                <a:gd name="connsiteY3" fmla="*/ 178 h 9553"/>
                <a:gd name="connsiteX4" fmla="*/ 10136 w 10136"/>
                <a:gd name="connsiteY4" fmla="*/ 9553 h 9553"/>
                <a:gd name="connsiteX5" fmla="*/ 136 w 10136"/>
                <a:gd name="connsiteY5" fmla="*/ 9553 h 9553"/>
                <a:gd name="connsiteX6" fmla="*/ 0 w 10136"/>
                <a:gd name="connsiteY6" fmla="*/ 0 h 9553"/>
                <a:gd name="connsiteX0" fmla="*/ 0 w 10201"/>
                <a:gd name="connsiteY0" fmla="*/ 0 h 10000"/>
                <a:gd name="connsiteX1" fmla="*/ 2418 w 10201"/>
                <a:gd name="connsiteY1" fmla="*/ 1520 h 10000"/>
                <a:gd name="connsiteX2" fmla="*/ 7654 w 10201"/>
                <a:gd name="connsiteY2" fmla="*/ 1426 h 10000"/>
                <a:gd name="connsiteX3" fmla="*/ 10201 w 10201"/>
                <a:gd name="connsiteY3" fmla="*/ 747 h 10000"/>
                <a:gd name="connsiteX4" fmla="*/ 10000 w 10201"/>
                <a:gd name="connsiteY4" fmla="*/ 10000 h 10000"/>
                <a:gd name="connsiteX5" fmla="*/ 134 w 10201"/>
                <a:gd name="connsiteY5" fmla="*/ 10000 h 10000"/>
                <a:gd name="connsiteX6" fmla="*/ 0 w 10201"/>
                <a:gd name="connsiteY6" fmla="*/ 0 h 10000"/>
                <a:gd name="connsiteX0" fmla="*/ 0 w 10134"/>
                <a:gd name="connsiteY0" fmla="*/ 0 h 9626"/>
                <a:gd name="connsiteX1" fmla="*/ 2351 w 10134"/>
                <a:gd name="connsiteY1" fmla="*/ 1146 h 9626"/>
                <a:gd name="connsiteX2" fmla="*/ 7587 w 10134"/>
                <a:gd name="connsiteY2" fmla="*/ 1052 h 9626"/>
                <a:gd name="connsiteX3" fmla="*/ 10134 w 10134"/>
                <a:gd name="connsiteY3" fmla="*/ 373 h 9626"/>
                <a:gd name="connsiteX4" fmla="*/ 9933 w 10134"/>
                <a:gd name="connsiteY4" fmla="*/ 9626 h 9626"/>
                <a:gd name="connsiteX5" fmla="*/ 67 w 10134"/>
                <a:gd name="connsiteY5" fmla="*/ 9626 h 9626"/>
                <a:gd name="connsiteX6" fmla="*/ 0 w 10134"/>
                <a:gd name="connsiteY6" fmla="*/ 0 h 9626"/>
                <a:gd name="connsiteX0" fmla="*/ 0 w 9802"/>
                <a:gd name="connsiteY0" fmla="*/ 0 h 10000"/>
                <a:gd name="connsiteX1" fmla="*/ 2320 w 9802"/>
                <a:gd name="connsiteY1" fmla="*/ 1191 h 10000"/>
                <a:gd name="connsiteX2" fmla="*/ 7487 w 9802"/>
                <a:gd name="connsiteY2" fmla="*/ 1093 h 10000"/>
                <a:gd name="connsiteX3" fmla="*/ 9735 w 9802"/>
                <a:gd name="connsiteY3" fmla="*/ 387 h 10000"/>
                <a:gd name="connsiteX4" fmla="*/ 9802 w 9802"/>
                <a:gd name="connsiteY4" fmla="*/ 10000 h 10000"/>
                <a:gd name="connsiteX5" fmla="*/ 66 w 9802"/>
                <a:gd name="connsiteY5" fmla="*/ 10000 h 10000"/>
                <a:gd name="connsiteX6" fmla="*/ 0 w 9802"/>
                <a:gd name="connsiteY6" fmla="*/ 0 h 10000"/>
                <a:gd name="connsiteX0" fmla="*/ 0 w 10069"/>
                <a:gd name="connsiteY0" fmla="*/ 0 h 10000"/>
                <a:gd name="connsiteX1" fmla="*/ 2367 w 10069"/>
                <a:gd name="connsiteY1" fmla="*/ 1191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462 h 10462"/>
                <a:gd name="connsiteX1" fmla="*/ 2367 w 10069"/>
                <a:gd name="connsiteY1" fmla="*/ 1653 h 10462"/>
                <a:gd name="connsiteX2" fmla="*/ 7638 w 10069"/>
                <a:gd name="connsiteY2" fmla="*/ 1555 h 10462"/>
                <a:gd name="connsiteX3" fmla="*/ 10067 w 10069"/>
                <a:gd name="connsiteY3" fmla="*/ 849 h 10462"/>
                <a:gd name="connsiteX4" fmla="*/ 10000 w 10069"/>
                <a:gd name="connsiteY4" fmla="*/ 10462 h 10462"/>
                <a:gd name="connsiteX5" fmla="*/ 67 w 10069"/>
                <a:gd name="connsiteY5" fmla="*/ 10462 h 10462"/>
                <a:gd name="connsiteX6" fmla="*/ 0 w 10069"/>
                <a:gd name="connsiteY6" fmla="*/ 462 h 10462"/>
                <a:gd name="connsiteX0" fmla="*/ 0 w 10069"/>
                <a:gd name="connsiteY0" fmla="*/ 499 h 10499"/>
                <a:gd name="connsiteX1" fmla="*/ 2367 w 10069"/>
                <a:gd name="connsiteY1" fmla="*/ 1690 h 10499"/>
                <a:gd name="connsiteX2" fmla="*/ 7638 w 10069"/>
                <a:gd name="connsiteY2" fmla="*/ 1592 h 10499"/>
                <a:gd name="connsiteX3" fmla="*/ 10067 w 10069"/>
                <a:gd name="connsiteY3" fmla="*/ 886 h 10499"/>
                <a:gd name="connsiteX4" fmla="*/ 10000 w 10069"/>
                <a:gd name="connsiteY4" fmla="*/ 10499 h 10499"/>
                <a:gd name="connsiteX5" fmla="*/ 67 w 10069"/>
                <a:gd name="connsiteY5" fmla="*/ 10499 h 10499"/>
                <a:gd name="connsiteX6" fmla="*/ 0 w 10069"/>
                <a:gd name="connsiteY6" fmla="*/ 499 h 10499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473 h 10473"/>
                <a:gd name="connsiteX1" fmla="*/ 3110 w 10069"/>
                <a:gd name="connsiteY1" fmla="*/ 1858 h 10473"/>
                <a:gd name="connsiteX2" fmla="*/ 7638 w 10069"/>
                <a:gd name="connsiteY2" fmla="*/ 1566 h 10473"/>
                <a:gd name="connsiteX3" fmla="*/ 10067 w 10069"/>
                <a:gd name="connsiteY3" fmla="*/ 860 h 10473"/>
                <a:gd name="connsiteX4" fmla="*/ 10000 w 10069"/>
                <a:gd name="connsiteY4" fmla="*/ 10473 h 10473"/>
                <a:gd name="connsiteX5" fmla="*/ 67 w 10069"/>
                <a:gd name="connsiteY5" fmla="*/ 10473 h 10473"/>
                <a:gd name="connsiteX6" fmla="*/ 0 w 10069"/>
                <a:gd name="connsiteY6" fmla="*/ 473 h 10473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7638 w 10069"/>
                <a:gd name="connsiteY2" fmla="*/ 1093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69"/>
                <a:gd name="connsiteY0" fmla="*/ 0 h 10000"/>
                <a:gd name="connsiteX1" fmla="*/ 3110 w 10069"/>
                <a:gd name="connsiteY1" fmla="*/ 1385 h 10000"/>
                <a:gd name="connsiteX2" fmla="*/ 6759 w 10069"/>
                <a:gd name="connsiteY2" fmla="*/ 1287 h 10000"/>
                <a:gd name="connsiteX3" fmla="*/ 10067 w 10069"/>
                <a:gd name="connsiteY3" fmla="*/ 387 h 10000"/>
                <a:gd name="connsiteX4" fmla="*/ 10000 w 10069"/>
                <a:gd name="connsiteY4" fmla="*/ 10000 h 10000"/>
                <a:gd name="connsiteX5" fmla="*/ 67 w 10069"/>
                <a:gd name="connsiteY5" fmla="*/ 10000 h 10000"/>
                <a:gd name="connsiteX6" fmla="*/ 0 w 10069"/>
                <a:gd name="connsiteY6" fmla="*/ 0 h 10000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005"/>
                <a:gd name="connsiteY0" fmla="*/ 2 h 10002"/>
                <a:gd name="connsiteX1" fmla="*/ 3110 w 10005"/>
                <a:gd name="connsiteY1" fmla="*/ 1387 h 10002"/>
                <a:gd name="connsiteX2" fmla="*/ 6759 w 10005"/>
                <a:gd name="connsiteY2" fmla="*/ 1289 h 10002"/>
                <a:gd name="connsiteX3" fmla="*/ 9999 w 10005"/>
                <a:gd name="connsiteY3" fmla="*/ 0 h 10002"/>
                <a:gd name="connsiteX4" fmla="*/ 10000 w 10005"/>
                <a:gd name="connsiteY4" fmla="*/ 10002 h 10002"/>
                <a:gd name="connsiteX5" fmla="*/ 67 w 10005"/>
                <a:gd name="connsiteY5" fmla="*/ 10002 h 10002"/>
                <a:gd name="connsiteX6" fmla="*/ 0 w 10005"/>
                <a:gd name="connsiteY6" fmla="*/ 2 h 10002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759 w 10135"/>
                <a:gd name="connsiteY2" fmla="*/ 1287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  <a:gd name="connsiteX0" fmla="*/ 0 w 10135"/>
                <a:gd name="connsiteY0" fmla="*/ 0 h 10000"/>
                <a:gd name="connsiteX1" fmla="*/ 3110 w 10135"/>
                <a:gd name="connsiteY1" fmla="*/ 1385 h 10000"/>
                <a:gd name="connsiteX2" fmla="*/ 6827 w 10135"/>
                <a:gd name="connsiteY2" fmla="*/ 1481 h 10000"/>
                <a:gd name="connsiteX3" fmla="*/ 10134 w 10135"/>
                <a:gd name="connsiteY3" fmla="*/ 387 h 10000"/>
                <a:gd name="connsiteX4" fmla="*/ 10000 w 10135"/>
                <a:gd name="connsiteY4" fmla="*/ 10000 h 10000"/>
                <a:gd name="connsiteX5" fmla="*/ 67 w 10135"/>
                <a:gd name="connsiteY5" fmla="*/ 10000 h 10000"/>
                <a:gd name="connsiteX6" fmla="*/ 0 w 10135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5" h="10000">
                  <a:moveTo>
                    <a:pt x="0" y="0"/>
                  </a:moveTo>
                  <a:cubicBezTo>
                    <a:pt x="1194" y="669"/>
                    <a:pt x="1972" y="1138"/>
                    <a:pt x="3110" y="1385"/>
                  </a:cubicBezTo>
                  <a:cubicBezTo>
                    <a:pt x="4248" y="1632"/>
                    <a:pt x="5206" y="1712"/>
                    <a:pt x="6827" y="1481"/>
                  </a:cubicBezTo>
                  <a:cubicBezTo>
                    <a:pt x="8200" y="1181"/>
                    <a:pt x="8896" y="1173"/>
                    <a:pt x="10134" y="387"/>
                  </a:cubicBezTo>
                  <a:cubicBezTo>
                    <a:pt x="10156" y="3591"/>
                    <a:pt x="9978" y="6796"/>
                    <a:pt x="10000" y="10000"/>
                  </a:cubicBezTo>
                  <a:lnTo>
                    <a:pt x="67" y="10000"/>
                  </a:lnTo>
                  <a:cubicBezTo>
                    <a:pt x="23" y="6538"/>
                    <a:pt x="33" y="500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2" name="Zaoblený obdélník 271"/>
            <p:cNvSpPr/>
            <p:nvPr/>
          </p:nvSpPr>
          <p:spPr>
            <a:xfrm rot="21186236">
              <a:off x="10901775" y="2504127"/>
              <a:ext cx="170688" cy="365937"/>
            </a:xfrm>
            <a:prstGeom prst="roundRect">
              <a:avLst>
                <a:gd name="adj" fmla="val 471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ovéPole 300"/>
                <p:cNvSpPr txBox="1"/>
                <p:nvPr/>
              </p:nvSpPr>
              <p:spPr>
                <a:xfrm>
                  <a:off x="2928774" y="3930129"/>
                  <a:ext cx="726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01" name="TextovéPole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774" y="3930129"/>
                  <a:ext cx="72609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3208" r="-15094" b="-2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1" name="Čárový bublinový popisek 3 (s ohraničením a zvýrazněním) 310"/>
            <p:cNvSpPr/>
            <p:nvPr/>
          </p:nvSpPr>
          <p:spPr>
            <a:xfrm flipH="1">
              <a:off x="1897251" y="1377746"/>
              <a:ext cx="2849441" cy="468950"/>
            </a:xfrm>
            <a:prstGeom prst="accentBorderCallout3">
              <a:avLst>
                <a:gd name="adj1" fmla="val 62159"/>
                <a:gd name="adj2" fmla="val -5960"/>
                <a:gd name="adj3" fmla="val 92186"/>
                <a:gd name="adj4" fmla="val -20095"/>
                <a:gd name="adj5" fmla="val 139896"/>
                <a:gd name="adj6" fmla="val -17847"/>
                <a:gd name="adj7" fmla="val 139957"/>
                <a:gd name="adj8" fmla="val -3589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12" name="Přímá spojnice 311"/>
            <p:cNvCxnSpPr/>
            <p:nvPr/>
          </p:nvCxnSpPr>
          <p:spPr>
            <a:xfrm flipH="1">
              <a:off x="5688504" y="2033407"/>
              <a:ext cx="9702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TextovéPole 319"/>
            <p:cNvSpPr txBox="1"/>
            <p:nvPr/>
          </p:nvSpPr>
          <p:spPr>
            <a:xfrm>
              <a:off x="2644696" y="191356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Druhé odtržení</a:t>
              </a:r>
              <a:endParaRPr lang="cs-CZ" dirty="0"/>
            </a:p>
          </p:txBody>
        </p:sp>
        <p:sp>
          <p:nvSpPr>
            <p:cNvPr id="321" name="Zaoblený obdélník 320"/>
            <p:cNvSpPr/>
            <p:nvPr/>
          </p:nvSpPr>
          <p:spPr>
            <a:xfrm>
              <a:off x="2693494" y="151236"/>
              <a:ext cx="1672604" cy="4973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3" name="Šipka doprava 322"/>
            <p:cNvSpPr/>
            <p:nvPr/>
          </p:nvSpPr>
          <p:spPr>
            <a:xfrm>
              <a:off x="7038796" y="3142549"/>
              <a:ext cx="945487" cy="584891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bdélník 2"/>
                <p:cNvSpPr/>
                <p:nvPr/>
              </p:nvSpPr>
              <p:spPr>
                <a:xfrm>
                  <a:off x="2008974" y="1420120"/>
                  <a:ext cx="3150039" cy="4143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dirty="0" smtClean="0"/>
                    <a:t>Velikost </a:t>
                  </a:r>
                  <a:r>
                    <a:rPr lang="cs-CZ" dirty="0"/>
                    <a:t>odtrhové síly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" name="Obdélní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974" y="1420120"/>
                  <a:ext cx="3150039" cy="414358"/>
                </a:xfrm>
                <a:prstGeom prst="rect">
                  <a:avLst/>
                </a:prstGeom>
                <a:blipFill>
                  <a:blip r:embed="rId3"/>
                  <a:stretch>
                    <a:fillRect l="-1735" t="-10000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7" name="Skupina 176"/>
            <p:cNvGrpSpPr/>
            <p:nvPr/>
          </p:nvGrpSpPr>
          <p:grpSpPr>
            <a:xfrm>
              <a:off x="3600653" y="2760324"/>
              <a:ext cx="1646834" cy="1822477"/>
              <a:chOff x="1589161" y="3478826"/>
              <a:chExt cx="1646834" cy="1822477"/>
            </a:xfrm>
          </p:grpSpPr>
          <p:sp>
            <p:nvSpPr>
              <p:cNvPr id="178" name="Ovál 177"/>
              <p:cNvSpPr/>
              <p:nvPr/>
            </p:nvSpPr>
            <p:spPr>
              <a:xfrm>
                <a:off x="3169771" y="4150288"/>
                <a:ext cx="66224" cy="705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179" name="Skupina 178"/>
              <p:cNvGrpSpPr/>
              <p:nvPr/>
            </p:nvGrpSpPr>
            <p:grpSpPr>
              <a:xfrm rot="5400000">
                <a:off x="1467153" y="4117372"/>
                <a:ext cx="621786" cy="377769"/>
                <a:chOff x="1414262" y="3255409"/>
                <a:chExt cx="854527" cy="517429"/>
              </a:xfrm>
            </p:grpSpPr>
            <p:sp>
              <p:nvSpPr>
                <p:cNvPr id="209" name="Ovál 208"/>
                <p:cNvSpPr/>
                <p:nvPr/>
              </p:nvSpPr>
              <p:spPr>
                <a:xfrm>
                  <a:off x="1414262" y="3263180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11" name="Ovál 210"/>
                <p:cNvSpPr/>
                <p:nvPr/>
              </p:nvSpPr>
              <p:spPr>
                <a:xfrm>
                  <a:off x="1771645" y="3255409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180" name="Přímá spojnice 179"/>
              <p:cNvCxnSpPr>
                <a:endCxn id="181" idx="2"/>
              </p:cNvCxnSpPr>
              <p:nvPr/>
            </p:nvCxnSpPr>
            <p:spPr>
              <a:xfrm flipH="1" flipV="1">
                <a:off x="2526869" y="3478826"/>
                <a:ext cx="93438" cy="718875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Vývojový diagram: postup 13"/>
              <p:cNvSpPr/>
              <p:nvPr/>
            </p:nvSpPr>
            <p:spPr>
              <a:xfrm rot="5400000">
                <a:off x="1885908" y="3353105"/>
                <a:ext cx="515240" cy="7666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2" name="Vývojový diagram: postup 13"/>
              <p:cNvSpPr/>
              <p:nvPr/>
            </p:nvSpPr>
            <p:spPr>
              <a:xfrm rot="5400000" flipH="1">
                <a:off x="1808518" y="4963349"/>
                <a:ext cx="126554" cy="189507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84" name="Přímá spojnice 183"/>
              <p:cNvCxnSpPr/>
              <p:nvPr/>
            </p:nvCxnSpPr>
            <p:spPr>
              <a:xfrm flipV="1">
                <a:off x="2526869" y="4464314"/>
                <a:ext cx="82165" cy="65611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Přímá spojnice 185"/>
              <p:cNvCxnSpPr/>
              <p:nvPr/>
            </p:nvCxnSpPr>
            <p:spPr>
              <a:xfrm flipH="1" flipV="1">
                <a:off x="2602612" y="4474833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Přímá spojnice 198"/>
              <p:cNvCxnSpPr/>
              <p:nvPr/>
            </p:nvCxnSpPr>
            <p:spPr>
              <a:xfrm flipH="1" flipV="1">
                <a:off x="2608827" y="4184977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Přímá spojnice 199"/>
              <p:cNvCxnSpPr>
                <a:endCxn id="202" idx="0"/>
              </p:cNvCxnSpPr>
              <p:nvPr/>
            </p:nvCxnSpPr>
            <p:spPr>
              <a:xfrm flipH="1">
                <a:off x="2331434" y="5120433"/>
                <a:ext cx="1954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Ovál 201"/>
              <p:cNvSpPr/>
              <p:nvPr/>
            </p:nvSpPr>
            <p:spPr>
              <a:xfrm rot="5400000">
                <a:off x="1964516" y="4934385"/>
                <a:ext cx="361741" cy="372095"/>
              </a:xfrm>
              <a:prstGeom prst="ellips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>
                <a:off x="1984020" y="492663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A</a:t>
                </a:r>
                <a:endParaRPr lang="cs-CZ" dirty="0"/>
              </a:p>
            </p:txBody>
          </p:sp>
          <p:grpSp>
            <p:nvGrpSpPr>
              <p:cNvPr id="204" name="Skupina 203"/>
              <p:cNvGrpSpPr/>
              <p:nvPr/>
            </p:nvGrpSpPr>
            <p:grpSpPr>
              <a:xfrm>
                <a:off x="1666776" y="4768023"/>
                <a:ext cx="145364" cy="226802"/>
                <a:chOff x="3426118" y="4216596"/>
                <a:chExt cx="275932" cy="457641"/>
              </a:xfrm>
            </p:grpSpPr>
            <p:cxnSp>
              <p:nvCxnSpPr>
                <p:cNvPr id="206" name="Přímá spojnice 205"/>
                <p:cNvCxnSpPr/>
                <p:nvPr/>
              </p:nvCxnSpPr>
              <p:spPr>
                <a:xfrm rot="5400000" flipH="1" flipV="1">
                  <a:off x="3377889" y="4395263"/>
                  <a:ext cx="261984" cy="165525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Ovál 206"/>
                <p:cNvSpPr/>
                <p:nvPr/>
              </p:nvSpPr>
              <p:spPr>
                <a:xfrm rot="5400000">
                  <a:off x="3573801" y="4218784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208" name="Ovál 207"/>
                <p:cNvSpPr/>
                <p:nvPr/>
              </p:nvSpPr>
              <p:spPr>
                <a:xfrm rot="5400000">
                  <a:off x="3567019" y="4545987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205" name="Přímá spojnice 204"/>
              <p:cNvCxnSpPr>
                <a:stCxn id="211" idx="6"/>
                <a:endCxn id="207" idx="2"/>
              </p:cNvCxnSpPr>
              <p:nvPr/>
            </p:nvCxnSpPr>
            <p:spPr>
              <a:xfrm flipH="1">
                <a:off x="1778935" y="4617149"/>
                <a:ext cx="1947" cy="1508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Skupina 226"/>
            <p:cNvGrpSpPr/>
            <p:nvPr/>
          </p:nvGrpSpPr>
          <p:grpSpPr>
            <a:xfrm>
              <a:off x="8863583" y="2755838"/>
              <a:ext cx="1646834" cy="1822477"/>
              <a:chOff x="1589161" y="3478826"/>
              <a:chExt cx="1646834" cy="1822477"/>
            </a:xfrm>
          </p:grpSpPr>
          <p:sp>
            <p:nvSpPr>
              <p:cNvPr id="228" name="Ovál 227"/>
              <p:cNvSpPr/>
              <p:nvPr/>
            </p:nvSpPr>
            <p:spPr>
              <a:xfrm>
                <a:off x="3169771" y="4150288"/>
                <a:ext cx="66224" cy="705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grpSp>
            <p:nvGrpSpPr>
              <p:cNvPr id="229" name="Skupina 228"/>
              <p:cNvGrpSpPr/>
              <p:nvPr/>
            </p:nvGrpSpPr>
            <p:grpSpPr>
              <a:xfrm rot="5400000">
                <a:off x="1467153" y="4117372"/>
                <a:ext cx="621786" cy="377769"/>
                <a:chOff x="1414262" y="3255409"/>
                <a:chExt cx="854527" cy="517429"/>
              </a:xfrm>
            </p:grpSpPr>
            <p:sp>
              <p:nvSpPr>
                <p:cNvPr id="308" name="Ovál 307"/>
                <p:cNvSpPr/>
                <p:nvPr/>
              </p:nvSpPr>
              <p:spPr>
                <a:xfrm>
                  <a:off x="1414262" y="3263180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09" name="Ovál 308"/>
                <p:cNvSpPr/>
                <p:nvPr/>
              </p:nvSpPr>
              <p:spPr>
                <a:xfrm>
                  <a:off x="1771645" y="3255409"/>
                  <a:ext cx="497144" cy="509658"/>
                </a:xfrm>
                <a:prstGeom prst="ellips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251" name="Přímá spojnice 250"/>
              <p:cNvCxnSpPr>
                <a:endCxn id="262" idx="2"/>
              </p:cNvCxnSpPr>
              <p:nvPr/>
            </p:nvCxnSpPr>
            <p:spPr>
              <a:xfrm flipH="1" flipV="1">
                <a:off x="2526869" y="3478826"/>
                <a:ext cx="93438" cy="718875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Vývojový diagram: postup 13"/>
              <p:cNvSpPr/>
              <p:nvPr/>
            </p:nvSpPr>
            <p:spPr>
              <a:xfrm rot="5400000">
                <a:off x="1885908" y="3353105"/>
                <a:ext cx="515240" cy="76668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63" name="Vývojový diagram: postup 13"/>
              <p:cNvSpPr/>
              <p:nvPr/>
            </p:nvSpPr>
            <p:spPr>
              <a:xfrm rot="5400000" flipH="1">
                <a:off x="1808518" y="4963349"/>
                <a:ext cx="126554" cy="189507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321 h 10321"/>
                  <a:gd name="connsiteX1" fmla="*/ 3291 w 10000"/>
                  <a:gd name="connsiteY1" fmla="*/ 0 h 10321"/>
                  <a:gd name="connsiteX2" fmla="*/ 10000 w 10000"/>
                  <a:gd name="connsiteY2" fmla="*/ 321 h 10321"/>
                  <a:gd name="connsiteX3" fmla="*/ 10000 w 10000"/>
                  <a:gd name="connsiteY3" fmla="*/ 10321 h 10321"/>
                  <a:gd name="connsiteX4" fmla="*/ 0 w 10000"/>
                  <a:gd name="connsiteY4" fmla="*/ 10321 h 10321"/>
                  <a:gd name="connsiteX5" fmla="*/ 0 w 10000"/>
                  <a:gd name="connsiteY5" fmla="*/ 321 h 10321"/>
                  <a:gd name="connsiteX0" fmla="*/ 3291 w 10000"/>
                  <a:gd name="connsiteY0" fmla="*/ 0 h 10321"/>
                  <a:gd name="connsiteX1" fmla="*/ 10000 w 10000"/>
                  <a:gd name="connsiteY1" fmla="*/ 321 h 10321"/>
                  <a:gd name="connsiteX2" fmla="*/ 10000 w 10000"/>
                  <a:gd name="connsiteY2" fmla="*/ 10321 h 10321"/>
                  <a:gd name="connsiteX3" fmla="*/ 0 w 10000"/>
                  <a:gd name="connsiteY3" fmla="*/ 10321 h 10321"/>
                  <a:gd name="connsiteX4" fmla="*/ 0 w 10000"/>
                  <a:gd name="connsiteY4" fmla="*/ 321 h 10321"/>
                  <a:gd name="connsiteX5" fmla="*/ 3587 w 10000"/>
                  <a:gd name="connsiteY5" fmla="*/ 1022 h 10321"/>
                  <a:gd name="connsiteX0" fmla="*/ 10000 w 10000"/>
                  <a:gd name="connsiteY0" fmla="*/ 10 h 10010"/>
                  <a:gd name="connsiteX1" fmla="*/ 10000 w 10000"/>
                  <a:gd name="connsiteY1" fmla="*/ 10010 h 10010"/>
                  <a:gd name="connsiteX2" fmla="*/ 0 w 10000"/>
                  <a:gd name="connsiteY2" fmla="*/ 10010 h 10010"/>
                  <a:gd name="connsiteX3" fmla="*/ 0 w 10000"/>
                  <a:gd name="connsiteY3" fmla="*/ 10 h 10010"/>
                  <a:gd name="connsiteX4" fmla="*/ 3587 w 10000"/>
                  <a:gd name="connsiteY4" fmla="*/ 711 h 10010"/>
                  <a:gd name="connsiteX0" fmla="*/ 10000 w 10000"/>
                  <a:gd name="connsiteY0" fmla="*/ 0 h 10000"/>
                  <a:gd name="connsiteX1" fmla="*/ 10000 w 10000"/>
                  <a:gd name="connsiteY1" fmla="*/ 10000 h 10000"/>
                  <a:gd name="connsiteX2" fmla="*/ 0 w 10000"/>
                  <a:gd name="connsiteY2" fmla="*/ 10000 h 10000"/>
                  <a:gd name="connsiteX3" fmla="*/ 0 w 10000"/>
                  <a:gd name="connsiteY3" fmla="*/ 0 h 10000"/>
                  <a:gd name="connsiteX0" fmla="*/ 10000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0" y="1000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264" name="Přímá spojnice 263"/>
              <p:cNvCxnSpPr/>
              <p:nvPr/>
            </p:nvCxnSpPr>
            <p:spPr>
              <a:xfrm flipV="1">
                <a:off x="2526869" y="4464314"/>
                <a:ext cx="82165" cy="65611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Přímá spojnice 276"/>
              <p:cNvCxnSpPr/>
              <p:nvPr/>
            </p:nvCxnSpPr>
            <p:spPr>
              <a:xfrm flipH="1" flipV="1">
                <a:off x="2602612" y="4474833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Přímá spojnice 277"/>
              <p:cNvCxnSpPr/>
              <p:nvPr/>
            </p:nvCxnSpPr>
            <p:spPr>
              <a:xfrm flipH="1" flipV="1">
                <a:off x="2608827" y="4184977"/>
                <a:ext cx="591562" cy="134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Přímá spojnice 278"/>
              <p:cNvCxnSpPr>
                <a:endCxn id="280" idx="0"/>
              </p:cNvCxnSpPr>
              <p:nvPr/>
            </p:nvCxnSpPr>
            <p:spPr>
              <a:xfrm flipH="1">
                <a:off x="2331434" y="5120433"/>
                <a:ext cx="195435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Ovál 279"/>
              <p:cNvSpPr/>
              <p:nvPr/>
            </p:nvSpPr>
            <p:spPr>
              <a:xfrm rot="5400000">
                <a:off x="1964516" y="4934385"/>
                <a:ext cx="361741" cy="372095"/>
              </a:xfrm>
              <a:prstGeom prst="ellips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81" name="TextovéPole 280"/>
              <p:cNvSpPr txBox="1"/>
              <p:nvPr/>
            </p:nvSpPr>
            <p:spPr>
              <a:xfrm>
                <a:off x="1984020" y="492663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A</a:t>
                </a:r>
                <a:endParaRPr lang="cs-CZ" dirty="0"/>
              </a:p>
            </p:txBody>
          </p:sp>
          <p:grpSp>
            <p:nvGrpSpPr>
              <p:cNvPr id="285" name="Skupina 284"/>
              <p:cNvGrpSpPr/>
              <p:nvPr/>
            </p:nvGrpSpPr>
            <p:grpSpPr>
              <a:xfrm>
                <a:off x="1666776" y="4768023"/>
                <a:ext cx="145364" cy="226802"/>
                <a:chOff x="3426118" y="4216596"/>
                <a:chExt cx="275932" cy="457641"/>
              </a:xfrm>
            </p:grpSpPr>
            <p:cxnSp>
              <p:nvCxnSpPr>
                <p:cNvPr id="289" name="Přímá spojnice 288"/>
                <p:cNvCxnSpPr/>
                <p:nvPr/>
              </p:nvCxnSpPr>
              <p:spPr>
                <a:xfrm rot="5400000" flipH="1" flipV="1">
                  <a:off x="3377889" y="4395263"/>
                  <a:ext cx="261984" cy="165525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5" name="Ovál 304"/>
                <p:cNvSpPr/>
                <p:nvPr/>
              </p:nvSpPr>
              <p:spPr>
                <a:xfrm rot="5400000">
                  <a:off x="3573801" y="4218784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  <p:sp>
              <p:nvSpPr>
                <p:cNvPr id="306" name="Ovál 305"/>
                <p:cNvSpPr/>
                <p:nvPr/>
              </p:nvSpPr>
              <p:spPr>
                <a:xfrm rot="5400000">
                  <a:off x="3567019" y="4545987"/>
                  <a:ext cx="130438" cy="126061"/>
                </a:xfrm>
                <a:prstGeom prst="ellips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  <p:cxnSp>
            <p:nvCxnSpPr>
              <p:cNvPr id="286" name="Přímá spojnice 285"/>
              <p:cNvCxnSpPr>
                <a:stCxn id="309" idx="6"/>
                <a:endCxn id="305" idx="2"/>
              </p:cNvCxnSpPr>
              <p:nvPr/>
            </p:nvCxnSpPr>
            <p:spPr>
              <a:xfrm flipH="1">
                <a:off x="1778935" y="4617149"/>
                <a:ext cx="1947" cy="1508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TextovéPole 309"/>
                <p:cNvSpPr txBox="1"/>
                <p:nvPr/>
              </p:nvSpPr>
              <p:spPr>
                <a:xfrm>
                  <a:off x="8154482" y="3894641"/>
                  <a:ext cx="7260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10" name="TextovéPole 3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4482" y="3894641"/>
                  <a:ext cx="7260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208" r="-15094" b="-1951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Přímá spojnice 314"/>
            <p:cNvCxnSpPr/>
            <p:nvPr/>
          </p:nvCxnSpPr>
          <p:spPr>
            <a:xfrm>
              <a:off x="449673" y="5136004"/>
              <a:ext cx="0" cy="16764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Přímá spojnice 316"/>
            <p:cNvCxnSpPr/>
            <p:nvPr/>
          </p:nvCxnSpPr>
          <p:spPr>
            <a:xfrm flipH="1">
              <a:off x="420684" y="6483541"/>
              <a:ext cx="106599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4" name="Volný tvar 323"/>
            <p:cNvSpPr/>
            <p:nvPr/>
          </p:nvSpPr>
          <p:spPr>
            <a:xfrm>
              <a:off x="460789" y="5241053"/>
              <a:ext cx="3497179" cy="1114152"/>
            </a:xfrm>
            <a:custGeom>
              <a:avLst/>
              <a:gdLst>
                <a:gd name="connsiteX0" fmla="*/ 0 w 10202779"/>
                <a:gd name="connsiteY0" fmla="*/ 826169 h 834190"/>
                <a:gd name="connsiteX1" fmla="*/ 521368 w 10202779"/>
                <a:gd name="connsiteY1" fmla="*/ 778042 h 834190"/>
                <a:gd name="connsiteX2" fmla="*/ 1339516 w 10202779"/>
                <a:gd name="connsiteY2" fmla="*/ 657726 h 834190"/>
                <a:gd name="connsiteX3" fmla="*/ 2181726 w 10202779"/>
                <a:gd name="connsiteY3" fmla="*/ 465221 h 834190"/>
                <a:gd name="connsiteX4" fmla="*/ 2999874 w 10202779"/>
                <a:gd name="connsiteY4" fmla="*/ 192505 h 834190"/>
                <a:gd name="connsiteX5" fmla="*/ 3416968 w 10202779"/>
                <a:gd name="connsiteY5" fmla="*/ 16042 h 834190"/>
                <a:gd name="connsiteX6" fmla="*/ 3497179 w 10202779"/>
                <a:gd name="connsiteY6" fmla="*/ 0 h 834190"/>
                <a:gd name="connsiteX7" fmla="*/ 3497179 w 10202779"/>
                <a:gd name="connsiteY7" fmla="*/ 834190 h 834190"/>
                <a:gd name="connsiteX8" fmla="*/ 10202779 w 10202779"/>
                <a:gd name="connsiteY8" fmla="*/ 818148 h 834190"/>
                <a:gd name="connsiteX0" fmla="*/ 0 w 3497179"/>
                <a:gd name="connsiteY0" fmla="*/ 826169 h 834190"/>
                <a:gd name="connsiteX1" fmla="*/ 521368 w 3497179"/>
                <a:gd name="connsiteY1" fmla="*/ 778042 h 834190"/>
                <a:gd name="connsiteX2" fmla="*/ 1339516 w 3497179"/>
                <a:gd name="connsiteY2" fmla="*/ 657726 h 834190"/>
                <a:gd name="connsiteX3" fmla="*/ 2181726 w 3497179"/>
                <a:gd name="connsiteY3" fmla="*/ 465221 h 834190"/>
                <a:gd name="connsiteX4" fmla="*/ 2999874 w 3497179"/>
                <a:gd name="connsiteY4" fmla="*/ 192505 h 834190"/>
                <a:gd name="connsiteX5" fmla="*/ 3416968 w 3497179"/>
                <a:gd name="connsiteY5" fmla="*/ 16042 h 834190"/>
                <a:gd name="connsiteX6" fmla="*/ 3497179 w 3497179"/>
                <a:gd name="connsiteY6" fmla="*/ 0 h 834190"/>
                <a:gd name="connsiteX7" fmla="*/ 3497179 w 3497179"/>
                <a:gd name="connsiteY7" fmla="*/ 834190 h 83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179" h="834190">
                  <a:moveTo>
                    <a:pt x="0" y="826169"/>
                  </a:moveTo>
                  <a:lnTo>
                    <a:pt x="521368" y="778042"/>
                  </a:lnTo>
                  <a:lnTo>
                    <a:pt x="1339516" y="657726"/>
                  </a:lnTo>
                  <a:lnTo>
                    <a:pt x="2181726" y="465221"/>
                  </a:lnTo>
                  <a:lnTo>
                    <a:pt x="2999874" y="192505"/>
                  </a:lnTo>
                  <a:lnTo>
                    <a:pt x="3416968" y="16042"/>
                  </a:lnTo>
                  <a:lnTo>
                    <a:pt x="3497179" y="0"/>
                  </a:lnTo>
                  <a:lnTo>
                    <a:pt x="3497179" y="83419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3965989" y="5884167"/>
              <a:ext cx="6200274" cy="457200"/>
            </a:xfrm>
            <a:custGeom>
              <a:avLst/>
              <a:gdLst>
                <a:gd name="connsiteX0" fmla="*/ 0 w 6200274"/>
                <a:gd name="connsiteY0" fmla="*/ 457200 h 457200"/>
                <a:gd name="connsiteX1" fmla="*/ 681789 w 6200274"/>
                <a:gd name="connsiteY1" fmla="*/ 449179 h 457200"/>
                <a:gd name="connsiteX2" fmla="*/ 1491916 w 6200274"/>
                <a:gd name="connsiteY2" fmla="*/ 344905 h 457200"/>
                <a:gd name="connsiteX3" fmla="*/ 2261937 w 6200274"/>
                <a:gd name="connsiteY3" fmla="*/ 224589 h 457200"/>
                <a:gd name="connsiteX4" fmla="*/ 2783305 w 6200274"/>
                <a:gd name="connsiteY4" fmla="*/ 80210 h 457200"/>
                <a:gd name="connsiteX5" fmla="*/ 2991853 w 6200274"/>
                <a:gd name="connsiteY5" fmla="*/ 32084 h 457200"/>
                <a:gd name="connsiteX6" fmla="*/ 3120189 w 6200274"/>
                <a:gd name="connsiteY6" fmla="*/ 0 h 457200"/>
                <a:gd name="connsiteX7" fmla="*/ 3112168 w 6200274"/>
                <a:gd name="connsiteY7" fmla="*/ 409073 h 457200"/>
                <a:gd name="connsiteX8" fmla="*/ 6200274 w 6200274"/>
                <a:gd name="connsiteY8" fmla="*/ 37698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0274" h="457200">
                  <a:moveTo>
                    <a:pt x="0" y="457200"/>
                  </a:moveTo>
                  <a:lnTo>
                    <a:pt x="681789" y="449179"/>
                  </a:lnTo>
                  <a:lnTo>
                    <a:pt x="1491916" y="344905"/>
                  </a:lnTo>
                  <a:lnTo>
                    <a:pt x="2261937" y="224589"/>
                  </a:lnTo>
                  <a:lnTo>
                    <a:pt x="2783305" y="80210"/>
                  </a:lnTo>
                  <a:lnTo>
                    <a:pt x="2991853" y="32084"/>
                  </a:lnTo>
                  <a:lnTo>
                    <a:pt x="3120189" y="0"/>
                  </a:lnTo>
                  <a:lnTo>
                    <a:pt x="3112168" y="409073"/>
                  </a:lnTo>
                  <a:lnTo>
                    <a:pt x="6200274" y="37698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/>
                <p:cNvSpPr txBox="1"/>
                <p:nvPr/>
              </p:nvSpPr>
              <p:spPr>
                <a:xfrm>
                  <a:off x="178239" y="5612864"/>
                  <a:ext cx="2030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" name="TextovéPol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39" y="5612864"/>
                  <a:ext cx="20300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7931" r="-34483" b="-2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8217095" y="6492921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095" y="6492921"/>
                  <a:ext cx="1499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0909" r="-40909" b="-1707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TextovéPole 325"/>
                <p:cNvSpPr txBox="1"/>
                <p:nvPr/>
              </p:nvSpPr>
              <p:spPr>
                <a:xfrm>
                  <a:off x="5223735" y="5182266"/>
                  <a:ext cx="1995995" cy="41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první odtržení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26" name="TextovéPole 3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735" y="5182266"/>
                  <a:ext cx="1995995" cy="414358"/>
                </a:xfrm>
                <a:prstGeom prst="rect">
                  <a:avLst/>
                </a:prstGeom>
                <a:blipFill>
                  <a:blip r:embed="rId7"/>
                  <a:stretch>
                    <a:fillRect l="-2740" t="-10000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7" name="Čárový bublinový popisek 3 326"/>
            <p:cNvSpPr/>
            <p:nvPr/>
          </p:nvSpPr>
          <p:spPr>
            <a:xfrm>
              <a:off x="5241111" y="5096635"/>
              <a:ext cx="1978619" cy="569494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8235"/>
                <a:gd name="adj6" fmla="val -41612"/>
                <a:gd name="adj7" fmla="val 82196"/>
                <a:gd name="adj8" fmla="val -6281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extovéPole 327"/>
                <p:cNvSpPr txBox="1"/>
                <p:nvPr/>
              </p:nvSpPr>
              <p:spPr>
                <a:xfrm>
                  <a:off x="8190069" y="5681556"/>
                  <a:ext cx="2164541" cy="41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druhé odtržení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28" name="TextovéPole 3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0069" y="5681556"/>
                  <a:ext cx="2164541" cy="414358"/>
                </a:xfrm>
                <a:prstGeom prst="rect">
                  <a:avLst/>
                </a:prstGeom>
                <a:blipFill>
                  <a:blip r:embed="rId8"/>
                  <a:stretch>
                    <a:fillRect l="-2524" t="-10000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9" name="Čárový bublinový popisek 3 328"/>
            <p:cNvSpPr/>
            <p:nvPr/>
          </p:nvSpPr>
          <p:spPr>
            <a:xfrm>
              <a:off x="8234880" y="5567096"/>
              <a:ext cx="1931383" cy="569494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6852"/>
                <a:gd name="adj6" fmla="val -39592"/>
                <a:gd name="adj7" fmla="val 84009"/>
                <a:gd name="adj8" fmla="val -5900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ovéPole 9"/>
                <p:cNvSpPr txBox="1"/>
                <p:nvPr/>
              </p:nvSpPr>
              <p:spPr>
                <a:xfrm>
                  <a:off x="10354609" y="5771612"/>
                  <a:ext cx="2042771" cy="41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Proč je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cs-CZ" dirty="0" smtClean="0"/>
                    <a:t> ?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10" name="TextovéPol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4609" y="5771612"/>
                  <a:ext cx="2042771" cy="414358"/>
                </a:xfrm>
                <a:prstGeom prst="rect">
                  <a:avLst/>
                </a:prstGeom>
                <a:blipFill>
                  <a:blip r:embed="rId9"/>
                  <a:stretch>
                    <a:fillRect l="-3020" t="-10000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0" name="TextovéPole 329"/>
            <p:cNvSpPr txBox="1"/>
            <p:nvPr/>
          </p:nvSpPr>
          <p:spPr>
            <a:xfrm>
              <a:off x="6573672" y="615172"/>
              <a:ext cx="249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Napájení cívky odpojeno</a:t>
              </a:r>
              <a:endParaRPr lang="cs-CZ" dirty="0"/>
            </a:p>
          </p:txBody>
        </p:sp>
        <p:sp>
          <p:nvSpPr>
            <p:cNvPr id="331" name="Zaoblený obdélník 330"/>
            <p:cNvSpPr/>
            <p:nvPr/>
          </p:nvSpPr>
          <p:spPr>
            <a:xfrm>
              <a:off x="6372311" y="319380"/>
              <a:ext cx="3033647" cy="1064415"/>
            </a:xfrm>
            <a:prstGeom prst="roundRect">
              <a:avLst/>
            </a:prstGeom>
            <a:solidFill>
              <a:srgbClr val="FF0000">
                <a:alpha val="15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99" name="TextovéPole 98"/>
          <p:cNvSpPr txBox="1"/>
          <p:nvPr/>
        </p:nvSpPr>
        <p:spPr>
          <a:xfrm>
            <a:off x="381673" y="116348"/>
            <a:ext cx="7242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15. Demonstrace zmagnetování magneticky tvrdé oceli 3.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7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451111" y="1220240"/>
                <a:ext cx="2302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400" dirty="0"/>
                  <a:t>Proč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 ?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1" y="1220240"/>
                <a:ext cx="2302297" cy="461665"/>
              </a:xfrm>
              <a:prstGeom prst="rect">
                <a:avLst/>
              </a:prstGeom>
              <a:blipFill>
                <a:blip r:embed="rId2"/>
                <a:stretch>
                  <a:fillRect l="-3968" t="-10526" r="-2910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ývojový diagram: postup 1"/>
          <p:cNvSpPr/>
          <p:nvPr/>
        </p:nvSpPr>
        <p:spPr>
          <a:xfrm>
            <a:off x="1467666" y="2989989"/>
            <a:ext cx="2850166" cy="21997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55 h 10055"/>
              <a:gd name="connsiteX1" fmla="*/ 3538 w 10000"/>
              <a:gd name="connsiteY1" fmla="*/ 0 h 10055"/>
              <a:gd name="connsiteX2" fmla="*/ 10000 w 10000"/>
              <a:gd name="connsiteY2" fmla="*/ 55 h 10055"/>
              <a:gd name="connsiteX3" fmla="*/ 10000 w 10000"/>
              <a:gd name="connsiteY3" fmla="*/ 10055 h 10055"/>
              <a:gd name="connsiteX4" fmla="*/ 0 w 10000"/>
              <a:gd name="connsiteY4" fmla="*/ 10055 h 10055"/>
              <a:gd name="connsiteX5" fmla="*/ 0 w 10000"/>
              <a:gd name="connsiteY5" fmla="*/ 55 h 10055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10000 w 10000"/>
              <a:gd name="connsiteY2" fmla="*/ 83 h 10083"/>
              <a:gd name="connsiteX3" fmla="*/ 10000 w 10000"/>
              <a:gd name="connsiteY3" fmla="*/ 10083 h 10083"/>
              <a:gd name="connsiteX4" fmla="*/ 0 w 10000"/>
              <a:gd name="connsiteY4" fmla="*/ 10083 h 10083"/>
              <a:gd name="connsiteX5" fmla="*/ 0 w 10000"/>
              <a:gd name="connsiteY5" fmla="*/ 83 h 10083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6483 w 10000"/>
              <a:gd name="connsiteY2" fmla="*/ 55 h 10083"/>
              <a:gd name="connsiteX3" fmla="*/ 10000 w 10000"/>
              <a:gd name="connsiteY3" fmla="*/ 83 h 10083"/>
              <a:gd name="connsiteX4" fmla="*/ 10000 w 10000"/>
              <a:gd name="connsiteY4" fmla="*/ 10083 h 10083"/>
              <a:gd name="connsiteX5" fmla="*/ 0 w 10000"/>
              <a:gd name="connsiteY5" fmla="*/ 10083 h 10083"/>
              <a:gd name="connsiteX6" fmla="*/ 0 w 10000"/>
              <a:gd name="connsiteY6" fmla="*/ 83 h 10083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7585 w 10000"/>
              <a:gd name="connsiteY2" fmla="*/ 27 h 10083"/>
              <a:gd name="connsiteX3" fmla="*/ 10000 w 10000"/>
              <a:gd name="connsiteY3" fmla="*/ 83 h 10083"/>
              <a:gd name="connsiteX4" fmla="*/ 10000 w 10000"/>
              <a:gd name="connsiteY4" fmla="*/ 10083 h 10083"/>
              <a:gd name="connsiteX5" fmla="*/ 0 w 10000"/>
              <a:gd name="connsiteY5" fmla="*/ 10083 h 10083"/>
              <a:gd name="connsiteX6" fmla="*/ 0 w 10000"/>
              <a:gd name="connsiteY6" fmla="*/ 83 h 10083"/>
              <a:gd name="connsiteX0" fmla="*/ 0 w 10000"/>
              <a:gd name="connsiteY0" fmla="*/ 110 h 10110"/>
              <a:gd name="connsiteX1" fmla="*/ 2436 w 10000"/>
              <a:gd name="connsiteY1" fmla="*/ 27 h 10110"/>
              <a:gd name="connsiteX2" fmla="*/ 3814 w 10000"/>
              <a:gd name="connsiteY2" fmla="*/ 0 h 10110"/>
              <a:gd name="connsiteX3" fmla="*/ 7585 w 10000"/>
              <a:gd name="connsiteY3" fmla="*/ 54 h 10110"/>
              <a:gd name="connsiteX4" fmla="*/ 10000 w 10000"/>
              <a:gd name="connsiteY4" fmla="*/ 110 h 10110"/>
              <a:gd name="connsiteX5" fmla="*/ 10000 w 10000"/>
              <a:gd name="connsiteY5" fmla="*/ 10110 h 10110"/>
              <a:gd name="connsiteX6" fmla="*/ 0 w 10000"/>
              <a:gd name="connsiteY6" fmla="*/ 10110 h 10110"/>
              <a:gd name="connsiteX7" fmla="*/ 0 w 10000"/>
              <a:gd name="connsiteY7" fmla="*/ 110 h 10110"/>
              <a:gd name="connsiteX0" fmla="*/ 0 w 10000"/>
              <a:gd name="connsiteY0" fmla="*/ 110 h 10110"/>
              <a:gd name="connsiteX1" fmla="*/ 2436 w 10000"/>
              <a:gd name="connsiteY1" fmla="*/ 27 h 10110"/>
              <a:gd name="connsiteX2" fmla="*/ 3814 w 10000"/>
              <a:gd name="connsiteY2" fmla="*/ 0 h 10110"/>
              <a:gd name="connsiteX3" fmla="*/ 6335 w 10000"/>
              <a:gd name="connsiteY3" fmla="*/ 27 h 10110"/>
              <a:gd name="connsiteX4" fmla="*/ 7585 w 10000"/>
              <a:gd name="connsiteY4" fmla="*/ 54 h 10110"/>
              <a:gd name="connsiteX5" fmla="*/ 10000 w 10000"/>
              <a:gd name="connsiteY5" fmla="*/ 110 h 10110"/>
              <a:gd name="connsiteX6" fmla="*/ 10000 w 10000"/>
              <a:gd name="connsiteY6" fmla="*/ 10110 h 10110"/>
              <a:gd name="connsiteX7" fmla="*/ 0 w 10000"/>
              <a:gd name="connsiteY7" fmla="*/ 10110 h 10110"/>
              <a:gd name="connsiteX8" fmla="*/ 0 w 10000"/>
              <a:gd name="connsiteY8" fmla="*/ 110 h 10110"/>
              <a:gd name="connsiteX0" fmla="*/ 0 w 10000"/>
              <a:gd name="connsiteY0" fmla="*/ 110 h 10110"/>
              <a:gd name="connsiteX1" fmla="*/ 2436 w 10000"/>
              <a:gd name="connsiteY1" fmla="*/ 27 h 10110"/>
              <a:gd name="connsiteX2" fmla="*/ 3814 w 10000"/>
              <a:gd name="connsiteY2" fmla="*/ 0 h 10110"/>
              <a:gd name="connsiteX3" fmla="*/ 7500 w 10000"/>
              <a:gd name="connsiteY3" fmla="*/ 6795 h 10110"/>
              <a:gd name="connsiteX4" fmla="*/ 7585 w 10000"/>
              <a:gd name="connsiteY4" fmla="*/ 54 h 10110"/>
              <a:gd name="connsiteX5" fmla="*/ 10000 w 10000"/>
              <a:gd name="connsiteY5" fmla="*/ 110 h 10110"/>
              <a:gd name="connsiteX6" fmla="*/ 10000 w 10000"/>
              <a:gd name="connsiteY6" fmla="*/ 10110 h 10110"/>
              <a:gd name="connsiteX7" fmla="*/ 0 w 10000"/>
              <a:gd name="connsiteY7" fmla="*/ 10110 h 10110"/>
              <a:gd name="connsiteX8" fmla="*/ 0 w 10000"/>
              <a:gd name="connsiteY8" fmla="*/ 110 h 10110"/>
              <a:gd name="connsiteX0" fmla="*/ 0 w 10000"/>
              <a:gd name="connsiteY0" fmla="*/ 83 h 10083"/>
              <a:gd name="connsiteX1" fmla="*/ 2436 w 10000"/>
              <a:gd name="connsiteY1" fmla="*/ 0 h 10083"/>
              <a:gd name="connsiteX2" fmla="*/ 2522 w 10000"/>
              <a:gd name="connsiteY2" fmla="*/ 6824 h 10083"/>
              <a:gd name="connsiteX3" fmla="*/ 7500 w 10000"/>
              <a:gd name="connsiteY3" fmla="*/ 6768 h 10083"/>
              <a:gd name="connsiteX4" fmla="*/ 7585 w 10000"/>
              <a:gd name="connsiteY4" fmla="*/ 27 h 10083"/>
              <a:gd name="connsiteX5" fmla="*/ 10000 w 10000"/>
              <a:gd name="connsiteY5" fmla="*/ 83 h 10083"/>
              <a:gd name="connsiteX6" fmla="*/ 10000 w 10000"/>
              <a:gd name="connsiteY6" fmla="*/ 10083 h 10083"/>
              <a:gd name="connsiteX7" fmla="*/ 0 w 10000"/>
              <a:gd name="connsiteY7" fmla="*/ 10083 h 10083"/>
              <a:gd name="connsiteX8" fmla="*/ 0 w 10000"/>
              <a:gd name="connsiteY8" fmla="*/ 83 h 10083"/>
              <a:gd name="connsiteX0" fmla="*/ 0 w 10000"/>
              <a:gd name="connsiteY0" fmla="*/ 56 h 10056"/>
              <a:gd name="connsiteX1" fmla="*/ 2542 w 10000"/>
              <a:gd name="connsiteY1" fmla="*/ 111 h 10056"/>
              <a:gd name="connsiteX2" fmla="*/ 2522 w 10000"/>
              <a:gd name="connsiteY2" fmla="*/ 6797 h 10056"/>
              <a:gd name="connsiteX3" fmla="*/ 7500 w 10000"/>
              <a:gd name="connsiteY3" fmla="*/ 6741 h 10056"/>
              <a:gd name="connsiteX4" fmla="*/ 7585 w 10000"/>
              <a:gd name="connsiteY4" fmla="*/ 0 h 10056"/>
              <a:gd name="connsiteX5" fmla="*/ 10000 w 10000"/>
              <a:gd name="connsiteY5" fmla="*/ 56 h 10056"/>
              <a:gd name="connsiteX6" fmla="*/ 10000 w 10000"/>
              <a:gd name="connsiteY6" fmla="*/ 10056 h 10056"/>
              <a:gd name="connsiteX7" fmla="*/ 0 w 10000"/>
              <a:gd name="connsiteY7" fmla="*/ 10056 h 10056"/>
              <a:gd name="connsiteX8" fmla="*/ 0 w 10000"/>
              <a:gd name="connsiteY8" fmla="*/ 56 h 10056"/>
              <a:gd name="connsiteX0" fmla="*/ 0 w 10000"/>
              <a:gd name="connsiteY0" fmla="*/ 56 h 10056"/>
              <a:gd name="connsiteX1" fmla="*/ 2542 w 10000"/>
              <a:gd name="connsiteY1" fmla="*/ 111 h 10056"/>
              <a:gd name="connsiteX2" fmla="*/ 2522 w 10000"/>
              <a:gd name="connsiteY2" fmla="*/ 6797 h 10056"/>
              <a:gd name="connsiteX3" fmla="*/ 7500 w 10000"/>
              <a:gd name="connsiteY3" fmla="*/ 6741 h 10056"/>
              <a:gd name="connsiteX4" fmla="*/ 7537 w 10000"/>
              <a:gd name="connsiteY4" fmla="*/ 0 h 10056"/>
              <a:gd name="connsiteX5" fmla="*/ 10000 w 10000"/>
              <a:gd name="connsiteY5" fmla="*/ 56 h 10056"/>
              <a:gd name="connsiteX6" fmla="*/ 10000 w 10000"/>
              <a:gd name="connsiteY6" fmla="*/ 10056 h 10056"/>
              <a:gd name="connsiteX7" fmla="*/ 0 w 10000"/>
              <a:gd name="connsiteY7" fmla="*/ 10056 h 10056"/>
              <a:gd name="connsiteX8" fmla="*/ 0 w 10000"/>
              <a:gd name="connsiteY8" fmla="*/ 56 h 10056"/>
              <a:gd name="connsiteX0" fmla="*/ 0 w 10000"/>
              <a:gd name="connsiteY0" fmla="*/ 63 h 10063"/>
              <a:gd name="connsiteX1" fmla="*/ 2542 w 10000"/>
              <a:gd name="connsiteY1" fmla="*/ 118 h 10063"/>
              <a:gd name="connsiteX2" fmla="*/ 2522 w 10000"/>
              <a:gd name="connsiteY2" fmla="*/ 6804 h 10063"/>
              <a:gd name="connsiteX3" fmla="*/ 7500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63 h 10063"/>
              <a:gd name="connsiteX0" fmla="*/ 0 w 10000"/>
              <a:gd name="connsiteY0" fmla="*/ 63 h 10063"/>
              <a:gd name="connsiteX1" fmla="*/ 2542 w 10000"/>
              <a:gd name="connsiteY1" fmla="*/ 118 h 10063"/>
              <a:gd name="connsiteX2" fmla="*/ 2522 w 10000"/>
              <a:gd name="connsiteY2" fmla="*/ 6804 h 10063"/>
              <a:gd name="connsiteX3" fmla="*/ 7536 w 10000"/>
              <a:gd name="connsiteY3" fmla="*/ 6732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63 h 10063"/>
              <a:gd name="connsiteX0" fmla="*/ 0 w 10000"/>
              <a:gd name="connsiteY0" fmla="*/ 63 h 10063"/>
              <a:gd name="connsiteX1" fmla="*/ 2554 w 10000"/>
              <a:gd name="connsiteY1" fmla="*/ 8 h 10063"/>
              <a:gd name="connsiteX2" fmla="*/ 2522 w 10000"/>
              <a:gd name="connsiteY2" fmla="*/ 6804 h 10063"/>
              <a:gd name="connsiteX3" fmla="*/ 7536 w 10000"/>
              <a:gd name="connsiteY3" fmla="*/ 6732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63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22 w 10000"/>
              <a:gd name="connsiteY2" fmla="*/ 6804 h 10063"/>
              <a:gd name="connsiteX3" fmla="*/ 7536 w 10000"/>
              <a:gd name="connsiteY3" fmla="*/ 6732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22 w 10000"/>
              <a:gd name="connsiteY2" fmla="*/ 6804 h 10063"/>
              <a:gd name="connsiteX3" fmla="*/ 7536 w 10000"/>
              <a:gd name="connsiteY3" fmla="*/ 6779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79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54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71 h 10118"/>
              <a:gd name="connsiteX1" fmla="*/ 2506 w 10000"/>
              <a:gd name="connsiteY1" fmla="*/ 0 h 10118"/>
              <a:gd name="connsiteX2" fmla="*/ 2534 w 10000"/>
              <a:gd name="connsiteY2" fmla="*/ 6796 h 10118"/>
              <a:gd name="connsiteX3" fmla="*/ 7536 w 10000"/>
              <a:gd name="connsiteY3" fmla="*/ 6803 h 10118"/>
              <a:gd name="connsiteX4" fmla="*/ 7537 w 10000"/>
              <a:gd name="connsiteY4" fmla="*/ 62 h 10118"/>
              <a:gd name="connsiteX5" fmla="*/ 10000 w 10000"/>
              <a:gd name="connsiteY5" fmla="*/ 55 h 10118"/>
              <a:gd name="connsiteX6" fmla="*/ 10000 w 10000"/>
              <a:gd name="connsiteY6" fmla="*/ 10118 h 10118"/>
              <a:gd name="connsiteX7" fmla="*/ 0 w 10000"/>
              <a:gd name="connsiteY7" fmla="*/ 10118 h 10118"/>
              <a:gd name="connsiteX8" fmla="*/ 0 w 10000"/>
              <a:gd name="connsiteY8" fmla="*/ 71 h 10118"/>
              <a:gd name="connsiteX0" fmla="*/ 0 w 10000"/>
              <a:gd name="connsiteY0" fmla="*/ 16 h 10063"/>
              <a:gd name="connsiteX1" fmla="*/ 2566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  <a:gd name="connsiteX0" fmla="*/ 0 w 10000"/>
              <a:gd name="connsiteY0" fmla="*/ 16 h 10063"/>
              <a:gd name="connsiteX1" fmla="*/ 2566 w 10000"/>
              <a:gd name="connsiteY1" fmla="*/ 8 h 10063"/>
              <a:gd name="connsiteX2" fmla="*/ 2534 w 10000"/>
              <a:gd name="connsiteY2" fmla="*/ 6741 h 10063"/>
              <a:gd name="connsiteX3" fmla="*/ 7536 w 10000"/>
              <a:gd name="connsiteY3" fmla="*/ 6748 h 10063"/>
              <a:gd name="connsiteX4" fmla="*/ 7537 w 10000"/>
              <a:gd name="connsiteY4" fmla="*/ 7 h 10063"/>
              <a:gd name="connsiteX5" fmla="*/ 10000 w 10000"/>
              <a:gd name="connsiteY5" fmla="*/ 0 h 10063"/>
              <a:gd name="connsiteX6" fmla="*/ 10000 w 10000"/>
              <a:gd name="connsiteY6" fmla="*/ 10063 h 10063"/>
              <a:gd name="connsiteX7" fmla="*/ 0 w 10000"/>
              <a:gd name="connsiteY7" fmla="*/ 10063 h 10063"/>
              <a:gd name="connsiteX8" fmla="*/ 0 w 10000"/>
              <a:gd name="connsiteY8" fmla="*/ 16 h 1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63">
                <a:moveTo>
                  <a:pt x="0" y="16"/>
                </a:moveTo>
                <a:lnTo>
                  <a:pt x="2566" y="8"/>
                </a:lnTo>
                <a:cubicBezTo>
                  <a:pt x="2547" y="2314"/>
                  <a:pt x="2553" y="4482"/>
                  <a:pt x="2534" y="6741"/>
                </a:cubicBezTo>
                <a:lnTo>
                  <a:pt x="7536" y="6748"/>
                </a:lnTo>
                <a:cubicBezTo>
                  <a:pt x="7564" y="4501"/>
                  <a:pt x="7569" y="2254"/>
                  <a:pt x="7537" y="7"/>
                </a:cubicBezTo>
                <a:lnTo>
                  <a:pt x="10000" y="0"/>
                </a:lnTo>
                <a:lnTo>
                  <a:pt x="10000" y="10063"/>
                </a:lnTo>
                <a:lnTo>
                  <a:pt x="0" y="10063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ývojový diagram: postup 3"/>
          <p:cNvSpPr/>
          <p:nvPr/>
        </p:nvSpPr>
        <p:spPr>
          <a:xfrm>
            <a:off x="1068895" y="3032703"/>
            <a:ext cx="1518192" cy="138331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ývojový diagram: postup 4"/>
          <p:cNvSpPr/>
          <p:nvPr/>
        </p:nvSpPr>
        <p:spPr>
          <a:xfrm>
            <a:off x="966471" y="3027270"/>
            <a:ext cx="1725456" cy="658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ývojový diagram: postup 5"/>
          <p:cNvSpPr/>
          <p:nvPr/>
        </p:nvSpPr>
        <p:spPr>
          <a:xfrm>
            <a:off x="966471" y="4356223"/>
            <a:ext cx="1725456" cy="658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668192" y="3289434"/>
            <a:ext cx="338200" cy="3548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773686" y="3402113"/>
            <a:ext cx="123333" cy="1317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1656558" y="3810868"/>
            <a:ext cx="338200" cy="354868"/>
            <a:chOff x="6081430" y="614149"/>
            <a:chExt cx="483143" cy="506954"/>
          </a:xfrm>
        </p:grpSpPr>
        <p:sp>
          <p:nvSpPr>
            <p:cNvPr id="10" name="Ovál 9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1467666" y="2739780"/>
            <a:ext cx="2850166" cy="265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ývojový diagram: postup 21"/>
          <p:cNvSpPr/>
          <p:nvPr/>
        </p:nvSpPr>
        <p:spPr>
          <a:xfrm>
            <a:off x="2843535" y="2546308"/>
            <a:ext cx="234120" cy="1607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66 h 10066"/>
              <a:gd name="connsiteX1" fmla="*/ 2859 w 10000"/>
              <a:gd name="connsiteY1" fmla="*/ 0 h 10066"/>
              <a:gd name="connsiteX2" fmla="*/ 10000 w 10000"/>
              <a:gd name="connsiteY2" fmla="*/ 66 h 10066"/>
              <a:gd name="connsiteX3" fmla="*/ 10000 w 10000"/>
              <a:gd name="connsiteY3" fmla="*/ 10066 h 10066"/>
              <a:gd name="connsiteX4" fmla="*/ 0 w 10000"/>
              <a:gd name="connsiteY4" fmla="*/ 10066 h 10066"/>
              <a:gd name="connsiteX5" fmla="*/ 0 w 10000"/>
              <a:gd name="connsiteY5" fmla="*/ 66 h 10066"/>
              <a:gd name="connsiteX0" fmla="*/ 0 w 10000"/>
              <a:gd name="connsiteY0" fmla="*/ 156 h 10156"/>
              <a:gd name="connsiteX1" fmla="*/ 2859 w 10000"/>
              <a:gd name="connsiteY1" fmla="*/ 90 h 10156"/>
              <a:gd name="connsiteX2" fmla="*/ 7418 w 10000"/>
              <a:gd name="connsiteY2" fmla="*/ 0 h 10156"/>
              <a:gd name="connsiteX3" fmla="*/ 10000 w 10000"/>
              <a:gd name="connsiteY3" fmla="*/ 156 h 10156"/>
              <a:gd name="connsiteX4" fmla="*/ 10000 w 10000"/>
              <a:gd name="connsiteY4" fmla="*/ 10156 h 10156"/>
              <a:gd name="connsiteX5" fmla="*/ 0 w 10000"/>
              <a:gd name="connsiteY5" fmla="*/ 10156 h 10156"/>
              <a:gd name="connsiteX6" fmla="*/ 0 w 10000"/>
              <a:gd name="connsiteY6" fmla="*/ 156 h 10156"/>
              <a:gd name="connsiteX0" fmla="*/ 0 w 10000"/>
              <a:gd name="connsiteY0" fmla="*/ 66 h 10066"/>
              <a:gd name="connsiteX1" fmla="*/ 2859 w 10000"/>
              <a:gd name="connsiteY1" fmla="*/ 0 h 10066"/>
              <a:gd name="connsiteX2" fmla="*/ 7622 w 10000"/>
              <a:gd name="connsiteY2" fmla="*/ 1875 h 10066"/>
              <a:gd name="connsiteX3" fmla="*/ 10000 w 10000"/>
              <a:gd name="connsiteY3" fmla="*/ 66 h 10066"/>
              <a:gd name="connsiteX4" fmla="*/ 10000 w 10000"/>
              <a:gd name="connsiteY4" fmla="*/ 10066 h 10066"/>
              <a:gd name="connsiteX5" fmla="*/ 0 w 10000"/>
              <a:gd name="connsiteY5" fmla="*/ 10066 h 10066"/>
              <a:gd name="connsiteX6" fmla="*/ 0 w 10000"/>
              <a:gd name="connsiteY6" fmla="*/ 66 h 10066"/>
              <a:gd name="connsiteX0" fmla="*/ 0 w 10000"/>
              <a:gd name="connsiteY0" fmla="*/ 66 h 10066"/>
              <a:gd name="connsiteX1" fmla="*/ 2859 w 10000"/>
              <a:gd name="connsiteY1" fmla="*/ 0 h 10066"/>
              <a:gd name="connsiteX2" fmla="*/ 7622 w 10000"/>
              <a:gd name="connsiteY2" fmla="*/ 1875 h 10066"/>
              <a:gd name="connsiteX3" fmla="*/ 10000 w 10000"/>
              <a:gd name="connsiteY3" fmla="*/ 691 h 10066"/>
              <a:gd name="connsiteX4" fmla="*/ 10000 w 10000"/>
              <a:gd name="connsiteY4" fmla="*/ 10066 h 10066"/>
              <a:gd name="connsiteX5" fmla="*/ 0 w 10000"/>
              <a:gd name="connsiteY5" fmla="*/ 10066 h 10066"/>
              <a:gd name="connsiteX6" fmla="*/ 0 w 10000"/>
              <a:gd name="connsiteY6" fmla="*/ 66 h 10066"/>
              <a:gd name="connsiteX0" fmla="*/ 0 w 10000"/>
              <a:gd name="connsiteY0" fmla="*/ 0 h 10000"/>
              <a:gd name="connsiteX1" fmla="*/ 2315 w 10000"/>
              <a:gd name="connsiteY1" fmla="*/ 1899 h 10000"/>
              <a:gd name="connsiteX2" fmla="*/ 7622 w 10000"/>
              <a:gd name="connsiteY2" fmla="*/ 1809 h 10000"/>
              <a:gd name="connsiteX3" fmla="*/ 10000 w 10000"/>
              <a:gd name="connsiteY3" fmla="*/ 625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136"/>
              <a:gd name="connsiteY0" fmla="*/ 0 h 9553"/>
              <a:gd name="connsiteX1" fmla="*/ 2451 w 10136"/>
              <a:gd name="connsiteY1" fmla="*/ 1452 h 9553"/>
              <a:gd name="connsiteX2" fmla="*/ 7758 w 10136"/>
              <a:gd name="connsiteY2" fmla="*/ 1362 h 9553"/>
              <a:gd name="connsiteX3" fmla="*/ 10136 w 10136"/>
              <a:gd name="connsiteY3" fmla="*/ 178 h 9553"/>
              <a:gd name="connsiteX4" fmla="*/ 10136 w 10136"/>
              <a:gd name="connsiteY4" fmla="*/ 9553 h 9553"/>
              <a:gd name="connsiteX5" fmla="*/ 136 w 10136"/>
              <a:gd name="connsiteY5" fmla="*/ 9553 h 9553"/>
              <a:gd name="connsiteX6" fmla="*/ 0 w 10136"/>
              <a:gd name="connsiteY6" fmla="*/ 0 h 9553"/>
              <a:gd name="connsiteX0" fmla="*/ 0 w 10201"/>
              <a:gd name="connsiteY0" fmla="*/ 0 h 10000"/>
              <a:gd name="connsiteX1" fmla="*/ 2418 w 10201"/>
              <a:gd name="connsiteY1" fmla="*/ 1520 h 10000"/>
              <a:gd name="connsiteX2" fmla="*/ 7654 w 10201"/>
              <a:gd name="connsiteY2" fmla="*/ 1426 h 10000"/>
              <a:gd name="connsiteX3" fmla="*/ 10201 w 10201"/>
              <a:gd name="connsiteY3" fmla="*/ 747 h 10000"/>
              <a:gd name="connsiteX4" fmla="*/ 10000 w 10201"/>
              <a:gd name="connsiteY4" fmla="*/ 10000 h 10000"/>
              <a:gd name="connsiteX5" fmla="*/ 134 w 10201"/>
              <a:gd name="connsiteY5" fmla="*/ 10000 h 10000"/>
              <a:gd name="connsiteX6" fmla="*/ 0 w 10201"/>
              <a:gd name="connsiteY6" fmla="*/ 0 h 10000"/>
              <a:gd name="connsiteX0" fmla="*/ 0 w 10134"/>
              <a:gd name="connsiteY0" fmla="*/ 0 h 9626"/>
              <a:gd name="connsiteX1" fmla="*/ 2351 w 10134"/>
              <a:gd name="connsiteY1" fmla="*/ 1146 h 9626"/>
              <a:gd name="connsiteX2" fmla="*/ 7587 w 10134"/>
              <a:gd name="connsiteY2" fmla="*/ 1052 h 9626"/>
              <a:gd name="connsiteX3" fmla="*/ 10134 w 10134"/>
              <a:gd name="connsiteY3" fmla="*/ 373 h 9626"/>
              <a:gd name="connsiteX4" fmla="*/ 9933 w 10134"/>
              <a:gd name="connsiteY4" fmla="*/ 9626 h 9626"/>
              <a:gd name="connsiteX5" fmla="*/ 67 w 10134"/>
              <a:gd name="connsiteY5" fmla="*/ 9626 h 9626"/>
              <a:gd name="connsiteX6" fmla="*/ 0 w 10134"/>
              <a:gd name="connsiteY6" fmla="*/ 0 h 9626"/>
              <a:gd name="connsiteX0" fmla="*/ 0 w 9802"/>
              <a:gd name="connsiteY0" fmla="*/ 0 h 10000"/>
              <a:gd name="connsiteX1" fmla="*/ 2320 w 9802"/>
              <a:gd name="connsiteY1" fmla="*/ 1191 h 10000"/>
              <a:gd name="connsiteX2" fmla="*/ 7487 w 9802"/>
              <a:gd name="connsiteY2" fmla="*/ 1093 h 10000"/>
              <a:gd name="connsiteX3" fmla="*/ 9735 w 9802"/>
              <a:gd name="connsiteY3" fmla="*/ 387 h 10000"/>
              <a:gd name="connsiteX4" fmla="*/ 9802 w 9802"/>
              <a:gd name="connsiteY4" fmla="*/ 10000 h 10000"/>
              <a:gd name="connsiteX5" fmla="*/ 66 w 9802"/>
              <a:gd name="connsiteY5" fmla="*/ 10000 h 10000"/>
              <a:gd name="connsiteX6" fmla="*/ 0 w 9802"/>
              <a:gd name="connsiteY6" fmla="*/ 0 h 10000"/>
              <a:gd name="connsiteX0" fmla="*/ 0 w 10069"/>
              <a:gd name="connsiteY0" fmla="*/ 0 h 10000"/>
              <a:gd name="connsiteX1" fmla="*/ 2367 w 10069"/>
              <a:gd name="connsiteY1" fmla="*/ 1191 h 10000"/>
              <a:gd name="connsiteX2" fmla="*/ 7638 w 10069"/>
              <a:gd name="connsiteY2" fmla="*/ 1093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462 h 10462"/>
              <a:gd name="connsiteX1" fmla="*/ 2367 w 10069"/>
              <a:gd name="connsiteY1" fmla="*/ 1653 h 10462"/>
              <a:gd name="connsiteX2" fmla="*/ 7638 w 10069"/>
              <a:gd name="connsiteY2" fmla="*/ 1555 h 10462"/>
              <a:gd name="connsiteX3" fmla="*/ 10067 w 10069"/>
              <a:gd name="connsiteY3" fmla="*/ 849 h 10462"/>
              <a:gd name="connsiteX4" fmla="*/ 10000 w 10069"/>
              <a:gd name="connsiteY4" fmla="*/ 10462 h 10462"/>
              <a:gd name="connsiteX5" fmla="*/ 67 w 10069"/>
              <a:gd name="connsiteY5" fmla="*/ 10462 h 10462"/>
              <a:gd name="connsiteX6" fmla="*/ 0 w 10069"/>
              <a:gd name="connsiteY6" fmla="*/ 462 h 10462"/>
              <a:gd name="connsiteX0" fmla="*/ 0 w 10069"/>
              <a:gd name="connsiteY0" fmla="*/ 499 h 10499"/>
              <a:gd name="connsiteX1" fmla="*/ 2367 w 10069"/>
              <a:gd name="connsiteY1" fmla="*/ 1690 h 10499"/>
              <a:gd name="connsiteX2" fmla="*/ 7638 w 10069"/>
              <a:gd name="connsiteY2" fmla="*/ 1592 h 10499"/>
              <a:gd name="connsiteX3" fmla="*/ 10067 w 10069"/>
              <a:gd name="connsiteY3" fmla="*/ 886 h 10499"/>
              <a:gd name="connsiteX4" fmla="*/ 10000 w 10069"/>
              <a:gd name="connsiteY4" fmla="*/ 10499 h 10499"/>
              <a:gd name="connsiteX5" fmla="*/ 67 w 10069"/>
              <a:gd name="connsiteY5" fmla="*/ 10499 h 10499"/>
              <a:gd name="connsiteX6" fmla="*/ 0 w 10069"/>
              <a:gd name="connsiteY6" fmla="*/ 499 h 10499"/>
              <a:gd name="connsiteX0" fmla="*/ 0 w 10069"/>
              <a:gd name="connsiteY0" fmla="*/ 473 h 10473"/>
              <a:gd name="connsiteX1" fmla="*/ 3110 w 10069"/>
              <a:gd name="connsiteY1" fmla="*/ 1858 h 10473"/>
              <a:gd name="connsiteX2" fmla="*/ 7638 w 10069"/>
              <a:gd name="connsiteY2" fmla="*/ 1566 h 10473"/>
              <a:gd name="connsiteX3" fmla="*/ 10067 w 10069"/>
              <a:gd name="connsiteY3" fmla="*/ 860 h 10473"/>
              <a:gd name="connsiteX4" fmla="*/ 10000 w 10069"/>
              <a:gd name="connsiteY4" fmla="*/ 10473 h 10473"/>
              <a:gd name="connsiteX5" fmla="*/ 67 w 10069"/>
              <a:gd name="connsiteY5" fmla="*/ 10473 h 10473"/>
              <a:gd name="connsiteX6" fmla="*/ 0 w 10069"/>
              <a:gd name="connsiteY6" fmla="*/ 473 h 10473"/>
              <a:gd name="connsiteX0" fmla="*/ 0 w 10069"/>
              <a:gd name="connsiteY0" fmla="*/ 473 h 10473"/>
              <a:gd name="connsiteX1" fmla="*/ 3110 w 10069"/>
              <a:gd name="connsiteY1" fmla="*/ 1858 h 10473"/>
              <a:gd name="connsiteX2" fmla="*/ 7638 w 10069"/>
              <a:gd name="connsiteY2" fmla="*/ 1566 h 10473"/>
              <a:gd name="connsiteX3" fmla="*/ 10067 w 10069"/>
              <a:gd name="connsiteY3" fmla="*/ 860 h 10473"/>
              <a:gd name="connsiteX4" fmla="*/ 10000 w 10069"/>
              <a:gd name="connsiteY4" fmla="*/ 10473 h 10473"/>
              <a:gd name="connsiteX5" fmla="*/ 67 w 10069"/>
              <a:gd name="connsiteY5" fmla="*/ 10473 h 10473"/>
              <a:gd name="connsiteX6" fmla="*/ 0 w 10069"/>
              <a:gd name="connsiteY6" fmla="*/ 473 h 10473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7638 w 10069"/>
              <a:gd name="connsiteY2" fmla="*/ 1093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7638 w 10069"/>
              <a:gd name="connsiteY2" fmla="*/ 1093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6759 w 10069"/>
              <a:gd name="connsiteY2" fmla="*/ 1287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6759 w 10069"/>
              <a:gd name="connsiteY2" fmla="*/ 1287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69"/>
              <a:gd name="connsiteY0" fmla="*/ 0 h 10000"/>
              <a:gd name="connsiteX1" fmla="*/ 3110 w 10069"/>
              <a:gd name="connsiteY1" fmla="*/ 1385 h 10000"/>
              <a:gd name="connsiteX2" fmla="*/ 6759 w 10069"/>
              <a:gd name="connsiteY2" fmla="*/ 1287 h 10000"/>
              <a:gd name="connsiteX3" fmla="*/ 10067 w 10069"/>
              <a:gd name="connsiteY3" fmla="*/ 387 h 10000"/>
              <a:gd name="connsiteX4" fmla="*/ 10000 w 10069"/>
              <a:gd name="connsiteY4" fmla="*/ 10000 h 10000"/>
              <a:gd name="connsiteX5" fmla="*/ 67 w 10069"/>
              <a:gd name="connsiteY5" fmla="*/ 10000 h 10000"/>
              <a:gd name="connsiteX6" fmla="*/ 0 w 10069"/>
              <a:gd name="connsiteY6" fmla="*/ 0 h 10000"/>
              <a:gd name="connsiteX0" fmla="*/ 0 w 10005"/>
              <a:gd name="connsiteY0" fmla="*/ 2 h 10002"/>
              <a:gd name="connsiteX1" fmla="*/ 3110 w 10005"/>
              <a:gd name="connsiteY1" fmla="*/ 1387 h 10002"/>
              <a:gd name="connsiteX2" fmla="*/ 6759 w 10005"/>
              <a:gd name="connsiteY2" fmla="*/ 1289 h 10002"/>
              <a:gd name="connsiteX3" fmla="*/ 9999 w 10005"/>
              <a:gd name="connsiteY3" fmla="*/ 0 h 10002"/>
              <a:gd name="connsiteX4" fmla="*/ 10000 w 10005"/>
              <a:gd name="connsiteY4" fmla="*/ 10002 h 10002"/>
              <a:gd name="connsiteX5" fmla="*/ 67 w 10005"/>
              <a:gd name="connsiteY5" fmla="*/ 10002 h 10002"/>
              <a:gd name="connsiteX6" fmla="*/ 0 w 10005"/>
              <a:gd name="connsiteY6" fmla="*/ 2 h 10002"/>
              <a:gd name="connsiteX0" fmla="*/ 0 w 10005"/>
              <a:gd name="connsiteY0" fmla="*/ 2 h 10002"/>
              <a:gd name="connsiteX1" fmla="*/ 3110 w 10005"/>
              <a:gd name="connsiteY1" fmla="*/ 1387 h 10002"/>
              <a:gd name="connsiteX2" fmla="*/ 6759 w 10005"/>
              <a:gd name="connsiteY2" fmla="*/ 1289 h 10002"/>
              <a:gd name="connsiteX3" fmla="*/ 9999 w 10005"/>
              <a:gd name="connsiteY3" fmla="*/ 0 h 10002"/>
              <a:gd name="connsiteX4" fmla="*/ 10000 w 10005"/>
              <a:gd name="connsiteY4" fmla="*/ 10002 h 10002"/>
              <a:gd name="connsiteX5" fmla="*/ 67 w 10005"/>
              <a:gd name="connsiteY5" fmla="*/ 10002 h 10002"/>
              <a:gd name="connsiteX6" fmla="*/ 0 w 10005"/>
              <a:gd name="connsiteY6" fmla="*/ 2 h 10002"/>
              <a:gd name="connsiteX0" fmla="*/ 0 w 10135"/>
              <a:gd name="connsiteY0" fmla="*/ 0 h 10000"/>
              <a:gd name="connsiteX1" fmla="*/ 3110 w 10135"/>
              <a:gd name="connsiteY1" fmla="*/ 1385 h 10000"/>
              <a:gd name="connsiteX2" fmla="*/ 6759 w 10135"/>
              <a:gd name="connsiteY2" fmla="*/ 1287 h 10000"/>
              <a:gd name="connsiteX3" fmla="*/ 10134 w 10135"/>
              <a:gd name="connsiteY3" fmla="*/ 387 h 10000"/>
              <a:gd name="connsiteX4" fmla="*/ 10000 w 10135"/>
              <a:gd name="connsiteY4" fmla="*/ 10000 h 10000"/>
              <a:gd name="connsiteX5" fmla="*/ 67 w 10135"/>
              <a:gd name="connsiteY5" fmla="*/ 10000 h 10000"/>
              <a:gd name="connsiteX6" fmla="*/ 0 w 10135"/>
              <a:gd name="connsiteY6" fmla="*/ 0 h 10000"/>
              <a:gd name="connsiteX0" fmla="*/ 0 w 10135"/>
              <a:gd name="connsiteY0" fmla="*/ 0 h 10000"/>
              <a:gd name="connsiteX1" fmla="*/ 3110 w 10135"/>
              <a:gd name="connsiteY1" fmla="*/ 1385 h 10000"/>
              <a:gd name="connsiteX2" fmla="*/ 6759 w 10135"/>
              <a:gd name="connsiteY2" fmla="*/ 1287 h 10000"/>
              <a:gd name="connsiteX3" fmla="*/ 10134 w 10135"/>
              <a:gd name="connsiteY3" fmla="*/ 387 h 10000"/>
              <a:gd name="connsiteX4" fmla="*/ 10000 w 10135"/>
              <a:gd name="connsiteY4" fmla="*/ 10000 h 10000"/>
              <a:gd name="connsiteX5" fmla="*/ 67 w 10135"/>
              <a:gd name="connsiteY5" fmla="*/ 10000 h 10000"/>
              <a:gd name="connsiteX6" fmla="*/ 0 w 10135"/>
              <a:gd name="connsiteY6" fmla="*/ 0 h 10000"/>
              <a:gd name="connsiteX0" fmla="*/ 0 w 10135"/>
              <a:gd name="connsiteY0" fmla="*/ 0 h 10000"/>
              <a:gd name="connsiteX1" fmla="*/ 3110 w 10135"/>
              <a:gd name="connsiteY1" fmla="*/ 1385 h 10000"/>
              <a:gd name="connsiteX2" fmla="*/ 6827 w 10135"/>
              <a:gd name="connsiteY2" fmla="*/ 1481 h 10000"/>
              <a:gd name="connsiteX3" fmla="*/ 10134 w 10135"/>
              <a:gd name="connsiteY3" fmla="*/ 387 h 10000"/>
              <a:gd name="connsiteX4" fmla="*/ 10000 w 10135"/>
              <a:gd name="connsiteY4" fmla="*/ 10000 h 10000"/>
              <a:gd name="connsiteX5" fmla="*/ 67 w 10135"/>
              <a:gd name="connsiteY5" fmla="*/ 10000 h 10000"/>
              <a:gd name="connsiteX6" fmla="*/ 0 w 10135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35" h="10000">
                <a:moveTo>
                  <a:pt x="0" y="0"/>
                </a:moveTo>
                <a:cubicBezTo>
                  <a:pt x="1194" y="669"/>
                  <a:pt x="1972" y="1138"/>
                  <a:pt x="3110" y="1385"/>
                </a:cubicBezTo>
                <a:cubicBezTo>
                  <a:pt x="4248" y="1632"/>
                  <a:pt x="5206" y="1712"/>
                  <a:pt x="6827" y="1481"/>
                </a:cubicBezTo>
                <a:cubicBezTo>
                  <a:pt x="8200" y="1181"/>
                  <a:pt x="8896" y="1173"/>
                  <a:pt x="10134" y="387"/>
                </a:cubicBezTo>
                <a:cubicBezTo>
                  <a:pt x="10156" y="3591"/>
                  <a:pt x="9978" y="6796"/>
                  <a:pt x="10000" y="10000"/>
                </a:cubicBezTo>
                <a:lnTo>
                  <a:pt x="67" y="10000"/>
                </a:lnTo>
                <a:cubicBezTo>
                  <a:pt x="23" y="6538"/>
                  <a:pt x="33" y="500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2616969" y="1862172"/>
            <a:ext cx="706296" cy="6843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2799950" y="2063270"/>
            <a:ext cx="335929" cy="3387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 rot="16200000">
            <a:off x="1847439" y="3551586"/>
            <a:ext cx="800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1200 z.</a:t>
            </a:r>
            <a:endParaRPr lang="cs-CZ" sz="1600" dirty="0"/>
          </a:p>
        </p:txBody>
      </p:sp>
      <p:sp>
        <p:nvSpPr>
          <p:cNvPr id="35" name="Ovál 34"/>
          <p:cNvSpPr/>
          <p:nvPr/>
        </p:nvSpPr>
        <p:spPr>
          <a:xfrm>
            <a:off x="6815530" y="2057911"/>
            <a:ext cx="3483354" cy="34368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Ovál 35"/>
          <p:cNvSpPr/>
          <p:nvPr/>
        </p:nvSpPr>
        <p:spPr>
          <a:xfrm>
            <a:off x="7506941" y="2719510"/>
            <a:ext cx="2100532" cy="21136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Vývojový diagram: postup 37"/>
          <p:cNvSpPr/>
          <p:nvPr/>
        </p:nvSpPr>
        <p:spPr>
          <a:xfrm>
            <a:off x="6571007" y="3098539"/>
            <a:ext cx="1518192" cy="138331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Vývojový diagram: postup 38"/>
          <p:cNvSpPr/>
          <p:nvPr/>
        </p:nvSpPr>
        <p:spPr>
          <a:xfrm>
            <a:off x="6468583" y="3093106"/>
            <a:ext cx="1725456" cy="658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Vývojový diagram: postup 39"/>
          <p:cNvSpPr/>
          <p:nvPr/>
        </p:nvSpPr>
        <p:spPr>
          <a:xfrm>
            <a:off x="6468583" y="4422059"/>
            <a:ext cx="1725456" cy="6583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Ovál 40"/>
          <p:cNvSpPr/>
          <p:nvPr/>
        </p:nvSpPr>
        <p:spPr>
          <a:xfrm>
            <a:off x="7170304" y="3355270"/>
            <a:ext cx="338200" cy="35486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Ovál 41"/>
          <p:cNvSpPr/>
          <p:nvPr/>
        </p:nvSpPr>
        <p:spPr>
          <a:xfrm>
            <a:off x="7275798" y="3467949"/>
            <a:ext cx="123333" cy="1317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3" name="Skupina 42"/>
          <p:cNvGrpSpPr/>
          <p:nvPr/>
        </p:nvGrpSpPr>
        <p:grpSpPr>
          <a:xfrm>
            <a:off x="7158670" y="3876704"/>
            <a:ext cx="338200" cy="354868"/>
            <a:chOff x="6081430" y="614149"/>
            <a:chExt cx="483143" cy="506954"/>
          </a:xfrm>
        </p:grpSpPr>
        <p:sp>
          <p:nvSpPr>
            <p:cNvPr id="44" name="Ovál 43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Ovál 44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6" name="TextovéPole 45"/>
          <p:cNvSpPr txBox="1"/>
          <p:nvPr/>
        </p:nvSpPr>
        <p:spPr>
          <a:xfrm rot="16200000">
            <a:off x="7402565" y="3621012"/>
            <a:ext cx="80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1200 z.</a:t>
            </a:r>
            <a:endParaRPr lang="cs-CZ" sz="1600" dirty="0"/>
          </a:p>
        </p:txBody>
      </p:sp>
      <p:cxnSp>
        <p:nvCxnSpPr>
          <p:cNvPr id="50" name="Přímá spojnice 49"/>
          <p:cNvCxnSpPr/>
          <p:nvPr/>
        </p:nvCxnSpPr>
        <p:spPr>
          <a:xfrm flipV="1">
            <a:off x="8946826" y="849412"/>
            <a:ext cx="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Šipka doprava 51"/>
          <p:cNvSpPr/>
          <p:nvPr/>
        </p:nvSpPr>
        <p:spPr>
          <a:xfrm>
            <a:off x="3867314" y="945883"/>
            <a:ext cx="3396850" cy="1013864"/>
          </a:xfrm>
          <a:prstGeom prst="rightArrow">
            <a:avLst>
              <a:gd name="adj1" fmla="val 58222"/>
              <a:gd name="adj2" fmla="val 7346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048240" y="1270467"/>
            <a:ext cx="24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Zjednodušení problému</a:t>
            </a:r>
            <a:endParaRPr lang="cs-CZ" dirty="0"/>
          </a:p>
        </p:txBody>
      </p:sp>
      <p:cxnSp>
        <p:nvCxnSpPr>
          <p:cNvPr id="54" name="Přímá spojnice 53"/>
          <p:cNvCxnSpPr/>
          <p:nvPr/>
        </p:nvCxnSpPr>
        <p:spPr>
          <a:xfrm>
            <a:off x="8578093" y="2057910"/>
            <a:ext cx="0" cy="66159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8622218" y="2057910"/>
            <a:ext cx="0" cy="66159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8622218" y="4836616"/>
            <a:ext cx="0" cy="66159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8578093" y="4836615"/>
            <a:ext cx="0" cy="66159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Přímá spojnice 59"/>
          <p:cNvCxnSpPr/>
          <p:nvPr/>
        </p:nvCxnSpPr>
        <p:spPr>
          <a:xfrm flipH="1">
            <a:off x="8596894" y="2049723"/>
            <a:ext cx="6523" cy="73250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Přímá spojnice 63"/>
          <p:cNvCxnSpPr/>
          <p:nvPr/>
        </p:nvCxnSpPr>
        <p:spPr>
          <a:xfrm flipH="1">
            <a:off x="8596894" y="4792085"/>
            <a:ext cx="6523" cy="73250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Obdélník 64"/>
          <p:cNvSpPr/>
          <p:nvPr/>
        </p:nvSpPr>
        <p:spPr>
          <a:xfrm rot="5400000">
            <a:off x="8690151" y="3605532"/>
            <a:ext cx="224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Příčka z </a:t>
            </a:r>
            <a:r>
              <a:rPr lang="cs-CZ" dirty="0"/>
              <a:t>uhlíkaté oceli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1411594" y="2696415"/>
            <a:ext cx="2969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Příčka, kvádřík z uhlíkaté oceli</a:t>
            </a:r>
          </a:p>
        </p:txBody>
      </p:sp>
      <p:sp>
        <p:nvSpPr>
          <p:cNvPr id="67" name="Obdélník 66"/>
          <p:cNvSpPr/>
          <p:nvPr/>
        </p:nvSpPr>
        <p:spPr>
          <a:xfrm>
            <a:off x="1513778" y="4532914"/>
            <a:ext cx="2674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 jádro z transformátorové oceli</a:t>
            </a:r>
          </a:p>
        </p:txBody>
      </p:sp>
      <p:sp>
        <p:nvSpPr>
          <p:cNvPr id="68" name="Čárový bublinový popisek 3 67"/>
          <p:cNvSpPr/>
          <p:nvPr/>
        </p:nvSpPr>
        <p:spPr>
          <a:xfrm flipH="1">
            <a:off x="3323265" y="5363925"/>
            <a:ext cx="3552820" cy="1395473"/>
          </a:xfrm>
          <a:prstGeom prst="borderCallout3">
            <a:avLst>
              <a:gd name="adj1" fmla="val 31318"/>
              <a:gd name="adj2" fmla="val -6199"/>
              <a:gd name="adj3" fmla="val -9454"/>
              <a:gd name="adj4" fmla="val -11729"/>
              <a:gd name="adj5" fmla="val -25701"/>
              <a:gd name="adj6" fmla="val -20297"/>
              <a:gd name="adj7" fmla="val -31221"/>
              <a:gd name="adj8" fmla="val -280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9" name="Obdélník 68"/>
          <p:cNvSpPr/>
          <p:nvPr/>
        </p:nvSpPr>
        <p:spPr>
          <a:xfrm>
            <a:off x="3390181" y="5404501"/>
            <a:ext cx="3441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jádro </a:t>
            </a:r>
            <a:r>
              <a:rPr lang="cs-CZ" dirty="0"/>
              <a:t>z transformátorové </a:t>
            </a:r>
            <a:r>
              <a:rPr lang="cs-CZ" dirty="0" smtClean="0"/>
              <a:t>oceli -  </a:t>
            </a:r>
            <a:r>
              <a:rPr lang="cs-CZ" dirty="0" smtClean="0"/>
              <a:t>předpoklad: dokonale magneticky měkké </a:t>
            </a:r>
            <a:endParaRPr lang="cs-CZ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325830" y="1233499"/>
            <a:ext cx="224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Jádro ve tvaru toroidu</a:t>
            </a:r>
            <a:endParaRPr lang="cs-CZ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728480" y="1713447"/>
            <a:ext cx="142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vysvětlení</a:t>
            </a: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4459841" y="5967837"/>
                <a:ext cx="1840119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𝑗𝑎𝑑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𝑗𝑎𝑑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841" y="5967837"/>
                <a:ext cx="1840119" cy="299313"/>
              </a:xfrm>
              <a:prstGeom prst="rect">
                <a:avLst/>
              </a:prstGeom>
              <a:blipFill>
                <a:blip r:embed="rId3"/>
                <a:stretch>
                  <a:fillRect l="-997" b="-265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3460680" y="6295458"/>
                <a:ext cx="11433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6000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80" y="6295458"/>
                <a:ext cx="1143326" cy="276999"/>
              </a:xfrm>
              <a:prstGeom prst="rect">
                <a:avLst/>
              </a:prstGeom>
              <a:blipFill>
                <a:blip r:embed="rId4"/>
                <a:stretch>
                  <a:fillRect l="-4813" r="-1070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V="1">
            <a:off x="8622218" y="2696416"/>
            <a:ext cx="734218" cy="1114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 rot="18223800">
                <a:off x="8269303" y="3198046"/>
                <a:ext cx="9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23800">
                <a:off x="8269303" y="3198046"/>
                <a:ext cx="940450" cy="276999"/>
              </a:xfrm>
              <a:prstGeom prst="rect">
                <a:avLst/>
              </a:prstGeom>
              <a:blipFill>
                <a:blip r:embed="rId5"/>
                <a:stretch>
                  <a:fillRect l="-1600" t="-3871" r="-5600" b="-51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451111" y="316942"/>
            <a:ext cx="7242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15. Demonstrace </a:t>
            </a:r>
            <a:r>
              <a:rPr lang="cs-CZ" sz="2400" dirty="0"/>
              <a:t>zmagnetování magneticky tvrdé oceli </a:t>
            </a:r>
            <a:r>
              <a:rPr lang="cs-CZ" sz="2400" dirty="0" smtClean="0"/>
              <a:t>4.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326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Čárový bublinový popisek 3 119"/>
          <p:cNvSpPr/>
          <p:nvPr/>
        </p:nvSpPr>
        <p:spPr>
          <a:xfrm flipH="1">
            <a:off x="2967418" y="871986"/>
            <a:ext cx="1917364" cy="38167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47623"/>
              <a:gd name="adj6" fmla="val -24506"/>
              <a:gd name="adj7" fmla="val 193531"/>
              <a:gd name="adj8" fmla="val -171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Integrační cesta</a:t>
            </a:r>
            <a:endParaRPr lang="cs-CZ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852532" y="666596"/>
            <a:ext cx="11238533" cy="6160102"/>
            <a:chOff x="230" y="141416"/>
            <a:chExt cx="12186583" cy="6679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Obdélník 1"/>
                <p:cNvSpPr/>
                <p:nvPr/>
              </p:nvSpPr>
              <p:spPr>
                <a:xfrm>
                  <a:off x="230" y="241905"/>
                  <a:ext cx="1929727" cy="400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dirty="0"/>
                    <a:t>Proč je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cs-CZ" dirty="0"/>
                    <a:t> ?</a:t>
                  </a:r>
                </a:p>
              </p:txBody>
            </p:sp>
          </mc:Choice>
          <mc:Fallback xmlns="">
            <p:sp>
              <p:nvSpPr>
                <p:cNvPr id="2" name="Obdélník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" y="241905"/>
                  <a:ext cx="1929727" cy="400488"/>
                </a:xfrm>
                <a:prstGeom prst="rect">
                  <a:avLst/>
                </a:prstGeom>
                <a:blipFill>
                  <a:blip r:embed="rId2"/>
                  <a:stretch>
                    <a:fillRect l="-3082" t="-10000" r="-2055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Přímá spojnice 49"/>
            <p:cNvCxnSpPr/>
            <p:nvPr/>
          </p:nvCxnSpPr>
          <p:spPr>
            <a:xfrm flipV="1">
              <a:off x="9421549" y="141416"/>
              <a:ext cx="0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Šipka doprava 51"/>
            <p:cNvSpPr/>
            <p:nvPr/>
          </p:nvSpPr>
          <p:spPr>
            <a:xfrm>
              <a:off x="2411747" y="361290"/>
              <a:ext cx="1824889" cy="386822"/>
            </a:xfrm>
            <a:prstGeom prst="rightArrow">
              <a:avLst>
                <a:gd name="adj1" fmla="val 58222"/>
                <a:gd name="adj2" fmla="val 7346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Ovál 34"/>
            <p:cNvSpPr/>
            <p:nvPr/>
          </p:nvSpPr>
          <p:spPr>
            <a:xfrm>
              <a:off x="2306873" y="822161"/>
              <a:ext cx="2913834" cy="28749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2885240" y="1375591"/>
              <a:ext cx="1757100" cy="1768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Vývojový diagram: postup 37"/>
            <p:cNvSpPr/>
            <p:nvPr/>
          </p:nvSpPr>
          <p:spPr>
            <a:xfrm>
              <a:off x="2102329" y="1692650"/>
              <a:ext cx="1269971" cy="1157150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Vývojový diagram: postup 38"/>
            <p:cNvSpPr/>
            <p:nvPr/>
          </p:nvSpPr>
          <p:spPr>
            <a:xfrm>
              <a:off x="2016651" y="1688106"/>
              <a:ext cx="1443348" cy="5507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Vývojový diagram: postup 39"/>
            <p:cNvSpPr/>
            <p:nvPr/>
          </p:nvSpPr>
          <p:spPr>
            <a:xfrm>
              <a:off x="2016651" y="2799779"/>
              <a:ext cx="1443348" cy="5507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2603643" y="1907407"/>
              <a:ext cx="282905" cy="29684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2691889" y="2001663"/>
              <a:ext cx="103168" cy="110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43" name="Skupina 42"/>
            <p:cNvGrpSpPr/>
            <p:nvPr/>
          </p:nvGrpSpPr>
          <p:grpSpPr>
            <a:xfrm>
              <a:off x="2593911" y="2343588"/>
              <a:ext cx="282905" cy="296848"/>
              <a:chOff x="6081430" y="614149"/>
              <a:chExt cx="483143" cy="506954"/>
            </a:xfrm>
          </p:grpSpPr>
          <p:sp>
            <p:nvSpPr>
              <p:cNvPr id="44" name="Ovál 43"/>
              <p:cNvSpPr/>
              <p:nvPr/>
            </p:nvSpPr>
            <p:spPr>
              <a:xfrm>
                <a:off x="6081430" y="614149"/>
                <a:ext cx="483143" cy="5069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6232136" y="775119"/>
                <a:ext cx="176190" cy="188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46" name="TextovéPole 45"/>
            <p:cNvSpPr txBox="1"/>
            <p:nvPr/>
          </p:nvSpPr>
          <p:spPr>
            <a:xfrm rot="16200000">
              <a:off x="2696679" y="2043697"/>
              <a:ext cx="8072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1200 z.</a:t>
              </a:r>
              <a:endParaRPr lang="cs-CZ" sz="1600" dirty="0"/>
            </a:p>
          </p:txBody>
        </p:sp>
        <p:cxnSp>
          <p:nvCxnSpPr>
            <p:cNvPr id="54" name="Přímá spojnice 53"/>
            <p:cNvCxnSpPr/>
            <p:nvPr/>
          </p:nvCxnSpPr>
          <p:spPr>
            <a:xfrm>
              <a:off x="3781261" y="822160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3808019" y="822160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3808019" y="3146558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3785797" y="3146558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5391337" y="2303404"/>
              <a:ext cx="5457" cy="612742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5067077" y="3545896"/>
              <a:ext cx="5457" cy="612742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Ovál 16"/>
            <p:cNvSpPr/>
            <p:nvPr/>
          </p:nvSpPr>
          <p:spPr>
            <a:xfrm rot="5400000">
              <a:off x="421663" y="1805050"/>
              <a:ext cx="530930" cy="539484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Ovál 17"/>
            <p:cNvSpPr/>
            <p:nvPr/>
          </p:nvSpPr>
          <p:spPr>
            <a:xfrm rot="5400000">
              <a:off x="429887" y="2186720"/>
              <a:ext cx="530930" cy="539484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Vývojový diagram: postup 13"/>
            <p:cNvSpPr/>
            <p:nvPr/>
          </p:nvSpPr>
          <p:spPr>
            <a:xfrm rot="5400000" flipH="1">
              <a:off x="656470" y="3266877"/>
              <a:ext cx="273593" cy="23384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321 h 10321"/>
                <a:gd name="connsiteX1" fmla="*/ 3291 w 10000"/>
                <a:gd name="connsiteY1" fmla="*/ 0 h 10321"/>
                <a:gd name="connsiteX2" fmla="*/ 10000 w 10000"/>
                <a:gd name="connsiteY2" fmla="*/ 321 h 10321"/>
                <a:gd name="connsiteX3" fmla="*/ 10000 w 10000"/>
                <a:gd name="connsiteY3" fmla="*/ 10321 h 10321"/>
                <a:gd name="connsiteX4" fmla="*/ 0 w 10000"/>
                <a:gd name="connsiteY4" fmla="*/ 10321 h 10321"/>
                <a:gd name="connsiteX5" fmla="*/ 0 w 10000"/>
                <a:gd name="connsiteY5" fmla="*/ 321 h 10321"/>
                <a:gd name="connsiteX0" fmla="*/ 3291 w 10000"/>
                <a:gd name="connsiteY0" fmla="*/ 0 h 10321"/>
                <a:gd name="connsiteX1" fmla="*/ 10000 w 10000"/>
                <a:gd name="connsiteY1" fmla="*/ 321 h 10321"/>
                <a:gd name="connsiteX2" fmla="*/ 10000 w 10000"/>
                <a:gd name="connsiteY2" fmla="*/ 10321 h 10321"/>
                <a:gd name="connsiteX3" fmla="*/ 0 w 10000"/>
                <a:gd name="connsiteY3" fmla="*/ 10321 h 10321"/>
                <a:gd name="connsiteX4" fmla="*/ 0 w 10000"/>
                <a:gd name="connsiteY4" fmla="*/ 321 h 10321"/>
                <a:gd name="connsiteX5" fmla="*/ 3587 w 10000"/>
                <a:gd name="connsiteY5" fmla="*/ 1022 h 10321"/>
                <a:gd name="connsiteX0" fmla="*/ 10000 w 10000"/>
                <a:gd name="connsiteY0" fmla="*/ 10 h 10010"/>
                <a:gd name="connsiteX1" fmla="*/ 10000 w 10000"/>
                <a:gd name="connsiteY1" fmla="*/ 10010 h 10010"/>
                <a:gd name="connsiteX2" fmla="*/ 0 w 10000"/>
                <a:gd name="connsiteY2" fmla="*/ 10010 h 10010"/>
                <a:gd name="connsiteX3" fmla="*/ 0 w 10000"/>
                <a:gd name="connsiteY3" fmla="*/ 10 h 10010"/>
                <a:gd name="connsiteX4" fmla="*/ 3587 w 10000"/>
                <a:gd name="connsiteY4" fmla="*/ 711 h 10010"/>
                <a:gd name="connsiteX0" fmla="*/ 10000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0 w 10000"/>
                <a:gd name="connsiteY3" fmla="*/ 0 h 1000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0" fmla="*/ 3914 w 3914"/>
                <a:gd name="connsiteY0" fmla="*/ 9420 h 10000"/>
                <a:gd name="connsiteX1" fmla="*/ 0 w 3914"/>
                <a:gd name="connsiteY1" fmla="*/ 10000 h 10000"/>
                <a:gd name="connsiteX2" fmla="*/ 0 w 3914"/>
                <a:gd name="connsiteY2" fmla="*/ 0 h 10000"/>
                <a:gd name="connsiteX0" fmla="*/ 10000 w 10000"/>
                <a:gd name="connsiteY0" fmla="*/ 10006 h 10006"/>
                <a:gd name="connsiteX1" fmla="*/ 0 w 10000"/>
                <a:gd name="connsiteY1" fmla="*/ 10000 h 10006"/>
                <a:gd name="connsiteX2" fmla="*/ 0 w 10000"/>
                <a:gd name="connsiteY2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6">
                  <a:moveTo>
                    <a:pt x="10000" y="10006"/>
                  </a:moveTo>
                  <a:lnTo>
                    <a:pt x="0" y="1000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0" name="Přímá spojnice 19"/>
            <p:cNvCxnSpPr/>
            <p:nvPr/>
          </p:nvCxnSpPr>
          <p:spPr>
            <a:xfrm flipV="1">
              <a:off x="1728581" y="2495975"/>
              <a:ext cx="145634" cy="10374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 flipV="1">
              <a:off x="1866255" y="2495975"/>
              <a:ext cx="857678" cy="196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endCxn id="23" idx="0"/>
            </p:cNvCxnSpPr>
            <p:nvPr/>
          </p:nvCxnSpPr>
          <p:spPr>
            <a:xfrm flipH="1">
              <a:off x="1454964" y="3512471"/>
              <a:ext cx="29710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ál 22"/>
            <p:cNvSpPr/>
            <p:nvPr/>
          </p:nvSpPr>
          <p:spPr>
            <a:xfrm rot="5400000">
              <a:off x="919758" y="3242728"/>
              <a:ext cx="530930" cy="539484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ovéPole 23"/>
                <p:cNvSpPr txBox="1"/>
                <p:nvPr/>
              </p:nvSpPr>
              <p:spPr>
                <a:xfrm>
                  <a:off x="703223" y="3022801"/>
                  <a:ext cx="1052733" cy="406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4" name="TextovéPol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223" y="3022801"/>
                  <a:ext cx="1052733" cy="406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bdélník 24"/>
            <p:cNvSpPr/>
            <p:nvPr/>
          </p:nvSpPr>
          <p:spPr>
            <a:xfrm>
              <a:off x="944315" y="3141883"/>
              <a:ext cx="4812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cs-CZ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695352" y="1024062"/>
              <a:ext cx="2043081" cy="1050730"/>
            </a:xfrm>
            <a:custGeom>
              <a:avLst/>
              <a:gdLst>
                <a:gd name="connsiteX0" fmla="*/ 0 w 3489158"/>
                <a:gd name="connsiteY0" fmla="*/ 1306286 h 1794424"/>
                <a:gd name="connsiteX1" fmla="*/ 3438 w 3489158"/>
                <a:gd name="connsiteY1" fmla="*/ 0 h 1794424"/>
                <a:gd name="connsiteX2" fmla="*/ 1897552 w 3489158"/>
                <a:gd name="connsiteY2" fmla="*/ 0 h 1794424"/>
                <a:gd name="connsiteX3" fmla="*/ 2138183 w 3489158"/>
                <a:gd name="connsiteY3" fmla="*/ 1794424 h 1794424"/>
                <a:gd name="connsiteX4" fmla="*/ 3489158 w 3489158"/>
                <a:gd name="connsiteY4" fmla="*/ 1790986 h 1794424"/>
                <a:gd name="connsiteX5" fmla="*/ 3489158 w 3489158"/>
                <a:gd name="connsiteY5" fmla="*/ 1790986 h 179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9158" h="1794424">
                  <a:moveTo>
                    <a:pt x="0" y="1306286"/>
                  </a:moveTo>
                  <a:lnTo>
                    <a:pt x="3438" y="0"/>
                  </a:lnTo>
                  <a:lnTo>
                    <a:pt x="1897552" y="0"/>
                  </a:lnTo>
                  <a:lnTo>
                    <a:pt x="2138183" y="1794424"/>
                  </a:lnTo>
                  <a:lnTo>
                    <a:pt x="3489158" y="1790986"/>
                  </a:lnTo>
                  <a:lnTo>
                    <a:pt x="3489158" y="1790986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Přímá spojnice 26"/>
            <p:cNvCxnSpPr/>
            <p:nvPr/>
          </p:nvCxnSpPr>
          <p:spPr>
            <a:xfrm rot="5400000" flipH="1" flipV="1">
              <a:off x="536884" y="3093422"/>
              <a:ext cx="153406" cy="9692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ál 27"/>
            <p:cNvSpPr/>
            <p:nvPr/>
          </p:nvSpPr>
          <p:spPr>
            <a:xfrm rot="5400000">
              <a:off x="651601" y="2990085"/>
              <a:ext cx="76379" cy="73815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vál 28"/>
            <p:cNvSpPr/>
            <p:nvPr/>
          </p:nvSpPr>
          <p:spPr>
            <a:xfrm rot="5400000">
              <a:off x="647630" y="3181679"/>
              <a:ext cx="76379" cy="73815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0" name="Přímá spojnice 29"/>
            <p:cNvCxnSpPr>
              <a:stCxn id="18" idx="6"/>
              <a:endCxn id="28" idx="2"/>
            </p:cNvCxnSpPr>
            <p:nvPr/>
          </p:nvCxnSpPr>
          <p:spPr>
            <a:xfrm flipH="1">
              <a:off x="689790" y="2721926"/>
              <a:ext cx="5562" cy="26687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ál 88"/>
            <p:cNvSpPr/>
            <p:nvPr/>
          </p:nvSpPr>
          <p:spPr>
            <a:xfrm>
              <a:off x="7555772" y="805390"/>
              <a:ext cx="2913834" cy="287497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0" name="Ovál 89"/>
            <p:cNvSpPr/>
            <p:nvPr/>
          </p:nvSpPr>
          <p:spPr>
            <a:xfrm>
              <a:off x="8134139" y="1358820"/>
              <a:ext cx="1757100" cy="17681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1" name="Vývojový diagram: postup 90"/>
            <p:cNvSpPr/>
            <p:nvPr/>
          </p:nvSpPr>
          <p:spPr>
            <a:xfrm>
              <a:off x="7351228" y="1675879"/>
              <a:ext cx="1269971" cy="1157150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2" name="Vývojový diagram: postup 91"/>
            <p:cNvSpPr/>
            <p:nvPr/>
          </p:nvSpPr>
          <p:spPr>
            <a:xfrm>
              <a:off x="7265550" y="1671335"/>
              <a:ext cx="1443348" cy="5507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3" name="Vývojový diagram: postup 92"/>
            <p:cNvSpPr/>
            <p:nvPr/>
          </p:nvSpPr>
          <p:spPr>
            <a:xfrm>
              <a:off x="7265550" y="2783008"/>
              <a:ext cx="1443348" cy="5507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4" name="Ovál 93"/>
            <p:cNvSpPr/>
            <p:nvPr/>
          </p:nvSpPr>
          <p:spPr>
            <a:xfrm>
              <a:off x="7852542" y="1890636"/>
              <a:ext cx="282905" cy="29684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5" name="Ovál 94"/>
            <p:cNvSpPr/>
            <p:nvPr/>
          </p:nvSpPr>
          <p:spPr>
            <a:xfrm>
              <a:off x="7940788" y="1984892"/>
              <a:ext cx="103168" cy="110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96" name="Skupina 95"/>
            <p:cNvGrpSpPr/>
            <p:nvPr/>
          </p:nvGrpSpPr>
          <p:grpSpPr>
            <a:xfrm>
              <a:off x="7842810" y="2326817"/>
              <a:ext cx="282905" cy="296848"/>
              <a:chOff x="6081430" y="614149"/>
              <a:chExt cx="483143" cy="506954"/>
            </a:xfrm>
          </p:grpSpPr>
          <p:sp>
            <p:nvSpPr>
              <p:cNvPr id="97" name="Ovál 96"/>
              <p:cNvSpPr/>
              <p:nvPr/>
            </p:nvSpPr>
            <p:spPr>
              <a:xfrm>
                <a:off x="6081430" y="614149"/>
                <a:ext cx="483143" cy="506954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6232136" y="775119"/>
                <a:ext cx="176190" cy="18819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99" name="TextovéPole 98"/>
            <p:cNvSpPr txBox="1"/>
            <p:nvPr/>
          </p:nvSpPr>
          <p:spPr>
            <a:xfrm rot="16200000">
              <a:off x="7945578" y="2026926"/>
              <a:ext cx="8072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1200 z.</a:t>
              </a:r>
              <a:endParaRPr lang="cs-CZ" sz="1600" dirty="0"/>
            </a:p>
          </p:txBody>
        </p:sp>
        <p:cxnSp>
          <p:nvCxnSpPr>
            <p:cNvPr id="100" name="Přímá spojnice 99"/>
            <p:cNvCxnSpPr/>
            <p:nvPr/>
          </p:nvCxnSpPr>
          <p:spPr>
            <a:xfrm>
              <a:off x="9017940" y="805389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1" name="Přímá spojnice 100"/>
            <p:cNvCxnSpPr/>
            <p:nvPr/>
          </p:nvCxnSpPr>
          <p:spPr>
            <a:xfrm>
              <a:off x="9096450" y="805389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>
              <a:off x="9119211" y="3129898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9030160" y="3129786"/>
              <a:ext cx="0" cy="553430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 flipH="1">
              <a:off x="9048400" y="760958"/>
              <a:ext cx="5457" cy="612742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Ovál 105"/>
            <p:cNvSpPr/>
            <p:nvPr/>
          </p:nvSpPr>
          <p:spPr>
            <a:xfrm rot="5400000">
              <a:off x="5670562" y="1788279"/>
              <a:ext cx="530930" cy="539484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7" name="Ovál 106"/>
            <p:cNvSpPr/>
            <p:nvPr/>
          </p:nvSpPr>
          <p:spPr>
            <a:xfrm rot="5400000">
              <a:off x="5678786" y="2169949"/>
              <a:ext cx="530930" cy="539484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8" name="Vývojový diagram: postup 13"/>
            <p:cNvSpPr/>
            <p:nvPr/>
          </p:nvSpPr>
          <p:spPr>
            <a:xfrm rot="5400000" flipH="1">
              <a:off x="5905369" y="3250106"/>
              <a:ext cx="273593" cy="23384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321 h 10321"/>
                <a:gd name="connsiteX1" fmla="*/ 3291 w 10000"/>
                <a:gd name="connsiteY1" fmla="*/ 0 h 10321"/>
                <a:gd name="connsiteX2" fmla="*/ 10000 w 10000"/>
                <a:gd name="connsiteY2" fmla="*/ 321 h 10321"/>
                <a:gd name="connsiteX3" fmla="*/ 10000 w 10000"/>
                <a:gd name="connsiteY3" fmla="*/ 10321 h 10321"/>
                <a:gd name="connsiteX4" fmla="*/ 0 w 10000"/>
                <a:gd name="connsiteY4" fmla="*/ 10321 h 10321"/>
                <a:gd name="connsiteX5" fmla="*/ 0 w 10000"/>
                <a:gd name="connsiteY5" fmla="*/ 321 h 10321"/>
                <a:gd name="connsiteX0" fmla="*/ 3291 w 10000"/>
                <a:gd name="connsiteY0" fmla="*/ 0 h 10321"/>
                <a:gd name="connsiteX1" fmla="*/ 10000 w 10000"/>
                <a:gd name="connsiteY1" fmla="*/ 321 h 10321"/>
                <a:gd name="connsiteX2" fmla="*/ 10000 w 10000"/>
                <a:gd name="connsiteY2" fmla="*/ 10321 h 10321"/>
                <a:gd name="connsiteX3" fmla="*/ 0 w 10000"/>
                <a:gd name="connsiteY3" fmla="*/ 10321 h 10321"/>
                <a:gd name="connsiteX4" fmla="*/ 0 w 10000"/>
                <a:gd name="connsiteY4" fmla="*/ 321 h 10321"/>
                <a:gd name="connsiteX5" fmla="*/ 3587 w 10000"/>
                <a:gd name="connsiteY5" fmla="*/ 1022 h 10321"/>
                <a:gd name="connsiteX0" fmla="*/ 10000 w 10000"/>
                <a:gd name="connsiteY0" fmla="*/ 10 h 10010"/>
                <a:gd name="connsiteX1" fmla="*/ 10000 w 10000"/>
                <a:gd name="connsiteY1" fmla="*/ 10010 h 10010"/>
                <a:gd name="connsiteX2" fmla="*/ 0 w 10000"/>
                <a:gd name="connsiteY2" fmla="*/ 10010 h 10010"/>
                <a:gd name="connsiteX3" fmla="*/ 0 w 10000"/>
                <a:gd name="connsiteY3" fmla="*/ 10 h 10010"/>
                <a:gd name="connsiteX4" fmla="*/ 3587 w 10000"/>
                <a:gd name="connsiteY4" fmla="*/ 711 h 10010"/>
                <a:gd name="connsiteX0" fmla="*/ 10000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10000 h 10000"/>
                <a:gd name="connsiteX3" fmla="*/ 0 w 10000"/>
                <a:gd name="connsiteY3" fmla="*/ 0 h 1000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0" fmla="*/ 3914 w 3914"/>
                <a:gd name="connsiteY0" fmla="*/ 9420 h 10000"/>
                <a:gd name="connsiteX1" fmla="*/ 0 w 3914"/>
                <a:gd name="connsiteY1" fmla="*/ 10000 h 10000"/>
                <a:gd name="connsiteX2" fmla="*/ 0 w 3914"/>
                <a:gd name="connsiteY2" fmla="*/ 0 h 10000"/>
                <a:gd name="connsiteX0" fmla="*/ 10000 w 10000"/>
                <a:gd name="connsiteY0" fmla="*/ 10006 h 10006"/>
                <a:gd name="connsiteX1" fmla="*/ 0 w 10000"/>
                <a:gd name="connsiteY1" fmla="*/ 10000 h 10006"/>
                <a:gd name="connsiteX2" fmla="*/ 0 w 10000"/>
                <a:gd name="connsiteY2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6">
                  <a:moveTo>
                    <a:pt x="10000" y="10006"/>
                  </a:moveTo>
                  <a:lnTo>
                    <a:pt x="0" y="1000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09" name="Přímá spojnice 108"/>
            <p:cNvCxnSpPr/>
            <p:nvPr/>
          </p:nvCxnSpPr>
          <p:spPr>
            <a:xfrm flipV="1">
              <a:off x="6977480" y="2479204"/>
              <a:ext cx="145634" cy="103742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/>
            <p:cNvCxnSpPr/>
            <p:nvPr/>
          </p:nvCxnSpPr>
          <p:spPr>
            <a:xfrm flipH="1" flipV="1">
              <a:off x="7115154" y="2479204"/>
              <a:ext cx="857678" cy="196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/>
            <p:cNvCxnSpPr>
              <a:endCxn id="112" idx="0"/>
            </p:cNvCxnSpPr>
            <p:nvPr/>
          </p:nvCxnSpPr>
          <p:spPr>
            <a:xfrm flipH="1">
              <a:off x="6703863" y="3495700"/>
              <a:ext cx="29710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ál 111"/>
            <p:cNvSpPr/>
            <p:nvPr/>
          </p:nvSpPr>
          <p:spPr>
            <a:xfrm rot="5400000">
              <a:off x="6168657" y="3225957"/>
              <a:ext cx="530930" cy="539484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ovéPole 112"/>
                <p:cNvSpPr txBox="1"/>
                <p:nvPr/>
              </p:nvSpPr>
              <p:spPr>
                <a:xfrm>
                  <a:off x="5952122" y="3006030"/>
                  <a:ext cx="1052733" cy="406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13" name="TextovéPole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122" y="3006030"/>
                  <a:ext cx="1052733" cy="406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bdélník 113"/>
            <p:cNvSpPr/>
            <p:nvPr/>
          </p:nvSpPr>
          <p:spPr>
            <a:xfrm>
              <a:off x="6193214" y="3125112"/>
              <a:ext cx="4812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cs-CZ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5944251" y="1007291"/>
              <a:ext cx="2043081" cy="1050730"/>
            </a:xfrm>
            <a:custGeom>
              <a:avLst/>
              <a:gdLst>
                <a:gd name="connsiteX0" fmla="*/ 0 w 3489158"/>
                <a:gd name="connsiteY0" fmla="*/ 1306286 h 1794424"/>
                <a:gd name="connsiteX1" fmla="*/ 3438 w 3489158"/>
                <a:gd name="connsiteY1" fmla="*/ 0 h 1794424"/>
                <a:gd name="connsiteX2" fmla="*/ 1897552 w 3489158"/>
                <a:gd name="connsiteY2" fmla="*/ 0 h 1794424"/>
                <a:gd name="connsiteX3" fmla="*/ 2138183 w 3489158"/>
                <a:gd name="connsiteY3" fmla="*/ 1794424 h 1794424"/>
                <a:gd name="connsiteX4" fmla="*/ 3489158 w 3489158"/>
                <a:gd name="connsiteY4" fmla="*/ 1790986 h 1794424"/>
                <a:gd name="connsiteX5" fmla="*/ 3489158 w 3489158"/>
                <a:gd name="connsiteY5" fmla="*/ 1790986 h 179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9158" h="1794424">
                  <a:moveTo>
                    <a:pt x="0" y="1306286"/>
                  </a:moveTo>
                  <a:lnTo>
                    <a:pt x="3438" y="0"/>
                  </a:lnTo>
                  <a:lnTo>
                    <a:pt x="1897552" y="0"/>
                  </a:lnTo>
                  <a:lnTo>
                    <a:pt x="2138183" y="1794424"/>
                  </a:lnTo>
                  <a:lnTo>
                    <a:pt x="3489158" y="1790986"/>
                  </a:lnTo>
                  <a:lnTo>
                    <a:pt x="3489158" y="1790986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Přímá spojnice 115"/>
            <p:cNvCxnSpPr/>
            <p:nvPr/>
          </p:nvCxnSpPr>
          <p:spPr>
            <a:xfrm rot="5400000" flipH="1" flipV="1">
              <a:off x="5785783" y="3076651"/>
              <a:ext cx="153406" cy="9692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ál 116"/>
            <p:cNvSpPr/>
            <p:nvPr/>
          </p:nvSpPr>
          <p:spPr>
            <a:xfrm rot="5400000">
              <a:off x="5900500" y="2973314"/>
              <a:ext cx="76379" cy="73815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8" name="Ovál 117"/>
            <p:cNvSpPr/>
            <p:nvPr/>
          </p:nvSpPr>
          <p:spPr>
            <a:xfrm rot="5400000">
              <a:off x="5896529" y="3164908"/>
              <a:ext cx="76379" cy="73815"/>
            </a:xfrm>
            <a:prstGeom prst="ellips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19" name="Přímá spojnice 118"/>
            <p:cNvCxnSpPr>
              <a:stCxn id="107" idx="6"/>
              <a:endCxn id="117" idx="2"/>
            </p:cNvCxnSpPr>
            <p:nvPr/>
          </p:nvCxnSpPr>
          <p:spPr>
            <a:xfrm flipH="1">
              <a:off x="5938689" y="2705155"/>
              <a:ext cx="5562" cy="26687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nice 137"/>
            <p:cNvCxnSpPr/>
            <p:nvPr/>
          </p:nvCxnSpPr>
          <p:spPr>
            <a:xfrm flipH="1">
              <a:off x="9068662" y="3071385"/>
              <a:ext cx="5457" cy="612742"/>
            </a:xfrm>
            <a:prstGeom prst="lin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9" name="Ovál 138"/>
            <p:cNvSpPr/>
            <p:nvPr/>
          </p:nvSpPr>
          <p:spPr>
            <a:xfrm>
              <a:off x="7819894" y="1070409"/>
              <a:ext cx="2368156" cy="23468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0" name="Čárový bublinový popisek 3 139"/>
            <p:cNvSpPr/>
            <p:nvPr/>
          </p:nvSpPr>
          <p:spPr>
            <a:xfrm flipH="1">
              <a:off x="5461888" y="462454"/>
              <a:ext cx="2079107" cy="413868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9978"/>
                <a:gd name="adj6" fmla="val -41338"/>
                <a:gd name="adj7" fmla="val 156890"/>
                <a:gd name="adj8" fmla="val -5305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Integrační cesta</a:t>
              </a:r>
              <a:endParaRPr lang="cs-CZ" dirty="0"/>
            </a:p>
          </p:txBody>
        </p:sp>
        <p:sp>
          <p:nvSpPr>
            <p:cNvPr id="142" name="Obdélník 141"/>
            <p:cNvSpPr/>
            <p:nvPr/>
          </p:nvSpPr>
          <p:spPr>
            <a:xfrm rot="5400000">
              <a:off x="3686195" y="2142763"/>
              <a:ext cx="2183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/>
                <a:t>Příčka z uhlíkaté oceli</a:t>
              </a:r>
            </a:p>
          </p:txBody>
        </p:sp>
        <p:sp>
          <p:nvSpPr>
            <p:cNvPr id="159" name="TextovéPole 158"/>
            <p:cNvSpPr txBox="1"/>
            <p:nvPr/>
          </p:nvSpPr>
          <p:spPr>
            <a:xfrm rot="16200000">
              <a:off x="3710138" y="5021019"/>
              <a:ext cx="288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Magnetizace, schematicky</a:t>
              </a:r>
              <a:endParaRPr lang="cs-CZ" dirty="0"/>
            </a:p>
          </p:txBody>
        </p:sp>
        <p:cxnSp>
          <p:nvCxnSpPr>
            <p:cNvPr id="161" name="Přímá spojnice se šipkou 160"/>
            <p:cNvCxnSpPr/>
            <p:nvPr/>
          </p:nvCxnSpPr>
          <p:spPr>
            <a:xfrm flipV="1">
              <a:off x="9096450" y="1818802"/>
              <a:ext cx="1005992" cy="4128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Skupina 169"/>
            <p:cNvGrpSpPr/>
            <p:nvPr/>
          </p:nvGrpSpPr>
          <p:grpSpPr>
            <a:xfrm>
              <a:off x="9006519" y="439643"/>
              <a:ext cx="83761" cy="607657"/>
              <a:chOff x="9590816" y="421877"/>
              <a:chExt cx="83761" cy="607657"/>
            </a:xfrm>
          </p:grpSpPr>
          <p:cxnSp>
            <p:nvCxnSpPr>
              <p:cNvPr id="164" name="Přímá spojnice 163"/>
              <p:cNvCxnSpPr/>
              <p:nvPr/>
            </p:nvCxnSpPr>
            <p:spPr>
              <a:xfrm>
                <a:off x="9674577" y="421877"/>
                <a:ext cx="0" cy="607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Přímá spojnice 168"/>
              <p:cNvCxnSpPr/>
              <p:nvPr/>
            </p:nvCxnSpPr>
            <p:spPr>
              <a:xfrm>
                <a:off x="9590816" y="421877"/>
                <a:ext cx="0" cy="6076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Přímá spojnice se šipkou 171"/>
            <p:cNvCxnSpPr/>
            <p:nvPr/>
          </p:nvCxnSpPr>
          <p:spPr>
            <a:xfrm flipV="1">
              <a:off x="8465157" y="448980"/>
              <a:ext cx="529942" cy="130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Přímá spojnice se šipkou 173"/>
            <p:cNvCxnSpPr/>
            <p:nvPr/>
          </p:nvCxnSpPr>
          <p:spPr>
            <a:xfrm flipH="1">
              <a:off x="9090281" y="439416"/>
              <a:ext cx="625123" cy="11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ovéPole 182"/>
                <p:cNvSpPr txBox="1"/>
                <p:nvPr/>
              </p:nvSpPr>
              <p:spPr>
                <a:xfrm>
                  <a:off x="8955714" y="173823"/>
                  <a:ext cx="1853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3" name="TextovéPole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5714" y="173823"/>
                  <a:ext cx="18537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9286" r="-32143" b="-1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ovéPole 183"/>
                <p:cNvSpPr txBox="1"/>
                <p:nvPr/>
              </p:nvSpPr>
              <p:spPr>
                <a:xfrm>
                  <a:off x="9328432" y="1777652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4" name="TextovéPole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8432" y="1777652"/>
                  <a:ext cx="2071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2258" r="-32258" b="-1428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TextovéPole 185"/>
            <p:cNvSpPr txBox="1"/>
            <p:nvPr/>
          </p:nvSpPr>
          <p:spPr>
            <a:xfrm>
              <a:off x="2429514" y="362670"/>
              <a:ext cx="1807122" cy="40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Oddálení příčky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bdélník 186"/>
                <p:cNvSpPr/>
                <p:nvPr/>
              </p:nvSpPr>
              <p:spPr>
                <a:xfrm>
                  <a:off x="6043929" y="4714133"/>
                  <a:ext cx="3491611" cy="4925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dirty="0"/>
                    <a:t>z Ampérova zákona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nary>
                        </m:e>
                      </m:nary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7" name="Obdélník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929" y="4714133"/>
                  <a:ext cx="3491611" cy="492544"/>
                </a:xfrm>
                <a:prstGeom prst="rect">
                  <a:avLst/>
                </a:prstGeom>
                <a:blipFill>
                  <a:blip r:embed="rId7"/>
                  <a:stretch>
                    <a:fillRect l="-1515" t="-110667" r="-19318" b="-17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Čárový bublinový popisek 3 189"/>
            <p:cNvSpPr/>
            <p:nvPr/>
          </p:nvSpPr>
          <p:spPr>
            <a:xfrm flipH="1">
              <a:off x="6238193" y="3825746"/>
              <a:ext cx="2079107" cy="413868"/>
            </a:xfrm>
            <a:prstGeom prst="borderCallout3">
              <a:avLst>
                <a:gd name="adj1" fmla="val 47931"/>
                <a:gd name="adj2" fmla="val -2524"/>
                <a:gd name="adj3" fmla="val -29190"/>
                <a:gd name="adj4" fmla="val -8784"/>
                <a:gd name="adj5" fmla="val -103444"/>
                <a:gd name="adj6" fmla="val -6901"/>
                <a:gd name="adj7" fmla="val -153677"/>
                <a:gd name="adj8" fmla="val 461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Integrační cesta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ovéPole 187"/>
                <p:cNvSpPr txBox="1"/>
                <p:nvPr/>
              </p:nvSpPr>
              <p:spPr>
                <a:xfrm>
                  <a:off x="6339829" y="3889602"/>
                  <a:ext cx="1840119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𝑗𝑎𝑑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𝑗𝑎𝑑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88" name="TextovéPole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829" y="3889602"/>
                  <a:ext cx="1840119" cy="299313"/>
                </a:xfrm>
                <a:prstGeom prst="rect">
                  <a:avLst/>
                </a:prstGeom>
                <a:blipFill>
                  <a:blip r:embed="rId8"/>
                  <a:stretch>
                    <a:fillRect l="-5036" r="-2878" b="-3478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1" name="Čárový bublinový popisek 3 190"/>
            <p:cNvSpPr/>
            <p:nvPr/>
          </p:nvSpPr>
          <p:spPr>
            <a:xfrm>
              <a:off x="9535540" y="510704"/>
              <a:ext cx="2651273" cy="349111"/>
            </a:xfrm>
            <a:prstGeom prst="borderCallout3">
              <a:avLst>
                <a:gd name="adj1" fmla="val 43762"/>
                <a:gd name="adj2" fmla="val -4194"/>
                <a:gd name="adj3" fmla="val 62521"/>
                <a:gd name="adj4" fmla="val -11400"/>
                <a:gd name="adj5" fmla="val 138340"/>
                <a:gd name="adj6" fmla="val -10486"/>
                <a:gd name="adj7" fmla="val 186071"/>
                <a:gd name="adj8" fmla="val 14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Integrační cesta</a:t>
              </a:r>
              <a:endParaRPr lang="cs-CZ" dirty="0"/>
            </a:p>
          </p:txBody>
        </p:sp>
        <p:sp>
          <p:nvSpPr>
            <p:cNvPr id="141" name="TextovéPole 140"/>
            <p:cNvSpPr txBox="1"/>
            <p:nvPr/>
          </p:nvSpPr>
          <p:spPr>
            <a:xfrm>
              <a:off x="5701040" y="489399"/>
              <a:ext cx="16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Integrační cesta</a:t>
              </a:r>
              <a:endParaRPr lang="cs-CZ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9" name="TextovéPole 188"/>
                <p:cNvSpPr txBox="1"/>
                <p:nvPr/>
              </p:nvSpPr>
              <p:spPr>
                <a:xfrm>
                  <a:off x="9529119" y="487351"/>
                  <a:ext cx="2545588" cy="3003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.)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>
            <p:sp>
              <p:nvSpPr>
                <p:cNvPr id="189" name="TextovéPole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9119" y="487351"/>
                  <a:ext cx="2545588" cy="300366"/>
                </a:xfrm>
                <a:prstGeom prst="rect">
                  <a:avLst/>
                </a:prstGeom>
                <a:blipFill>
                  <a:blip r:embed="rId9"/>
                  <a:stretch>
                    <a:fillRect l="-519" t="-4444" r="-1818" b="-3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Čárový bublinový popisek 3 191"/>
            <p:cNvSpPr/>
            <p:nvPr/>
          </p:nvSpPr>
          <p:spPr>
            <a:xfrm>
              <a:off x="9589670" y="3668215"/>
              <a:ext cx="1731843" cy="413868"/>
            </a:xfrm>
            <a:prstGeom prst="borderCallout3">
              <a:avLst>
                <a:gd name="adj1" fmla="val 60437"/>
                <a:gd name="adj2" fmla="val -7076"/>
                <a:gd name="adj3" fmla="val 64605"/>
                <a:gd name="adj4" fmla="val -13394"/>
                <a:gd name="adj5" fmla="val 46629"/>
                <a:gd name="adj6" fmla="val -28401"/>
                <a:gd name="adj7" fmla="val -26532"/>
                <a:gd name="adj8" fmla="val -304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Integrační cesta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ovéPole 192"/>
                <p:cNvSpPr txBox="1"/>
                <p:nvPr/>
              </p:nvSpPr>
              <p:spPr>
                <a:xfrm>
                  <a:off x="9839767" y="3694840"/>
                  <a:ext cx="13408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𝑣𝑧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𝑣𝑧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3" name="TextovéPole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9767" y="3694840"/>
                  <a:ext cx="134081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6404" r="-3448" b="-3095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ovéPole 193"/>
                <p:cNvSpPr txBox="1"/>
                <p:nvPr/>
              </p:nvSpPr>
              <p:spPr>
                <a:xfrm>
                  <a:off x="6346801" y="4326320"/>
                  <a:ext cx="2118356" cy="324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𝑗𝑎𝑑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𝑣𝑧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4" name="TextovéPole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801" y="4326320"/>
                  <a:ext cx="2118356" cy="324562"/>
                </a:xfrm>
                <a:prstGeom prst="rect">
                  <a:avLst/>
                </a:prstGeom>
                <a:blipFill>
                  <a:blip r:embed="rId11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ovéPole 194"/>
                <p:cNvSpPr txBox="1"/>
                <p:nvPr/>
              </p:nvSpPr>
              <p:spPr>
                <a:xfrm>
                  <a:off x="6112729" y="5313193"/>
                  <a:ext cx="4966473" cy="324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𝑗𝑎𝑑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𝑣𝑧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5" name="TextovéPole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729" y="5313193"/>
                  <a:ext cx="4966473" cy="324562"/>
                </a:xfrm>
                <a:prstGeom prst="rect">
                  <a:avLst/>
                </a:prstGeom>
                <a:blipFill>
                  <a:blip r:embed="rId12"/>
                  <a:stretch>
                    <a:fillRect b="-2653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ovéPole 195"/>
                <p:cNvSpPr txBox="1"/>
                <p:nvPr/>
              </p:nvSpPr>
              <p:spPr>
                <a:xfrm>
                  <a:off x="9641225" y="4601602"/>
                  <a:ext cx="1169679" cy="7273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nary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6" name="TextovéPole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225" y="4601602"/>
                  <a:ext cx="1169679" cy="72734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ovéPole 196"/>
                <p:cNvSpPr txBox="1"/>
                <p:nvPr/>
              </p:nvSpPr>
              <p:spPr>
                <a:xfrm>
                  <a:off x="8675256" y="4313119"/>
                  <a:ext cx="3235917" cy="324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𝑗𝑎𝑑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𝑣𝑧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7" name="TextovéPole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5256" y="4313119"/>
                  <a:ext cx="3235917" cy="324562"/>
                </a:xfrm>
                <a:prstGeom prst="rect">
                  <a:avLst/>
                </a:prstGeom>
                <a:blipFill>
                  <a:blip r:embed="rId14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ovéPole 198"/>
                <p:cNvSpPr txBox="1"/>
                <p:nvPr/>
              </p:nvSpPr>
              <p:spPr>
                <a:xfrm>
                  <a:off x="5814024" y="5704898"/>
                  <a:ext cx="6280794" cy="6201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𝑜𝑐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𝑜𝑐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</m:e>
                        </m:d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𝑜𝑐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𝑜𝑐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199" name="TextovéPole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4024" y="5704898"/>
                  <a:ext cx="6280794" cy="6201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Volný tvar 199"/>
            <p:cNvSpPr/>
            <p:nvPr/>
          </p:nvSpPr>
          <p:spPr>
            <a:xfrm>
              <a:off x="6323162" y="5770649"/>
              <a:ext cx="1483744" cy="405864"/>
            </a:xfrm>
            <a:custGeom>
              <a:avLst/>
              <a:gdLst>
                <a:gd name="connsiteX0" fmla="*/ 0 w 1483744"/>
                <a:gd name="connsiteY0" fmla="*/ 405864 h 405864"/>
                <a:gd name="connsiteX1" fmla="*/ 232913 w 1483744"/>
                <a:gd name="connsiteY1" fmla="*/ 328226 h 405864"/>
                <a:gd name="connsiteX2" fmla="*/ 310551 w 1483744"/>
                <a:gd name="connsiteY2" fmla="*/ 302347 h 405864"/>
                <a:gd name="connsiteX3" fmla="*/ 336430 w 1483744"/>
                <a:gd name="connsiteY3" fmla="*/ 293721 h 405864"/>
                <a:gd name="connsiteX4" fmla="*/ 362310 w 1483744"/>
                <a:gd name="connsiteY4" fmla="*/ 285094 h 405864"/>
                <a:gd name="connsiteX5" fmla="*/ 396815 w 1483744"/>
                <a:gd name="connsiteY5" fmla="*/ 276468 h 405864"/>
                <a:gd name="connsiteX6" fmla="*/ 474453 w 1483744"/>
                <a:gd name="connsiteY6" fmla="*/ 259215 h 405864"/>
                <a:gd name="connsiteX7" fmla="*/ 534838 w 1483744"/>
                <a:gd name="connsiteY7" fmla="*/ 241962 h 405864"/>
                <a:gd name="connsiteX8" fmla="*/ 577970 w 1483744"/>
                <a:gd name="connsiteY8" fmla="*/ 233336 h 405864"/>
                <a:gd name="connsiteX9" fmla="*/ 646981 w 1483744"/>
                <a:gd name="connsiteY9" fmla="*/ 216083 h 405864"/>
                <a:gd name="connsiteX10" fmla="*/ 690113 w 1483744"/>
                <a:gd name="connsiteY10" fmla="*/ 207457 h 405864"/>
                <a:gd name="connsiteX11" fmla="*/ 715993 w 1483744"/>
                <a:gd name="connsiteY11" fmla="*/ 198830 h 405864"/>
                <a:gd name="connsiteX12" fmla="*/ 750498 w 1483744"/>
                <a:gd name="connsiteY12" fmla="*/ 190204 h 405864"/>
                <a:gd name="connsiteX13" fmla="*/ 802257 w 1483744"/>
                <a:gd name="connsiteY13" fmla="*/ 172951 h 405864"/>
                <a:gd name="connsiteX14" fmla="*/ 828136 w 1483744"/>
                <a:gd name="connsiteY14" fmla="*/ 164325 h 405864"/>
                <a:gd name="connsiteX15" fmla="*/ 862642 w 1483744"/>
                <a:gd name="connsiteY15" fmla="*/ 155698 h 405864"/>
                <a:gd name="connsiteX16" fmla="*/ 914400 w 1483744"/>
                <a:gd name="connsiteY16" fmla="*/ 138445 h 405864"/>
                <a:gd name="connsiteX17" fmla="*/ 1035170 w 1483744"/>
                <a:gd name="connsiteY17" fmla="*/ 112566 h 405864"/>
                <a:gd name="connsiteX18" fmla="*/ 1061049 w 1483744"/>
                <a:gd name="connsiteY18" fmla="*/ 103940 h 405864"/>
                <a:gd name="connsiteX19" fmla="*/ 1112808 w 1483744"/>
                <a:gd name="connsiteY19" fmla="*/ 95313 h 405864"/>
                <a:gd name="connsiteX20" fmla="*/ 1138687 w 1483744"/>
                <a:gd name="connsiteY20" fmla="*/ 86687 h 405864"/>
                <a:gd name="connsiteX21" fmla="*/ 1173193 w 1483744"/>
                <a:gd name="connsiteY21" fmla="*/ 78060 h 405864"/>
                <a:gd name="connsiteX22" fmla="*/ 1224951 w 1483744"/>
                <a:gd name="connsiteY22" fmla="*/ 60808 h 405864"/>
                <a:gd name="connsiteX23" fmla="*/ 1250830 w 1483744"/>
                <a:gd name="connsiteY23" fmla="*/ 52181 h 405864"/>
                <a:gd name="connsiteX24" fmla="*/ 1319842 w 1483744"/>
                <a:gd name="connsiteY24" fmla="*/ 34928 h 405864"/>
                <a:gd name="connsiteX25" fmla="*/ 1371600 w 1483744"/>
                <a:gd name="connsiteY25" fmla="*/ 17676 h 405864"/>
                <a:gd name="connsiteX26" fmla="*/ 1457864 w 1483744"/>
                <a:gd name="connsiteY26" fmla="*/ 423 h 405864"/>
                <a:gd name="connsiteX27" fmla="*/ 1483744 w 1483744"/>
                <a:gd name="connsiteY27" fmla="*/ 423 h 40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83744" h="405864">
                  <a:moveTo>
                    <a:pt x="0" y="405864"/>
                  </a:moveTo>
                  <a:lnTo>
                    <a:pt x="232913" y="328226"/>
                  </a:lnTo>
                  <a:lnTo>
                    <a:pt x="310551" y="302347"/>
                  </a:lnTo>
                  <a:lnTo>
                    <a:pt x="336430" y="293721"/>
                  </a:lnTo>
                  <a:cubicBezTo>
                    <a:pt x="345057" y="290845"/>
                    <a:pt x="353488" y="287299"/>
                    <a:pt x="362310" y="285094"/>
                  </a:cubicBezTo>
                  <a:cubicBezTo>
                    <a:pt x="373812" y="282219"/>
                    <a:pt x="385242" y="279040"/>
                    <a:pt x="396815" y="276468"/>
                  </a:cubicBezTo>
                  <a:cubicBezTo>
                    <a:pt x="436855" y="267571"/>
                    <a:pt x="437624" y="269738"/>
                    <a:pt x="474453" y="259215"/>
                  </a:cubicBezTo>
                  <a:cubicBezTo>
                    <a:pt x="524871" y="244810"/>
                    <a:pt x="474181" y="255441"/>
                    <a:pt x="534838" y="241962"/>
                  </a:cubicBezTo>
                  <a:cubicBezTo>
                    <a:pt x="549151" y="238781"/>
                    <a:pt x="563683" y="236633"/>
                    <a:pt x="577970" y="233336"/>
                  </a:cubicBezTo>
                  <a:cubicBezTo>
                    <a:pt x="601074" y="228004"/>
                    <a:pt x="623730" y="220733"/>
                    <a:pt x="646981" y="216083"/>
                  </a:cubicBezTo>
                  <a:cubicBezTo>
                    <a:pt x="661358" y="213208"/>
                    <a:pt x="675889" y="211013"/>
                    <a:pt x="690113" y="207457"/>
                  </a:cubicBezTo>
                  <a:cubicBezTo>
                    <a:pt x="698935" y="205252"/>
                    <a:pt x="707250" y="201328"/>
                    <a:pt x="715993" y="198830"/>
                  </a:cubicBezTo>
                  <a:cubicBezTo>
                    <a:pt x="727392" y="195573"/>
                    <a:pt x="739142" y="193611"/>
                    <a:pt x="750498" y="190204"/>
                  </a:cubicBezTo>
                  <a:cubicBezTo>
                    <a:pt x="767917" y="184978"/>
                    <a:pt x="785004" y="178702"/>
                    <a:pt x="802257" y="172951"/>
                  </a:cubicBezTo>
                  <a:cubicBezTo>
                    <a:pt x="810883" y="170076"/>
                    <a:pt x="819315" y="166530"/>
                    <a:pt x="828136" y="164325"/>
                  </a:cubicBezTo>
                  <a:cubicBezTo>
                    <a:pt x="839638" y="161449"/>
                    <a:pt x="851286" y="159105"/>
                    <a:pt x="862642" y="155698"/>
                  </a:cubicBezTo>
                  <a:cubicBezTo>
                    <a:pt x="880061" y="150472"/>
                    <a:pt x="896461" y="141435"/>
                    <a:pt x="914400" y="138445"/>
                  </a:cubicBezTo>
                  <a:cubicBezTo>
                    <a:pt x="957842" y="131205"/>
                    <a:pt x="992172" y="126898"/>
                    <a:pt x="1035170" y="112566"/>
                  </a:cubicBezTo>
                  <a:cubicBezTo>
                    <a:pt x="1043796" y="109691"/>
                    <a:pt x="1052173" y="105913"/>
                    <a:pt x="1061049" y="103940"/>
                  </a:cubicBezTo>
                  <a:cubicBezTo>
                    <a:pt x="1078123" y="100146"/>
                    <a:pt x="1095734" y="99107"/>
                    <a:pt x="1112808" y="95313"/>
                  </a:cubicBezTo>
                  <a:cubicBezTo>
                    <a:pt x="1121684" y="93340"/>
                    <a:pt x="1129944" y="89185"/>
                    <a:pt x="1138687" y="86687"/>
                  </a:cubicBezTo>
                  <a:cubicBezTo>
                    <a:pt x="1150087" y="83430"/>
                    <a:pt x="1161837" y="81467"/>
                    <a:pt x="1173193" y="78060"/>
                  </a:cubicBezTo>
                  <a:cubicBezTo>
                    <a:pt x="1190612" y="72834"/>
                    <a:pt x="1207698" y="66559"/>
                    <a:pt x="1224951" y="60808"/>
                  </a:cubicBezTo>
                  <a:cubicBezTo>
                    <a:pt x="1233577" y="57933"/>
                    <a:pt x="1242008" y="54386"/>
                    <a:pt x="1250830" y="52181"/>
                  </a:cubicBezTo>
                  <a:cubicBezTo>
                    <a:pt x="1273834" y="46430"/>
                    <a:pt x="1297347" y="42426"/>
                    <a:pt x="1319842" y="34928"/>
                  </a:cubicBezTo>
                  <a:cubicBezTo>
                    <a:pt x="1337095" y="29177"/>
                    <a:pt x="1353957" y="22087"/>
                    <a:pt x="1371600" y="17676"/>
                  </a:cubicBezTo>
                  <a:cubicBezTo>
                    <a:pt x="1405872" y="9107"/>
                    <a:pt x="1419788" y="4653"/>
                    <a:pt x="1457864" y="423"/>
                  </a:cubicBezTo>
                  <a:cubicBezTo>
                    <a:pt x="1466438" y="-530"/>
                    <a:pt x="1475117" y="423"/>
                    <a:pt x="1483744" y="42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ovéPole 200"/>
                <p:cNvSpPr txBox="1"/>
                <p:nvPr/>
              </p:nvSpPr>
              <p:spPr>
                <a:xfrm>
                  <a:off x="8147736" y="6245188"/>
                  <a:ext cx="2126572" cy="5759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𝑜𝑐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01" name="TextovéPole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736" y="6245188"/>
                  <a:ext cx="2126572" cy="57597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3" name="Skupina 202"/>
            <p:cNvGrpSpPr>
              <a:grpSpLocks noChangeAspect="1"/>
            </p:cNvGrpSpPr>
            <p:nvPr/>
          </p:nvGrpSpPr>
          <p:grpSpPr>
            <a:xfrm>
              <a:off x="31543" y="4112296"/>
              <a:ext cx="4946199" cy="2522269"/>
              <a:chOff x="-25319" y="3697134"/>
              <a:chExt cx="5495778" cy="2802521"/>
            </a:xfrm>
          </p:grpSpPr>
          <p:cxnSp>
            <p:nvCxnSpPr>
              <p:cNvPr id="129" name="Přímá spojnice 128"/>
              <p:cNvCxnSpPr/>
              <p:nvPr/>
            </p:nvCxnSpPr>
            <p:spPr>
              <a:xfrm flipV="1">
                <a:off x="278714" y="6289488"/>
                <a:ext cx="4962985" cy="13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/>
              <p:cNvCxnSpPr/>
              <p:nvPr/>
            </p:nvCxnSpPr>
            <p:spPr>
              <a:xfrm>
                <a:off x="326409" y="4184826"/>
                <a:ext cx="9317" cy="23044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ovéPole 130"/>
                  <p:cNvSpPr txBox="1"/>
                  <p:nvPr/>
                </p:nvSpPr>
                <p:spPr>
                  <a:xfrm rot="16200000">
                    <a:off x="-1131943" y="4803758"/>
                    <a:ext cx="25825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 smtClean="0"/>
                      <a:t>Proud </a:t>
                    </a:r>
                    <a14:m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a14:m>
                    <a:r>
                      <a:rPr lang="cs-CZ" dirty="0" smtClean="0"/>
                      <a:t>schematicky</a:t>
                    </a:r>
                    <a:endParaRPr lang="cs-CZ" dirty="0"/>
                  </a:p>
                </p:txBody>
              </p:sp>
            </mc:Choice>
            <mc:Fallback xmlns="">
              <p:sp>
                <p:nvSpPr>
                  <p:cNvPr id="131" name="TextovéPole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1131943" y="4803758"/>
                    <a:ext cx="258258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9091" r="-38182" b="-210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ovéPole 131"/>
                  <p:cNvSpPr txBox="1"/>
                  <p:nvPr/>
                </p:nvSpPr>
                <p:spPr>
                  <a:xfrm>
                    <a:off x="4417959" y="6320640"/>
                    <a:ext cx="269607" cy="17901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32" name="TextovéPole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7959" y="6320640"/>
                    <a:ext cx="269607" cy="17901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8076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Volný tvar 132"/>
              <p:cNvSpPr/>
              <p:nvPr/>
            </p:nvSpPr>
            <p:spPr>
              <a:xfrm>
                <a:off x="758418" y="4953396"/>
                <a:ext cx="4426324" cy="1339619"/>
              </a:xfrm>
              <a:custGeom>
                <a:avLst/>
                <a:gdLst>
                  <a:gd name="connsiteX0" fmla="*/ 0 w 7591246"/>
                  <a:gd name="connsiteY0" fmla="*/ 1931300 h 1952027"/>
                  <a:gd name="connsiteX1" fmla="*/ 1035170 w 7591246"/>
                  <a:gd name="connsiteY1" fmla="*/ 1948553 h 1952027"/>
                  <a:gd name="connsiteX2" fmla="*/ 1708031 w 7591246"/>
                  <a:gd name="connsiteY2" fmla="*/ 1870915 h 1952027"/>
                  <a:gd name="connsiteX3" fmla="*/ 2415397 w 7591246"/>
                  <a:gd name="connsiteY3" fmla="*/ 1456847 h 1952027"/>
                  <a:gd name="connsiteX4" fmla="*/ 2829465 w 7591246"/>
                  <a:gd name="connsiteY4" fmla="*/ 697723 h 1952027"/>
                  <a:gd name="connsiteX5" fmla="*/ 3157268 w 7591246"/>
                  <a:gd name="connsiteY5" fmla="*/ 257776 h 1952027"/>
                  <a:gd name="connsiteX6" fmla="*/ 3614468 w 7591246"/>
                  <a:gd name="connsiteY6" fmla="*/ 33489 h 1952027"/>
                  <a:gd name="connsiteX7" fmla="*/ 4278702 w 7591246"/>
                  <a:gd name="connsiteY7" fmla="*/ 50742 h 1952027"/>
                  <a:gd name="connsiteX8" fmla="*/ 4753155 w 7591246"/>
                  <a:gd name="connsiteY8" fmla="*/ 499315 h 1952027"/>
                  <a:gd name="connsiteX9" fmla="*/ 5020574 w 7591246"/>
                  <a:gd name="connsiteY9" fmla="*/ 1206681 h 1952027"/>
                  <a:gd name="connsiteX10" fmla="*/ 5262114 w 7591246"/>
                  <a:gd name="connsiteY10" fmla="*/ 1594870 h 1952027"/>
                  <a:gd name="connsiteX11" fmla="*/ 5762446 w 7591246"/>
                  <a:gd name="connsiteY11" fmla="*/ 1810530 h 1952027"/>
                  <a:gd name="connsiteX12" fmla="*/ 6581955 w 7591246"/>
                  <a:gd name="connsiteY12" fmla="*/ 1888168 h 1952027"/>
                  <a:gd name="connsiteX13" fmla="*/ 7591246 w 7591246"/>
                  <a:gd name="connsiteY13" fmla="*/ 1905421 h 1952027"/>
                  <a:gd name="connsiteX0" fmla="*/ 0 w 7591246"/>
                  <a:gd name="connsiteY0" fmla="*/ 1931300 h 1952027"/>
                  <a:gd name="connsiteX1" fmla="*/ 1035170 w 7591246"/>
                  <a:gd name="connsiteY1" fmla="*/ 1948553 h 1952027"/>
                  <a:gd name="connsiteX2" fmla="*/ 1708031 w 7591246"/>
                  <a:gd name="connsiteY2" fmla="*/ 1870915 h 1952027"/>
                  <a:gd name="connsiteX3" fmla="*/ 2415397 w 7591246"/>
                  <a:gd name="connsiteY3" fmla="*/ 1456847 h 1952027"/>
                  <a:gd name="connsiteX4" fmla="*/ 2829465 w 7591246"/>
                  <a:gd name="connsiteY4" fmla="*/ 697723 h 1952027"/>
                  <a:gd name="connsiteX5" fmla="*/ 3157268 w 7591246"/>
                  <a:gd name="connsiteY5" fmla="*/ 257776 h 1952027"/>
                  <a:gd name="connsiteX6" fmla="*/ 3614468 w 7591246"/>
                  <a:gd name="connsiteY6" fmla="*/ 33489 h 1952027"/>
                  <a:gd name="connsiteX7" fmla="*/ 4278702 w 7591246"/>
                  <a:gd name="connsiteY7" fmla="*/ 50742 h 1952027"/>
                  <a:gd name="connsiteX8" fmla="*/ 4753155 w 7591246"/>
                  <a:gd name="connsiteY8" fmla="*/ 499315 h 1952027"/>
                  <a:gd name="connsiteX9" fmla="*/ 5020574 w 7591246"/>
                  <a:gd name="connsiteY9" fmla="*/ 1206681 h 1952027"/>
                  <a:gd name="connsiteX10" fmla="*/ 5262114 w 7591246"/>
                  <a:gd name="connsiteY10" fmla="*/ 1594870 h 1952027"/>
                  <a:gd name="connsiteX11" fmla="*/ 5762446 w 7591246"/>
                  <a:gd name="connsiteY11" fmla="*/ 1810530 h 1952027"/>
                  <a:gd name="connsiteX12" fmla="*/ 6590581 w 7591246"/>
                  <a:gd name="connsiteY12" fmla="*/ 1931300 h 1952027"/>
                  <a:gd name="connsiteX13" fmla="*/ 7591246 w 7591246"/>
                  <a:gd name="connsiteY13" fmla="*/ 1905421 h 1952027"/>
                  <a:gd name="connsiteX0" fmla="*/ 0 w 7634378"/>
                  <a:gd name="connsiteY0" fmla="*/ 1931300 h 1952027"/>
                  <a:gd name="connsiteX1" fmla="*/ 1035170 w 7634378"/>
                  <a:gd name="connsiteY1" fmla="*/ 1948553 h 1952027"/>
                  <a:gd name="connsiteX2" fmla="*/ 1708031 w 7634378"/>
                  <a:gd name="connsiteY2" fmla="*/ 1870915 h 1952027"/>
                  <a:gd name="connsiteX3" fmla="*/ 2415397 w 7634378"/>
                  <a:gd name="connsiteY3" fmla="*/ 1456847 h 1952027"/>
                  <a:gd name="connsiteX4" fmla="*/ 2829465 w 7634378"/>
                  <a:gd name="connsiteY4" fmla="*/ 697723 h 1952027"/>
                  <a:gd name="connsiteX5" fmla="*/ 3157268 w 7634378"/>
                  <a:gd name="connsiteY5" fmla="*/ 257776 h 1952027"/>
                  <a:gd name="connsiteX6" fmla="*/ 3614468 w 7634378"/>
                  <a:gd name="connsiteY6" fmla="*/ 33489 h 1952027"/>
                  <a:gd name="connsiteX7" fmla="*/ 4278702 w 7634378"/>
                  <a:gd name="connsiteY7" fmla="*/ 50742 h 1952027"/>
                  <a:gd name="connsiteX8" fmla="*/ 4753155 w 7634378"/>
                  <a:gd name="connsiteY8" fmla="*/ 499315 h 1952027"/>
                  <a:gd name="connsiteX9" fmla="*/ 5020574 w 7634378"/>
                  <a:gd name="connsiteY9" fmla="*/ 1206681 h 1952027"/>
                  <a:gd name="connsiteX10" fmla="*/ 5262114 w 7634378"/>
                  <a:gd name="connsiteY10" fmla="*/ 1594870 h 1952027"/>
                  <a:gd name="connsiteX11" fmla="*/ 5762446 w 7634378"/>
                  <a:gd name="connsiteY11" fmla="*/ 1810530 h 1952027"/>
                  <a:gd name="connsiteX12" fmla="*/ 6590581 w 7634378"/>
                  <a:gd name="connsiteY12" fmla="*/ 1931300 h 1952027"/>
                  <a:gd name="connsiteX13" fmla="*/ 7634378 w 7634378"/>
                  <a:gd name="connsiteY13" fmla="*/ 1948553 h 1952027"/>
                  <a:gd name="connsiteX0" fmla="*/ 0 w 7634378"/>
                  <a:gd name="connsiteY0" fmla="*/ 1931300 h 1965451"/>
                  <a:gd name="connsiteX1" fmla="*/ 1035170 w 7634378"/>
                  <a:gd name="connsiteY1" fmla="*/ 1948553 h 1965451"/>
                  <a:gd name="connsiteX2" fmla="*/ 1708031 w 7634378"/>
                  <a:gd name="connsiteY2" fmla="*/ 1870915 h 1965451"/>
                  <a:gd name="connsiteX3" fmla="*/ 2415397 w 7634378"/>
                  <a:gd name="connsiteY3" fmla="*/ 1456847 h 1965451"/>
                  <a:gd name="connsiteX4" fmla="*/ 2829465 w 7634378"/>
                  <a:gd name="connsiteY4" fmla="*/ 697723 h 1965451"/>
                  <a:gd name="connsiteX5" fmla="*/ 3157268 w 7634378"/>
                  <a:gd name="connsiteY5" fmla="*/ 257776 h 1965451"/>
                  <a:gd name="connsiteX6" fmla="*/ 3614468 w 7634378"/>
                  <a:gd name="connsiteY6" fmla="*/ 33489 h 1965451"/>
                  <a:gd name="connsiteX7" fmla="*/ 4278702 w 7634378"/>
                  <a:gd name="connsiteY7" fmla="*/ 50742 h 1965451"/>
                  <a:gd name="connsiteX8" fmla="*/ 4753155 w 7634378"/>
                  <a:gd name="connsiteY8" fmla="*/ 499315 h 1965451"/>
                  <a:gd name="connsiteX9" fmla="*/ 5020574 w 7634378"/>
                  <a:gd name="connsiteY9" fmla="*/ 1206681 h 1965451"/>
                  <a:gd name="connsiteX10" fmla="*/ 5262114 w 7634378"/>
                  <a:gd name="connsiteY10" fmla="*/ 1594870 h 1965451"/>
                  <a:gd name="connsiteX11" fmla="*/ 5762446 w 7634378"/>
                  <a:gd name="connsiteY11" fmla="*/ 1810530 h 1965451"/>
                  <a:gd name="connsiteX12" fmla="*/ 6599208 w 7634378"/>
                  <a:gd name="connsiteY12" fmla="*/ 1957179 h 1965451"/>
                  <a:gd name="connsiteX13" fmla="*/ 7634378 w 7634378"/>
                  <a:gd name="connsiteY13" fmla="*/ 1948553 h 1965451"/>
                  <a:gd name="connsiteX0" fmla="*/ 0 w 7634378"/>
                  <a:gd name="connsiteY0" fmla="*/ 1931300 h 1957246"/>
                  <a:gd name="connsiteX1" fmla="*/ 1035170 w 7634378"/>
                  <a:gd name="connsiteY1" fmla="*/ 1948553 h 1957246"/>
                  <a:gd name="connsiteX2" fmla="*/ 1708031 w 7634378"/>
                  <a:gd name="connsiteY2" fmla="*/ 1870915 h 1957246"/>
                  <a:gd name="connsiteX3" fmla="*/ 2415397 w 7634378"/>
                  <a:gd name="connsiteY3" fmla="*/ 1456847 h 1957246"/>
                  <a:gd name="connsiteX4" fmla="*/ 2829465 w 7634378"/>
                  <a:gd name="connsiteY4" fmla="*/ 697723 h 1957246"/>
                  <a:gd name="connsiteX5" fmla="*/ 3157268 w 7634378"/>
                  <a:gd name="connsiteY5" fmla="*/ 257776 h 1957246"/>
                  <a:gd name="connsiteX6" fmla="*/ 3614468 w 7634378"/>
                  <a:gd name="connsiteY6" fmla="*/ 33489 h 1957246"/>
                  <a:gd name="connsiteX7" fmla="*/ 4278702 w 7634378"/>
                  <a:gd name="connsiteY7" fmla="*/ 50742 h 1957246"/>
                  <a:gd name="connsiteX8" fmla="*/ 4753155 w 7634378"/>
                  <a:gd name="connsiteY8" fmla="*/ 499315 h 1957246"/>
                  <a:gd name="connsiteX9" fmla="*/ 5020574 w 7634378"/>
                  <a:gd name="connsiteY9" fmla="*/ 1206681 h 1957246"/>
                  <a:gd name="connsiteX10" fmla="*/ 5262114 w 7634378"/>
                  <a:gd name="connsiteY10" fmla="*/ 1594870 h 1957246"/>
                  <a:gd name="connsiteX11" fmla="*/ 5762446 w 7634378"/>
                  <a:gd name="connsiteY11" fmla="*/ 1810530 h 1957246"/>
                  <a:gd name="connsiteX12" fmla="*/ 6599208 w 7634378"/>
                  <a:gd name="connsiteY12" fmla="*/ 1957179 h 1957246"/>
                  <a:gd name="connsiteX13" fmla="*/ 7634378 w 7634378"/>
                  <a:gd name="connsiteY13" fmla="*/ 1948553 h 1957246"/>
                  <a:gd name="connsiteX0" fmla="*/ 0 w 7634378"/>
                  <a:gd name="connsiteY0" fmla="*/ 1931300 h 1964159"/>
                  <a:gd name="connsiteX1" fmla="*/ 1035170 w 7634378"/>
                  <a:gd name="connsiteY1" fmla="*/ 1948553 h 1964159"/>
                  <a:gd name="connsiteX2" fmla="*/ 1708031 w 7634378"/>
                  <a:gd name="connsiteY2" fmla="*/ 1870915 h 1964159"/>
                  <a:gd name="connsiteX3" fmla="*/ 2415397 w 7634378"/>
                  <a:gd name="connsiteY3" fmla="*/ 1456847 h 1964159"/>
                  <a:gd name="connsiteX4" fmla="*/ 2829465 w 7634378"/>
                  <a:gd name="connsiteY4" fmla="*/ 697723 h 1964159"/>
                  <a:gd name="connsiteX5" fmla="*/ 3157268 w 7634378"/>
                  <a:gd name="connsiteY5" fmla="*/ 257776 h 1964159"/>
                  <a:gd name="connsiteX6" fmla="*/ 3614468 w 7634378"/>
                  <a:gd name="connsiteY6" fmla="*/ 33489 h 1964159"/>
                  <a:gd name="connsiteX7" fmla="*/ 4278702 w 7634378"/>
                  <a:gd name="connsiteY7" fmla="*/ 50742 h 1964159"/>
                  <a:gd name="connsiteX8" fmla="*/ 4753155 w 7634378"/>
                  <a:gd name="connsiteY8" fmla="*/ 499315 h 1964159"/>
                  <a:gd name="connsiteX9" fmla="*/ 5020574 w 7634378"/>
                  <a:gd name="connsiteY9" fmla="*/ 1206681 h 1964159"/>
                  <a:gd name="connsiteX10" fmla="*/ 5262114 w 7634378"/>
                  <a:gd name="connsiteY10" fmla="*/ 1594870 h 1964159"/>
                  <a:gd name="connsiteX11" fmla="*/ 5762446 w 7634378"/>
                  <a:gd name="connsiteY11" fmla="*/ 1836409 h 1964159"/>
                  <a:gd name="connsiteX12" fmla="*/ 6599208 w 7634378"/>
                  <a:gd name="connsiteY12" fmla="*/ 1957179 h 1964159"/>
                  <a:gd name="connsiteX13" fmla="*/ 7634378 w 7634378"/>
                  <a:gd name="connsiteY13" fmla="*/ 1948553 h 1964159"/>
                  <a:gd name="connsiteX0" fmla="*/ 0 w 7021903"/>
                  <a:gd name="connsiteY0" fmla="*/ 1974432 h 1978664"/>
                  <a:gd name="connsiteX1" fmla="*/ 422695 w 7021903"/>
                  <a:gd name="connsiteY1" fmla="*/ 1948553 h 1978664"/>
                  <a:gd name="connsiteX2" fmla="*/ 1095556 w 7021903"/>
                  <a:gd name="connsiteY2" fmla="*/ 1870915 h 1978664"/>
                  <a:gd name="connsiteX3" fmla="*/ 1802922 w 7021903"/>
                  <a:gd name="connsiteY3" fmla="*/ 1456847 h 1978664"/>
                  <a:gd name="connsiteX4" fmla="*/ 2216990 w 7021903"/>
                  <a:gd name="connsiteY4" fmla="*/ 697723 h 1978664"/>
                  <a:gd name="connsiteX5" fmla="*/ 2544793 w 7021903"/>
                  <a:gd name="connsiteY5" fmla="*/ 257776 h 1978664"/>
                  <a:gd name="connsiteX6" fmla="*/ 3001993 w 7021903"/>
                  <a:gd name="connsiteY6" fmla="*/ 33489 h 1978664"/>
                  <a:gd name="connsiteX7" fmla="*/ 3666227 w 7021903"/>
                  <a:gd name="connsiteY7" fmla="*/ 50742 h 1978664"/>
                  <a:gd name="connsiteX8" fmla="*/ 4140680 w 7021903"/>
                  <a:gd name="connsiteY8" fmla="*/ 499315 h 1978664"/>
                  <a:gd name="connsiteX9" fmla="*/ 4408099 w 7021903"/>
                  <a:gd name="connsiteY9" fmla="*/ 1206681 h 1978664"/>
                  <a:gd name="connsiteX10" fmla="*/ 4649639 w 7021903"/>
                  <a:gd name="connsiteY10" fmla="*/ 1594870 h 1978664"/>
                  <a:gd name="connsiteX11" fmla="*/ 5149971 w 7021903"/>
                  <a:gd name="connsiteY11" fmla="*/ 1836409 h 1978664"/>
                  <a:gd name="connsiteX12" fmla="*/ 5986733 w 7021903"/>
                  <a:gd name="connsiteY12" fmla="*/ 1957179 h 1978664"/>
                  <a:gd name="connsiteX13" fmla="*/ 7021903 w 7021903"/>
                  <a:gd name="connsiteY13" fmla="*/ 1948553 h 1978664"/>
                  <a:gd name="connsiteX0" fmla="*/ 0 w 7021903"/>
                  <a:gd name="connsiteY0" fmla="*/ 1957179 h 1964249"/>
                  <a:gd name="connsiteX1" fmla="*/ 422695 w 7021903"/>
                  <a:gd name="connsiteY1" fmla="*/ 1948553 h 1964249"/>
                  <a:gd name="connsiteX2" fmla="*/ 1095556 w 7021903"/>
                  <a:gd name="connsiteY2" fmla="*/ 1870915 h 1964249"/>
                  <a:gd name="connsiteX3" fmla="*/ 1802922 w 7021903"/>
                  <a:gd name="connsiteY3" fmla="*/ 1456847 h 1964249"/>
                  <a:gd name="connsiteX4" fmla="*/ 2216990 w 7021903"/>
                  <a:gd name="connsiteY4" fmla="*/ 697723 h 1964249"/>
                  <a:gd name="connsiteX5" fmla="*/ 2544793 w 7021903"/>
                  <a:gd name="connsiteY5" fmla="*/ 257776 h 1964249"/>
                  <a:gd name="connsiteX6" fmla="*/ 3001993 w 7021903"/>
                  <a:gd name="connsiteY6" fmla="*/ 33489 h 1964249"/>
                  <a:gd name="connsiteX7" fmla="*/ 3666227 w 7021903"/>
                  <a:gd name="connsiteY7" fmla="*/ 50742 h 1964249"/>
                  <a:gd name="connsiteX8" fmla="*/ 4140680 w 7021903"/>
                  <a:gd name="connsiteY8" fmla="*/ 499315 h 1964249"/>
                  <a:gd name="connsiteX9" fmla="*/ 4408099 w 7021903"/>
                  <a:gd name="connsiteY9" fmla="*/ 1206681 h 1964249"/>
                  <a:gd name="connsiteX10" fmla="*/ 4649639 w 7021903"/>
                  <a:gd name="connsiteY10" fmla="*/ 1594870 h 1964249"/>
                  <a:gd name="connsiteX11" fmla="*/ 5149971 w 7021903"/>
                  <a:gd name="connsiteY11" fmla="*/ 1836409 h 1964249"/>
                  <a:gd name="connsiteX12" fmla="*/ 5986733 w 7021903"/>
                  <a:gd name="connsiteY12" fmla="*/ 1957179 h 1964249"/>
                  <a:gd name="connsiteX13" fmla="*/ 7021903 w 7021903"/>
                  <a:gd name="connsiteY13" fmla="*/ 1948553 h 1964249"/>
                  <a:gd name="connsiteX0" fmla="*/ 0 w 6719978"/>
                  <a:gd name="connsiteY0" fmla="*/ 1957179 h 1966798"/>
                  <a:gd name="connsiteX1" fmla="*/ 422695 w 6719978"/>
                  <a:gd name="connsiteY1" fmla="*/ 1948553 h 1966798"/>
                  <a:gd name="connsiteX2" fmla="*/ 1095556 w 6719978"/>
                  <a:gd name="connsiteY2" fmla="*/ 1870915 h 1966798"/>
                  <a:gd name="connsiteX3" fmla="*/ 1802922 w 6719978"/>
                  <a:gd name="connsiteY3" fmla="*/ 1456847 h 1966798"/>
                  <a:gd name="connsiteX4" fmla="*/ 2216990 w 6719978"/>
                  <a:gd name="connsiteY4" fmla="*/ 697723 h 1966798"/>
                  <a:gd name="connsiteX5" fmla="*/ 2544793 w 6719978"/>
                  <a:gd name="connsiteY5" fmla="*/ 257776 h 1966798"/>
                  <a:gd name="connsiteX6" fmla="*/ 3001993 w 6719978"/>
                  <a:gd name="connsiteY6" fmla="*/ 33489 h 1966798"/>
                  <a:gd name="connsiteX7" fmla="*/ 3666227 w 6719978"/>
                  <a:gd name="connsiteY7" fmla="*/ 50742 h 1966798"/>
                  <a:gd name="connsiteX8" fmla="*/ 4140680 w 6719978"/>
                  <a:gd name="connsiteY8" fmla="*/ 499315 h 1966798"/>
                  <a:gd name="connsiteX9" fmla="*/ 4408099 w 6719978"/>
                  <a:gd name="connsiteY9" fmla="*/ 1206681 h 1966798"/>
                  <a:gd name="connsiteX10" fmla="*/ 4649639 w 6719978"/>
                  <a:gd name="connsiteY10" fmla="*/ 1594870 h 1966798"/>
                  <a:gd name="connsiteX11" fmla="*/ 5149971 w 6719978"/>
                  <a:gd name="connsiteY11" fmla="*/ 1836409 h 1966798"/>
                  <a:gd name="connsiteX12" fmla="*/ 5986733 w 6719978"/>
                  <a:gd name="connsiteY12" fmla="*/ 1957179 h 1966798"/>
                  <a:gd name="connsiteX13" fmla="*/ 6719978 w 6719978"/>
                  <a:gd name="connsiteY13" fmla="*/ 1957180 h 1966798"/>
                  <a:gd name="connsiteX0" fmla="*/ 0 w 6719978"/>
                  <a:gd name="connsiteY0" fmla="*/ 1958117 h 1967736"/>
                  <a:gd name="connsiteX1" fmla="*/ 422695 w 6719978"/>
                  <a:gd name="connsiteY1" fmla="*/ 1949491 h 1967736"/>
                  <a:gd name="connsiteX2" fmla="*/ 1095556 w 6719978"/>
                  <a:gd name="connsiteY2" fmla="*/ 1871853 h 1967736"/>
                  <a:gd name="connsiteX3" fmla="*/ 1802922 w 6719978"/>
                  <a:gd name="connsiteY3" fmla="*/ 1457785 h 1967736"/>
                  <a:gd name="connsiteX4" fmla="*/ 2216990 w 6719978"/>
                  <a:gd name="connsiteY4" fmla="*/ 698661 h 1967736"/>
                  <a:gd name="connsiteX5" fmla="*/ 2544793 w 6719978"/>
                  <a:gd name="connsiteY5" fmla="*/ 258714 h 1967736"/>
                  <a:gd name="connsiteX6" fmla="*/ 3001993 w 6719978"/>
                  <a:gd name="connsiteY6" fmla="*/ 34427 h 1967736"/>
                  <a:gd name="connsiteX7" fmla="*/ 3666227 w 6719978"/>
                  <a:gd name="connsiteY7" fmla="*/ 51680 h 1967736"/>
                  <a:gd name="connsiteX8" fmla="*/ 4641881 w 6719978"/>
                  <a:gd name="connsiteY8" fmla="*/ 514689 h 1967736"/>
                  <a:gd name="connsiteX9" fmla="*/ 4408099 w 6719978"/>
                  <a:gd name="connsiteY9" fmla="*/ 1207619 h 1967736"/>
                  <a:gd name="connsiteX10" fmla="*/ 4649639 w 6719978"/>
                  <a:gd name="connsiteY10" fmla="*/ 1595808 h 1967736"/>
                  <a:gd name="connsiteX11" fmla="*/ 5149971 w 6719978"/>
                  <a:gd name="connsiteY11" fmla="*/ 1837347 h 1967736"/>
                  <a:gd name="connsiteX12" fmla="*/ 5986733 w 6719978"/>
                  <a:gd name="connsiteY12" fmla="*/ 1958117 h 1967736"/>
                  <a:gd name="connsiteX13" fmla="*/ 6719978 w 6719978"/>
                  <a:gd name="connsiteY13" fmla="*/ 1958118 h 1967736"/>
                  <a:gd name="connsiteX0" fmla="*/ 0 w 6719978"/>
                  <a:gd name="connsiteY0" fmla="*/ 1958117 h 1967736"/>
                  <a:gd name="connsiteX1" fmla="*/ 422695 w 6719978"/>
                  <a:gd name="connsiteY1" fmla="*/ 1949491 h 1967736"/>
                  <a:gd name="connsiteX2" fmla="*/ 1095556 w 6719978"/>
                  <a:gd name="connsiteY2" fmla="*/ 1871853 h 1967736"/>
                  <a:gd name="connsiteX3" fmla="*/ 1802922 w 6719978"/>
                  <a:gd name="connsiteY3" fmla="*/ 1457785 h 1967736"/>
                  <a:gd name="connsiteX4" fmla="*/ 2216990 w 6719978"/>
                  <a:gd name="connsiteY4" fmla="*/ 698661 h 1967736"/>
                  <a:gd name="connsiteX5" fmla="*/ 2544793 w 6719978"/>
                  <a:gd name="connsiteY5" fmla="*/ 258714 h 1967736"/>
                  <a:gd name="connsiteX6" fmla="*/ 3001993 w 6719978"/>
                  <a:gd name="connsiteY6" fmla="*/ 34427 h 1967736"/>
                  <a:gd name="connsiteX7" fmla="*/ 3666227 w 6719978"/>
                  <a:gd name="connsiteY7" fmla="*/ 51680 h 1967736"/>
                  <a:gd name="connsiteX8" fmla="*/ 4641881 w 6719978"/>
                  <a:gd name="connsiteY8" fmla="*/ 514689 h 1967736"/>
                  <a:gd name="connsiteX9" fmla="*/ 4875888 w 6719978"/>
                  <a:gd name="connsiteY9" fmla="*/ 1236494 h 1967736"/>
                  <a:gd name="connsiteX10" fmla="*/ 4649639 w 6719978"/>
                  <a:gd name="connsiteY10" fmla="*/ 1595808 h 1967736"/>
                  <a:gd name="connsiteX11" fmla="*/ 5149971 w 6719978"/>
                  <a:gd name="connsiteY11" fmla="*/ 1837347 h 1967736"/>
                  <a:gd name="connsiteX12" fmla="*/ 5986733 w 6719978"/>
                  <a:gd name="connsiteY12" fmla="*/ 1958117 h 1967736"/>
                  <a:gd name="connsiteX13" fmla="*/ 6719978 w 6719978"/>
                  <a:gd name="connsiteY13" fmla="*/ 1958118 h 1967736"/>
                  <a:gd name="connsiteX0" fmla="*/ 0 w 6719978"/>
                  <a:gd name="connsiteY0" fmla="*/ 1958117 h 1967736"/>
                  <a:gd name="connsiteX1" fmla="*/ 422695 w 6719978"/>
                  <a:gd name="connsiteY1" fmla="*/ 1949491 h 1967736"/>
                  <a:gd name="connsiteX2" fmla="*/ 1095556 w 6719978"/>
                  <a:gd name="connsiteY2" fmla="*/ 1871853 h 1967736"/>
                  <a:gd name="connsiteX3" fmla="*/ 1802922 w 6719978"/>
                  <a:gd name="connsiteY3" fmla="*/ 1457785 h 1967736"/>
                  <a:gd name="connsiteX4" fmla="*/ 2216990 w 6719978"/>
                  <a:gd name="connsiteY4" fmla="*/ 698661 h 1967736"/>
                  <a:gd name="connsiteX5" fmla="*/ 2544793 w 6719978"/>
                  <a:gd name="connsiteY5" fmla="*/ 258714 h 1967736"/>
                  <a:gd name="connsiteX6" fmla="*/ 3001993 w 6719978"/>
                  <a:gd name="connsiteY6" fmla="*/ 34427 h 1967736"/>
                  <a:gd name="connsiteX7" fmla="*/ 3666227 w 6719978"/>
                  <a:gd name="connsiteY7" fmla="*/ 51680 h 1967736"/>
                  <a:gd name="connsiteX8" fmla="*/ 4641881 w 6719978"/>
                  <a:gd name="connsiteY8" fmla="*/ 514689 h 1967736"/>
                  <a:gd name="connsiteX9" fmla="*/ 4875888 w 6719978"/>
                  <a:gd name="connsiteY9" fmla="*/ 1236494 h 1967736"/>
                  <a:gd name="connsiteX10" fmla="*/ 5451561 w 6719978"/>
                  <a:gd name="connsiteY10" fmla="*/ 1552495 h 1967736"/>
                  <a:gd name="connsiteX11" fmla="*/ 5149971 w 6719978"/>
                  <a:gd name="connsiteY11" fmla="*/ 1837347 h 1967736"/>
                  <a:gd name="connsiteX12" fmla="*/ 5986733 w 6719978"/>
                  <a:gd name="connsiteY12" fmla="*/ 1958117 h 1967736"/>
                  <a:gd name="connsiteX13" fmla="*/ 6719978 w 6719978"/>
                  <a:gd name="connsiteY13" fmla="*/ 1958118 h 1967736"/>
                  <a:gd name="connsiteX0" fmla="*/ 0 w 6719978"/>
                  <a:gd name="connsiteY0" fmla="*/ 1958117 h 1967736"/>
                  <a:gd name="connsiteX1" fmla="*/ 422695 w 6719978"/>
                  <a:gd name="connsiteY1" fmla="*/ 1949491 h 1967736"/>
                  <a:gd name="connsiteX2" fmla="*/ 1095556 w 6719978"/>
                  <a:gd name="connsiteY2" fmla="*/ 1871853 h 1967736"/>
                  <a:gd name="connsiteX3" fmla="*/ 1802922 w 6719978"/>
                  <a:gd name="connsiteY3" fmla="*/ 1457785 h 1967736"/>
                  <a:gd name="connsiteX4" fmla="*/ 2216990 w 6719978"/>
                  <a:gd name="connsiteY4" fmla="*/ 698661 h 1967736"/>
                  <a:gd name="connsiteX5" fmla="*/ 2544793 w 6719978"/>
                  <a:gd name="connsiteY5" fmla="*/ 258714 h 1967736"/>
                  <a:gd name="connsiteX6" fmla="*/ 3001993 w 6719978"/>
                  <a:gd name="connsiteY6" fmla="*/ 34427 h 1967736"/>
                  <a:gd name="connsiteX7" fmla="*/ 3666227 w 6719978"/>
                  <a:gd name="connsiteY7" fmla="*/ 51680 h 1967736"/>
                  <a:gd name="connsiteX8" fmla="*/ 4641881 w 6719978"/>
                  <a:gd name="connsiteY8" fmla="*/ 514689 h 1967736"/>
                  <a:gd name="connsiteX9" fmla="*/ 5451561 w 6719978"/>
                  <a:gd name="connsiteY9" fmla="*/ 1552495 h 1967736"/>
                  <a:gd name="connsiteX10" fmla="*/ 5149971 w 6719978"/>
                  <a:gd name="connsiteY10" fmla="*/ 1837347 h 1967736"/>
                  <a:gd name="connsiteX11" fmla="*/ 5986733 w 6719978"/>
                  <a:gd name="connsiteY11" fmla="*/ 1958117 h 1967736"/>
                  <a:gd name="connsiteX12" fmla="*/ 6719978 w 6719978"/>
                  <a:gd name="connsiteY12" fmla="*/ 1958118 h 1967736"/>
                  <a:gd name="connsiteX0" fmla="*/ 0 w 6719978"/>
                  <a:gd name="connsiteY0" fmla="*/ 1958117 h 1967736"/>
                  <a:gd name="connsiteX1" fmla="*/ 422695 w 6719978"/>
                  <a:gd name="connsiteY1" fmla="*/ 1949491 h 1967736"/>
                  <a:gd name="connsiteX2" fmla="*/ 1095556 w 6719978"/>
                  <a:gd name="connsiteY2" fmla="*/ 1871853 h 1967736"/>
                  <a:gd name="connsiteX3" fmla="*/ 1802922 w 6719978"/>
                  <a:gd name="connsiteY3" fmla="*/ 1457785 h 1967736"/>
                  <a:gd name="connsiteX4" fmla="*/ 2216990 w 6719978"/>
                  <a:gd name="connsiteY4" fmla="*/ 698661 h 1967736"/>
                  <a:gd name="connsiteX5" fmla="*/ 2544793 w 6719978"/>
                  <a:gd name="connsiteY5" fmla="*/ 258714 h 1967736"/>
                  <a:gd name="connsiteX6" fmla="*/ 3001993 w 6719978"/>
                  <a:gd name="connsiteY6" fmla="*/ 34427 h 1967736"/>
                  <a:gd name="connsiteX7" fmla="*/ 4017067 w 6719978"/>
                  <a:gd name="connsiteY7" fmla="*/ 51680 h 1967736"/>
                  <a:gd name="connsiteX8" fmla="*/ 4641881 w 6719978"/>
                  <a:gd name="connsiteY8" fmla="*/ 514689 h 1967736"/>
                  <a:gd name="connsiteX9" fmla="*/ 5451561 w 6719978"/>
                  <a:gd name="connsiteY9" fmla="*/ 1552495 h 1967736"/>
                  <a:gd name="connsiteX10" fmla="*/ 5149971 w 6719978"/>
                  <a:gd name="connsiteY10" fmla="*/ 1837347 h 1967736"/>
                  <a:gd name="connsiteX11" fmla="*/ 5986733 w 6719978"/>
                  <a:gd name="connsiteY11" fmla="*/ 1958117 h 1967736"/>
                  <a:gd name="connsiteX12" fmla="*/ 6719978 w 6719978"/>
                  <a:gd name="connsiteY12" fmla="*/ 1958118 h 1967736"/>
                  <a:gd name="connsiteX0" fmla="*/ 0 w 6719978"/>
                  <a:gd name="connsiteY0" fmla="*/ 1941813 h 1951432"/>
                  <a:gd name="connsiteX1" fmla="*/ 422695 w 6719978"/>
                  <a:gd name="connsiteY1" fmla="*/ 1933187 h 1951432"/>
                  <a:gd name="connsiteX2" fmla="*/ 1095556 w 6719978"/>
                  <a:gd name="connsiteY2" fmla="*/ 1855549 h 1951432"/>
                  <a:gd name="connsiteX3" fmla="*/ 1802922 w 6719978"/>
                  <a:gd name="connsiteY3" fmla="*/ 1441481 h 1951432"/>
                  <a:gd name="connsiteX4" fmla="*/ 2216990 w 6719978"/>
                  <a:gd name="connsiteY4" fmla="*/ 682357 h 1951432"/>
                  <a:gd name="connsiteX5" fmla="*/ 2544793 w 6719978"/>
                  <a:gd name="connsiteY5" fmla="*/ 242410 h 1951432"/>
                  <a:gd name="connsiteX6" fmla="*/ 3001993 w 6719978"/>
                  <a:gd name="connsiteY6" fmla="*/ 18123 h 1951432"/>
                  <a:gd name="connsiteX7" fmla="*/ 4017067 w 6719978"/>
                  <a:gd name="connsiteY7" fmla="*/ 35376 h 1951432"/>
                  <a:gd name="connsiteX8" fmla="*/ 5126375 w 6719978"/>
                  <a:gd name="connsiteY8" fmla="*/ 209631 h 1951432"/>
                  <a:gd name="connsiteX9" fmla="*/ 5451561 w 6719978"/>
                  <a:gd name="connsiteY9" fmla="*/ 1536191 h 1951432"/>
                  <a:gd name="connsiteX10" fmla="*/ 5149971 w 6719978"/>
                  <a:gd name="connsiteY10" fmla="*/ 1821043 h 1951432"/>
                  <a:gd name="connsiteX11" fmla="*/ 5986733 w 6719978"/>
                  <a:gd name="connsiteY11" fmla="*/ 1941813 h 1951432"/>
                  <a:gd name="connsiteX12" fmla="*/ 6719978 w 6719978"/>
                  <a:gd name="connsiteY12" fmla="*/ 1941814 h 1951432"/>
                  <a:gd name="connsiteX0" fmla="*/ 0 w 6719978"/>
                  <a:gd name="connsiteY0" fmla="*/ 1941813 h 1951432"/>
                  <a:gd name="connsiteX1" fmla="*/ 422695 w 6719978"/>
                  <a:gd name="connsiteY1" fmla="*/ 1933187 h 1951432"/>
                  <a:gd name="connsiteX2" fmla="*/ 1095556 w 6719978"/>
                  <a:gd name="connsiteY2" fmla="*/ 1855549 h 1951432"/>
                  <a:gd name="connsiteX3" fmla="*/ 1802922 w 6719978"/>
                  <a:gd name="connsiteY3" fmla="*/ 1441481 h 1951432"/>
                  <a:gd name="connsiteX4" fmla="*/ 2216990 w 6719978"/>
                  <a:gd name="connsiteY4" fmla="*/ 682357 h 1951432"/>
                  <a:gd name="connsiteX5" fmla="*/ 2544793 w 6719978"/>
                  <a:gd name="connsiteY5" fmla="*/ 242410 h 1951432"/>
                  <a:gd name="connsiteX6" fmla="*/ 3001993 w 6719978"/>
                  <a:gd name="connsiteY6" fmla="*/ 18123 h 1951432"/>
                  <a:gd name="connsiteX7" fmla="*/ 4017067 w 6719978"/>
                  <a:gd name="connsiteY7" fmla="*/ 35376 h 1951432"/>
                  <a:gd name="connsiteX8" fmla="*/ 5126375 w 6719978"/>
                  <a:gd name="connsiteY8" fmla="*/ 209631 h 1951432"/>
                  <a:gd name="connsiteX9" fmla="*/ 5585214 w 6719978"/>
                  <a:gd name="connsiteY9" fmla="*/ 828742 h 1951432"/>
                  <a:gd name="connsiteX10" fmla="*/ 5149971 w 6719978"/>
                  <a:gd name="connsiteY10" fmla="*/ 1821043 h 1951432"/>
                  <a:gd name="connsiteX11" fmla="*/ 5986733 w 6719978"/>
                  <a:gd name="connsiteY11" fmla="*/ 1941813 h 1951432"/>
                  <a:gd name="connsiteX12" fmla="*/ 6719978 w 6719978"/>
                  <a:gd name="connsiteY12" fmla="*/ 1941814 h 1951432"/>
                  <a:gd name="connsiteX0" fmla="*/ 0 w 6719978"/>
                  <a:gd name="connsiteY0" fmla="*/ 1941813 h 1977073"/>
                  <a:gd name="connsiteX1" fmla="*/ 422695 w 6719978"/>
                  <a:gd name="connsiteY1" fmla="*/ 1933187 h 1977073"/>
                  <a:gd name="connsiteX2" fmla="*/ 1095556 w 6719978"/>
                  <a:gd name="connsiteY2" fmla="*/ 1855549 h 1977073"/>
                  <a:gd name="connsiteX3" fmla="*/ 1802922 w 6719978"/>
                  <a:gd name="connsiteY3" fmla="*/ 1441481 h 1977073"/>
                  <a:gd name="connsiteX4" fmla="*/ 2216990 w 6719978"/>
                  <a:gd name="connsiteY4" fmla="*/ 682357 h 1977073"/>
                  <a:gd name="connsiteX5" fmla="*/ 2544793 w 6719978"/>
                  <a:gd name="connsiteY5" fmla="*/ 242410 h 1977073"/>
                  <a:gd name="connsiteX6" fmla="*/ 3001993 w 6719978"/>
                  <a:gd name="connsiteY6" fmla="*/ 18123 h 1977073"/>
                  <a:gd name="connsiteX7" fmla="*/ 4017067 w 6719978"/>
                  <a:gd name="connsiteY7" fmla="*/ 35376 h 1977073"/>
                  <a:gd name="connsiteX8" fmla="*/ 5126375 w 6719978"/>
                  <a:gd name="connsiteY8" fmla="*/ 209631 h 1977073"/>
                  <a:gd name="connsiteX9" fmla="*/ 5585214 w 6719978"/>
                  <a:gd name="connsiteY9" fmla="*/ 828742 h 1977073"/>
                  <a:gd name="connsiteX10" fmla="*/ 5935183 w 6719978"/>
                  <a:gd name="connsiteY10" fmla="*/ 1474539 h 1977073"/>
                  <a:gd name="connsiteX11" fmla="*/ 5986733 w 6719978"/>
                  <a:gd name="connsiteY11" fmla="*/ 1941813 h 1977073"/>
                  <a:gd name="connsiteX12" fmla="*/ 6719978 w 6719978"/>
                  <a:gd name="connsiteY12" fmla="*/ 1941814 h 1977073"/>
                  <a:gd name="connsiteX0" fmla="*/ 0 w 6719978"/>
                  <a:gd name="connsiteY0" fmla="*/ 1941813 h 1948883"/>
                  <a:gd name="connsiteX1" fmla="*/ 422695 w 6719978"/>
                  <a:gd name="connsiteY1" fmla="*/ 1933187 h 1948883"/>
                  <a:gd name="connsiteX2" fmla="*/ 1095556 w 6719978"/>
                  <a:gd name="connsiteY2" fmla="*/ 1855549 h 1948883"/>
                  <a:gd name="connsiteX3" fmla="*/ 1802922 w 6719978"/>
                  <a:gd name="connsiteY3" fmla="*/ 1441481 h 1948883"/>
                  <a:gd name="connsiteX4" fmla="*/ 2216990 w 6719978"/>
                  <a:gd name="connsiteY4" fmla="*/ 682357 h 1948883"/>
                  <a:gd name="connsiteX5" fmla="*/ 2544793 w 6719978"/>
                  <a:gd name="connsiteY5" fmla="*/ 242410 h 1948883"/>
                  <a:gd name="connsiteX6" fmla="*/ 3001993 w 6719978"/>
                  <a:gd name="connsiteY6" fmla="*/ 18123 h 1948883"/>
                  <a:gd name="connsiteX7" fmla="*/ 4017067 w 6719978"/>
                  <a:gd name="connsiteY7" fmla="*/ 35376 h 1948883"/>
                  <a:gd name="connsiteX8" fmla="*/ 5126375 w 6719978"/>
                  <a:gd name="connsiteY8" fmla="*/ 209631 h 1948883"/>
                  <a:gd name="connsiteX9" fmla="*/ 5585214 w 6719978"/>
                  <a:gd name="connsiteY9" fmla="*/ 828742 h 1948883"/>
                  <a:gd name="connsiteX10" fmla="*/ 5935183 w 6719978"/>
                  <a:gd name="connsiteY10" fmla="*/ 1474539 h 1948883"/>
                  <a:gd name="connsiteX11" fmla="*/ 6437813 w 6719978"/>
                  <a:gd name="connsiteY11" fmla="*/ 1739686 h 1948883"/>
                  <a:gd name="connsiteX12" fmla="*/ 6719978 w 6719978"/>
                  <a:gd name="connsiteY12" fmla="*/ 1941814 h 1948883"/>
                  <a:gd name="connsiteX0" fmla="*/ 0 w 7438366"/>
                  <a:gd name="connsiteY0" fmla="*/ 1941813 h 1948883"/>
                  <a:gd name="connsiteX1" fmla="*/ 422695 w 7438366"/>
                  <a:gd name="connsiteY1" fmla="*/ 1933187 h 1948883"/>
                  <a:gd name="connsiteX2" fmla="*/ 1095556 w 7438366"/>
                  <a:gd name="connsiteY2" fmla="*/ 1855549 h 1948883"/>
                  <a:gd name="connsiteX3" fmla="*/ 1802922 w 7438366"/>
                  <a:gd name="connsiteY3" fmla="*/ 1441481 h 1948883"/>
                  <a:gd name="connsiteX4" fmla="*/ 2216990 w 7438366"/>
                  <a:gd name="connsiteY4" fmla="*/ 682357 h 1948883"/>
                  <a:gd name="connsiteX5" fmla="*/ 2544793 w 7438366"/>
                  <a:gd name="connsiteY5" fmla="*/ 242410 h 1948883"/>
                  <a:gd name="connsiteX6" fmla="*/ 3001993 w 7438366"/>
                  <a:gd name="connsiteY6" fmla="*/ 18123 h 1948883"/>
                  <a:gd name="connsiteX7" fmla="*/ 4017067 w 7438366"/>
                  <a:gd name="connsiteY7" fmla="*/ 35376 h 1948883"/>
                  <a:gd name="connsiteX8" fmla="*/ 5126375 w 7438366"/>
                  <a:gd name="connsiteY8" fmla="*/ 209631 h 1948883"/>
                  <a:gd name="connsiteX9" fmla="*/ 5585214 w 7438366"/>
                  <a:gd name="connsiteY9" fmla="*/ 828742 h 1948883"/>
                  <a:gd name="connsiteX10" fmla="*/ 5935183 w 7438366"/>
                  <a:gd name="connsiteY10" fmla="*/ 1474539 h 1948883"/>
                  <a:gd name="connsiteX11" fmla="*/ 6437813 w 7438366"/>
                  <a:gd name="connsiteY11" fmla="*/ 1739686 h 1948883"/>
                  <a:gd name="connsiteX12" fmla="*/ 7438366 w 7438366"/>
                  <a:gd name="connsiteY12" fmla="*/ 1855188 h 1948883"/>
                  <a:gd name="connsiteX0" fmla="*/ 0 w 7438366"/>
                  <a:gd name="connsiteY0" fmla="*/ 1986952 h 1994022"/>
                  <a:gd name="connsiteX1" fmla="*/ 422695 w 7438366"/>
                  <a:gd name="connsiteY1" fmla="*/ 1978326 h 1994022"/>
                  <a:gd name="connsiteX2" fmla="*/ 1095556 w 7438366"/>
                  <a:gd name="connsiteY2" fmla="*/ 1900688 h 1994022"/>
                  <a:gd name="connsiteX3" fmla="*/ 1802922 w 7438366"/>
                  <a:gd name="connsiteY3" fmla="*/ 1486620 h 1994022"/>
                  <a:gd name="connsiteX4" fmla="*/ 2216990 w 7438366"/>
                  <a:gd name="connsiteY4" fmla="*/ 727496 h 1994022"/>
                  <a:gd name="connsiteX5" fmla="*/ 2544793 w 7438366"/>
                  <a:gd name="connsiteY5" fmla="*/ 287549 h 1994022"/>
                  <a:gd name="connsiteX6" fmla="*/ 3001993 w 7438366"/>
                  <a:gd name="connsiteY6" fmla="*/ 63262 h 1994022"/>
                  <a:gd name="connsiteX7" fmla="*/ 4017067 w 7438366"/>
                  <a:gd name="connsiteY7" fmla="*/ 80515 h 1994022"/>
                  <a:gd name="connsiteX8" fmla="*/ 5276734 w 7438366"/>
                  <a:gd name="connsiteY8" fmla="*/ 52641 h 1994022"/>
                  <a:gd name="connsiteX9" fmla="*/ 5585214 w 7438366"/>
                  <a:gd name="connsiteY9" fmla="*/ 873881 h 1994022"/>
                  <a:gd name="connsiteX10" fmla="*/ 5935183 w 7438366"/>
                  <a:gd name="connsiteY10" fmla="*/ 1519678 h 1994022"/>
                  <a:gd name="connsiteX11" fmla="*/ 6437813 w 7438366"/>
                  <a:gd name="connsiteY11" fmla="*/ 1784825 h 1994022"/>
                  <a:gd name="connsiteX12" fmla="*/ 7438366 w 7438366"/>
                  <a:gd name="connsiteY12" fmla="*/ 1900327 h 1994022"/>
                  <a:gd name="connsiteX0" fmla="*/ 0 w 7438366"/>
                  <a:gd name="connsiteY0" fmla="*/ 2012886 h 2019956"/>
                  <a:gd name="connsiteX1" fmla="*/ 422695 w 7438366"/>
                  <a:gd name="connsiteY1" fmla="*/ 2004260 h 2019956"/>
                  <a:gd name="connsiteX2" fmla="*/ 1095556 w 7438366"/>
                  <a:gd name="connsiteY2" fmla="*/ 1926622 h 2019956"/>
                  <a:gd name="connsiteX3" fmla="*/ 1802922 w 7438366"/>
                  <a:gd name="connsiteY3" fmla="*/ 1512554 h 2019956"/>
                  <a:gd name="connsiteX4" fmla="*/ 2216990 w 7438366"/>
                  <a:gd name="connsiteY4" fmla="*/ 753430 h 2019956"/>
                  <a:gd name="connsiteX5" fmla="*/ 2544793 w 7438366"/>
                  <a:gd name="connsiteY5" fmla="*/ 313483 h 2019956"/>
                  <a:gd name="connsiteX6" fmla="*/ 3001993 w 7438366"/>
                  <a:gd name="connsiteY6" fmla="*/ 89196 h 2019956"/>
                  <a:gd name="connsiteX7" fmla="*/ 4234254 w 7438366"/>
                  <a:gd name="connsiteY7" fmla="*/ 34260 h 2019956"/>
                  <a:gd name="connsiteX8" fmla="*/ 5276734 w 7438366"/>
                  <a:gd name="connsiteY8" fmla="*/ 78575 h 2019956"/>
                  <a:gd name="connsiteX9" fmla="*/ 5585214 w 7438366"/>
                  <a:gd name="connsiteY9" fmla="*/ 899815 h 2019956"/>
                  <a:gd name="connsiteX10" fmla="*/ 5935183 w 7438366"/>
                  <a:gd name="connsiteY10" fmla="*/ 1545612 h 2019956"/>
                  <a:gd name="connsiteX11" fmla="*/ 6437813 w 7438366"/>
                  <a:gd name="connsiteY11" fmla="*/ 1810759 h 2019956"/>
                  <a:gd name="connsiteX12" fmla="*/ 7438366 w 7438366"/>
                  <a:gd name="connsiteY12" fmla="*/ 1926261 h 2019956"/>
                  <a:gd name="connsiteX0" fmla="*/ 0 w 7438366"/>
                  <a:gd name="connsiteY0" fmla="*/ 2012886 h 2019956"/>
                  <a:gd name="connsiteX1" fmla="*/ 422695 w 7438366"/>
                  <a:gd name="connsiteY1" fmla="*/ 2004260 h 2019956"/>
                  <a:gd name="connsiteX2" fmla="*/ 1095556 w 7438366"/>
                  <a:gd name="connsiteY2" fmla="*/ 1926622 h 2019956"/>
                  <a:gd name="connsiteX3" fmla="*/ 1802922 w 7438366"/>
                  <a:gd name="connsiteY3" fmla="*/ 1512554 h 2019956"/>
                  <a:gd name="connsiteX4" fmla="*/ 2216990 w 7438366"/>
                  <a:gd name="connsiteY4" fmla="*/ 753430 h 2019956"/>
                  <a:gd name="connsiteX5" fmla="*/ 2544793 w 7438366"/>
                  <a:gd name="connsiteY5" fmla="*/ 313483 h 2019956"/>
                  <a:gd name="connsiteX6" fmla="*/ 3068819 w 7438366"/>
                  <a:gd name="connsiteY6" fmla="*/ 89195 h 2019956"/>
                  <a:gd name="connsiteX7" fmla="*/ 4234254 w 7438366"/>
                  <a:gd name="connsiteY7" fmla="*/ 34260 h 2019956"/>
                  <a:gd name="connsiteX8" fmla="*/ 5276734 w 7438366"/>
                  <a:gd name="connsiteY8" fmla="*/ 78575 h 2019956"/>
                  <a:gd name="connsiteX9" fmla="*/ 5585214 w 7438366"/>
                  <a:gd name="connsiteY9" fmla="*/ 899815 h 2019956"/>
                  <a:gd name="connsiteX10" fmla="*/ 5935183 w 7438366"/>
                  <a:gd name="connsiteY10" fmla="*/ 1545612 h 2019956"/>
                  <a:gd name="connsiteX11" fmla="*/ 6437813 w 7438366"/>
                  <a:gd name="connsiteY11" fmla="*/ 1810759 h 2019956"/>
                  <a:gd name="connsiteX12" fmla="*/ 7438366 w 7438366"/>
                  <a:gd name="connsiteY12" fmla="*/ 1926261 h 2019956"/>
                  <a:gd name="connsiteX0" fmla="*/ 0 w 7438366"/>
                  <a:gd name="connsiteY0" fmla="*/ 2003569 h 2010639"/>
                  <a:gd name="connsiteX1" fmla="*/ 422695 w 7438366"/>
                  <a:gd name="connsiteY1" fmla="*/ 1994943 h 2010639"/>
                  <a:gd name="connsiteX2" fmla="*/ 1095556 w 7438366"/>
                  <a:gd name="connsiteY2" fmla="*/ 1917305 h 2010639"/>
                  <a:gd name="connsiteX3" fmla="*/ 1802922 w 7438366"/>
                  <a:gd name="connsiteY3" fmla="*/ 1503237 h 2010639"/>
                  <a:gd name="connsiteX4" fmla="*/ 2216990 w 7438366"/>
                  <a:gd name="connsiteY4" fmla="*/ 744113 h 2010639"/>
                  <a:gd name="connsiteX5" fmla="*/ 2544793 w 7438366"/>
                  <a:gd name="connsiteY5" fmla="*/ 304166 h 2010639"/>
                  <a:gd name="connsiteX6" fmla="*/ 3068819 w 7438366"/>
                  <a:gd name="connsiteY6" fmla="*/ 79878 h 2010639"/>
                  <a:gd name="connsiteX7" fmla="*/ 4234254 w 7438366"/>
                  <a:gd name="connsiteY7" fmla="*/ 24943 h 2010639"/>
                  <a:gd name="connsiteX8" fmla="*/ 5276734 w 7438366"/>
                  <a:gd name="connsiteY8" fmla="*/ 83694 h 2010639"/>
                  <a:gd name="connsiteX9" fmla="*/ 5585214 w 7438366"/>
                  <a:gd name="connsiteY9" fmla="*/ 890498 h 2010639"/>
                  <a:gd name="connsiteX10" fmla="*/ 5935183 w 7438366"/>
                  <a:gd name="connsiteY10" fmla="*/ 1536295 h 2010639"/>
                  <a:gd name="connsiteX11" fmla="*/ 6437813 w 7438366"/>
                  <a:gd name="connsiteY11" fmla="*/ 1801442 h 2010639"/>
                  <a:gd name="connsiteX12" fmla="*/ 7438366 w 7438366"/>
                  <a:gd name="connsiteY12" fmla="*/ 1916944 h 2010639"/>
                  <a:gd name="connsiteX0" fmla="*/ 0 w 7438366"/>
                  <a:gd name="connsiteY0" fmla="*/ 2011228 h 2018298"/>
                  <a:gd name="connsiteX1" fmla="*/ 422695 w 7438366"/>
                  <a:gd name="connsiteY1" fmla="*/ 2002602 h 2018298"/>
                  <a:gd name="connsiteX2" fmla="*/ 1095556 w 7438366"/>
                  <a:gd name="connsiteY2" fmla="*/ 1924964 h 2018298"/>
                  <a:gd name="connsiteX3" fmla="*/ 1802922 w 7438366"/>
                  <a:gd name="connsiteY3" fmla="*/ 1510896 h 2018298"/>
                  <a:gd name="connsiteX4" fmla="*/ 2216990 w 7438366"/>
                  <a:gd name="connsiteY4" fmla="*/ 751772 h 2018298"/>
                  <a:gd name="connsiteX5" fmla="*/ 2544793 w 7438366"/>
                  <a:gd name="connsiteY5" fmla="*/ 311825 h 2018298"/>
                  <a:gd name="connsiteX6" fmla="*/ 3068819 w 7438366"/>
                  <a:gd name="connsiteY6" fmla="*/ 87537 h 2018298"/>
                  <a:gd name="connsiteX7" fmla="*/ 4050480 w 7438366"/>
                  <a:gd name="connsiteY7" fmla="*/ 18166 h 2018298"/>
                  <a:gd name="connsiteX8" fmla="*/ 5276734 w 7438366"/>
                  <a:gd name="connsiteY8" fmla="*/ 91353 h 2018298"/>
                  <a:gd name="connsiteX9" fmla="*/ 5585214 w 7438366"/>
                  <a:gd name="connsiteY9" fmla="*/ 898157 h 2018298"/>
                  <a:gd name="connsiteX10" fmla="*/ 5935183 w 7438366"/>
                  <a:gd name="connsiteY10" fmla="*/ 1543954 h 2018298"/>
                  <a:gd name="connsiteX11" fmla="*/ 6437813 w 7438366"/>
                  <a:gd name="connsiteY11" fmla="*/ 1809101 h 2018298"/>
                  <a:gd name="connsiteX12" fmla="*/ 7438366 w 7438366"/>
                  <a:gd name="connsiteY12" fmla="*/ 1924603 h 2018298"/>
                  <a:gd name="connsiteX0" fmla="*/ 0 w 7438366"/>
                  <a:gd name="connsiteY0" fmla="*/ 2011230 h 2018300"/>
                  <a:gd name="connsiteX1" fmla="*/ 422695 w 7438366"/>
                  <a:gd name="connsiteY1" fmla="*/ 2002604 h 2018300"/>
                  <a:gd name="connsiteX2" fmla="*/ 1095556 w 7438366"/>
                  <a:gd name="connsiteY2" fmla="*/ 1924966 h 2018300"/>
                  <a:gd name="connsiteX3" fmla="*/ 1802922 w 7438366"/>
                  <a:gd name="connsiteY3" fmla="*/ 1510898 h 2018300"/>
                  <a:gd name="connsiteX4" fmla="*/ 2216990 w 7438366"/>
                  <a:gd name="connsiteY4" fmla="*/ 751774 h 2018300"/>
                  <a:gd name="connsiteX5" fmla="*/ 2544793 w 7438366"/>
                  <a:gd name="connsiteY5" fmla="*/ 311827 h 2018300"/>
                  <a:gd name="connsiteX6" fmla="*/ 3068819 w 7438366"/>
                  <a:gd name="connsiteY6" fmla="*/ 87539 h 2018300"/>
                  <a:gd name="connsiteX7" fmla="*/ 4050480 w 7438366"/>
                  <a:gd name="connsiteY7" fmla="*/ 18168 h 2018300"/>
                  <a:gd name="connsiteX8" fmla="*/ 5276734 w 7438366"/>
                  <a:gd name="connsiteY8" fmla="*/ 91355 h 2018300"/>
                  <a:gd name="connsiteX9" fmla="*/ 5835814 w 7438366"/>
                  <a:gd name="connsiteY9" fmla="*/ 898160 h 2018300"/>
                  <a:gd name="connsiteX10" fmla="*/ 5935183 w 7438366"/>
                  <a:gd name="connsiteY10" fmla="*/ 1543956 h 2018300"/>
                  <a:gd name="connsiteX11" fmla="*/ 6437813 w 7438366"/>
                  <a:gd name="connsiteY11" fmla="*/ 1809103 h 2018300"/>
                  <a:gd name="connsiteX12" fmla="*/ 7438366 w 7438366"/>
                  <a:gd name="connsiteY12" fmla="*/ 1924605 h 2018300"/>
                  <a:gd name="connsiteX0" fmla="*/ 0 w 7438366"/>
                  <a:gd name="connsiteY0" fmla="*/ 2011230 h 2018300"/>
                  <a:gd name="connsiteX1" fmla="*/ 422695 w 7438366"/>
                  <a:gd name="connsiteY1" fmla="*/ 2002604 h 2018300"/>
                  <a:gd name="connsiteX2" fmla="*/ 1095556 w 7438366"/>
                  <a:gd name="connsiteY2" fmla="*/ 1924966 h 2018300"/>
                  <a:gd name="connsiteX3" fmla="*/ 1802922 w 7438366"/>
                  <a:gd name="connsiteY3" fmla="*/ 1510898 h 2018300"/>
                  <a:gd name="connsiteX4" fmla="*/ 2216990 w 7438366"/>
                  <a:gd name="connsiteY4" fmla="*/ 751774 h 2018300"/>
                  <a:gd name="connsiteX5" fmla="*/ 2544793 w 7438366"/>
                  <a:gd name="connsiteY5" fmla="*/ 311827 h 2018300"/>
                  <a:gd name="connsiteX6" fmla="*/ 3068819 w 7438366"/>
                  <a:gd name="connsiteY6" fmla="*/ 87539 h 2018300"/>
                  <a:gd name="connsiteX7" fmla="*/ 4050480 w 7438366"/>
                  <a:gd name="connsiteY7" fmla="*/ 18168 h 2018300"/>
                  <a:gd name="connsiteX8" fmla="*/ 5276734 w 7438366"/>
                  <a:gd name="connsiteY8" fmla="*/ 91355 h 2018300"/>
                  <a:gd name="connsiteX9" fmla="*/ 5835814 w 7438366"/>
                  <a:gd name="connsiteY9" fmla="*/ 898160 h 2018300"/>
                  <a:gd name="connsiteX10" fmla="*/ 6369556 w 7438366"/>
                  <a:gd name="connsiteY10" fmla="*/ 1500643 h 2018300"/>
                  <a:gd name="connsiteX11" fmla="*/ 6437813 w 7438366"/>
                  <a:gd name="connsiteY11" fmla="*/ 1809103 h 2018300"/>
                  <a:gd name="connsiteX12" fmla="*/ 7438366 w 7438366"/>
                  <a:gd name="connsiteY12" fmla="*/ 1924605 h 2018300"/>
                  <a:gd name="connsiteX0" fmla="*/ 0 w 7438366"/>
                  <a:gd name="connsiteY0" fmla="*/ 2005106 h 2012176"/>
                  <a:gd name="connsiteX1" fmla="*/ 422695 w 7438366"/>
                  <a:gd name="connsiteY1" fmla="*/ 1996480 h 2012176"/>
                  <a:gd name="connsiteX2" fmla="*/ 1095556 w 7438366"/>
                  <a:gd name="connsiteY2" fmla="*/ 1918842 h 2012176"/>
                  <a:gd name="connsiteX3" fmla="*/ 1802922 w 7438366"/>
                  <a:gd name="connsiteY3" fmla="*/ 1504774 h 2012176"/>
                  <a:gd name="connsiteX4" fmla="*/ 2216990 w 7438366"/>
                  <a:gd name="connsiteY4" fmla="*/ 745650 h 2012176"/>
                  <a:gd name="connsiteX5" fmla="*/ 2544793 w 7438366"/>
                  <a:gd name="connsiteY5" fmla="*/ 305703 h 2012176"/>
                  <a:gd name="connsiteX6" fmla="*/ 3068819 w 7438366"/>
                  <a:gd name="connsiteY6" fmla="*/ 81415 h 2012176"/>
                  <a:gd name="connsiteX7" fmla="*/ 4050480 w 7438366"/>
                  <a:gd name="connsiteY7" fmla="*/ 12044 h 2012176"/>
                  <a:gd name="connsiteX8" fmla="*/ 5276734 w 7438366"/>
                  <a:gd name="connsiteY8" fmla="*/ 85231 h 2012176"/>
                  <a:gd name="connsiteX9" fmla="*/ 5969468 w 7438366"/>
                  <a:gd name="connsiteY9" fmla="*/ 790970 h 2012176"/>
                  <a:gd name="connsiteX10" fmla="*/ 6369556 w 7438366"/>
                  <a:gd name="connsiteY10" fmla="*/ 1494519 h 2012176"/>
                  <a:gd name="connsiteX11" fmla="*/ 6437813 w 7438366"/>
                  <a:gd name="connsiteY11" fmla="*/ 1802979 h 2012176"/>
                  <a:gd name="connsiteX12" fmla="*/ 7438366 w 7438366"/>
                  <a:gd name="connsiteY12" fmla="*/ 1918481 h 2012176"/>
                  <a:gd name="connsiteX0" fmla="*/ 0 w 7438366"/>
                  <a:gd name="connsiteY0" fmla="*/ 1993779 h 2000849"/>
                  <a:gd name="connsiteX1" fmla="*/ 422695 w 7438366"/>
                  <a:gd name="connsiteY1" fmla="*/ 1985153 h 2000849"/>
                  <a:gd name="connsiteX2" fmla="*/ 1095556 w 7438366"/>
                  <a:gd name="connsiteY2" fmla="*/ 1907515 h 2000849"/>
                  <a:gd name="connsiteX3" fmla="*/ 1802922 w 7438366"/>
                  <a:gd name="connsiteY3" fmla="*/ 1493447 h 2000849"/>
                  <a:gd name="connsiteX4" fmla="*/ 2216990 w 7438366"/>
                  <a:gd name="connsiteY4" fmla="*/ 734323 h 2000849"/>
                  <a:gd name="connsiteX5" fmla="*/ 2544793 w 7438366"/>
                  <a:gd name="connsiteY5" fmla="*/ 294376 h 2000849"/>
                  <a:gd name="connsiteX6" fmla="*/ 3068819 w 7438366"/>
                  <a:gd name="connsiteY6" fmla="*/ 70088 h 2000849"/>
                  <a:gd name="connsiteX7" fmla="*/ 4050480 w 7438366"/>
                  <a:gd name="connsiteY7" fmla="*/ 717 h 2000849"/>
                  <a:gd name="connsiteX8" fmla="*/ 5326854 w 7438366"/>
                  <a:gd name="connsiteY8" fmla="*/ 102779 h 2000849"/>
                  <a:gd name="connsiteX9" fmla="*/ 5969468 w 7438366"/>
                  <a:gd name="connsiteY9" fmla="*/ 779643 h 2000849"/>
                  <a:gd name="connsiteX10" fmla="*/ 6369556 w 7438366"/>
                  <a:gd name="connsiteY10" fmla="*/ 1483192 h 2000849"/>
                  <a:gd name="connsiteX11" fmla="*/ 6437813 w 7438366"/>
                  <a:gd name="connsiteY11" fmla="*/ 1791652 h 2000849"/>
                  <a:gd name="connsiteX12" fmla="*/ 7438366 w 7438366"/>
                  <a:gd name="connsiteY12" fmla="*/ 1907154 h 2000849"/>
                  <a:gd name="connsiteX0" fmla="*/ 0 w 7438366"/>
                  <a:gd name="connsiteY0" fmla="*/ 1993779 h 2000849"/>
                  <a:gd name="connsiteX1" fmla="*/ 422695 w 7438366"/>
                  <a:gd name="connsiteY1" fmla="*/ 1985153 h 2000849"/>
                  <a:gd name="connsiteX2" fmla="*/ 1095556 w 7438366"/>
                  <a:gd name="connsiteY2" fmla="*/ 1907515 h 2000849"/>
                  <a:gd name="connsiteX3" fmla="*/ 1802922 w 7438366"/>
                  <a:gd name="connsiteY3" fmla="*/ 1493447 h 2000849"/>
                  <a:gd name="connsiteX4" fmla="*/ 2216990 w 7438366"/>
                  <a:gd name="connsiteY4" fmla="*/ 734323 h 2000849"/>
                  <a:gd name="connsiteX5" fmla="*/ 2544793 w 7438366"/>
                  <a:gd name="connsiteY5" fmla="*/ 294376 h 2000849"/>
                  <a:gd name="connsiteX6" fmla="*/ 3068819 w 7438366"/>
                  <a:gd name="connsiteY6" fmla="*/ 70088 h 2000849"/>
                  <a:gd name="connsiteX7" fmla="*/ 4050480 w 7438366"/>
                  <a:gd name="connsiteY7" fmla="*/ 717 h 2000849"/>
                  <a:gd name="connsiteX8" fmla="*/ 5326854 w 7438366"/>
                  <a:gd name="connsiteY8" fmla="*/ 102779 h 2000849"/>
                  <a:gd name="connsiteX9" fmla="*/ 5969468 w 7438366"/>
                  <a:gd name="connsiteY9" fmla="*/ 779643 h 2000849"/>
                  <a:gd name="connsiteX10" fmla="*/ 6369556 w 7438366"/>
                  <a:gd name="connsiteY10" fmla="*/ 1483192 h 2000849"/>
                  <a:gd name="connsiteX11" fmla="*/ 6922307 w 7438366"/>
                  <a:gd name="connsiteY11" fmla="*/ 1777215 h 2000849"/>
                  <a:gd name="connsiteX12" fmla="*/ 7438366 w 7438366"/>
                  <a:gd name="connsiteY12" fmla="*/ 1907154 h 2000849"/>
                  <a:gd name="connsiteX0" fmla="*/ 0 w 7438366"/>
                  <a:gd name="connsiteY0" fmla="*/ 1993779 h 2000849"/>
                  <a:gd name="connsiteX1" fmla="*/ 422695 w 7438366"/>
                  <a:gd name="connsiteY1" fmla="*/ 1985153 h 2000849"/>
                  <a:gd name="connsiteX2" fmla="*/ 1095556 w 7438366"/>
                  <a:gd name="connsiteY2" fmla="*/ 1907515 h 2000849"/>
                  <a:gd name="connsiteX3" fmla="*/ 1802922 w 7438366"/>
                  <a:gd name="connsiteY3" fmla="*/ 1493447 h 2000849"/>
                  <a:gd name="connsiteX4" fmla="*/ 2216990 w 7438366"/>
                  <a:gd name="connsiteY4" fmla="*/ 734323 h 2000849"/>
                  <a:gd name="connsiteX5" fmla="*/ 2544793 w 7438366"/>
                  <a:gd name="connsiteY5" fmla="*/ 294376 h 2000849"/>
                  <a:gd name="connsiteX6" fmla="*/ 3068819 w 7438366"/>
                  <a:gd name="connsiteY6" fmla="*/ 70088 h 2000849"/>
                  <a:gd name="connsiteX7" fmla="*/ 4050480 w 7438366"/>
                  <a:gd name="connsiteY7" fmla="*/ 717 h 2000849"/>
                  <a:gd name="connsiteX8" fmla="*/ 5326854 w 7438366"/>
                  <a:gd name="connsiteY8" fmla="*/ 102779 h 2000849"/>
                  <a:gd name="connsiteX9" fmla="*/ 5969468 w 7438366"/>
                  <a:gd name="connsiteY9" fmla="*/ 779643 h 2000849"/>
                  <a:gd name="connsiteX10" fmla="*/ 6269316 w 7438366"/>
                  <a:gd name="connsiteY10" fmla="*/ 1295502 h 2000849"/>
                  <a:gd name="connsiteX11" fmla="*/ 6922307 w 7438366"/>
                  <a:gd name="connsiteY11" fmla="*/ 1777215 h 2000849"/>
                  <a:gd name="connsiteX12" fmla="*/ 7438366 w 7438366"/>
                  <a:gd name="connsiteY12" fmla="*/ 1907154 h 2000849"/>
                  <a:gd name="connsiteX0" fmla="*/ 0 w 8073221"/>
                  <a:gd name="connsiteY0" fmla="*/ 1993779 h 2000849"/>
                  <a:gd name="connsiteX1" fmla="*/ 422695 w 8073221"/>
                  <a:gd name="connsiteY1" fmla="*/ 1985153 h 2000849"/>
                  <a:gd name="connsiteX2" fmla="*/ 1095556 w 8073221"/>
                  <a:gd name="connsiteY2" fmla="*/ 1907515 h 2000849"/>
                  <a:gd name="connsiteX3" fmla="*/ 1802922 w 8073221"/>
                  <a:gd name="connsiteY3" fmla="*/ 1493447 h 2000849"/>
                  <a:gd name="connsiteX4" fmla="*/ 2216990 w 8073221"/>
                  <a:gd name="connsiteY4" fmla="*/ 734323 h 2000849"/>
                  <a:gd name="connsiteX5" fmla="*/ 2544793 w 8073221"/>
                  <a:gd name="connsiteY5" fmla="*/ 294376 h 2000849"/>
                  <a:gd name="connsiteX6" fmla="*/ 3068819 w 8073221"/>
                  <a:gd name="connsiteY6" fmla="*/ 70088 h 2000849"/>
                  <a:gd name="connsiteX7" fmla="*/ 4050480 w 8073221"/>
                  <a:gd name="connsiteY7" fmla="*/ 717 h 2000849"/>
                  <a:gd name="connsiteX8" fmla="*/ 5326854 w 8073221"/>
                  <a:gd name="connsiteY8" fmla="*/ 102779 h 2000849"/>
                  <a:gd name="connsiteX9" fmla="*/ 5969468 w 8073221"/>
                  <a:gd name="connsiteY9" fmla="*/ 779643 h 2000849"/>
                  <a:gd name="connsiteX10" fmla="*/ 6269316 w 8073221"/>
                  <a:gd name="connsiteY10" fmla="*/ 1295502 h 2000849"/>
                  <a:gd name="connsiteX11" fmla="*/ 6922307 w 8073221"/>
                  <a:gd name="connsiteY11" fmla="*/ 1777215 h 2000849"/>
                  <a:gd name="connsiteX12" fmla="*/ 8073221 w 8073221"/>
                  <a:gd name="connsiteY12" fmla="*/ 1921591 h 2000849"/>
                  <a:gd name="connsiteX0" fmla="*/ 0 w 8073221"/>
                  <a:gd name="connsiteY0" fmla="*/ 1993779 h 2000849"/>
                  <a:gd name="connsiteX1" fmla="*/ 422695 w 8073221"/>
                  <a:gd name="connsiteY1" fmla="*/ 1985153 h 2000849"/>
                  <a:gd name="connsiteX2" fmla="*/ 1095556 w 8073221"/>
                  <a:gd name="connsiteY2" fmla="*/ 1907515 h 2000849"/>
                  <a:gd name="connsiteX3" fmla="*/ 1802922 w 8073221"/>
                  <a:gd name="connsiteY3" fmla="*/ 1493447 h 2000849"/>
                  <a:gd name="connsiteX4" fmla="*/ 2216990 w 8073221"/>
                  <a:gd name="connsiteY4" fmla="*/ 734323 h 2000849"/>
                  <a:gd name="connsiteX5" fmla="*/ 2544793 w 8073221"/>
                  <a:gd name="connsiteY5" fmla="*/ 294376 h 2000849"/>
                  <a:gd name="connsiteX6" fmla="*/ 3068819 w 8073221"/>
                  <a:gd name="connsiteY6" fmla="*/ 70088 h 2000849"/>
                  <a:gd name="connsiteX7" fmla="*/ 4050480 w 8073221"/>
                  <a:gd name="connsiteY7" fmla="*/ 717 h 2000849"/>
                  <a:gd name="connsiteX8" fmla="*/ 5326854 w 8073221"/>
                  <a:gd name="connsiteY8" fmla="*/ 102779 h 2000849"/>
                  <a:gd name="connsiteX9" fmla="*/ 5969468 w 8073221"/>
                  <a:gd name="connsiteY9" fmla="*/ 779643 h 2000849"/>
                  <a:gd name="connsiteX10" fmla="*/ 6269316 w 8073221"/>
                  <a:gd name="connsiteY10" fmla="*/ 1295502 h 2000849"/>
                  <a:gd name="connsiteX11" fmla="*/ 6922307 w 8073221"/>
                  <a:gd name="connsiteY11" fmla="*/ 1834965 h 2000849"/>
                  <a:gd name="connsiteX12" fmla="*/ 8073221 w 8073221"/>
                  <a:gd name="connsiteY12" fmla="*/ 1921591 h 2000849"/>
                  <a:gd name="connsiteX0" fmla="*/ 0 w 8106634"/>
                  <a:gd name="connsiteY0" fmla="*/ 1993779 h 2000849"/>
                  <a:gd name="connsiteX1" fmla="*/ 422695 w 8106634"/>
                  <a:gd name="connsiteY1" fmla="*/ 1985153 h 2000849"/>
                  <a:gd name="connsiteX2" fmla="*/ 1095556 w 8106634"/>
                  <a:gd name="connsiteY2" fmla="*/ 1907515 h 2000849"/>
                  <a:gd name="connsiteX3" fmla="*/ 1802922 w 8106634"/>
                  <a:gd name="connsiteY3" fmla="*/ 1493447 h 2000849"/>
                  <a:gd name="connsiteX4" fmla="*/ 2216990 w 8106634"/>
                  <a:gd name="connsiteY4" fmla="*/ 734323 h 2000849"/>
                  <a:gd name="connsiteX5" fmla="*/ 2544793 w 8106634"/>
                  <a:gd name="connsiteY5" fmla="*/ 294376 h 2000849"/>
                  <a:gd name="connsiteX6" fmla="*/ 3068819 w 8106634"/>
                  <a:gd name="connsiteY6" fmla="*/ 70088 h 2000849"/>
                  <a:gd name="connsiteX7" fmla="*/ 4050480 w 8106634"/>
                  <a:gd name="connsiteY7" fmla="*/ 717 h 2000849"/>
                  <a:gd name="connsiteX8" fmla="*/ 5326854 w 8106634"/>
                  <a:gd name="connsiteY8" fmla="*/ 102779 h 2000849"/>
                  <a:gd name="connsiteX9" fmla="*/ 5969468 w 8106634"/>
                  <a:gd name="connsiteY9" fmla="*/ 779643 h 2000849"/>
                  <a:gd name="connsiteX10" fmla="*/ 6269316 w 8106634"/>
                  <a:gd name="connsiteY10" fmla="*/ 1295502 h 2000849"/>
                  <a:gd name="connsiteX11" fmla="*/ 6922307 w 8106634"/>
                  <a:gd name="connsiteY11" fmla="*/ 1834965 h 2000849"/>
                  <a:gd name="connsiteX12" fmla="*/ 8106634 w 8106634"/>
                  <a:gd name="connsiteY12" fmla="*/ 1979342 h 2000849"/>
                  <a:gd name="connsiteX0" fmla="*/ 0 w 8106634"/>
                  <a:gd name="connsiteY0" fmla="*/ 2022035 h 2029105"/>
                  <a:gd name="connsiteX1" fmla="*/ 422695 w 8106634"/>
                  <a:gd name="connsiteY1" fmla="*/ 2013409 h 2029105"/>
                  <a:gd name="connsiteX2" fmla="*/ 1095556 w 8106634"/>
                  <a:gd name="connsiteY2" fmla="*/ 1935771 h 2029105"/>
                  <a:gd name="connsiteX3" fmla="*/ 1802922 w 8106634"/>
                  <a:gd name="connsiteY3" fmla="*/ 1521703 h 2029105"/>
                  <a:gd name="connsiteX4" fmla="*/ 2216990 w 8106634"/>
                  <a:gd name="connsiteY4" fmla="*/ 762579 h 2029105"/>
                  <a:gd name="connsiteX5" fmla="*/ 2544793 w 8106634"/>
                  <a:gd name="connsiteY5" fmla="*/ 322632 h 2029105"/>
                  <a:gd name="connsiteX6" fmla="*/ 3068819 w 8106634"/>
                  <a:gd name="connsiteY6" fmla="*/ 98344 h 2029105"/>
                  <a:gd name="connsiteX7" fmla="*/ 4050480 w 8106634"/>
                  <a:gd name="connsiteY7" fmla="*/ 28973 h 2029105"/>
                  <a:gd name="connsiteX8" fmla="*/ 4959308 w 8106634"/>
                  <a:gd name="connsiteY8" fmla="*/ 73285 h 2029105"/>
                  <a:gd name="connsiteX9" fmla="*/ 5969468 w 8106634"/>
                  <a:gd name="connsiteY9" fmla="*/ 807899 h 2029105"/>
                  <a:gd name="connsiteX10" fmla="*/ 6269316 w 8106634"/>
                  <a:gd name="connsiteY10" fmla="*/ 1323758 h 2029105"/>
                  <a:gd name="connsiteX11" fmla="*/ 6922307 w 8106634"/>
                  <a:gd name="connsiteY11" fmla="*/ 1863221 h 2029105"/>
                  <a:gd name="connsiteX12" fmla="*/ 8106634 w 8106634"/>
                  <a:gd name="connsiteY12" fmla="*/ 2007598 h 2029105"/>
                  <a:gd name="connsiteX0" fmla="*/ 0 w 8106634"/>
                  <a:gd name="connsiteY0" fmla="*/ 2002421 h 2009491"/>
                  <a:gd name="connsiteX1" fmla="*/ 422695 w 8106634"/>
                  <a:gd name="connsiteY1" fmla="*/ 1993795 h 2009491"/>
                  <a:gd name="connsiteX2" fmla="*/ 1095556 w 8106634"/>
                  <a:gd name="connsiteY2" fmla="*/ 1916157 h 2009491"/>
                  <a:gd name="connsiteX3" fmla="*/ 1802922 w 8106634"/>
                  <a:gd name="connsiteY3" fmla="*/ 1502089 h 2009491"/>
                  <a:gd name="connsiteX4" fmla="*/ 2216990 w 8106634"/>
                  <a:gd name="connsiteY4" fmla="*/ 742965 h 2009491"/>
                  <a:gd name="connsiteX5" fmla="*/ 2544793 w 8106634"/>
                  <a:gd name="connsiteY5" fmla="*/ 303018 h 2009491"/>
                  <a:gd name="connsiteX6" fmla="*/ 3068819 w 8106634"/>
                  <a:gd name="connsiteY6" fmla="*/ 78730 h 2009491"/>
                  <a:gd name="connsiteX7" fmla="*/ 4050480 w 8106634"/>
                  <a:gd name="connsiteY7" fmla="*/ 9359 h 2009491"/>
                  <a:gd name="connsiteX8" fmla="*/ 4959308 w 8106634"/>
                  <a:gd name="connsiteY8" fmla="*/ 53671 h 2009491"/>
                  <a:gd name="connsiteX9" fmla="*/ 5869227 w 8106634"/>
                  <a:gd name="connsiteY9" fmla="*/ 485093 h 2009491"/>
                  <a:gd name="connsiteX10" fmla="*/ 6269316 w 8106634"/>
                  <a:gd name="connsiteY10" fmla="*/ 1304144 h 2009491"/>
                  <a:gd name="connsiteX11" fmla="*/ 6922307 w 8106634"/>
                  <a:gd name="connsiteY11" fmla="*/ 1843607 h 2009491"/>
                  <a:gd name="connsiteX12" fmla="*/ 8106634 w 8106634"/>
                  <a:gd name="connsiteY12" fmla="*/ 1987984 h 2009491"/>
                  <a:gd name="connsiteX0" fmla="*/ 0 w 8106634"/>
                  <a:gd name="connsiteY0" fmla="*/ 1995353 h 2002423"/>
                  <a:gd name="connsiteX1" fmla="*/ 422695 w 8106634"/>
                  <a:gd name="connsiteY1" fmla="*/ 1986727 h 2002423"/>
                  <a:gd name="connsiteX2" fmla="*/ 1095556 w 8106634"/>
                  <a:gd name="connsiteY2" fmla="*/ 1909089 h 2002423"/>
                  <a:gd name="connsiteX3" fmla="*/ 1802922 w 8106634"/>
                  <a:gd name="connsiteY3" fmla="*/ 1495021 h 2002423"/>
                  <a:gd name="connsiteX4" fmla="*/ 2216990 w 8106634"/>
                  <a:gd name="connsiteY4" fmla="*/ 735897 h 2002423"/>
                  <a:gd name="connsiteX5" fmla="*/ 2544793 w 8106634"/>
                  <a:gd name="connsiteY5" fmla="*/ 295950 h 2002423"/>
                  <a:gd name="connsiteX6" fmla="*/ 3068819 w 8106634"/>
                  <a:gd name="connsiteY6" fmla="*/ 71662 h 2002423"/>
                  <a:gd name="connsiteX7" fmla="*/ 4050480 w 8106634"/>
                  <a:gd name="connsiteY7" fmla="*/ 2291 h 2002423"/>
                  <a:gd name="connsiteX8" fmla="*/ 4959308 w 8106634"/>
                  <a:gd name="connsiteY8" fmla="*/ 46603 h 2002423"/>
                  <a:gd name="connsiteX9" fmla="*/ 5768986 w 8106634"/>
                  <a:gd name="connsiteY9" fmla="*/ 319209 h 2002423"/>
                  <a:gd name="connsiteX10" fmla="*/ 6269316 w 8106634"/>
                  <a:gd name="connsiteY10" fmla="*/ 1297076 h 2002423"/>
                  <a:gd name="connsiteX11" fmla="*/ 6922307 w 8106634"/>
                  <a:gd name="connsiteY11" fmla="*/ 1836539 h 2002423"/>
                  <a:gd name="connsiteX12" fmla="*/ 8106634 w 8106634"/>
                  <a:gd name="connsiteY12" fmla="*/ 1980916 h 2002423"/>
                  <a:gd name="connsiteX0" fmla="*/ 0 w 8106634"/>
                  <a:gd name="connsiteY0" fmla="*/ 1994435 h 2001505"/>
                  <a:gd name="connsiteX1" fmla="*/ 422695 w 8106634"/>
                  <a:gd name="connsiteY1" fmla="*/ 1985809 h 2001505"/>
                  <a:gd name="connsiteX2" fmla="*/ 1095556 w 8106634"/>
                  <a:gd name="connsiteY2" fmla="*/ 1908171 h 2001505"/>
                  <a:gd name="connsiteX3" fmla="*/ 1802922 w 8106634"/>
                  <a:gd name="connsiteY3" fmla="*/ 1494103 h 2001505"/>
                  <a:gd name="connsiteX4" fmla="*/ 2216990 w 8106634"/>
                  <a:gd name="connsiteY4" fmla="*/ 734979 h 2001505"/>
                  <a:gd name="connsiteX5" fmla="*/ 2544793 w 8106634"/>
                  <a:gd name="connsiteY5" fmla="*/ 295032 h 2001505"/>
                  <a:gd name="connsiteX6" fmla="*/ 3068819 w 8106634"/>
                  <a:gd name="connsiteY6" fmla="*/ 70744 h 2001505"/>
                  <a:gd name="connsiteX7" fmla="*/ 4050480 w 8106634"/>
                  <a:gd name="connsiteY7" fmla="*/ 1373 h 2001505"/>
                  <a:gd name="connsiteX8" fmla="*/ 4959308 w 8106634"/>
                  <a:gd name="connsiteY8" fmla="*/ 45685 h 2001505"/>
                  <a:gd name="connsiteX9" fmla="*/ 5718868 w 8106634"/>
                  <a:gd name="connsiteY9" fmla="*/ 274978 h 2001505"/>
                  <a:gd name="connsiteX10" fmla="*/ 6269316 w 8106634"/>
                  <a:gd name="connsiteY10" fmla="*/ 1296158 h 2001505"/>
                  <a:gd name="connsiteX11" fmla="*/ 6922307 w 8106634"/>
                  <a:gd name="connsiteY11" fmla="*/ 1835621 h 2001505"/>
                  <a:gd name="connsiteX12" fmla="*/ 8106634 w 8106634"/>
                  <a:gd name="connsiteY12" fmla="*/ 1979998 h 2001505"/>
                  <a:gd name="connsiteX0" fmla="*/ 0 w 8106634"/>
                  <a:gd name="connsiteY0" fmla="*/ 1994435 h 2001505"/>
                  <a:gd name="connsiteX1" fmla="*/ 422695 w 8106634"/>
                  <a:gd name="connsiteY1" fmla="*/ 1985809 h 2001505"/>
                  <a:gd name="connsiteX2" fmla="*/ 1095556 w 8106634"/>
                  <a:gd name="connsiteY2" fmla="*/ 1908171 h 2001505"/>
                  <a:gd name="connsiteX3" fmla="*/ 1802922 w 8106634"/>
                  <a:gd name="connsiteY3" fmla="*/ 1494103 h 2001505"/>
                  <a:gd name="connsiteX4" fmla="*/ 2216990 w 8106634"/>
                  <a:gd name="connsiteY4" fmla="*/ 734979 h 2001505"/>
                  <a:gd name="connsiteX5" fmla="*/ 2544793 w 8106634"/>
                  <a:gd name="connsiteY5" fmla="*/ 295032 h 2001505"/>
                  <a:gd name="connsiteX6" fmla="*/ 3068819 w 8106634"/>
                  <a:gd name="connsiteY6" fmla="*/ 70744 h 2001505"/>
                  <a:gd name="connsiteX7" fmla="*/ 4050480 w 8106634"/>
                  <a:gd name="connsiteY7" fmla="*/ 1373 h 2001505"/>
                  <a:gd name="connsiteX8" fmla="*/ 4959308 w 8106634"/>
                  <a:gd name="connsiteY8" fmla="*/ 45685 h 2001505"/>
                  <a:gd name="connsiteX9" fmla="*/ 5718868 w 8106634"/>
                  <a:gd name="connsiteY9" fmla="*/ 274978 h 2001505"/>
                  <a:gd name="connsiteX10" fmla="*/ 6386262 w 8106634"/>
                  <a:gd name="connsiteY10" fmla="*/ 1180657 h 2001505"/>
                  <a:gd name="connsiteX11" fmla="*/ 6922307 w 8106634"/>
                  <a:gd name="connsiteY11" fmla="*/ 1835621 h 2001505"/>
                  <a:gd name="connsiteX12" fmla="*/ 8106634 w 8106634"/>
                  <a:gd name="connsiteY12" fmla="*/ 1979998 h 2001505"/>
                  <a:gd name="connsiteX0" fmla="*/ 0 w 8106634"/>
                  <a:gd name="connsiteY0" fmla="*/ 1994435 h 2001505"/>
                  <a:gd name="connsiteX1" fmla="*/ 422695 w 8106634"/>
                  <a:gd name="connsiteY1" fmla="*/ 1985809 h 2001505"/>
                  <a:gd name="connsiteX2" fmla="*/ 1095556 w 8106634"/>
                  <a:gd name="connsiteY2" fmla="*/ 1908171 h 2001505"/>
                  <a:gd name="connsiteX3" fmla="*/ 1802922 w 8106634"/>
                  <a:gd name="connsiteY3" fmla="*/ 1494103 h 2001505"/>
                  <a:gd name="connsiteX4" fmla="*/ 2216990 w 8106634"/>
                  <a:gd name="connsiteY4" fmla="*/ 734979 h 2001505"/>
                  <a:gd name="connsiteX5" fmla="*/ 2544793 w 8106634"/>
                  <a:gd name="connsiteY5" fmla="*/ 295032 h 2001505"/>
                  <a:gd name="connsiteX6" fmla="*/ 3068819 w 8106634"/>
                  <a:gd name="connsiteY6" fmla="*/ 70744 h 2001505"/>
                  <a:gd name="connsiteX7" fmla="*/ 4050480 w 8106634"/>
                  <a:gd name="connsiteY7" fmla="*/ 1373 h 2001505"/>
                  <a:gd name="connsiteX8" fmla="*/ 4959308 w 8106634"/>
                  <a:gd name="connsiteY8" fmla="*/ 45685 h 2001505"/>
                  <a:gd name="connsiteX9" fmla="*/ 5718868 w 8106634"/>
                  <a:gd name="connsiteY9" fmla="*/ 274978 h 2001505"/>
                  <a:gd name="connsiteX10" fmla="*/ 6202488 w 8106634"/>
                  <a:gd name="connsiteY10" fmla="*/ 1050719 h 2001505"/>
                  <a:gd name="connsiteX11" fmla="*/ 6922307 w 8106634"/>
                  <a:gd name="connsiteY11" fmla="*/ 1835621 h 2001505"/>
                  <a:gd name="connsiteX12" fmla="*/ 8106634 w 8106634"/>
                  <a:gd name="connsiteY12" fmla="*/ 1979998 h 2001505"/>
                  <a:gd name="connsiteX0" fmla="*/ 0 w 8106634"/>
                  <a:gd name="connsiteY0" fmla="*/ 1994435 h 2001505"/>
                  <a:gd name="connsiteX1" fmla="*/ 422695 w 8106634"/>
                  <a:gd name="connsiteY1" fmla="*/ 1985809 h 2001505"/>
                  <a:gd name="connsiteX2" fmla="*/ 1095556 w 8106634"/>
                  <a:gd name="connsiteY2" fmla="*/ 1908171 h 2001505"/>
                  <a:gd name="connsiteX3" fmla="*/ 1802922 w 8106634"/>
                  <a:gd name="connsiteY3" fmla="*/ 1494103 h 2001505"/>
                  <a:gd name="connsiteX4" fmla="*/ 2216990 w 8106634"/>
                  <a:gd name="connsiteY4" fmla="*/ 734979 h 2001505"/>
                  <a:gd name="connsiteX5" fmla="*/ 2544793 w 8106634"/>
                  <a:gd name="connsiteY5" fmla="*/ 295032 h 2001505"/>
                  <a:gd name="connsiteX6" fmla="*/ 3068819 w 8106634"/>
                  <a:gd name="connsiteY6" fmla="*/ 70744 h 2001505"/>
                  <a:gd name="connsiteX7" fmla="*/ 4050480 w 8106634"/>
                  <a:gd name="connsiteY7" fmla="*/ 1373 h 2001505"/>
                  <a:gd name="connsiteX8" fmla="*/ 4959308 w 8106634"/>
                  <a:gd name="connsiteY8" fmla="*/ 45685 h 2001505"/>
                  <a:gd name="connsiteX9" fmla="*/ 5718868 w 8106634"/>
                  <a:gd name="connsiteY9" fmla="*/ 274978 h 2001505"/>
                  <a:gd name="connsiteX10" fmla="*/ 6336142 w 8106634"/>
                  <a:gd name="connsiteY10" fmla="*/ 1021844 h 2001505"/>
                  <a:gd name="connsiteX11" fmla="*/ 6922307 w 8106634"/>
                  <a:gd name="connsiteY11" fmla="*/ 1835621 h 2001505"/>
                  <a:gd name="connsiteX12" fmla="*/ 8106634 w 8106634"/>
                  <a:gd name="connsiteY12" fmla="*/ 1979998 h 2001505"/>
                  <a:gd name="connsiteX0" fmla="*/ 0 w 8106634"/>
                  <a:gd name="connsiteY0" fmla="*/ 1994435 h 2001505"/>
                  <a:gd name="connsiteX1" fmla="*/ 422695 w 8106634"/>
                  <a:gd name="connsiteY1" fmla="*/ 1985809 h 2001505"/>
                  <a:gd name="connsiteX2" fmla="*/ 1095556 w 8106634"/>
                  <a:gd name="connsiteY2" fmla="*/ 1908171 h 2001505"/>
                  <a:gd name="connsiteX3" fmla="*/ 1802922 w 8106634"/>
                  <a:gd name="connsiteY3" fmla="*/ 1494103 h 2001505"/>
                  <a:gd name="connsiteX4" fmla="*/ 2216990 w 8106634"/>
                  <a:gd name="connsiteY4" fmla="*/ 734979 h 2001505"/>
                  <a:gd name="connsiteX5" fmla="*/ 2544793 w 8106634"/>
                  <a:gd name="connsiteY5" fmla="*/ 295032 h 2001505"/>
                  <a:gd name="connsiteX6" fmla="*/ 3068819 w 8106634"/>
                  <a:gd name="connsiteY6" fmla="*/ 70744 h 2001505"/>
                  <a:gd name="connsiteX7" fmla="*/ 4050480 w 8106634"/>
                  <a:gd name="connsiteY7" fmla="*/ 1373 h 2001505"/>
                  <a:gd name="connsiteX8" fmla="*/ 4959308 w 8106634"/>
                  <a:gd name="connsiteY8" fmla="*/ 45685 h 2001505"/>
                  <a:gd name="connsiteX9" fmla="*/ 5718868 w 8106634"/>
                  <a:gd name="connsiteY9" fmla="*/ 274978 h 2001505"/>
                  <a:gd name="connsiteX10" fmla="*/ 6336142 w 8106634"/>
                  <a:gd name="connsiteY10" fmla="*/ 1021844 h 2001505"/>
                  <a:gd name="connsiteX11" fmla="*/ 7005840 w 8106634"/>
                  <a:gd name="connsiteY11" fmla="*/ 1792308 h 2001505"/>
                  <a:gd name="connsiteX12" fmla="*/ 8106634 w 8106634"/>
                  <a:gd name="connsiteY12" fmla="*/ 1979998 h 2001505"/>
                  <a:gd name="connsiteX0" fmla="*/ 0 w 8106634"/>
                  <a:gd name="connsiteY0" fmla="*/ 1994435 h 2001505"/>
                  <a:gd name="connsiteX1" fmla="*/ 422695 w 8106634"/>
                  <a:gd name="connsiteY1" fmla="*/ 1985809 h 2001505"/>
                  <a:gd name="connsiteX2" fmla="*/ 1095556 w 8106634"/>
                  <a:gd name="connsiteY2" fmla="*/ 1908171 h 2001505"/>
                  <a:gd name="connsiteX3" fmla="*/ 1802922 w 8106634"/>
                  <a:gd name="connsiteY3" fmla="*/ 1494103 h 2001505"/>
                  <a:gd name="connsiteX4" fmla="*/ 2216990 w 8106634"/>
                  <a:gd name="connsiteY4" fmla="*/ 734979 h 2001505"/>
                  <a:gd name="connsiteX5" fmla="*/ 2544793 w 8106634"/>
                  <a:gd name="connsiteY5" fmla="*/ 295032 h 2001505"/>
                  <a:gd name="connsiteX6" fmla="*/ 3068819 w 8106634"/>
                  <a:gd name="connsiteY6" fmla="*/ 70744 h 2001505"/>
                  <a:gd name="connsiteX7" fmla="*/ 4050480 w 8106634"/>
                  <a:gd name="connsiteY7" fmla="*/ 1373 h 2001505"/>
                  <a:gd name="connsiteX8" fmla="*/ 4959308 w 8106634"/>
                  <a:gd name="connsiteY8" fmla="*/ 45685 h 2001505"/>
                  <a:gd name="connsiteX9" fmla="*/ 5718868 w 8106634"/>
                  <a:gd name="connsiteY9" fmla="*/ 274978 h 2001505"/>
                  <a:gd name="connsiteX10" fmla="*/ 6336142 w 8106634"/>
                  <a:gd name="connsiteY10" fmla="*/ 1021844 h 2001505"/>
                  <a:gd name="connsiteX11" fmla="*/ 7005840 w 8106634"/>
                  <a:gd name="connsiteY11" fmla="*/ 1792308 h 2001505"/>
                  <a:gd name="connsiteX12" fmla="*/ 8106634 w 8106634"/>
                  <a:gd name="connsiteY12" fmla="*/ 1979998 h 2001505"/>
                  <a:gd name="connsiteX0" fmla="*/ 0 w 8240288"/>
                  <a:gd name="connsiteY0" fmla="*/ 1994435 h 2001505"/>
                  <a:gd name="connsiteX1" fmla="*/ 422695 w 8240288"/>
                  <a:gd name="connsiteY1" fmla="*/ 1985809 h 2001505"/>
                  <a:gd name="connsiteX2" fmla="*/ 1095556 w 8240288"/>
                  <a:gd name="connsiteY2" fmla="*/ 1908171 h 2001505"/>
                  <a:gd name="connsiteX3" fmla="*/ 1802922 w 8240288"/>
                  <a:gd name="connsiteY3" fmla="*/ 1494103 h 2001505"/>
                  <a:gd name="connsiteX4" fmla="*/ 2216990 w 8240288"/>
                  <a:gd name="connsiteY4" fmla="*/ 734979 h 2001505"/>
                  <a:gd name="connsiteX5" fmla="*/ 2544793 w 8240288"/>
                  <a:gd name="connsiteY5" fmla="*/ 295032 h 2001505"/>
                  <a:gd name="connsiteX6" fmla="*/ 3068819 w 8240288"/>
                  <a:gd name="connsiteY6" fmla="*/ 70744 h 2001505"/>
                  <a:gd name="connsiteX7" fmla="*/ 4050480 w 8240288"/>
                  <a:gd name="connsiteY7" fmla="*/ 1373 h 2001505"/>
                  <a:gd name="connsiteX8" fmla="*/ 4959308 w 8240288"/>
                  <a:gd name="connsiteY8" fmla="*/ 45685 h 2001505"/>
                  <a:gd name="connsiteX9" fmla="*/ 5718868 w 8240288"/>
                  <a:gd name="connsiteY9" fmla="*/ 274978 h 2001505"/>
                  <a:gd name="connsiteX10" fmla="*/ 6336142 w 8240288"/>
                  <a:gd name="connsiteY10" fmla="*/ 1021844 h 2001505"/>
                  <a:gd name="connsiteX11" fmla="*/ 7005840 w 8240288"/>
                  <a:gd name="connsiteY11" fmla="*/ 1792308 h 2001505"/>
                  <a:gd name="connsiteX12" fmla="*/ 8240288 w 8240288"/>
                  <a:gd name="connsiteY12" fmla="*/ 1994437 h 2001505"/>
                  <a:gd name="connsiteX0" fmla="*/ 0 w 8240288"/>
                  <a:gd name="connsiteY0" fmla="*/ 1994435 h 2001505"/>
                  <a:gd name="connsiteX1" fmla="*/ 422695 w 8240288"/>
                  <a:gd name="connsiteY1" fmla="*/ 1985809 h 2001505"/>
                  <a:gd name="connsiteX2" fmla="*/ 1095556 w 8240288"/>
                  <a:gd name="connsiteY2" fmla="*/ 1908171 h 2001505"/>
                  <a:gd name="connsiteX3" fmla="*/ 1802922 w 8240288"/>
                  <a:gd name="connsiteY3" fmla="*/ 1494103 h 2001505"/>
                  <a:gd name="connsiteX4" fmla="*/ 2216990 w 8240288"/>
                  <a:gd name="connsiteY4" fmla="*/ 734979 h 2001505"/>
                  <a:gd name="connsiteX5" fmla="*/ 2544793 w 8240288"/>
                  <a:gd name="connsiteY5" fmla="*/ 295032 h 2001505"/>
                  <a:gd name="connsiteX6" fmla="*/ 3068819 w 8240288"/>
                  <a:gd name="connsiteY6" fmla="*/ 70744 h 2001505"/>
                  <a:gd name="connsiteX7" fmla="*/ 4050480 w 8240288"/>
                  <a:gd name="connsiteY7" fmla="*/ 1373 h 2001505"/>
                  <a:gd name="connsiteX8" fmla="*/ 5026136 w 8240288"/>
                  <a:gd name="connsiteY8" fmla="*/ 45686 h 2001505"/>
                  <a:gd name="connsiteX9" fmla="*/ 5718868 w 8240288"/>
                  <a:gd name="connsiteY9" fmla="*/ 274978 h 2001505"/>
                  <a:gd name="connsiteX10" fmla="*/ 6336142 w 8240288"/>
                  <a:gd name="connsiteY10" fmla="*/ 1021844 h 2001505"/>
                  <a:gd name="connsiteX11" fmla="*/ 7005840 w 8240288"/>
                  <a:gd name="connsiteY11" fmla="*/ 1792308 h 2001505"/>
                  <a:gd name="connsiteX12" fmla="*/ 8240288 w 8240288"/>
                  <a:gd name="connsiteY12" fmla="*/ 1994437 h 2001505"/>
                  <a:gd name="connsiteX0" fmla="*/ 0 w 8240288"/>
                  <a:gd name="connsiteY0" fmla="*/ 1994435 h 2001505"/>
                  <a:gd name="connsiteX1" fmla="*/ 422695 w 8240288"/>
                  <a:gd name="connsiteY1" fmla="*/ 1985809 h 2001505"/>
                  <a:gd name="connsiteX2" fmla="*/ 1095556 w 8240288"/>
                  <a:gd name="connsiteY2" fmla="*/ 1908171 h 2001505"/>
                  <a:gd name="connsiteX3" fmla="*/ 1802922 w 8240288"/>
                  <a:gd name="connsiteY3" fmla="*/ 1494103 h 2001505"/>
                  <a:gd name="connsiteX4" fmla="*/ 2216990 w 8240288"/>
                  <a:gd name="connsiteY4" fmla="*/ 734979 h 2001505"/>
                  <a:gd name="connsiteX5" fmla="*/ 2544793 w 8240288"/>
                  <a:gd name="connsiteY5" fmla="*/ 295032 h 2001505"/>
                  <a:gd name="connsiteX6" fmla="*/ 3068819 w 8240288"/>
                  <a:gd name="connsiteY6" fmla="*/ 70744 h 2001505"/>
                  <a:gd name="connsiteX7" fmla="*/ 3983654 w 8240288"/>
                  <a:gd name="connsiteY7" fmla="*/ 1372 h 2001505"/>
                  <a:gd name="connsiteX8" fmla="*/ 5026136 w 8240288"/>
                  <a:gd name="connsiteY8" fmla="*/ 45686 h 2001505"/>
                  <a:gd name="connsiteX9" fmla="*/ 5718868 w 8240288"/>
                  <a:gd name="connsiteY9" fmla="*/ 274978 h 2001505"/>
                  <a:gd name="connsiteX10" fmla="*/ 6336142 w 8240288"/>
                  <a:gd name="connsiteY10" fmla="*/ 1021844 h 2001505"/>
                  <a:gd name="connsiteX11" fmla="*/ 7005840 w 8240288"/>
                  <a:gd name="connsiteY11" fmla="*/ 1792308 h 2001505"/>
                  <a:gd name="connsiteX12" fmla="*/ 8240288 w 8240288"/>
                  <a:gd name="connsiteY12" fmla="*/ 1994437 h 2001505"/>
                  <a:gd name="connsiteX0" fmla="*/ 0 w 8240288"/>
                  <a:gd name="connsiteY0" fmla="*/ 1993063 h 2000133"/>
                  <a:gd name="connsiteX1" fmla="*/ 422695 w 8240288"/>
                  <a:gd name="connsiteY1" fmla="*/ 1984437 h 2000133"/>
                  <a:gd name="connsiteX2" fmla="*/ 1095556 w 8240288"/>
                  <a:gd name="connsiteY2" fmla="*/ 1906799 h 2000133"/>
                  <a:gd name="connsiteX3" fmla="*/ 1802922 w 8240288"/>
                  <a:gd name="connsiteY3" fmla="*/ 1492731 h 2000133"/>
                  <a:gd name="connsiteX4" fmla="*/ 2216990 w 8240288"/>
                  <a:gd name="connsiteY4" fmla="*/ 733607 h 2000133"/>
                  <a:gd name="connsiteX5" fmla="*/ 2544793 w 8240288"/>
                  <a:gd name="connsiteY5" fmla="*/ 293660 h 2000133"/>
                  <a:gd name="connsiteX6" fmla="*/ 3068819 w 8240288"/>
                  <a:gd name="connsiteY6" fmla="*/ 69372 h 2000133"/>
                  <a:gd name="connsiteX7" fmla="*/ 3983654 w 8240288"/>
                  <a:gd name="connsiteY7" fmla="*/ 0 h 2000133"/>
                  <a:gd name="connsiteX8" fmla="*/ 5109669 w 8240288"/>
                  <a:gd name="connsiteY8" fmla="*/ 29875 h 2000133"/>
                  <a:gd name="connsiteX9" fmla="*/ 5718868 w 8240288"/>
                  <a:gd name="connsiteY9" fmla="*/ 273606 h 2000133"/>
                  <a:gd name="connsiteX10" fmla="*/ 6336142 w 8240288"/>
                  <a:gd name="connsiteY10" fmla="*/ 1020472 h 2000133"/>
                  <a:gd name="connsiteX11" fmla="*/ 7005840 w 8240288"/>
                  <a:gd name="connsiteY11" fmla="*/ 1790936 h 2000133"/>
                  <a:gd name="connsiteX12" fmla="*/ 8240288 w 8240288"/>
                  <a:gd name="connsiteY12" fmla="*/ 1993065 h 2000133"/>
                  <a:gd name="connsiteX0" fmla="*/ 0 w 8240288"/>
                  <a:gd name="connsiteY0" fmla="*/ 1993063 h 2000133"/>
                  <a:gd name="connsiteX1" fmla="*/ 422695 w 8240288"/>
                  <a:gd name="connsiteY1" fmla="*/ 1984437 h 2000133"/>
                  <a:gd name="connsiteX2" fmla="*/ 1095556 w 8240288"/>
                  <a:gd name="connsiteY2" fmla="*/ 1906799 h 2000133"/>
                  <a:gd name="connsiteX3" fmla="*/ 1802922 w 8240288"/>
                  <a:gd name="connsiteY3" fmla="*/ 1492731 h 2000133"/>
                  <a:gd name="connsiteX4" fmla="*/ 2216990 w 8240288"/>
                  <a:gd name="connsiteY4" fmla="*/ 733607 h 2000133"/>
                  <a:gd name="connsiteX5" fmla="*/ 2544793 w 8240288"/>
                  <a:gd name="connsiteY5" fmla="*/ 293660 h 2000133"/>
                  <a:gd name="connsiteX6" fmla="*/ 3068819 w 8240288"/>
                  <a:gd name="connsiteY6" fmla="*/ 69372 h 2000133"/>
                  <a:gd name="connsiteX7" fmla="*/ 3950241 w 8240288"/>
                  <a:gd name="connsiteY7" fmla="*/ 0 h 2000133"/>
                  <a:gd name="connsiteX8" fmla="*/ 5109669 w 8240288"/>
                  <a:gd name="connsiteY8" fmla="*/ 29875 h 2000133"/>
                  <a:gd name="connsiteX9" fmla="*/ 5718868 w 8240288"/>
                  <a:gd name="connsiteY9" fmla="*/ 273606 h 2000133"/>
                  <a:gd name="connsiteX10" fmla="*/ 6336142 w 8240288"/>
                  <a:gd name="connsiteY10" fmla="*/ 1020472 h 2000133"/>
                  <a:gd name="connsiteX11" fmla="*/ 7005840 w 8240288"/>
                  <a:gd name="connsiteY11" fmla="*/ 1790936 h 2000133"/>
                  <a:gd name="connsiteX12" fmla="*/ 8240288 w 8240288"/>
                  <a:gd name="connsiteY12" fmla="*/ 1993065 h 2000133"/>
                  <a:gd name="connsiteX0" fmla="*/ 0 w 8240288"/>
                  <a:gd name="connsiteY0" fmla="*/ 2006502 h 2013572"/>
                  <a:gd name="connsiteX1" fmla="*/ 422695 w 8240288"/>
                  <a:gd name="connsiteY1" fmla="*/ 1997876 h 2013572"/>
                  <a:gd name="connsiteX2" fmla="*/ 1095556 w 8240288"/>
                  <a:gd name="connsiteY2" fmla="*/ 1920238 h 2013572"/>
                  <a:gd name="connsiteX3" fmla="*/ 1802922 w 8240288"/>
                  <a:gd name="connsiteY3" fmla="*/ 1506170 h 2013572"/>
                  <a:gd name="connsiteX4" fmla="*/ 2216990 w 8240288"/>
                  <a:gd name="connsiteY4" fmla="*/ 747046 h 2013572"/>
                  <a:gd name="connsiteX5" fmla="*/ 2544793 w 8240288"/>
                  <a:gd name="connsiteY5" fmla="*/ 307099 h 2013572"/>
                  <a:gd name="connsiteX6" fmla="*/ 3068819 w 8240288"/>
                  <a:gd name="connsiteY6" fmla="*/ 82811 h 2013572"/>
                  <a:gd name="connsiteX7" fmla="*/ 3950241 w 8240288"/>
                  <a:gd name="connsiteY7" fmla="*/ 13439 h 2013572"/>
                  <a:gd name="connsiteX8" fmla="*/ 5109669 w 8240288"/>
                  <a:gd name="connsiteY8" fmla="*/ 0 h 2013572"/>
                  <a:gd name="connsiteX9" fmla="*/ 5718868 w 8240288"/>
                  <a:gd name="connsiteY9" fmla="*/ 287045 h 2013572"/>
                  <a:gd name="connsiteX10" fmla="*/ 6336142 w 8240288"/>
                  <a:gd name="connsiteY10" fmla="*/ 1033911 h 2013572"/>
                  <a:gd name="connsiteX11" fmla="*/ 7005840 w 8240288"/>
                  <a:gd name="connsiteY11" fmla="*/ 1804375 h 2013572"/>
                  <a:gd name="connsiteX12" fmla="*/ 8240288 w 8240288"/>
                  <a:gd name="connsiteY12" fmla="*/ 2006504 h 2013572"/>
                  <a:gd name="connsiteX0" fmla="*/ 0 w 8240288"/>
                  <a:gd name="connsiteY0" fmla="*/ 2026379 h 2033449"/>
                  <a:gd name="connsiteX1" fmla="*/ 422695 w 8240288"/>
                  <a:gd name="connsiteY1" fmla="*/ 2017753 h 2033449"/>
                  <a:gd name="connsiteX2" fmla="*/ 1095556 w 8240288"/>
                  <a:gd name="connsiteY2" fmla="*/ 1940115 h 2033449"/>
                  <a:gd name="connsiteX3" fmla="*/ 1802922 w 8240288"/>
                  <a:gd name="connsiteY3" fmla="*/ 1526047 h 2033449"/>
                  <a:gd name="connsiteX4" fmla="*/ 2216990 w 8240288"/>
                  <a:gd name="connsiteY4" fmla="*/ 766923 h 2033449"/>
                  <a:gd name="connsiteX5" fmla="*/ 2544793 w 8240288"/>
                  <a:gd name="connsiteY5" fmla="*/ 326976 h 2033449"/>
                  <a:gd name="connsiteX6" fmla="*/ 3068819 w 8240288"/>
                  <a:gd name="connsiteY6" fmla="*/ 102688 h 2033449"/>
                  <a:gd name="connsiteX7" fmla="*/ 3950241 w 8240288"/>
                  <a:gd name="connsiteY7" fmla="*/ 33316 h 2033449"/>
                  <a:gd name="connsiteX8" fmla="*/ 5109669 w 8240288"/>
                  <a:gd name="connsiteY8" fmla="*/ 19877 h 2033449"/>
                  <a:gd name="connsiteX9" fmla="*/ 5752281 w 8240288"/>
                  <a:gd name="connsiteY9" fmla="*/ 306921 h 2033449"/>
                  <a:gd name="connsiteX10" fmla="*/ 6336142 w 8240288"/>
                  <a:gd name="connsiteY10" fmla="*/ 1053788 h 2033449"/>
                  <a:gd name="connsiteX11" fmla="*/ 7005840 w 8240288"/>
                  <a:gd name="connsiteY11" fmla="*/ 1824252 h 2033449"/>
                  <a:gd name="connsiteX12" fmla="*/ 8240288 w 8240288"/>
                  <a:gd name="connsiteY12" fmla="*/ 2026381 h 2033449"/>
                  <a:gd name="connsiteX0" fmla="*/ 0 w 8240288"/>
                  <a:gd name="connsiteY0" fmla="*/ 2005872 h 2012942"/>
                  <a:gd name="connsiteX1" fmla="*/ 422695 w 8240288"/>
                  <a:gd name="connsiteY1" fmla="*/ 1997246 h 2012942"/>
                  <a:gd name="connsiteX2" fmla="*/ 1095556 w 8240288"/>
                  <a:gd name="connsiteY2" fmla="*/ 1919608 h 2012942"/>
                  <a:gd name="connsiteX3" fmla="*/ 1802922 w 8240288"/>
                  <a:gd name="connsiteY3" fmla="*/ 1505540 h 2012942"/>
                  <a:gd name="connsiteX4" fmla="*/ 2216990 w 8240288"/>
                  <a:gd name="connsiteY4" fmla="*/ 746416 h 2012942"/>
                  <a:gd name="connsiteX5" fmla="*/ 2544793 w 8240288"/>
                  <a:gd name="connsiteY5" fmla="*/ 306469 h 2012942"/>
                  <a:gd name="connsiteX6" fmla="*/ 3068819 w 8240288"/>
                  <a:gd name="connsiteY6" fmla="*/ 82181 h 2012942"/>
                  <a:gd name="connsiteX7" fmla="*/ 3950241 w 8240288"/>
                  <a:gd name="connsiteY7" fmla="*/ 12809 h 2012942"/>
                  <a:gd name="connsiteX8" fmla="*/ 5126377 w 8240288"/>
                  <a:gd name="connsiteY8" fmla="*/ 28245 h 2012942"/>
                  <a:gd name="connsiteX9" fmla="*/ 5752281 w 8240288"/>
                  <a:gd name="connsiteY9" fmla="*/ 286414 h 2012942"/>
                  <a:gd name="connsiteX10" fmla="*/ 6336142 w 8240288"/>
                  <a:gd name="connsiteY10" fmla="*/ 1033281 h 2012942"/>
                  <a:gd name="connsiteX11" fmla="*/ 7005840 w 8240288"/>
                  <a:gd name="connsiteY11" fmla="*/ 1803745 h 2012942"/>
                  <a:gd name="connsiteX12" fmla="*/ 8240288 w 8240288"/>
                  <a:gd name="connsiteY12" fmla="*/ 2005874 h 2012942"/>
                  <a:gd name="connsiteX0" fmla="*/ 0 w 8240288"/>
                  <a:gd name="connsiteY0" fmla="*/ 2005872 h 2012942"/>
                  <a:gd name="connsiteX1" fmla="*/ 422695 w 8240288"/>
                  <a:gd name="connsiteY1" fmla="*/ 1997246 h 2012942"/>
                  <a:gd name="connsiteX2" fmla="*/ 1095556 w 8240288"/>
                  <a:gd name="connsiteY2" fmla="*/ 1919608 h 2012942"/>
                  <a:gd name="connsiteX3" fmla="*/ 1802922 w 8240288"/>
                  <a:gd name="connsiteY3" fmla="*/ 1505540 h 2012942"/>
                  <a:gd name="connsiteX4" fmla="*/ 2183575 w 8240288"/>
                  <a:gd name="connsiteY4" fmla="*/ 818604 h 2012942"/>
                  <a:gd name="connsiteX5" fmla="*/ 2544793 w 8240288"/>
                  <a:gd name="connsiteY5" fmla="*/ 306469 h 2012942"/>
                  <a:gd name="connsiteX6" fmla="*/ 3068819 w 8240288"/>
                  <a:gd name="connsiteY6" fmla="*/ 82181 h 2012942"/>
                  <a:gd name="connsiteX7" fmla="*/ 3950241 w 8240288"/>
                  <a:gd name="connsiteY7" fmla="*/ 12809 h 2012942"/>
                  <a:gd name="connsiteX8" fmla="*/ 5126377 w 8240288"/>
                  <a:gd name="connsiteY8" fmla="*/ 28245 h 2012942"/>
                  <a:gd name="connsiteX9" fmla="*/ 5752281 w 8240288"/>
                  <a:gd name="connsiteY9" fmla="*/ 286414 h 2012942"/>
                  <a:gd name="connsiteX10" fmla="*/ 6336142 w 8240288"/>
                  <a:gd name="connsiteY10" fmla="*/ 1033281 h 2012942"/>
                  <a:gd name="connsiteX11" fmla="*/ 7005840 w 8240288"/>
                  <a:gd name="connsiteY11" fmla="*/ 1803745 h 2012942"/>
                  <a:gd name="connsiteX12" fmla="*/ 8240288 w 8240288"/>
                  <a:gd name="connsiteY12" fmla="*/ 2005874 h 2012942"/>
                  <a:gd name="connsiteX0" fmla="*/ 0 w 8240288"/>
                  <a:gd name="connsiteY0" fmla="*/ 2005872 h 2012942"/>
                  <a:gd name="connsiteX1" fmla="*/ 422695 w 8240288"/>
                  <a:gd name="connsiteY1" fmla="*/ 1997246 h 2012942"/>
                  <a:gd name="connsiteX2" fmla="*/ 1095556 w 8240288"/>
                  <a:gd name="connsiteY2" fmla="*/ 1919608 h 2012942"/>
                  <a:gd name="connsiteX3" fmla="*/ 1769509 w 8240288"/>
                  <a:gd name="connsiteY3" fmla="*/ 1447789 h 2012942"/>
                  <a:gd name="connsiteX4" fmla="*/ 2183575 w 8240288"/>
                  <a:gd name="connsiteY4" fmla="*/ 818604 h 2012942"/>
                  <a:gd name="connsiteX5" fmla="*/ 2544793 w 8240288"/>
                  <a:gd name="connsiteY5" fmla="*/ 306469 h 2012942"/>
                  <a:gd name="connsiteX6" fmla="*/ 3068819 w 8240288"/>
                  <a:gd name="connsiteY6" fmla="*/ 82181 h 2012942"/>
                  <a:gd name="connsiteX7" fmla="*/ 3950241 w 8240288"/>
                  <a:gd name="connsiteY7" fmla="*/ 12809 h 2012942"/>
                  <a:gd name="connsiteX8" fmla="*/ 5126377 w 8240288"/>
                  <a:gd name="connsiteY8" fmla="*/ 28245 h 2012942"/>
                  <a:gd name="connsiteX9" fmla="*/ 5752281 w 8240288"/>
                  <a:gd name="connsiteY9" fmla="*/ 286414 h 2012942"/>
                  <a:gd name="connsiteX10" fmla="*/ 6336142 w 8240288"/>
                  <a:gd name="connsiteY10" fmla="*/ 1033281 h 2012942"/>
                  <a:gd name="connsiteX11" fmla="*/ 7005840 w 8240288"/>
                  <a:gd name="connsiteY11" fmla="*/ 1803745 h 2012942"/>
                  <a:gd name="connsiteX12" fmla="*/ 8240288 w 8240288"/>
                  <a:gd name="connsiteY12" fmla="*/ 2005874 h 2012942"/>
                  <a:gd name="connsiteX0" fmla="*/ 0 w 8240288"/>
                  <a:gd name="connsiteY0" fmla="*/ 1993202 h 2000272"/>
                  <a:gd name="connsiteX1" fmla="*/ 422695 w 8240288"/>
                  <a:gd name="connsiteY1" fmla="*/ 1984576 h 2000272"/>
                  <a:gd name="connsiteX2" fmla="*/ 1095556 w 8240288"/>
                  <a:gd name="connsiteY2" fmla="*/ 1906938 h 2000272"/>
                  <a:gd name="connsiteX3" fmla="*/ 1769509 w 8240288"/>
                  <a:gd name="connsiteY3" fmla="*/ 1435119 h 2000272"/>
                  <a:gd name="connsiteX4" fmla="*/ 2183575 w 8240288"/>
                  <a:gd name="connsiteY4" fmla="*/ 805934 h 2000272"/>
                  <a:gd name="connsiteX5" fmla="*/ 2544793 w 8240288"/>
                  <a:gd name="connsiteY5" fmla="*/ 293799 h 2000272"/>
                  <a:gd name="connsiteX6" fmla="*/ 3068819 w 8240288"/>
                  <a:gd name="connsiteY6" fmla="*/ 69511 h 2000272"/>
                  <a:gd name="connsiteX7" fmla="*/ 3950241 w 8240288"/>
                  <a:gd name="connsiteY7" fmla="*/ 139 h 2000272"/>
                  <a:gd name="connsiteX8" fmla="*/ 5109669 w 8240288"/>
                  <a:gd name="connsiteY8" fmla="*/ 58889 h 2000272"/>
                  <a:gd name="connsiteX9" fmla="*/ 5752281 w 8240288"/>
                  <a:gd name="connsiteY9" fmla="*/ 273744 h 2000272"/>
                  <a:gd name="connsiteX10" fmla="*/ 6336142 w 8240288"/>
                  <a:gd name="connsiteY10" fmla="*/ 1020611 h 2000272"/>
                  <a:gd name="connsiteX11" fmla="*/ 7005840 w 8240288"/>
                  <a:gd name="connsiteY11" fmla="*/ 1791075 h 2000272"/>
                  <a:gd name="connsiteX12" fmla="*/ 8240288 w 8240288"/>
                  <a:gd name="connsiteY12" fmla="*/ 1993204 h 2000272"/>
                  <a:gd name="connsiteX0" fmla="*/ 0 w 8240288"/>
                  <a:gd name="connsiteY0" fmla="*/ 1996187 h 2003257"/>
                  <a:gd name="connsiteX1" fmla="*/ 422695 w 8240288"/>
                  <a:gd name="connsiteY1" fmla="*/ 1987561 h 2003257"/>
                  <a:gd name="connsiteX2" fmla="*/ 1095556 w 8240288"/>
                  <a:gd name="connsiteY2" fmla="*/ 1909923 h 2003257"/>
                  <a:gd name="connsiteX3" fmla="*/ 1769509 w 8240288"/>
                  <a:gd name="connsiteY3" fmla="*/ 1438104 h 2003257"/>
                  <a:gd name="connsiteX4" fmla="*/ 2183575 w 8240288"/>
                  <a:gd name="connsiteY4" fmla="*/ 808919 h 2003257"/>
                  <a:gd name="connsiteX5" fmla="*/ 2544793 w 8240288"/>
                  <a:gd name="connsiteY5" fmla="*/ 296784 h 2003257"/>
                  <a:gd name="connsiteX6" fmla="*/ 3152977 w 8240288"/>
                  <a:gd name="connsiteY6" fmla="*/ 39439 h 2003257"/>
                  <a:gd name="connsiteX7" fmla="*/ 3950241 w 8240288"/>
                  <a:gd name="connsiteY7" fmla="*/ 3124 h 2003257"/>
                  <a:gd name="connsiteX8" fmla="*/ 5109669 w 8240288"/>
                  <a:gd name="connsiteY8" fmla="*/ 61874 h 2003257"/>
                  <a:gd name="connsiteX9" fmla="*/ 5752281 w 8240288"/>
                  <a:gd name="connsiteY9" fmla="*/ 276729 h 2003257"/>
                  <a:gd name="connsiteX10" fmla="*/ 6336142 w 8240288"/>
                  <a:gd name="connsiteY10" fmla="*/ 1023596 h 2003257"/>
                  <a:gd name="connsiteX11" fmla="*/ 7005840 w 8240288"/>
                  <a:gd name="connsiteY11" fmla="*/ 1794060 h 2003257"/>
                  <a:gd name="connsiteX12" fmla="*/ 8240288 w 8240288"/>
                  <a:gd name="connsiteY12" fmla="*/ 1996189 h 2003257"/>
                  <a:gd name="connsiteX0" fmla="*/ 0 w 8240288"/>
                  <a:gd name="connsiteY0" fmla="*/ 2026580 h 2033650"/>
                  <a:gd name="connsiteX1" fmla="*/ 422695 w 8240288"/>
                  <a:gd name="connsiteY1" fmla="*/ 2017954 h 2033650"/>
                  <a:gd name="connsiteX2" fmla="*/ 1095556 w 8240288"/>
                  <a:gd name="connsiteY2" fmla="*/ 1940316 h 2033650"/>
                  <a:gd name="connsiteX3" fmla="*/ 1769509 w 8240288"/>
                  <a:gd name="connsiteY3" fmla="*/ 1468497 h 2033650"/>
                  <a:gd name="connsiteX4" fmla="*/ 2183575 w 8240288"/>
                  <a:gd name="connsiteY4" fmla="*/ 839312 h 2033650"/>
                  <a:gd name="connsiteX5" fmla="*/ 2544793 w 8240288"/>
                  <a:gd name="connsiteY5" fmla="*/ 327177 h 2033650"/>
                  <a:gd name="connsiteX6" fmla="*/ 3152977 w 8240288"/>
                  <a:gd name="connsiteY6" fmla="*/ 69832 h 2033650"/>
                  <a:gd name="connsiteX7" fmla="*/ 3950241 w 8240288"/>
                  <a:gd name="connsiteY7" fmla="*/ 460 h 2033650"/>
                  <a:gd name="connsiteX8" fmla="*/ 5109669 w 8240288"/>
                  <a:gd name="connsiteY8" fmla="*/ 92267 h 2033650"/>
                  <a:gd name="connsiteX9" fmla="*/ 5752281 w 8240288"/>
                  <a:gd name="connsiteY9" fmla="*/ 307122 h 2033650"/>
                  <a:gd name="connsiteX10" fmla="*/ 6336142 w 8240288"/>
                  <a:gd name="connsiteY10" fmla="*/ 1053989 h 2033650"/>
                  <a:gd name="connsiteX11" fmla="*/ 7005840 w 8240288"/>
                  <a:gd name="connsiteY11" fmla="*/ 1824453 h 2033650"/>
                  <a:gd name="connsiteX12" fmla="*/ 8240288 w 8240288"/>
                  <a:gd name="connsiteY12" fmla="*/ 2026582 h 2033650"/>
                  <a:gd name="connsiteX0" fmla="*/ 0 w 8240288"/>
                  <a:gd name="connsiteY0" fmla="*/ 2026818 h 2033888"/>
                  <a:gd name="connsiteX1" fmla="*/ 422695 w 8240288"/>
                  <a:gd name="connsiteY1" fmla="*/ 2018192 h 2033888"/>
                  <a:gd name="connsiteX2" fmla="*/ 1095556 w 8240288"/>
                  <a:gd name="connsiteY2" fmla="*/ 1940554 h 2033888"/>
                  <a:gd name="connsiteX3" fmla="*/ 1769509 w 8240288"/>
                  <a:gd name="connsiteY3" fmla="*/ 1468735 h 2033888"/>
                  <a:gd name="connsiteX4" fmla="*/ 2183575 w 8240288"/>
                  <a:gd name="connsiteY4" fmla="*/ 839550 h 2033888"/>
                  <a:gd name="connsiteX5" fmla="*/ 2544793 w 8240288"/>
                  <a:gd name="connsiteY5" fmla="*/ 327415 h 2033888"/>
                  <a:gd name="connsiteX6" fmla="*/ 3152977 w 8240288"/>
                  <a:gd name="connsiteY6" fmla="*/ 70070 h 2033888"/>
                  <a:gd name="connsiteX7" fmla="*/ 3950241 w 8240288"/>
                  <a:gd name="connsiteY7" fmla="*/ 698 h 2033888"/>
                  <a:gd name="connsiteX8" fmla="*/ 5025513 w 8240288"/>
                  <a:gd name="connsiteY8" fmla="*/ 52834 h 2033888"/>
                  <a:gd name="connsiteX9" fmla="*/ 5752281 w 8240288"/>
                  <a:gd name="connsiteY9" fmla="*/ 307360 h 2033888"/>
                  <a:gd name="connsiteX10" fmla="*/ 6336142 w 8240288"/>
                  <a:gd name="connsiteY10" fmla="*/ 1054227 h 2033888"/>
                  <a:gd name="connsiteX11" fmla="*/ 7005840 w 8240288"/>
                  <a:gd name="connsiteY11" fmla="*/ 1824691 h 2033888"/>
                  <a:gd name="connsiteX12" fmla="*/ 8240288 w 8240288"/>
                  <a:gd name="connsiteY12" fmla="*/ 2026820 h 2033888"/>
                  <a:gd name="connsiteX0" fmla="*/ 0 w 8240288"/>
                  <a:gd name="connsiteY0" fmla="*/ 2065947 h 2073017"/>
                  <a:gd name="connsiteX1" fmla="*/ 422695 w 8240288"/>
                  <a:gd name="connsiteY1" fmla="*/ 2057321 h 2073017"/>
                  <a:gd name="connsiteX2" fmla="*/ 1095556 w 8240288"/>
                  <a:gd name="connsiteY2" fmla="*/ 1979683 h 2073017"/>
                  <a:gd name="connsiteX3" fmla="*/ 1769509 w 8240288"/>
                  <a:gd name="connsiteY3" fmla="*/ 1507864 h 2073017"/>
                  <a:gd name="connsiteX4" fmla="*/ 2183575 w 8240288"/>
                  <a:gd name="connsiteY4" fmla="*/ 878679 h 2073017"/>
                  <a:gd name="connsiteX5" fmla="*/ 2544793 w 8240288"/>
                  <a:gd name="connsiteY5" fmla="*/ 366544 h 2073017"/>
                  <a:gd name="connsiteX6" fmla="*/ 3152977 w 8240288"/>
                  <a:gd name="connsiteY6" fmla="*/ 109199 h 2073017"/>
                  <a:gd name="connsiteX7" fmla="*/ 4034399 w 8240288"/>
                  <a:gd name="connsiteY7" fmla="*/ 156 h 2073017"/>
                  <a:gd name="connsiteX8" fmla="*/ 5025513 w 8240288"/>
                  <a:gd name="connsiteY8" fmla="*/ 91963 h 2073017"/>
                  <a:gd name="connsiteX9" fmla="*/ 5752281 w 8240288"/>
                  <a:gd name="connsiteY9" fmla="*/ 346489 h 2073017"/>
                  <a:gd name="connsiteX10" fmla="*/ 6336142 w 8240288"/>
                  <a:gd name="connsiteY10" fmla="*/ 1093356 h 2073017"/>
                  <a:gd name="connsiteX11" fmla="*/ 7005840 w 8240288"/>
                  <a:gd name="connsiteY11" fmla="*/ 1863820 h 2073017"/>
                  <a:gd name="connsiteX12" fmla="*/ 8240288 w 8240288"/>
                  <a:gd name="connsiteY12" fmla="*/ 2065949 h 2073017"/>
                  <a:gd name="connsiteX0" fmla="*/ 0 w 8240288"/>
                  <a:gd name="connsiteY0" fmla="*/ 2065795 h 2072865"/>
                  <a:gd name="connsiteX1" fmla="*/ 422695 w 8240288"/>
                  <a:gd name="connsiteY1" fmla="*/ 2057169 h 2072865"/>
                  <a:gd name="connsiteX2" fmla="*/ 1095556 w 8240288"/>
                  <a:gd name="connsiteY2" fmla="*/ 1979531 h 2072865"/>
                  <a:gd name="connsiteX3" fmla="*/ 1769509 w 8240288"/>
                  <a:gd name="connsiteY3" fmla="*/ 1507712 h 2072865"/>
                  <a:gd name="connsiteX4" fmla="*/ 2183575 w 8240288"/>
                  <a:gd name="connsiteY4" fmla="*/ 878527 h 2072865"/>
                  <a:gd name="connsiteX5" fmla="*/ 2544793 w 8240288"/>
                  <a:gd name="connsiteY5" fmla="*/ 366392 h 2072865"/>
                  <a:gd name="connsiteX6" fmla="*/ 3152977 w 8240288"/>
                  <a:gd name="connsiteY6" fmla="*/ 89214 h 2072865"/>
                  <a:gd name="connsiteX7" fmla="*/ 4034399 w 8240288"/>
                  <a:gd name="connsiteY7" fmla="*/ 4 h 2072865"/>
                  <a:gd name="connsiteX8" fmla="*/ 5025513 w 8240288"/>
                  <a:gd name="connsiteY8" fmla="*/ 91811 h 2072865"/>
                  <a:gd name="connsiteX9" fmla="*/ 5752281 w 8240288"/>
                  <a:gd name="connsiteY9" fmla="*/ 346337 h 2072865"/>
                  <a:gd name="connsiteX10" fmla="*/ 6336142 w 8240288"/>
                  <a:gd name="connsiteY10" fmla="*/ 1093204 h 2072865"/>
                  <a:gd name="connsiteX11" fmla="*/ 7005840 w 8240288"/>
                  <a:gd name="connsiteY11" fmla="*/ 1863668 h 2072865"/>
                  <a:gd name="connsiteX12" fmla="*/ 8240288 w 8240288"/>
                  <a:gd name="connsiteY12" fmla="*/ 2065797 h 2072865"/>
                  <a:gd name="connsiteX0" fmla="*/ 0 w 8240288"/>
                  <a:gd name="connsiteY0" fmla="*/ 2065803 h 2072873"/>
                  <a:gd name="connsiteX1" fmla="*/ 422695 w 8240288"/>
                  <a:gd name="connsiteY1" fmla="*/ 2057177 h 2072873"/>
                  <a:gd name="connsiteX2" fmla="*/ 1095556 w 8240288"/>
                  <a:gd name="connsiteY2" fmla="*/ 1979539 h 2072873"/>
                  <a:gd name="connsiteX3" fmla="*/ 1769509 w 8240288"/>
                  <a:gd name="connsiteY3" fmla="*/ 1507720 h 2072873"/>
                  <a:gd name="connsiteX4" fmla="*/ 2183575 w 8240288"/>
                  <a:gd name="connsiteY4" fmla="*/ 878535 h 2072873"/>
                  <a:gd name="connsiteX5" fmla="*/ 2544793 w 8240288"/>
                  <a:gd name="connsiteY5" fmla="*/ 366400 h 2072873"/>
                  <a:gd name="connsiteX6" fmla="*/ 3152977 w 8240288"/>
                  <a:gd name="connsiteY6" fmla="*/ 89222 h 2072873"/>
                  <a:gd name="connsiteX7" fmla="*/ 4034399 w 8240288"/>
                  <a:gd name="connsiteY7" fmla="*/ 12 h 2072873"/>
                  <a:gd name="connsiteX8" fmla="*/ 5025513 w 8240288"/>
                  <a:gd name="connsiteY8" fmla="*/ 85207 h 2072873"/>
                  <a:gd name="connsiteX9" fmla="*/ 5752281 w 8240288"/>
                  <a:gd name="connsiteY9" fmla="*/ 346345 h 2072873"/>
                  <a:gd name="connsiteX10" fmla="*/ 6336142 w 8240288"/>
                  <a:gd name="connsiteY10" fmla="*/ 1093212 h 2072873"/>
                  <a:gd name="connsiteX11" fmla="*/ 7005840 w 8240288"/>
                  <a:gd name="connsiteY11" fmla="*/ 1863676 h 2072873"/>
                  <a:gd name="connsiteX12" fmla="*/ 8240288 w 8240288"/>
                  <a:gd name="connsiteY12" fmla="*/ 2065805 h 2072873"/>
                  <a:gd name="connsiteX0" fmla="*/ 0 w 8240288"/>
                  <a:gd name="connsiteY0" fmla="*/ 2067213 h 2074283"/>
                  <a:gd name="connsiteX1" fmla="*/ 422695 w 8240288"/>
                  <a:gd name="connsiteY1" fmla="*/ 2058587 h 2074283"/>
                  <a:gd name="connsiteX2" fmla="*/ 1095556 w 8240288"/>
                  <a:gd name="connsiteY2" fmla="*/ 1980949 h 2074283"/>
                  <a:gd name="connsiteX3" fmla="*/ 1769509 w 8240288"/>
                  <a:gd name="connsiteY3" fmla="*/ 1509130 h 2074283"/>
                  <a:gd name="connsiteX4" fmla="*/ 2183575 w 8240288"/>
                  <a:gd name="connsiteY4" fmla="*/ 879945 h 2074283"/>
                  <a:gd name="connsiteX5" fmla="*/ 2544793 w 8240288"/>
                  <a:gd name="connsiteY5" fmla="*/ 367810 h 2074283"/>
                  <a:gd name="connsiteX6" fmla="*/ 3152977 w 8240288"/>
                  <a:gd name="connsiteY6" fmla="*/ 90632 h 2074283"/>
                  <a:gd name="connsiteX7" fmla="*/ 4034399 w 8240288"/>
                  <a:gd name="connsiteY7" fmla="*/ 1422 h 2074283"/>
                  <a:gd name="connsiteX8" fmla="*/ 5033164 w 8240288"/>
                  <a:gd name="connsiteY8" fmla="*/ 60171 h 2074283"/>
                  <a:gd name="connsiteX9" fmla="*/ 5752281 w 8240288"/>
                  <a:gd name="connsiteY9" fmla="*/ 347755 h 2074283"/>
                  <a:gd name="connsiteX10" fmla="*/ 6336142 w 8240288"/>
                  <a:gd name="connsiteY10" fmla="*/ 1094622 h 2074283"/>
                  <a:gd name="connsiteX11" fmla="*/ 7005840 w 8240288"/>
                  <a:gd name="connsiteY11" fmla="*/ 1865086 h 2074283"/>
                  <a:gd name="connsiteX12" fmla="*/ 8240288 w 8240288"/>
                  <a:gd name="connsiteY12" fmla="*/ 2067215 h 2074283"/>
                  <a:gd name="connsiteX0" fmla="*/ 0 w 8240288"/>
                  <a:gd name="connsiteY0" fmla="*/ 2066470 h 2073540"/>
                  <a:gd name="connsiteX1" fmla="*/ 422695 w 8240288"/>
                  <a:gd name="connsiteY1" fmla="*/ 2057844 h 2073540"/>
                  <a:gd name="connsiteX2" fmla="*/ 1095556 w 8240288"/>
                  <a:gd name="connsiteY2" fmla="*/ 1980206 h 2073540"/>
                  <a:gd name="connsiteX3" fmla="*/ 1769509 w 8240288"/>
                  <a:gd name="connsiteY3" fmla="*/ 1508387 h 2073540"/>
                  <a:gd name="connsiteX4" fmla="*/ 2183575 w 8240288"/>
                  <a:gd name="connsiteY4" fmla="*/ 879202 h 2073540"/>
                  <a:gd name="connsiteX5" fmla="*/ 2544793 w 8240288"/>
                  <a:gd name="connsiteY5" fmla="*/ 367067 h 2073540"/>
                  <a:gd name="connsiteX6" fmla="*/ 3168279 w 8240288"/>
                  <a:gd name="connsiteY6" fmla="*/ 76666 h 2073540"/>
                  <a:gd name="connsiteX7" fmla="*/ 4034399 w 8240288"/>
                  <a:gd name="connsiteY7" fmla="*/ 679 h 2073540"/>
                  <a:gd name="connsiteX8" fmla="*/ 5033164 w 8240288"/>
                  <a:gd name="connsiteY8" fmla="*/ 59428 h 2073540"/>
                  <a:gd name="connsiteX9" fmla="*/ 5752281 w 8240288"/>
                  <a:gd name="connsiteY9" fmla="*/ 347012 h 2073540"/>
                  <a:gd name="connsiteX10" fmla="*/ 6336142 w 8240288"/>
                  <a:gd name="connsiteY10" fmla="*/ 1093879 h 2073540"/>
                  <a:gd name="connsiteX11" fmla="*/ 7005840 w 8240288"/>
                  <a:gd name="connsiteY11" fmla="*/ 1864343 h 2073540"/>
                  <a:gd name="connsiteX12" fmla="*/ 8240288 w 8240288"/>
                  <a:gd name="connsiteY12" fmla="*/ 2066472 h 2073540"/>
                  <a:gd name="connsiteX0" fmla="*/ 0 w 8240288"/>
                  <a:gd name="connsiteY0" fmla="*/ 2072859 h 2079929"/>
                  <a:gd name="connsiteX1" fmla="*/ 422695 w 8240288"/>
                  <a:gd name="connsiteY1" fmla="*/ 2064233 h 2079929"/>
                  <a:gd name="connsiteX2" fmla="*/ 1095556 w 8240288"/>
                  <a:gd name="connsiteY2" fmla="*/ 1986595 h 2079929"/>
                  <a:gd name="connsiteX3" fmla="*/ 1769509 w 8240288"/>
                  <a:gd name="connsiteY3" fmla="*/ 1514776 h 2079929"/>
                  <a:gd name="connsiteX4" fmla="*/ 2183575 w 8240288"/>
                  <a:gd name="connsiteY4" fmla="*/ 885591 h 2079929"/>
                  <a:gd name="connsiteX5" fmla="*/ 2544793 w 8240288"/>
                  <a:gd name="connsiteY5" fmla="*/ 373456 h 2079929"/>
                  <a:gd name="connsiteX6" fmla="*/ 3168279 w 8240288"/>
                  <a:gd name="connsiteY6" fmla="*/ 83055 h 2079929"/>
                  <a:gd name="connsiteX7" fmla="*/ 4057352 w 8240288"/>
                  <a:gd name="connsiteY7" fmla="*/ 456 h 2079929"/>
                  <a:gd name="connsiteX8" fmla="*/ 5033164 w 8240288"/>
                  <a:gd name="connsiteY8" fmla="*/ 65817 h 2079929"/>
                  <a:gd name="connsiteX9" fmla="*/ 5752281 w 8240288"/>
                  <a:gd name="connsiteY9" fmla="*/ 353401 h 2079929"/>
                  <a:gd name="connsiteX10" fmla="*/ 6336142 w 8240288"/>
                  <a:gd name="connsiteY10" fmla="*/ 1100268 h 2079929"/>
                  <a:gd name="connsiteX11" fmla="*/ 7005840 w 8240288"/>
                  <a:gd name="connsiteY11" fmla="*/ 1870732 h 2079929"/>
                  <a:gd name="connsiteX12" fmla="*/ 8240288 w 8240288"/>
                  <a:gd name="connsiteY12" fmla="*/ 2072861 h 2079929"/>
                  <a:gd name="connsiteX0" fmla="*/ 0 w 8240288"/>
                  <a:gd name="connsiteY0" fmla="*/ 2072859 h 2072994"/>
                  <a:gd name="connsiteX1" fmla="*/ 1095556 w 8240288"/>
                  <a:gd name="connsiteY1" fmla="*/ 1986595 h 2072994"/>
                  <a:gd name="connsiteX2" fmla="*/ 1769509 w 8240288"/>
                  <a:gd name="connsiteY2" fmla="*/ 1514776 h 2072994"/>
                  <a:gd name="connsiteX3" fmla="*/ 2183575 w 8240288"/>
                  <a:gd name="connsiteY3" fmla="*/ 885591 h 2072994"/>
                  <a:gd name="connsiteX4" fmla="*/ 2544793 w 8240288"/>
                  <a:gd name="connsiteY4" fmla="*/ 373456 h 2072994"/>
                  <a:gd name="connsiteX5" fmla="*/ 3168279 w 8240288"/>
                  <a:gd name="connsiteY5" fmla="*/ 83055 h 2072994"/>
                  <a:gd name="connsiteX6" fmla="*/ 4057352 w 8240288"/>
                  <a:gd name="connsiteY6" fmla="*/ 456 h 2072994"/>
                  <a:gd name="connsiteX7" fmla="*/ 5033164 w 8240288"/>
                  <a:gd name="connsiteY7" fmla="*/ 65817 h 2072994"/>
                  <a:gd name="connsiteX8" fmla="*/ 5752281 w 8240288"/>
                  <a:gd name="connsiteY8" fmla="*/ 353401 h 2072994"/>
                  <a:gd name="connsiteX9" fmla="*/ 6336142 w 8240288"/>
                  <a:gd name="connsiteY9" fmla="*/ 1100268 h 2072994"/>
                  <a:gd name="connsiteX10" fmla="*/ 7005840 w 8240288"/>
                  <a:gd name="connsiteY10" fmla="*/ 1870732 h 2072994"/>
                  <a:gd name="connsiteX11" fmla="*/ 8240288 w 8240288"/>
                  <a:gd name="connsiteY11" fmla="*/ 2072861 h 2072994"/>
                  <a:gd name="connsiteX0" fmla="*/ 0 w 8240288"/>
                  <a:gd name="connsiteY0" fmla="*/ 2072859 h 2081673"/>
                  <a:gd name="connsiteX1" fmla="*/ 1095556 w 8240288"/>
                  <a:gd name="connsiteY1" fmla="*/ 1986595 h 2081673"/>
                  <a:gd name="connsiteX2" fmla="*/ 1769509 w 8240288"/>
                  <a:gd name="connsiteY2" fmla="*/ 1514776 h 2081673"/>
                  <a:gd name="connsiteX3" fmla="*/ 2183575 w 8240288"/>
                  <a:gd name="connsiteY3" fmla="*/ 885591 h 2081673"/>
                  <a:gd name="connsiteX4" fmla="*/ 2544793 w 8240288"/>
                  <a:gd name="connsiteY4" fmla="*/ 373456 h 2081673"/>
                  <a:gd name="connsiteX5" fmla="*/ 3168279 w 8240288"/>
                  <a:gd name="connsiteY5" fmla="*/ 83055 h 2081673"/>
                  <a:gd name="connsiteX6" fmla="*/ 4057352 w 8240288"/>
                  <a:gd name="connsiteY6" fmla="*/ 456 h 2081673"/>
                  <a:gd name="connsiteX7" fmla="*/ 5033164 w 8240288"/>
                  <a:gd name="connsiteY7" fmla="*/ 65817 h 2081673"/>
                  <a:gd name="connsiteX8" fmla="*/ 5752281 w 8240288"/>
                  <a:gd name="connsiteY8" fmla="*/ 353401 h 2081673"/>
                  <a:gd name="connsiteX9" fmla="*/ 6336142 w 8240288"/>
                  <a:gd name="connsiteY9" fmla="*/ 1100268 h 2081673"/>
                  <a:gd name="connsiteX10" fmla="*/ 7005840 w 8240288"/>
                  <a:gd name="connsiteY10" fmla="*/ 1870732 h 2081673"/>
                  <a:gd name="connsiteX11" fmla="*/ 7925435 w 8240288"/>
                  <a:gd name="connsiteY11" fmla="*/ 2064601 h 2081673"/>
                  <a:gd name="connsiteX12" fmla="*/ 8240288 w 8240288"/>
                  <a:gd name="connsiteY12" fmla="*/ 2072861 h 2081673"/>
                  <a:gd name="connsiteX0" fmla="*/ 0 w 7925435"/>
                  <a:gd name="connsiteY0" fmla="*/ 2072859 h 2072859"/>
                  <a:gd name="connsiteX1" fmla="*/ 1095556 w 7925435"/>
                  <a:gd name="connsiteY1" fmla="*/ 1986595 h 2072859"/>
                  <a:gd name="connsiteX2" fmla="*/ 1769509 w 7925435"/>
                  <a:gd name="connsiteY2" fmla="*/ 1514776 h 2072859"/>
                  <a:gd name="connsiteX3" fmla="*/ 2183575 w 7925435"/>
                  <a:gd name="connsiteY3" fmla="*/ 885591 h 2072859"/>
                  <a:gd name="connsiteX4" fmla="*/ 2544793 w 7925435"/>
                  <a:gd name="connsiteY4" fmla="*/ 373456 h 2072859"/>
                  <a:gd name="connsiteX5" fmla="*/ 3168279 w 7925435"/>
                  <a:gd name="connsiteY5" fmla="*/ 83055 h 2072859"/>
                  <a:gd name="connsiteX6" fmla="*/ 4057352 w 7925435"/>
                  <a:gd name="connsiteY6" fmla="*/ 456 h 2072859"/>
                  <a:gd name="connsiteX7" fmla="*/ 5033164 w 7925435"/>
                  <a:gd name="connsiteY7" fmla="*/ 65817 h 2072859"/>
                  <a:gd name="connsiteX8" fmla="*/ 5752281 w 7925435"/>
                  <a:gd name="connsiteY8" fmla="*/ 353401 h 2072859"/>
                  <a:gd name="connsiteX9" fmla="*/ 6336142 w 7925435"/>
                  <a:gd name="connsiteY9" fmla="*/ 1100268 h 2072859"/>
                  <a:gd name="connsiteX10" fmla="*/ 7005840 w 7925435"/>
                  <a:gd name="connsiteY10" fmla="*/ 1870732 h 2072859"/>
                  <a:gd name="connsiteX11" fmla="*/ 7925435 w 7925435"/>
                  <a:gd name="connsiteY11" fmla="*/ 2064601 h 207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25435" h="2072859">
                    <a:moveTo>
                      <a:pt x="0" y="2072859"/>
                    </a:moveTo>
                    <a:cubicBezTo>
                      <a:pt x="228241" y="2054887"/>
                      <a:pt x="800638" y="2079609"/>
                      <a:pt x="1095556" y="1986595"/>
                    </a:cubicBezTo>
                    <a:cubicBezTo>
                      <a:pt x="1390474" y="1893581"/>
                      <a:pt x="1588173" y="1698277"/>
                      <a:pt x="1769509" y="1514776"/>
                    </a:cubicBezTo>
                    <a:cubicBezTo>
                      <a:pt x="1950845" y="1331275"/>
                      <a:pt x="2054361" y="1075811"/>
                      <a:pt x="2183575" y="885591"/>
                    </a:cubicBezTo>
                    <a:cubicBezTo>
                      <a:pt x="2312789" y="695371"/>
                      <a:pt x="2380676" y="507212"/>
                      <a:pt x="2544793" y="373456"/>
                    </a:cubicBezTo>
                    <a:cubicBezTo>
                      <a:pt x="2708910" y="239700"/>
                      <a:pt x="2916186" y="145222"/>
                      <a:pt x="3168279" y="83055"/>
                    </a:cubicBezTo>
                    <a:cubicBezTo>
                      <a:pt x="3420372" y="20888"/>
                      <a:pt x="3746538" y="3329"/>
                      <a:pt x="4057352" y="456"/>
                    </a:cubicBezTo>
                    <a:cubicBezTo>
                      <a:pt x="4368166" y="-2417"/>
                      <a:pt x="4750676" y="6993"/>
                      <a:pt x="5033164" y="65817"/>
                    </a:cubicBezTo>
                    <a:cubicBezTo>
                      <a:pt x="5315652" y="124641"/>
                      <a:pt x="5535118" y="180992"/>
                      <a:pt x="5752281" y="353401"/>
                    </a:cubicBezTo>
                    <a:cubicBezTo>
                      <a:pt x="5969444" y="525810"/>
                      <a:pt x="6127216" y="847380"/>
                      <a:pt x="6336142" y="1100268"/>
                    </a:cubicBezTo>
                    <a:cubicBezTo>
                      <a:pt x="6545068" y="1353156"/>
                      <a:pt x="6740958" y="1710010"/>
                      <a:pt x="7005840" y="1870732"/>
                    </a:cubicBezTo>
                    <a:cubicBezTo>
                      <a:pt x="7270722" y="2031454"/>
                      <a:pt x="7719694" y="2030913"/>
                      <a:pt x="7925435" y="2064601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45" name="Přímá spojnice 144"/>
              <p:cNvCxnSpPr/>
              <p:nvPr/>
            </p:nvCxnSpPr>
            <p:spPr>
              <a:xfrm>
                <a:off x="5121822" y="3982883"/>
                <a:ext cx="9317" cy="2304457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Volný tvar 146"/>
              <p:cNvSpPr/>
              <p:nvPr/>
            </p:nvSpPr>
            <p:spPr>
              <a:xfrm>
                <a:off x="455332" y="4563822"/>
                <a:ext cx="4671149" cy="1728092"/>
              </a:xfrm>
              <a:custGeom>
                <a:avLst/>
                <a:gdLst>
                  <a:gd name="connsiteX0" fmla="*/ 0 w 4683967"/>
                  <a:gd name="connsiteY0" fmla="*/ 1722439 h 1722439"/>
                  <a:gd name="connsiteX1" fmla="*/ 625151 w 4683967"/>
                  <a:gd name="connsiteY1" fmla="*/ 1647794 h 1722439"/>
                  <a:gd name="connsiteX2" fmla="*/ 1073020 w 4683967"/>
                  <a:gd name="connsiteY2" fmla="*/ 1349214 h 1722439"/>
                  <a:gd name="connsiteX3" fmla="*/ 1436914 w 4683967"/>
                  <a:gd name="connsiteY3" fmla="*/ 677410 h 1722439"/>
                  <a:gd name="connsiteX4" fmla="*/ 1698171 w 4683967"/>
                  <a:gd name="connsiteY4" fmla="*/ 70920 h 1722439"/>
                  <a:gd name="connsiteX5" fmla="*/ 1996751 w 4683967"/>
                  <a:gd name="connsiteY5" fmla="*/ 5606 h 1722439"/>
                  <a:gd name="connsiteX6" fmla="*/ 2547257 w 4683967"/>
                  <a:gd name="connsiteY6" fmla="*/ 5606 h 1722439"/>
                  <a:gd name="connsiteX7" fmla="*/ 2985796 w 4683967"/>
                  <a:gd name="connsiteY7" fmla="*/ 24267 h 1722439"/>
                  <a:gd name="connsiteX8" fmla="*/ 3144416 w 4683967"/>
                  <a:gd name="connsiteY8" fmla="*/ 192218 h 1722439"/>
                  <a:gd name="connsiteX9" fmla="*/ 3256383 w 4683967"/>
                  <a:gd name="connsiteY9" fmla="*/ 266863 h 1722439"/>
                  <a:gd name="connsiteX10" fmla="*/ 3694922 w 4683967"/>
                  <a:gd name="connsiteY10" fmla="*/ 322847 h 1722439"/>
                  <a:gd name="connsiteX11" fmla="*/ 4282751 w 4683967"/>
                  <a:gd name="connsiteY11" fmla="*/ 341508 h 1722439"/>
                  <a:gd name="connsiteX12" fmla="*/ 4683967 w 4683967"/>
                  <a:gd name="connsiteY12" fmla="*/ 341508 h 1722439"/>
                  <a:gd name="connsiteX13" fmla="*/ 4655975 w 4683967"/>
                  <a:gd name="connsiteY13" fmla="*/ 341508 h 1722439"/>
                  <a:gd name="connsiteX0" fmla="*/ 0 w 4683967"/>
                  <a:gd name="connsiteY0" fmla="*/ 1722439 h 1722439"/>
                  <a:gd name="connsiteX1" fmla="*/ 625151 w 4683967"/>
                  <a:gd name="connsiteY1" fmla="*/ 1647794 h 1722439"/>
                  <a:gd name="connsiteX2" fmla="*/ 1082351 w 4683967"/>
                  <a:gd name="connsiteY2" fmla="*/ 1246577 h 1722439"/>
                  <a:gd name="connsiteX3" fmla="*/ 1436914 w 4683967"/>
                  <a:gd name="connsiteY3" fmla="*/ 677410 h 1722439"/>
                  <a:gd name="connsiteX4" fmla="*/ 1698171 w 4683967"/>
                  <a:gd name="connsiteY4" fmla="*/ 70920 h 1722439"/>
                  <a:gd name="connsiteX5" fmla="*/ 1996751 w 4683967"/>
                  <a:gd name="connsiteY5" fmla="*/ 5606 h 1722439"/>
                  <a:gd name="connsiteX6" fmla="*/ 2547257 w 4683967"/>
                  <a:gd name="connsiteY6" fmla="*/ 5606 h 1722439"/>
                  <a:gd name="connsiteX7" fmla="*/ 2985796 w 4683967"/>
                  <a:gd name="connsiteY7" fmla="*/ 24267 h 1722439"/>
                  <a:gd name="connsiteX8" fmla="*/ 3144416 w 4683967"/>
                  <a:gd name="connsiteY8" fmla="*/ 192218 h 1722439"/>
                  <a:gd name="connsiteX9" fmla="*/ 3256383 w 4683967"/>
                  <a:gd name="connsiteY9" fmla="*/ 266863 h 1722439"/>
                  <a:gd name="connsiteX10" fmla="*/ 3694922 w 4683967"/>
                  <a:gd name="connsiteY10" fmla="*/ 322847 h 1722439"/>
                  <a:gd name="connsiteX11" fmla="*/ 4282751 w 4683967"/>
                  <a:gd name="connsiteY11" fmla="*/ 341508 h 1722439"/>
                  <a:gd name="connsiteX12" fmla="*/ 4683967 w 4683967"/>
                  <a:gd name="connsiteY12" fmla="*/ 341508 h 1722439"/>
                  <a:gd name="connsiteX13" fmla="*/ 4655975 w 4683967"/>
                  <a:gd name="connsiteY13" fmla="*/ 341508 h 1722439"/>
                  <a:gd name="connsiteX0" fmla="*/ 0 w 4683967"/>
                  <a:gd name="connsiteY0" fmla="*/ 1722439 h 1722439"/>
                  <a:gd name="connsiteX1" fmla="*/ 625151 w 4683967"/>
                  <a:gd name="connsiteY1" fmla="*/ 1647794 h 1722439"/>
                  <a:gd name="connsiteX2" fmla="*/ 1082351 w 4683967"/>
                  <a:gd name="connsiteY2" fmla="*/ 1246577 h 1722439"/>
                  <a:gd name="connsiteX3" fmla="*/ 1390261 w 4683967"/>
                  <a:gd name="connsiteY3" fmla="*/ 677410 h 1722439"/>
                  <a:gd name="connsiteX4" fmla="*/ 1698171 w 4683967"/>
                  <a:gd name="connsiteY4" fmla="*/ 70920 h 1722439"/>
                  <a:gd name="connsiteX5" fmla="*/ 1996751 w 4683967"/>
                  <a:gd name="connsiteY5" fmla="*/ 5606 h 1722439"/>
                  <a:gd name="connsiteX6" fmla="*/ 2547257 w 4683967"/>
                  <a:gd name="connsiteY6" fmla="*/ 5606 h 1722439"/>
                  <a:gd name="connsiteX7" fmla="*/ 2985796 w 4683967"/>
                  <a:gd name="connsiteY7" fmla="*/ 24267 h 1722439"/>
                  <a:gd name="connsiteX8" fmla="*/ 3144416 w 4683967"/>
                  <a:gd name="connsiteY8" fmla="*/ 192218 h 1722439"/>
                  <a:gd name="connsiteX9" fmla="*/ 3256383 w 4683967"/>
                  <a:gd name="connsiteY9" fmla="*/ 266863 h 1722439"/>
                  <a:gd name="connsiteX10" fmla="*/ 3694922 w 4683967"/>
                  <a:gd name="connsiteY10" fmla="*/ 322847 h 1722439"/>
                  <a:gd name="connsiteX11" fmla="*/ 4282751 w 4683967"/>
                  <a:gd name="connsiteY11" fmla="*/ 341508 h 1722439"/>
                  <a:gd name="connsiteX12" fmla="*/ 4683967 w 4683967"/>
                  <a:gd name="connsiteY12" fmla="*/ 341508 h 1722439"/>
                  <a:gd name="connsiteX13" fmla="*/ 4655975 w 4683967"/>
                  <a:gd name="connsiteY13" fmla="*/ 341508 h 1722439"/>
                  <a:gd name="connsiteX0" fmla="*/ 0 w 4683967"/>
                  <a:gd name="connsiteY0" fmla="*/ 1729671 h 1729671"/>
                  <a:gd name="connsiteX1" fmla="*/ 625151 w 4683967"/>
                  <a:gd name="connsiteY1" fmla="*/ 1655026 h 1729671"/>
                  <a:gd name="connsiteX2" fmla="*/ 1082351 w 4683967"/>
                  <a:gd name="connsiteY2" fmla="*/ 1253809 h 1729671"/>
                  <a:gd name="connsiteX3" fmla="*/ 1390261 w 4683967"/>
                  <a:gd name="connsiteY3" fmla="*/ 684642 h 1729671"/>
                  <a:gd name="connsiteX4" fmla="*/ 1668261 w 4683967"/>
                  <a:gd name="connsiteY4" fmla="*/ 176429 h 1729671"/>
                  <a:gd name="connsiteX5" fmla="*/ 1996751 w 4683967"/>
                  <a:gd name="connsiteY5" fmla="*/ 12838 h 1729671"/>
                  <a:gd name="connsiteX6" fmla="*/ 2547257 w 4683967"/>
                  <a:gd name="connsiteY6" fmla="*/ 12838 h 1729671"/>
                  <a:gd name="connsiteX7" fmla="*/ 2985796 w 4683967"/>
                  <a:gd name="connsiteY7" fmla="*/ 31499 h 1729671"/>
                  <a:gd name="connsiteX8" fmla="*/ 3144416 w 4683967"/>
                  <a:gd name="connsiteY8" fmla="*/ 199450 h 1729671"/>
                  <a:gd name="connsiteX9" fmla="*/ 3256383 w 4683967"/>
                  <a:gd name="connsiteY9" fmla="*/ 274095 h 1729671"/>
                  <a:gd name="connsiteX10" fmla="*/ 3694922 w 4683967"/>
                  <a:gd name="connsiteY10" fmla="*/ 330079 h 1729671"/>
                  <a:gd name="connsiteX11" fmla="*/ 4282751 w 4683967"/>
                  <a:gd name="connsiteY11" fmla="*/ 348740 h 1729671"/>
                  <a:gd name="connsiteX12" fmla="*/ 4683967 w 4683967"/>
                  <a:gd name="connsiteY12" fmla="*/ 348740 h 1729671"/>
                  <a:gd name="connsiteX13" fmla="*/ 4655975 w 4683967"/>
                  <a:gd name="connsiteY13" fmla="*/ 348740 h 1729671"/>
                  <a:gd name="connsiteX0" fmla="*/ 0 w 4683967"/>
                  <a:gd name="connsiteY0" fmla="*/ 1735359 h 1735359"/>
                  <a:gd name="connsiteX1" fmla="*/ 625151 w 4683967"/>
                  <a:gd name="connsiteY1" fmla="*/ 1660714 h 1735359"/>
                  <a:gd name="connsiteX2" fmla="*/ 1082351 w 4683967"/>
                  <a:gd name="connsiteY2" fmla="*/ 1259497 h 1735359"/>
                  <a:gd name="connsiteX3" fmla="*/ 1390261 w 4683967"/>
                  <a:gd name="connsiteY3" fmla="*/ 690330 h 1735359"/>
                  <a:gd name="connsiteX4" fmla="*/ 1642623 w 4683967"/>
                  <a:gd name="connsiteY4" fmla="*/ 259029 h 1735359"/>
                  <a:gd name="connsiteX5" fmla="*/ 1996751 w 4683967"/>
                  <a:gd name="connsiteY5" fmla="*/ 18526 h 1735359"/>
                  <a:gd name="connsiteX6" fmla="*/ 2547257 w 4683967"/>
                  <a:gd name="connsiteY6" fmla="*/ 18526 h 1735359"/>
                  <a:gd name="connsiteX7" fmla="*/ 2985796 w 4683967"/>
                  <a:gd name="connsiteY7" fmla="*/ 37187 h 1735359"/>
                  <a:gd name="connsiteX8" fmla="*/ 3144416 w 4683967"/>
                  <a:gd name="connsiteY8" fmla="*/ 205138 h 1735359"/>
                  <a:gd name="connsiteX9" fmla="*/ 3256383 w 4683967"/>
                  <a:gd name="connsiteY9" fmla="*/ 279783 h 1735359"/>
                  <a:gd name="connsiteX10" fmla="*/ 3694922 w 4683967"/>
                  <a:gd name="connsiteY10" fmla="*/ 335767 h 1735359"/>
                  <a:gd name="connsiteX11" fmla="*/ 4282751 w 4683967"/>
                  <a:gd name="connsiteY11" fmla="*/ 354428 h 1735359"/>
                  <a:gd name="connsiteX12" fmla="*/ 4683967 w 4683967"/>
                  <a:gd name="connsiteY12" fmla="*/ 354428 h 1735359"/>
                  <a:gd name="connsiteX13" fmla="*/ 4655975 w 4683967"/>
                  <a:gd name="connsiteY13" fmla="*/ 354428 h 1735359"/>
                  <a:gd name="connsiteX0" fmla="*/ 0 w 4683967"/>
                  <a:gd name="connsiteY0" fmla="*/ 1735359 h 1735359"/>
                  <a:gd name="connsiteX1" fmla="*/ 625151 w 4683967"/>
                  <a:gd name="connsiteY1" fmla="*/ 1660714 h 1735359"/>
                  <a:gd name="connsiteX2" fmla="*/ 1082351 w 4683967"/>
                  <a:gd name="connsiteY2" fmla="*/ 1259497 h 1735359"/>
                  <a:gd name="connsiteX3" fmla="*/ 1390261 w 4683967"/>
                  <a:gd name="connsiteY3" fmla="*/ 690330 h 1735359"/>
                  <a:gd name="connsiteX4" fmla="*/ 1642623 w 4683967"/>
                  <a:gd name="connsiteY4" fmla="*/ 259029 h 1735359"/>
                  <a:gd name="connsiteX5" fmla="*/ 1821562 w 4683967"/>
                  <a:gd name="connsiteY5" fmla="*/ 18526 h 1735359"/>
                  <a:gd name="connsiteX6" fmla="*/ 2547257 w 4683967"/>
                  <a:gd name="connsiteY6" fmla="*/ 18526 h 1735359"/>
                  <a:gd name="connsiteX7" fmla="*/ 2985796 w 4683967"/>
                  <a:gd name="connsiteY7" fmla="*/ 37187 h 1735359"/>
                  <a:gd name="connsiteX8" fmla="*/ 3144416 w 4683967"/>
                  <a:gd name="connsiteY8" fmla="*/ 205138 h 1735359"/>
                  <a:gd name="connsiteX9" fmla="*/ 3256383 w 4683967"/>
                  <a:gd name="connsiteY9" fmla="*/ 279783 h 1735359"/>
                  <a:gd name="connsiteX10" fmla="*/ 3694922 w 4683967"/>
                  <a:gd name="connsiteY10" fmla="*/ 335767 h 1735359"/>
                  <a:gd name="connsiteX11" fmla="*/ 4282751 w 4683967"/>
                  <a:gd name="connsiteY11" fmla="*/ 354428 h 1735359"/>
                  <a:gd name="connsiteX12" fmla="*/ 4683967 w 4683967"/>
                  <a:gd name="connsiteY12" fmla="*/ 354428 h 1735359"/>
                  <a:gd name="connsiteX13" fmla="*/ 4655975 w 4683967"/>
                  <a:gd name="connsiteY13" fmla="*/ 354428 h 1735359"/>
                  <a:gd name="connsiteX0" fmla="*/ 0 w 4683967"/>
                  <a:gd name="connsiteY0" fmla="*/ 1737889 h 1737889"/>
                  <a:gd name="connsiteX1" fmla="*/ 625151 w 4683967"/>
                  <a:gd name="connsiteY1" fmla="*/ 1663244 h 1737889"/>
                  <a:gd name="connsiteX2" fmla="*/ 1082351 w 4683967"/>
                  <a:gd name="connsiteY2" fmla="*/ 1262027 h 1737889"/>
                  <a:gd name="connsiteX3" fmla="*/ 1390261 w 4683967"/>
                  <a:gd name="connsiteY3" fmla="*/ 692860 h 1737889"/>
                  <a:gd name="connsiteX4" fmla="*/ 1565711 w 4683967"/>
                  <a:gd name="connsiteY4" fmla="*/ 295742 h 1737889"/>
                  <a:gd name="connsiteX5" fmla="*/ 1821562 w 4683967"/>
                  <a:gd name="connsiteY5" fmla="*/ 21056 h 1737889"/>
                  <a:gd name="connsiteX6" fmla="*/ 2547257 w 4683967"/>
                  <a:gd name="connsiteY6" fmla="*/ 21056 h 1737889"/>
                  <a:gd name="connsiteX7" fmla="*/ 2985796 w 4683967"/>
                  <a:gd name="connsiteY7" fmla="*/ 39717 h 1737889"/>
                  <a:gd name="connsiteX8" fmla="*/ 3144416 w 4683967"/>
                  <a:gd name="connsiteY8" fmla="*/ 207668 h 1737889"/>
                  <a:gd name="connsiteX9" fmla="*/ 3256383 w 4683967"/>
                  <a:gd name="connsiteY9" fmla="*/ 282313 h 1737889"/>
                  <a:gd name="connsiteX10" fmla="*/ 3694922 w 4683967"/>
                  <a:gd name="connsiteY10" fmla="*/ 338297 h 1737889"/>
                  <a:gd name="connsiteX11" fmla="*/ 4282751 w 4683967"/>
                  <a:gd name="connsiteY11" fmla="*/ 356958 h 1737889"/>
                  <a:gd name="connsiteX12" fmla="*/ 4683967 w 4683967"/>
                  <a:gd name="connsiteY12" fmla="*/ 356958 h 1737889"/>
                  <a:gd name="connsiteX13" fmla="*/ 4655975 w 4683967"/>
                  <a:gd name="connsiteY13" fmla="*/ 356958 h 1737889"/>
                  <a:gd name="connsiteX0" fmla="*/ 0 w 4683967"/>
                  <a:gd name="connsiteY0" fmla="*/ 1737889 h 1737889"/>
                  <a:gd name="connsiteX1" fmla="*/ 625151 w 4683967"/>
                  <a:gd name="connsiteY1" fmla="*/ 1663244 h 1737889"/>
                  <a:gd name="connsiteX2" fmla="*/ 1082351 w 4683967"/>
                  <a:gd name="connsiteY2" fmla="*/ 1262027 h 1737889"/>
                  <a:gd name="connsiteX3" fmla="*/ 1334713 w 4683967"/>
                  <a:gd name="connsiteY3" fmla="*/ 709952 h 1737889"/>
                  <a:gd name="connsiteX4" fmla="*/ 1565711 w 4683967"/>
                  <a:gd name="connsiteY4" fmla="*/ 295742 h 1737889"/>
                  <a:gd name="connsiteX5" fmla="*/ 1821562 w 4683967"/>
                  <a:gd name="connsiteY5" fmla="*/ 21056 h 1737889"/>
                  <a:gd name="connsiteX6" fmla="*/ 2547257 w 4683967"/>
                  <a:gd name="connsiteY6" fmla="*/ 21056 h 1737889"/>
                  <a:gd name="connsiteX7" fmla="*/ 2985796 w 4683967"/>
                  <a:gd name="connsiteY7" fmla="*/ 39717 h 1737889"/>
                  <a:gd name="connsiteX8" fmla="*/ 3144416 w 4683967"/>
                  <a:gd name="connsiteY8" fmla="*/ 207668 h 1737889"/>
                  <a:gd name="connsiteX9" fmla="*/ 3256383 w 4683967"/>
                  <a:gd name="connsiteY9" fmla="*/ 282313 h 1737889"/>
                  <a:gd name="connsiteX10" fmla="*/ 3694922 w 4683967"/>
                  <a:gd name="connsiteY10" fmla="*/ 338297 h 1737889"/>
                  <a:gd name="connsiteX11" fmla="*/ 4282751 w 4683967"/>
                  <a:gd name="connsiteY11" fmla="*/ 356958 h 1737889"/>
                  <a:gd name="connsiteX12" fmla="*/ 4683967 w 4683967"/>
                  <a:gd name="connsiteY12" fmla="*/ 356958 h 1737889"/>
                  <a:gd name="connsiteX13" fmla="*/ 4655975 w 4683967"/>
                  <a:gd name="connsiteY13" fmla="*/ 356958 h 1737889"/>
                  <a:gd name="connsiteX0" fmla="*/ 0 w 4683967"/>
                  <a:gd name="connsiteY0" fmla="*/ 1737889 h 1737889"/>
                  <a:gd name="connsiteX1" fmla="*/ 667880 w 4683967"/>
                  <a:gd name="connsiteY1" fmla="*/ 1663244 h 1737889"/>
                  <a:gd name="connsiteX2" fmla="*/ 1082351 w 4683967"/>
                  <a:gd name="connsiteY2" fmla="*/ 1262027 h 1737889"/>
                  <a:gd name="connsiteX3" fmla="*/ 1334713 w 4683967"/>
                  <a:gd name="connsiteY3" fmla="*/ 709952 h 1737889"/>
                  <a:gd name="connsiteX4" fmla="*/ 1565711 w 4683967"/>
                  <a:gd name="connsiteY4" fmla="*/ 295742 h 1737889"/>
                  <a:gd name="connsiteX5" fmla="*/ 1821562 w 4683967"/>
                  <a:gd name="connsiteY5" fmla="*/ 21056 h 1737889"/>
                  <a:gd name="connsiteX6" fmla="*/ 2547257 w 4683967"/>
                  <a:gd name="connsiteY6" fmla="*/ 21056 h 1737889"/>
                  <a:gd name="connsiteX7" fmla="*/ 2985796 w 4683967"/>
                  <a:gd name="connsiteY7" fmla="*/ 39717 h 1737889"/>
                  <a:gd name="connsiteX8" fmla="*/ 3144416 w 4683967"/>
                  <a:gd name="connsiteY8" fmla="*/ 207668 h 1737889"/>
                  <a:gd name="connsiteX9" fmla="*/ 3256383 w 4683967"/>
                  <a:gd name="connsiteY9" fmla="*/ 282313 h 1737889"/>
                  <a:gd name="connsiteX10" fmla="*/ 3694922 w 4683967"/>
                  <a:gd name="connsiteY10" fmla="*/ 338297 h 1737889"/>
                  <a:gd name="connsiteX11" fmla="*/ 4282751 w 4683967"/>
                  <a:gd name="connsiteY11" fmla="*/ 356958 h 1737889"/>
                  <a:gd name="connsiteX12" fmla="*/ 4683967 w 4683967"/>
                  <a:gd name="connsiteY12" fmla="*/ 356958 h 1737889"/>
                  <a:gd name="connsiteX13" fmla="*/ 4655975 w 4683967"/>
                  <a:gd name="connsiteY13" fmla="*/ 356958 h 1737889"/>
                  <a:gd name="connsiteX0" fmla="*/ 0 w 4683967"/>
                  <a:gd name="connsiteY0" fmla="*/ 1737889 h 1737889"/>
                  <a:gd name="connsiteX1" fmla="*/ 667880 w 4683967"/>
                  <a:gd name="connsiteY1" fmla="*/ 1663244 h 1737889"/>
                  <a:gd name="connsiteX2" fmla="*/ 1103716 w 4683967"/>
                  <a:gd name="connsiteY2" fmla="*/ 1262027 h 1737889"/>
                  <a:gd name="connsiteX3" fmla="*/ 1334713 w 4683967"/>
                  <a:gd name="connsiteY3" fmla="*/ 709952 h 1737889"/>
                  <a:gd name="connsiteX4" fmla="*/ 1565711 w 4683967"/>
                  <a:gd name="connsiteY4" fmla="*/ 295742 h 1737889"/>
                  <a:gd name="connsiteX5" fmla="*/ 1821562 w 4683967"/>
                  <a:gd name="connsiteY5" fmla="*/ 21056 h 1737889"/>
                  <a:gd name="connsiteX6" fmla="*/ 2547257 w 4683967"/>
                  <a:gd name="connsiteY6" fmla="*/ 21056 h 1737889"/>
                  <a:gd name="connsiteX7" fmla="*/ 2985796 w 4683967"/>
                  <a:gd name="connsiteY7" fmla="*/ 39717 h 1737889"/>
                  <a:gd name="connsiteX8" fmla="*/ 3144416 w 4683967"/>
                  <a:gd name="connsiteY8" fmla="*/ 207668 h 1737889"/>
                  <a:gd name="connsiteX9" fmla="*/ 3256383 w 4683967"/>
                  <a:gd name="connsiteY9" fmla="*/ 282313 h 1737889"/>
                  <a:gd name="connsiteX10" fmla="*/ 3694922 w 4683967"/>
                  <a:gd name="connsiteY10" fmla="*/ 338297 h 1737889"/>
                  <a:gd name="connsiteX11" fmla="*/ 4282751 w 4683967"/>
                  <a:gd name="connsiteY11" fmla="*/ 356958 h 1737889"/>
                  <a:gd name="connsiteX12" fmla="*/ 4683967 w 4683967"/>
                  <a:gd name="connsiteY12" fmla="*/ 356958 h 1737889"/>
                  <a:gd name="connsiteX13" fmla="*/ 4655975 w 4683967"/>
                  <a:gd name="connsiteY13" fmla="*/ 356958 h 1737889"/>
                  <a:gd name="connsiteX0" fmla="*/ 0 w 4683967"/>
                  <a:gd name="connsiteY0" fmla="*/ 1737889 h 1737889"/>
                  <a:gd name="connsiteX1" fmla="*/ 667880 w 4683967"/>
                  <a:gd name="connsiteY1" fmla="*/ 1663244 h 1737889"/>
                  <a:gd name="connsiteX2" fmla="*/ 1103716 w 4683967"/>
                  <a:gd name="connsiteY2" fmla="*/ 1262027 h 1737889"/>
                  <a:gd name="connsiteX3" fmla="*/ 1373169 w 4683967"/>
                  <a:gd name="connsiteY3" fmla="*/ 722771 h 1737889"/>
                  <a:gd name="connsiteX4" fmla="*/ 1565711 w 4683967"/>
                  <a:gd name="connsiteY4" fmla="*/ 295742 h 1737889"/>
                  <a:gd name="connsiteX5" fmla="*/ 1821562 w 4683967"/>
                  <a:gd name="connsiteY5" fmla="*/ 21056 h 1737889"/>
                  <a:gd name="connsiteX6" fmla="*/ 2547257 w 4683967"/>
                  <a:gd name="connsiteY6" fmla="*/ 21056 h 1737889"/>
                  <a:gd name="connsiteX7" fmla="*/ 2985796 w 4683967"/>
                  <a:gd name="connsiteY7" fmla="*/ 39717 h 1737889"/>
                  <a:gd name="connsiteX8" fmla="*/ 3144416 w 4683967"/>
                  <a:gd name="connsiteY8" fmla="*/ 207668 h 1737889"/>
                  <a:gd name="connsiteX9" fmla="*/ 3256383 w 4683967"/>
                  <a:gd name="connsiteY9" fmla="*/ 282313 h 1737889"/>
                  <a:gd name="connsiteX10" fmla="*/ 3694922 w 4683967"/>
                  <a:gd name="connsiteY10" fmla="*/ 338297 h 1737889"/>
                  <a:gd name="connsiteX11" fmla="*/ 4282751 w 4683967"/>
                  <a:gd name="connsiteY11" fmla="*/ 356958 h 1737889"/>
                  <a:gd name="connsiteX12" fmla="*/ 4683967 w 4683967"/>
                  <a:gd name="connsiteY12" fmla="*/ 356958 h 1737889"/>
                  <a:gd name="connsiteX13" fmla="*/ 4655975 w 4683967"/>
                  <a:gd name="connsiteY13" fmla="*/ 356958 h 1737889"/>
                  <a:gd name="connsiteX0" fmla="*/ 0 w 4683967"/>
                  <a:gd name="connsiteY0" fmla="*/ 1735992 h 1735992"/>
                  <a:gd name="connsiteX1" fmla="*/ 667880 w 4683967"/>
                  <a:gd name="connsiteY1" fmla="*/ 1661347 h 1735992"/>
                  <a:gd name="connsiteX2" fmla="*/ 1103716 w 4683967"/>
                  <a:gd name="connsiteY2" fmla="*/ 1260130 h 1735992"/>
                  <a:gd name="connsiteX3" fmla="*/ 1373169 w 4683967"/>
                  <a:gd name="connsiteY3" fmla="*/ 720874 h 1735992"/>
                  <a:gd name="connsiteX4" fmla="*/ 1535800 w 4683967"/>
                  <a:gd name="connsiteY4" fmla="*/ 268207 h 1735992"/>
                  <a:gd name="connsiteX5" fmla="*/ 1821562 w 4683967"/>
                  <a:gd name="connsiteY5" fmla="*/ 19159 h 1735992"/>
                  <a:gd name="connsiteX6" fmla="*/ 2547257 w 4683967"/>
                  <a:gd name="connsiteY6" fmla="*/ 19159 h 1735992"/>
                  <a:gd name="connsiteX7" fmla="*/ 2985796 w 4683967"/>
                  <a:gd name="connsiteY7" fmla="*/ 37820 h 1735992"/>
                  <a:gd name="connsiteX8" fmla="*/ 3144416 w 4683967"/>
                  <a:gd name="connsiteY8" fmla="*/ 205771 h 1735992"/>
                  <a:gd name="connsiteX9" fmla="*/ 3256383 w 4683967"/>
                  <a:gd name="connsiteY9" fmla="*/ 280416 h 1735992"/>
                  <a:gd name="connsiteX10" fmla="*/ 3694922 w 4683967"/>
                  <a:gd name="connsiteY10" fmla="*/ 336400 h 1735992"/>
                  <a:gd name="connsiteX11" fmla="*/ 4282751 w 4683967"/>
                  <a:gd name="connsiteY11" fmla="*/ 355061 h 1735992"/>
                  <a:gd name="connsiteX12" fmla="*/ 4683967 w 4683967"/>
                  <a:gd name="connsiteY12" fmla="*/ 355061 h 1735992"/>
                  <a:gd name="connsiteX13" fmla="*/ 4655975 w 4683967"/>
                  <a:gd name="connsiteY13" fmla="*/ 355061 h 1735992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103716 w 4683967"/>
                  <a:gd name="connsiteY2" fmla="*/ 1253854 h 1729716"/>
                  <a:gd name="connsiteX3" fmla="*/ 1373169 w 4683967"/>
                  <a:gd name="connsiteY3" fmla="*/ 714598 h 1729716"/>
                  <a:gd name="connsiteX4" fmla="*/ 1535800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103716 w 4683967"/>
                  <a:gd name="connsiteY2" fmla="*/ 1253854 h 1729716"/>
                  <a:gd name="connsiteX3" fmla="*/ 1373169 w 4683967"/>
                  <a:gd name="connsiteY3" fmla="*/ 714598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103716 w 4683967"/>
                  <a:gd name="connsiteY2" fmla="*/ 1253854 h 1729716"/>
                  <a:gd name="connsiteX3" fmla="*/ 1373169 w 4683967"/>
                  <a:gd name="connsiteY3" fmla="*/ 714598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103716 w 4683967"/>
                  <a:gd name="connsiteY2" fmla="*/ 1253854 h 1729716"/>
                  <a:gd name="connsiteX3" fmla="*/ 1356078 w 4683967"/>
                  <a:gd name="connsiteY3" fmla="*/ 731690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103716 w 4683967"/>
                  <a:gd name="connsiteY2" fmla="*/ 1253854 h 1729716"/>
                  <a:gd name="connsiteX3" fmla="*/ 1356078 w 4683967"/>
                  <a:gd name="connsiteY3" fmla="*/ 731690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103716 w 4683967"/>
                  <a:gd name="connsiteY2" fmla="*/ 1253854 h 1729716"/>
                  <a:gd name="connsiteX3" fmla="*/ 1330441 w 4683967"/>
                  <a:gd name="connsiteY3" fmla="*/ 727417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065260 w 4683967"/>
                  <a:gd name="connsiteY2" fmla="*/ 1305129 h 1729716"/>
                  <a:gd name="connsiteX3" fmla="*/ 1330441 w 4683967"/>
                  <a:gd name="connsiteY3" fmla="*/ 727417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065260 w 4683967"/>
                  <a:gd name="connsiteY2" fmla="*/ 1305129 h 1729716"/>
                  <a:gd name="connsiteX3" fmla="*/ 1330441 w 4683967"/>
                  <a:gd name="connsiteY3" fmla="*/ 727417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55071 h 1729716"/>
                  <a:gd name="connsiteX2" fmla="*/ 1065260 w 4683967"/>
                  <a:gd name="connsiteY2" fmla="*/ 1305129 h 1729716"/>
                  <a:gd name="connsiteX3" fmla="*/ 1330441 w 4683967"/>
                  <a:gd name="connsiteY3" fmla="*/ 727417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72162 h 1729716"/>
                  <a:gd name="connsiteX2" fmla="*/ 1065260 w 4683967"/>
                  <a:gd name="connsiteY2" fmla="*/ 1305129 h 1729716"/>
                  <a:gd name="connsiteX3" fmla="*/ 1330441 w 4683967"/>
                  <a:gd name="connsiteY3" fmla="*/ 727417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3967"/>
                  <a:gd name="connsiteY0" fmla="*/ 1729716 h 1729716"/>
                  <a:gd name="connsiteX1" fmla="*/ 667880 w 4683967"/>
                  <a:gd name="connsiteY1" fmla="*/ 1672162 h 1729716"/>
                  <a:gd name="connsiteX2" fmla="*/ 1065260 w 4683967"/>
                  <a:gd name="connsiteY2" fmla="*/ 1305129 h 1729716"/>
                  <a:gd name="connsiteX3" fmla="*/ 1330441 w 4683967"/>
                  <a:gd name="connsiteY3" fmla="*/ 727417 h 1729716"/>
                  <a:gd name="connsiteX4" fmla="*/ 1518708 w 4683967"/>
                  <a:gd name="connsiteY4" fmla="*/ 261931 h 1729716"/>
                  <a:gd name="connsiteX5" fmla="*/ 1787379 w 4683967"/>
                  <a:gd name="connsiteY5" fmla="*/ 21428 h 1729716"/>
                  <a:gd name="connsiteX6" fmla="*/ 2547257 w 4683967"/>
                  <a:gd name="connsiteY6" fmla="*/ 12883 h 1729716"/>
                  <a:gd name="connsiteX7" fmla="*/ 2985796 w 4683967"/>
                  <a:gd name="connsiteY7" fmla="*/ 31544 h 1729716"/>
                  <a:gd name="connsiteX8" fmla="*/ 3144416 w 4683967"/>
                  <a:gd name="connsiteY8" fmla="*/ 199495 h 1729716"/>
                  <a:gd name="connsiteX9" fmla="*/ 3256383 w 4683967"/>
                  <a:gd name="connsiteY9" fmla="*/ 274140 h 1729716"/>
                  <a:gd name="connsiteX10" fmla="*/ 3694922 w 4683967"/>
                  <a:gd name="connsiteY10" fmla="*/ 330124 h 1729716"/>
                  <a:gd name="connsiteX11" fmla="*/ 4282751 w 4683967"/>
                  <a:gd name="connsiteY11" fmla="*/ 348785 h 1729716"/>
                  <a:gd name="connsiteX12" fmla="*/ 4683967 w 4683967"/>
                  <a:gd name="connsiteY12" fmla="*/ 348785 h 1729716"/>
                  <a:gd name="connsiteX13" fmla="*/ 4655975 w 4683967"/>
                  <a:gd name="connsiteY13" fmla="*/ 348785 h 1729716"/>
                  <a:gd name="connsiteX0" fmla="*/ 0 w 4688240"/>
                  <a:gd name="connsiteY0" fmla="*/ 1751081 h 1751081"/>
                  <a:gd name="connsiteX1" fmla="*/ 672153 w 4688240"/>
                  <a:gd name="connsiteY1" fmla="*/ 1672162 h 1751081"/>
                  <a:gd name="connsiteX2" fmla="*/ 1069533 w 4688240"/>
                  <a:gd name="connsiteY2" fmla="*/ 1305129 h 1751081"/>
                  <a:gd name="connsiteX3" fmla="*/ 1334714 w 4688240"/>
                  <a:gd name="connsiteY3" fmla="*/ 727417 h 1751081"/>
                  <a:gd name="connsiteX4" fmla="*/ 1522981 w 4688240"/>
                  <a:gd name="connsiteY4" fmla="*/ 261931 h 1751081"/>
                  <a:gd name="connsiteX5" fmla="*/ 1791652 w 4688240"/>
                  <a:gd name="connsiteY5" fmla="*/ 21428 h 1751081"/>
                  <a:gd name="connsiteX6" fmla="*/ 2551530 w 4688240"/>
                  <a:gd name="connsiteY6" fmla="*/ 12883 h 1751081"/>
                  <a:gd name="connsiteX7" fmla="*/ 2990069 w 4688240"/>
                  <a:gd name="connsiteY7" fmla="*/ 31544 h 1751081"/>
                  <a:gd name="connsiteX8" fmla="*/ 3148689 w 4688240"/>
                  <a:gd name="connsiteY8" fmla="*/ 199495 h 1751081"/>
                  <a:gd name="connsiteX9" fmla="*/ 3260656 w 4688240"/>
                  <a:gd name="connsiteY9" fmla="*/ 274140 h 1751081"/>
                  <a:gd name="connsiteX10" fmla="*/ 3699195 w 4688240"/>
                  <a:gd name="connsiteY10" fmla="*/ 330124 h 1751081"/>
                  <a:gd name="connsiteX11" fmla="*/ 4287024 w 4688240"/>
                  <a:gd name="connsiteY11" fmla="*/ 348785 h 1751081"/>
                  <a:gd name="connsiteX12" fmla="*/ 4688240 w 4688240"/>
                  <a:gd name="connsiteY12" fmla="*/ 348785 h 1751081"/>
                  <a:gd name="connsiteX13" fmla="*/ 4660248 w 4688240"/>
                  <a:gd name="connsiteY13" fmla="*/ 348785 h 1751081"/>
                  <a:gd name="connsiteX0" fmla="*/ 0 w 4688240"/>
                  <a:gd name="connsiteY0" fmla="*/ 1762743 h 1762743"/>
                  <a:gd name="connsiteX1" fmla="*/ 672153 w 4688240"/>
                  <a:gd name="connsiteY1" fmla="*/ 1683824 h 1762743"/>
                  <a:gd name="connsiteX2" fmla="*/ 1069533 w 4688240"/>
                  <a:gd name="connsiteY2" fmla="*/ 1316791 h 1762743"/>
                  <a:gd name="connsiteX3" fmla="*/ 1334714 w 4688240"/>
                  <a:gd name="connsiteY3" fmla="*/ 739079 h 1762743"/>
                  <a:gd name="connsiteX4" fmla="*/ 1522981 w 4688240"/>
                  <a:gd name="connsiteY4" fmla="*/ 273593 h 1762743"/>
                  <a:gd name="connsiteX5" fmla="*/ 1791652 w 4688240"/>
                  <a:gd name="connsiteY5" fmla="*/ 33090 h 1762743"/>
                  <a:gd name="connsiteX6" fmla="*/ 2380614 w 4688240"/>
                  <a:gd name="connsiteY6" fmla="*/ 3181 h 1762743"/>
                  <a:gd name="connsiteX7" fmla="*/ 2990069 w 4688240"/>
                  <a:gd name="connsiteY7" fmla="*/ 43206 h 1762743"/>
                  <a:gd name="connsiteX8" fmla="*/ 3148689 w 4688240"/>
                  <a:gd name="connsiteY8" fmla="*/ 211157 h 1762743"/>
                  <a:gd name="connsiteX9" fmla="*/ 3260656 w 4688240"/>
                  <a:gd name="connsiteY9" fmla="*/ 285802 h 1762743"/>
                  <a:gd name="connsiteX10" fmla="*/ 3699195 w 4688240"/>
                  <a:gd name="connsiteY10" fmla="*/ 341786 h 1762743"/>
                  <a:gd name="connsiteX11" fmla="*/ 4287024 w 4688240"/>
                  <a:gd name="connsiteY11" fmla="*/ 360447 h 1762743"/>
                  <a:gd name="connsiteX12" fmla="*/ 4688240 w 4688240"/>
                  <a:gd name="connsiteY12" fmla="*/ 360447 h 1762743"/>
                  <a:gd name="connsiteX13" fmla="*/ 4660248 w 4688240"/>
                  <a:gd name="connsiteY13" fmla="*/ 360447 h 1762743"/>
                  <a:gd name="connsiteX0" fmla="*/ 0 w 4688240"/>
                  <a:gd name="connsiteY0" fmla="*/ 1762430 h 1762430"/>
                  <a:gd name="connsiteX1" fmla="*/ 672153 w 4688240"/>
                  <a:gd name="connsiteY1" fmla="*/ 1683511 h 1762430"/>
                  <a:gd name="connsiteX2" fmla="*/ 1069533 w 4688240"/>
                  <a:gd name="connsiteY2" fmla="*/ 1316478 h 1762430"/>
                  <a:gd name="connsiteX3" fmla="*/ 1334714 w 4688240"/>
                  <a:gd name="connsiteY3" fmla="*/ 738766 h 1762430"/>
                  <a:gd name="connsiteX4" fmla="*/ 1522981 w 4688240"/>
                  <a:gd name="connsiteY4" fmla="*/ 273280 h 1762430"/>
                  <a:gd name="connsiteX5" fmla="*/ 1791652 w 4688240"/>
                  <a:gd name="connsiteY5" fmla="*/ 32777 h 1762430"/>
                  <a:gd name="connsiteX6" fmla="*/ 2380614 w 4688240"/>
                  <a:gd name="connsiteY6" fmla="*/ 2868 h 1762430"/>
                  <a:gd name="connsiteX7" fmla="*/ 2994342 w 4688240"/>
                  <a:gd name="connsiteY7" fmla="*/ 38545 h 1762430"/>
                  <a:gd name="connsiteX8" fmla="*/ 3148689 w 4688240"/>
                  <a:gd name="connsiteY8" fmla="*/ 210844 h 1762430"/>
                  <a:gd name="connsiteX9" fmla="*/ 3260656 w 4688240"/>
                  <a:gd name="connsiteY9" fmla="*/ 285489 h 1762430"/>
                  <a:gd name="connsiteX10" fmla="*/ 3699195 w 4688240"/>
                  <a:gd name="connsiteY10" fmla="*/ 341473 h 1762430"/>
                  <a:gd name="connsiteX11" fmla="*/ 4287024 w 4688240"/>
                  <a:gd name="connsiteY11" fmla="*/ 360134 h 1762430"/>
                  <a:gd name="connsiteX12" fmla="*/ 4688240 w 4688240"/>
                  <a:gd name="connsiteY12" fmla="*/ 360134 h 1762430"/>
                  <a:gd name="connsiteX13" fmla="*/ 4660248 w 4688240"/>
                  <a:gd name="connsiteY13" fmla="*/ 360134 h 1762430"/>
                  <a:gd name="connsiteX0" fmla="*/ 0 w 4688240"/>
                  <a:gd name="connsiteY0" fmla="*/ 1762430 h 1762430"/>
                  <a:gd name="connsiteX1" fmla="*/ 672153 w 4688240"/>
                  <a:gd name="connsiteY1" fmla="*/ 1683511 h 1762430"/>
                  <a:gd name="connsiteX2" fmla="*/ 1069533 w 4688240"/>
                  <a:gd name="connsiteY2" fmla="*/ 1316478 h 1762430"/>
                  <a:gd name="connsiteX3" fmla="*/ 1334714 w 4688240"/>
                  <a:gd name="connsiteY3" fmla="*/ 738766 h 1762430"/>
                  <a:gd name="connsiteX4" fmla="*/ 1522981 w 4688240"/>
                  <a:gd name="connsiteY4" fmla="*/ 273280 h 1762430"/>
                  <a:gd name="connsiteX5" fmla="*/ 1791652 w 4688240"/>
                  <a:gd name="connsiteY5" fmla="*/ 32777 h 1762430"/>
                  <a:gd name="connsiteX6" fmla="*/ 2380614 w 4688240"/>
                  <a:gd name="connsiteY6" fmla="*/ 2868 h 1762430"/>
                  <a:gd name="connsiteX7" fmla="*/ 2994342 w 4688240"/>
                  <a:gd name="connsiteY7" fmla="*/ 38545 h 1762430"/>
                  <a:gd name="connsiteX8" fmla="*/ 3349515 w 4688240"/>
                  <a:gd name="connsiteY8" fmla="*/ 123902 h 1762430"/>
                  <a:gd name="connsiteX9" fmla="*/ 3260656 w 4688240"/>
                  <a:gd name="connsiteY9" fmla="*/ 285489 h 1762430"/>
                  <a:gd name="connsiteX10" fmla="*/ 3699195 w 4688240"/>
                  <a:gd name="connsiteY10" fmla="*/ 341473 h 1762430"/>
                  <a:gd name="connsiteX11" fmla="*/ 4287024 w 4688240"/>
                  <a:gd name="connsiteY11" fmla="*/ 360134 h 1762430"/>
                  <a:gd name="connsiteX12" fmla="*/ 4688240 w 4688240"/>
                  <a:gd name="connsiteY12" fmla="*/ 360134 h 1762430"/>
                  <a:gd name="connsiteX13" fmla="*/ 4660248 w 4688240"/>
                  <a:gd name="connsiteY13" fmla="*/ 360134 h 1762430"/>
                  <a:gd name="connsiteX0" fmla="*/ 0 w 4688240"/>
                  <a:gd name="connsiteY0" fmla="*/ 1762430 h 1762430"/>
                  <a:gd name="connsiteX1" fmla="*/ 672153 w 4688240"/>
                  <a:gd name="connsiteY1" fmla="*/ 1683511 h 1762430"/>
                  <a:gd name="connsiteX2" fmla="*/ 1069533 w 4688240"/>
                  <a:gd name="connsiteY2" fmla="*/ 1316478 h 1762430"/>
                  <a:gd name="connsiteX3" fmla="*/ 1334714 w 4688240"/>
                  <a:gd name="connsiteY3" fmla="*/ 738766 h 1762430"/>
                  <a:gd name="connsiteX4" fmla="*/ 1522981 w 4688240"/>
                  <a:gd name="connsiteY4" fmla="*/ 273280 h 1762430"/>
                  <a:gd name="connsiteX5" fmla="*/ 1791652 w 4688240"/>
                  <a:gd name="connsiteY5" fmla="*/ 32777 h 1762430"/>
                  <a:gd name="connsiteX6" fmla="*/ 2380614 w 4688240"/>
                  <a:gd name="connsiteY6" fmla="*/ 2868 h 1762430"/>
                  <a:gd name="connsiteX7" fmla="*/ 2994342 w 4688240"/>
                  <a:gd name="connsiteY7" fmla="*/ 38545 h 1762430"/>
                  <a:gd name="connsiteX8" fmla="*/ 3349515 w 4688240"/>
                  <a:gd name="connsiteY8" fmla="*/ 123902 h 1762430"/>
                  <a:gd name="connsiteX9" fmla="*/ 3572578 w 4688240"/>
                  <a:gd name="connsiteY9" fmla="*/ 207240 h 1762430"/>
                  <a:gd name="connsiteX10" fmla="*/ 3699195 w 4688240"/>
                  <a:gd name="connsiteY10" fmla="*/ 341473 h 1762430"/>
                  <a:gd name="connsiteX11" fmla="*/ 4287024 w 4688240"/>
                  <a:gd name="connsiteY11" fmla="*/ 360134 h 1762430"/>
                  <a:gd name="connsiteX12" fmla="*/ 4688240 w 4688240"/>
                  <a:gd name="connsiteY12" fmla="*/ 360134 h 1762430"/>
                  <a:gd name="connsiteX13" fmla="*/ 4660248 w 4688240"/>
                  <a:gd name="connsiteY13" fmla="*/ 360134 h 1762430"/>
                  <a:gd name="connsiteX0" fmla="*/ 0 w 4688240"/>
                  <a:gd name="connsiteY0" fmla="*/ 1762430 h 1762430"/>
                  <a:gd name="connsiteX1" fmla="*/ 672153 w 4688240"/>
                  <a:gd name="connsiteY1" fmla="*/ 1683511 h 1762430"/>
                  <a:gd name="connsiteX2" fmla="*/ 1069533 w 4688240"/>
                  <a:gd name="connsiteY2" fmla="*/ 1316478 h 1762430"/>
                  <a:gd name="connsiteX3" fmla="*/ 1334714 w 4688240"/>
                  <a:gd name="connsiteY3" fmla="*/ 738766 h 1762430"/>
                  <a:gd name="connsiteX4" fmla="*/ 1522981 w 4688240"/>
                  <a:gd name="connsiteY4" fmla="*/ 273280 h 1762430"/>
                  <a:gd name="connsiteX5" fmla="*/ 1791652 w 4688240"/>
                  <a:gd name="connsiteY5" fmla="*/ 32777 h 1762430"/>
                  <a:gd name="connsiteX6" fmla="*/ 2380614 w 4688240"/>
                  <a:gd name="connsiteY6" fmla="*/ 2868 h 1762430"/>
                  <a:gd name="connsiteX7" fmla="*/ 2994342 w 4688240"/>
                  <a:gd name="connsiteY7" fmla="*/ 38545 h 1762430"/>
                  <a:gd name="connsiteX8" fmla="*/ 3439246 w 4688240"/>
                  <a:gd name="connsiteY8" fmla="*/ 67389 h 1762430"/>
                  <a:gd name="connsiteX9" fmla="*/ 3572578 w 4688240"/>
                  <a:gd name="connsiteY9" fmla="*/ 207240 h 1762430"/>
                  <a:gd name="connsiteX10" fmla="*/ 3699195 w 4688240"/>
                  <a:gd name="connsiteY10" fmla="*/ 341473 h 1762430"/>
                  <a:gd name="connsiteX11" fmla="*/ 4287024 w 4688240"/>
                  <a:gd name="connsiteY11" fmla="*/ 360134 h 1762430"/>
                  <a:gd name="connsiteX12" fmla="*/ 4688240 w 4688240"/>
                  <a:gd name="connsiteY12" fmla="*/ 360134 h 1762430"/>
                  <a:gd name="connsiteX13" fmla="*/ 4660248 w 4688240"/>
                  <a:gd name="connsiteY13" fmla="*/ 360134 h 1762430"/>
                  <a:gd name="connsiteX0" fmla="*/ 0 w 4688240"/>
                  <a:gd name="connsiteY0" fmla="*/ 1761493 h 1761493"/>
                  <a:gd name="connsiteX1" fmla="*/ 672153 w 4688240"/>
                  <a:gd name="connsiteY1" fmla="*/ 1682574 h 1761493"/>
                  <a:gd name="connsiteX2" fmla="*/ 1069533 w 4688240"/>
                  <a:gd name="connsiteY2" fmla="*/ 1315541 h 1761493"/>
                  <a:gd name="connsiteX3" fmla="*/ 1334714 w 4688240"/>
                  <a:gd name="connsiteY3" fmla="*/ 737829 h 1761493"/>
                  <a:gd name="connsiteX4" fmla="*/ 1522981 w 4688240"/>
                  <a:gd name="connsiteY4" fmla="*/ 272343 h 1761493"/>
                  <a:gd name="connsiteX5" fmla="*/ 1791652 w 4688240"/>
                  <a:gd name="connsiteY5" fmla="*/ 31840 h 1761493"/>
                  <a:gd name="connsiteX6" fmla="*/ 2380614 w 4688240"/>
                  <a:gd name="connsiteY6" fmla="*/ 1931 h 1761493"/>
                  <a:gd name="connsiteX7" fmla="*/ 3019979 w 4688240"/>
                  <a:gd name="connsiteY7" fmla="*/ 24567 h 1761493"/>
                  <a:gd name="connsiteX8" fmla="*/ 3439246 w 4688240"/>
                  <a:gd name="connsiteY8" fmla="*/ 66452 h 1761493"/>
                  <a:gd name="connsiteX9" fmla="*/ 3572578 w 4688240"/>
                  <a:gd name="connsiteY9" fmla="*/ 206303 h 1761493"/>
                  <a:gd name="connsiteX10" fmla="*/ 3699195 w 4688240"/>
                  <a:gd name="connsiteY10" fmla="*/ 340536 h 1761493"/>
                  <a:gd name="connsiteX11" fmla="*/ 4287024 w 4688240"/>
                  <a:gd name="connsiteY11" fmla="*/ 359197 h 1761493"/>
                  <a:gd name="connsiteX12" fmla="*/ 4688240 w 4688240"/>
                  <a:gd name="connsiteY12" fmla="*/ 359197 h 1761493"/>
                  <a:gd name="connsiteX13" fmla="*/ 4660248 w 4688240"/>
                  <a:gd name="connsiteY13" fmla="*/ 359197 h 1761493"/>
                  <a:gd name="connsiteX0" fmla="*/ 0 w 4688240"/>
                  <a:gd name="connsiteY0" fmla="*/ 1761493 h 1761493"/>
                  <a:gd name="connsiteX1" fmla="*/ 672153 w 4688240"/>
                  <a:gd name="connsiteY1" fmla="*/ 1682574 h 1761493"/>
                  <a:gd name="connsiteX2" fmla="*/ 1069533 w 4688240"/>
                  <a:gd name="connsiteY2" fmla="*/ 1315541 h 1761493"/>
                  <a:gd name="connsiteX3" fmla="*/ 1334714 w 4688240"/>
                  <a:gd name="connsiteY3" fmla="*/ 737829 h 1761493"/>
                  <a:gd name="connsiteX4" fmla="*/ 1522981 w 4688240"/>
                  <a:gd name="connsiteY4" fmla="*/ 272343 h 1761493"/>
                  <a:gd name="connsiteX5" fmla="*/ 1791652 w 4688240"/>
                  <a:gd name="connsiteY5" fmla="*/ 31840 h 1761493"/>
                  <a:gd name="connsiteX6" fmla="*/ 2380614 w 4688240"/>
                  <a:gd name="connsiteY6" fmla="*/ 1931 h 1761493"/>
                  <a:gd name="connsiteX7" fmla="*/ 3019979 w 4688240"/>
                  <a:gd name="connsiteY7" fmla="*/ 24567 h 1761493"/>
                  <a:gd name="connsiteX8" fmla="*/ 3456337 w 4688240"/>
                  <a:gd name="connsiteY8" fmla="*/ 49064 h 1761493"/>
                  <a:gd name="connsiteX9" fmla="*/ 3572578 w 4688240"/>
                  <a:gd name="connsiteY9" fmla="*/ 206303 h 1761493"/>
                  <a:gd name="connsiteX10" fmla="*/ 3699195 w 4688240"/>
                  <a:gd name="connsiteY10" fmla="*/ 340536 h 1761493"/>
                  <a:gd name="connsiteX11" fmla="*/ 4287024 w 4688240"/>
                  <a:gd name="connsiteY11" fmla="*/ 359197 h 1761493"/>
                  <a:gd name="connsiteX12" fmla="*/ 4688240 w 4688240"/>
                  <a:gd name="connsiteY12" fmla="*/ 359197 h 1761493"/>
                  <a:gd name="connsiteX13" fmla="*/ 4660248 w 4688240"/>
                  <a:gd name="connsiteY13" fmla="*/ 359197 h 1761493"/>
                  <a:gd name="connsiteX0" fmla="*/ 0 w 4688240"/>
                  <a:gd name="connsiteY0" fmla="*/ 1760873 h 1760873"/>
                  <a:gd name="connsiteX1" fmla="*/ 672153 w 4688240"/>
                  <a:gd name="connsiteY1" fmla="*/ 1681954 h 1760873"/>
                  <a:gd name="connsiteX2" fmla="*/ 1069533 w 4688240"/>
                  <a:gd name="connsiteY2" fmla="*/ 1314921 h 1760873"/>
                  <a:gd name="connsiteX3" fmla="*/ 1334714 w 4688240"/>
                  <a:gd name="connsiteY3" fmla="*/ 737209 h 1760873"/>
                  <a:gd name="connsiteX4" fmla="*/ 1522981 w 4688240"/>
                  <a:gd name="connsiteY4" fmla="*/ 271723 h 1760873"/>
                  <a:gd name="connsiteX5" fmla="*/ 1791652 w 4688240"/>
                  <a:gd name="connsiteY5" fmla="*/ 31220 h 1760873"/>
                  <a:gd name="connsiteX6" fmla="*/ 2380614 w 4688240"/>
                  <a:gd name="connsiteY6" fmla="*/ 1311 h 1760873"/>
                  <a:gd name="connsiteX7" fmla="*/ 3028525 w 4688240"/>
                  <a:gd name="connsiteY7" fmla="*/ 15253 h 1760873"/>
                  <a:gd name="connsiteX8" fmla="*/ 3456337 w 4688240"/>
                  <a:gd name="connsiteY8" fmla="*/ 48444 h 1760873"/>
                  <a:gd name="connsiteX9" fmla="*/ 3572578 w 4688240"/>
                  <a:gd name="connsiteY9" fmla="*/ 205683 h 1760873"/>
                  <a:gd name="connsiteX10" fmla="*/ 3699195 w 4688240"/>
                  <a:gd name="connsiteY10" fmla="*/ 339916 h 1760873"/>
                  <a:gd name="connsiteX11" fmla="*/ 4287024 w 4688240"/>
                  <a:gd name="connsiteY11" fmla="*/ 358577 h 1760873"/>
                  <a:gd name="connsiteX12" fmla="*/ 4688240 w 4688240"/>
                  <a:gd name="connsiteY12" fmla="*/ 358577 h 1760873"/>
                  <a:gd name="connsiteX13" fmla="*/ 4660248 w 4688240"/>
                  <a:gd name="connsiteY13" fmla="*/ 358577 h 1760873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572578 w 4688240"/>
                  <a:gd name="connsiteY9" fmla="*/ 202915 h 1758105"/>
                  <a:gd name="connsiteX10" fmla="*/ 3699195 w 4688240"/>
                  <a:gd name="connsiteY10" fmla="*/ 337148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645217 w 4688240"/>
                  <a:gd name="connsiteY9" fmla="*/ 202915 h 1758105"/>
                  <a:gd name="connsiteX10" fmla="*/ 3699195 w 4688240"/>
                  <a:gd name="connsiteY10" fmla="*/ 337148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645217 w 4688240"/>
                  <a:gd name="connsiteY9" fmla="*/ 202915 h 1758105"/>
                  <a:gd name="connsiteX10" fmla="*/ 3844474 w 4688240"/>
                  <a:gd name="connsiteY10" fmla="*/ 332801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645217 w 4688240"/>
                  <a:gd name="connsiteY9" fmla="*/ 202915 h 1758105"/>
                  <a:gd name="connsiteX10" fmla="*/ 3955569 w 4688240"/>
                  <a:gd name="connsiteY10" fmla="*/ 341496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709310 w 4688240"/>
                  <a:gd name="connsiteY9" fmla="*/ 185526 h 1758105"/>
                  <a:gd name="connsiteX10" fmla="*/ 3955569 w 4688240"/>
                  <a:gd name="connsiteY10" fmla="*/ 341496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841770 w 4688240"/>
                  <a:gd name="connsiteY9" fmla="*/ 207261 h 1758105"/>
                  <a:gd name="connsiteX10" fmla="*/ 3955569 w 4688240"/>
                  <a:gd name="connsiteY10" fmla="*/ 341496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688240"/>
                  <a:gd name="connsiteY0" fmla="*/ 1758105 h 1758105"/>
                  <a:gd name="connsiteX1" fmla="*/ 672153 w 4688240"/>
                  <a:gd name="connsiteY1" fmla="*/ 1679186 h 1758105"/>
                  <a:gd name="connsiteX2" fmla="*/ 1069533 w 4688240"/>
                  <a:gd name="connsiteY2" fmla="*/ 1312153 h 1758105"/>
                  <a:gd name="connsiteX3" fmla="*/ 1334714 w 4688240"/>
                  <a:gd name="connsiteY3" fmla="*/ 734441 h 1758105"/>
                  <a:gd name="connsiteX4" fmla="*/ 1522981 w 4688240"/>
                  <a:gd name="connsiteY4" fmla="*/ 268955 h 1758105"/>
                  <a:gd name="connsiteX5" fmla="*/ 1791652 w 4688240"/>
                  <a:gd name="connsiteY5" fmla="*/ 28452 h 1758105"/>
                  <a:gd name="connsiteX6" fmla="*/ 2376341 w 4688240"/>
                  <a:gd name="connsiteY6" fmla="*/ 2891 h 1758105"/>
                  <a:gd name="connsiteX7" fmla="*/ 3028525 w 4688240"/>
                  <a:gd name="connsiteY7" fmla="*/ 12485 h 1758105"/>
                  <a:gd name="connsiteX8" fmla="*/ 3456337 w 4688240"/>
                  <a:gd name="connsiteY8" fmla="*/ 45676 h 1758105"/>
                  <a:gd name="connsiteX9" fmla="*/ 3841770 w 4688240"/>
                  <a:gd name="connsiteY9" fmla="*/ 207261 h 1758105"/>
                  <a:gd name="connsiteX10" fmla="*/ 4083756 w 4688240"/>
                  <a:gd name="connsiteY10" fmla="*/ 298025 h 1758105"/>
                  <a:gd name="connsiteX11" fmla="*/ 4287024 w 4688240"/>
                  <a:gd name="connsiteY11" fmla="*/ 355809 h 1758105"/>
                  <a:gd name="connsiteX12" fmla="*/ 4688240 w 4688240"/>
                  <a:gd name="connsiteY12" fmla="*/ 355809 h 1758105"/>
                  <a:gd name="connsiteX13" fmla="*/ 4660248 w 4688240"/>
                  <a:gd name="connsiteY13" fmla="*/ 355809 h 1758105"/>
                  <a:gd name="connsiteX0" fmla="*/ 0 w 4701807"/>
                  <a:gd name="connsiteY0" fmla="*/ 1758105 h 1758105"/>
                  <a:gd name="connsiteX1" fmla="*/ 672153 w 4701807"/>
                  <a:gd name="connsiteY1" fmla="*/ 1679186 h 1758105"/>
                  <a:gd name="connsiteX2" fmla="*/ 1069533 w 4701807"/>
                  <a:gd name="connsiteY2" fmla="*/ 1312153 h 1758105"/>
                  <a:gd name="connsiteX3" fmla="*/ 1334714 w 4701807"/>
                  <a:gd name="connsiteY3" fmla="*/ 734441 h 1758105"/>
                  <a:gd name="connsiteX4" fmla="*/ 1522981 w 4701807"/>
                  <a:gd name="connsiteY4" fmla="*/ 268955 h 1758105"/>
                  <a:gd name="connsiteX5" fmla="*/ 1791652 w 4701807"/>
                  <a:gd name="connsiteY5" fmla="*/ 28452 h 1758105"/>
                  <a:gd name="connsiteX6" fmla="*/ 2376341 w 4701807"/>
                  <a:gd name="connsiteY6" fmla="*/ 2891 h 1758105"/>
                  <a:gd name="connsiteX7" fmla="*/ 3028525 w 4701807"/>
                  <a:gd name="connsiteY7" fmla="*/ 12485 h 1758105"/>
                  <a:gd name="connsiteX8" fmla="*/ 3456337 w 4701807"/>
                  <a:gd name="connsiteY8" fmla="*/ 45676 h 1758105"/>
                  <a:gd name="connsiteX9" fmla="*/ 3841770 w 4701807"/>
                  <a:gd name="connsiteY9" fmla="*/ 207261 h 1758105"/>
                  <a:gd name="connsiteX10" fmla="*/ 4083756 w 4701807"/>
                  <a:gd name="connsiteY10" fmla="*/ 298025 h 1758105"/>
                  <a:gd name="connsiteX11" fmla="*/ 4423757 w 4701807"/>
                  <a:gd name="connsiteY11" fmla="*/ 329726 h 1758105"/>
                  <a:gd name="connsiteX12" fmla="*/ 4688240 w 4701807"/>
                  <a:gd name="connsiteY12" fmla="*/ 355809 h 1758105"/>
                  <a:gd name="connsiteX13" fmla="*/ 4660248 w 4701807"/>
                  <a:gd name="connsiteY13" fmla="*/ 355809 h 1758105"/>
                  <a:gd name="connsiteX0" fmla="*/ 0 w 4701807"/>
                  <a:gd name="connsiteY0" fmla="*/ 1758105 h 1758105"/>
                  <a:gd name="connsiteX1" fmla="*/ 672153 w 4701807"/>
                  <a:gd name="connsiteY1" fmla="*/ 1679186 h 1758105"/>
                  <a:gd name="connsiteX2" fmla="*/ 1069533 w 4701807"/>
                  <a:gd name="connsiteY2" fmla="*/ 1312153 h 1758105"/>
                  <a:gd name="connsiteX3" fmla="*/ 1334714 w 4701807"/>
                  <a:gd name="connsiteY3" fmla="*/ 734441 h 1758105"/>
                  <a:gd name="connsiteX4" fmla="*/ 1522981 w 4701807"/>
                  <a:gd name="connsiteY4" fmla="*/ 268955 h 1758105"/>
                  <a:gd name="connsiteX5" fmla="*/ 1791652 w 4701807"/>
                  <a:gd name="connsiteY5" fmla="*/ 28452 h 1758105"/>
                  <a:gd name="connsiteX6" fmla="*/ 2376341 w 4701807"/>
                  <a:gd name="connsiteY6" fmla="*/ 2891 h 1758105"/>
                  <a:gd name="connsiteX7" fmla="*/ 3028525 w 4701807"/>
                  <a:gd name="connsiteY7" fmla="*/ 12485 h 1758105"/>
                  <a:gd name="connsiteX8" fmla="*/ 3456337 w 4701807"/>
                  <a:gd name="connsiteY8" fmla="*/ 45676 h 1758105"/>
                  <a:gd name="connsiteX9" fmla="*/ 3841770 w 4701807"/>
                  <a:gd name="connsiteY9" fmla="*/ 207261 h 1758105"/>
                  <a:gd name="connsiteX10" fmla="*/ 4194851 w 4701807"/>
                  <a:gd name="connsiteY10" fmla="*/ 284983 h 1758105"/>
                  <a:gd name="connsiteX11" fmla="*/ 4423757 w 4701807"/>
                  <a:gd name="connsiteY11" fmla="*/ 329726 h 1758105"/>
                  <a:gd name="connsiteX12" fmla="*/ 4688240 w 4701807"/>
                  <a:gd name="connsiteY12" fmla="*/ 355809 h 1758105"/>
                  <a:gd name="connsiteX13" fmla="*/ 4660248 w 4701807"/>
                  <a:gd name="connsiteY13" fmla="*/ 355809 h 1758105"/>
                  <a:gd name="connsiteX0" fmla="*/ 0 w 4701807"/>
                  <a:gd name="connsiteY0" fmla="*/ 1758105 h 1758105"/>
                  <a:gd name="connsiteX1" fmla="*/ 672153 w 4701807"/>
                  <a:gd name="connsiteY1" fmla="*/ 1679186 h 1758105"/>
                  <a:gd name="connsiteX2" fmla="*/ 1069533 w 4701807"/>
                  <a:gd name="connsiteY2" fmla="*/ 1312153 h 1758105"/>
                  <a:gd name="connsiteX3" fmla="*/ 1334714 w 4701807"/>
                  <a:gd name="connsiteY3" fmla="*/ 734441 h 1758105"/>
                  <a:gd name="connsiteX4" fmla="*/ 1522981 w 4701807"/>
                  <a:gd name="connsiteY4" fmla="*/ 268955 h 1758105"/>
                  <a:gd name="connsiteX5" fmla="*/ 1791652 w 4701807"/>
                  <a:gd name="connsiteY5" fmla="*/ 28452 h 1758105"/>
                  <a:gd name="connsiteX6" fmla="*/ 2376341 w 4701807"/>
                  <a:gd name="connsiteY6" fmla="*/ 2891 h 1758105"/>
                  <a:gd name="connsiteX7" fmla="*/ 3028525 w 4701807"/>
                  <a:gd name="connsiteY7" fmla="*/ 12485 h 1758105"/>
                  <a:gd name="connsiteX8" fmla="*/ 3456337 w 4701807"/>
                  <a:gd name="connsiteY8" fmla="*/ 45676 h 1758105"/>
                  <a:gd name="connsiteX9" fmla="*/ 3888772 w 4701807"/>
                  <a:gd name="connsiteY9" fmla="*/ 194221 h 1758105"/>
                  <a:gd name="connsiteX10" fmla="*/ 4194851 w 4701807"/>
                  <a:gd name="connsiteY10" fmla="*/ 284983 h 1758105"/>
                  <a:gd name="connsiteX11" fmla="*/ 4423757 w 4701807"/>
                  <a:gd name="connsiteY11" fmla="*/ 329726 h 1758105"/>
                  <a:gd name="connsiteX12" fmla="*/ 4688240 w 4701807"/>
                  <a:gd name="connsiteY12" fmla="*/ 355809 h 1758105"/>
                  <a:gd name="connsiteX13" fmla="*/ 4660248 w 4701807"/>
                  <a:gd name="connsiteY13" fmla="*/ 355809 h 1758105"/>
                  <a:gd name="connsiteX0" fmla="*/ 0 w 4693976"/>
                  <a:gd name="connsiteY0" fmla="*/ 1758105 h 1758105"/>
                  <a:gd name="connsiteX1" fmla="*/ 672153 w 4693976"/>
                  <a:gd name="connsiteY1" fmla="*/ 1679186 h 1758105"/>
                  <a:gd name="connsiteX2" fmla="*/ 1069533 w 4693976"/>
                  <a:gd name="connsiteY2" fmla="*/ 1312153 h 1758105"/>
                  <a:gd name="connsiteX3" fmla="*/ 1334714 w 4693976"/>
                  <a:gd name="connsiteY3" fmla="*/ 734441 h 1758105"/>
                  <a:gd name="connsiteX4" fmla="*/ 1522981 w 4693976"/>
                  <a:gd name="connsiteY4" fmla="*/ 268955 h 1758105"/>
                  <a:gd name="connsiteX5" fmla="*/ 1791652 w 4693976"/>
                  <a:gd name="connsiteY5" fmla="*/ 28452 h 1758105"/>
                  <a:gd name="connsiteX6" fmla="*/ 2376341 w 4693976"/>
                  <a:gd name="connsiteY6" fmla="*/ 2891 h 1758105"/>
                  <a:gd name="connsiteX7" fmla="*/ 3028525 w 4693976"/>
                  <a:gd name="connsiteY7" fmla="*/ 12485 h 1758105"/>
                  <a:gd name="connsiteX8" fmla="*/ 3456337 w 4693976"/>
                  <a:gd name="connsiteY8" fmla="*/ 45676 h 1758105"/>
                  <a:gd name="connsiteX9" fmla="*/ 3888772 w 4693976"/>
                  <a:gd name="connsiteY9" fmla="*/ 194221 h 1758105"/>
                  <a:gd name="connsiteX10" fmla="*/ 4194851 w 4693976"/>
                  <a:gd name="connsiteY10" fmla="*/ 284983 h 1758105"/>
                  <a:gd name="connsiteX11" fmla="*/ 4539125 w 4693976"/>
                  <a:gd name="connsiteY11" fmla="*/ 325379 h 1758105"/>
                  <a:gd name="connsiteX12" fmla="*/ 4688240 w 4693976"/>
                  <a:gd name="connsiteY12" fmla="*/ 355809 h 1758105"/>
                  <a:gd name="connsiteX13" fmla="*/ 4660248 w 4693976"/>
                  <a:gd name="connsiteY13" fmla="*/ 355809 h 1758105"/>
                  <a:gd name="connsiteX0" fmla="*/ 0 w 4898779"/>
                  <a:gd name="connsiteY0" fmla="*/ 1758105 h 1758105"/>
                  <a:gd name="connsiteX1" fmla="*/ 672153 w 4898779"/>
                  <a:gd name="connsiteY1" fmla="*/ 1679186 h 1758105"/>
                  <a:gd name="connsiteX2" fmla="*/ 1069533 w 4898779"/>
                  <a:gd name="connsiteY2" fmla="*/ 1312153 h 1758105"/>
                  <a:gd name="connsiteX3" fmla="*/ 1334714 w 4898779"/>
                  <a:gd name="connsiteY3" fmla="*/ 734441 h 1758105"/>
                  <a:gd name="connsiteX4" fmla="*/ 1522981 w 4898779"/>
                  <a:gd name="connsiteY4" fmla="*/ 268955 h 1758105"/>
                  <a:gd name="connsiteX5" fmla="*/ 1791652 w 4898779"/>
                  <a:gd name="connsiteY5" fmla="*/ 28452 h 1758105"/>
                  <a:gd name="connsiteX6" fmla="*/ 2376341 w 4898779"/>
                  <a:gd name="connsiteY6" fmla="*/ 2891 h 1758105"/>
                  <a:gd name="connsiteX7" fmla="*/ 3028525 w 4898779"/>
                  <a:gd name="connsiteY7" fmla="*/ 12485 h 1758105"/>
                  <a:gd name="connsiteX8" fmla="*/ 3456337 w 4898779"/>
                  <a:gd name="connsiteY8" fmla="*/ 45676 h 1758105"/>
                  <a:gd name="connsiteX9" fmla="*/ 3888772 w 4898779"/>
                  <a:gd name="connsiteY9" fmla="*/ 194221 h 1758105"/>
                  <a:gd name="connsiteX10" fmla="*/ 4194851 w 4898779"/>
                  <a:gd name="connsiteY10" fmla="*/ 284983 h 1758105"/>
                  <a:gd name="connsiteX11" fmla="*/ 4539125 w 4898779"/>
                  <a:gd name="connsiteY11" fmla="*/ 325379 h 1758105"/>
                  <a:gd name="connsiteX12" fmla="*/ 4897612 w 4898779"/>
                  <a:gd name="connsiteY12" fmla="*/ 342767 h 1758105"/>
                  <a:gd name="connsiteX13" fmla="*/ 4660248 w 4898779"/>
                  <a:gd name="connsiteY13" fmla="*/ 355809 h 1758105"/>
                  <a:gd name="connsiteX0" fmla="*/ 0 w 5045622"/>
                  <a:gd name="connsiteY0" fmla="*/ 1758105 h 1758105"/>
                  <a:gd name="connsiteX1" fmla="*/ 672153 w 5045622"/>
                  <a:gd name="connsiteY1" fmla="*/ 1679186 h 1758105"/>
                  <a:gd name="connsiteX2" fmla="*/ 1069533 w 5045622"/>
                  <a:gd name="connsiteY2" fmla="*/ 1312153 h 1758105"/>
                  <a:gd name="connsiteX3" fmla="*/ 1334714 w 5045622"/>
                  <a:gd name="connsiteY3" fmla="*/ 734441 h 1758105"/>
                  <a:gd name="connsiteX4" fmla="*/ 1522981 w 5045622"/>
                  <a:gd name="connsiteY4" fmla="*/ 268955 h 1758105"/>
                  <a:gd name="connsiteX5" fmla="*/ 1791652 w 5045622"/>
                  <a:gd name="connsiteY5" fmla="*/ 28452 h 1758105"/>
                  <a:gd name="connsiteX6" fmla="*/ 2376341 w 5045622"/>
                  <a:gd name="connsiteY6" fmla="*/ 2891 h 1758105"/>
                  <a:gd name="connsiteX7" fmla="*/ 3028525 w 5045622"/>
                  <a:gd name="connsiteY7" fmla="*/ 12485 h 1758105"/>
                  <a:gd name="connsiteX8" fmla="*/ 3456337 w 5045622"/>
                  <a:gd name="connsiteY8" fmla="*/ 45676 h 1758105"/>
                  <a:gd name="connsiteX9" fmla="*/ 3888772 w 5045622"/>
                  <a:gd name="connsiteY9" fmla="*/ 194221 h 1758105"/>
                  <a:gd name="connsiteX10" fmla="*/ 4194851 w 5045622"/>
                  <a:gd name="connsiteY10" fmla="*/ 284983 h 1758105"/>
                  <a:gd name="connsiteX11" fmla="*/ 4539125 w 5045622"/>
                  <a:gd name="connsiteY11" fmla="*/ 325379 h 1758105"/>
                  <a:gd name="connsiteX12" fmla="*/ 4897612 w 5045622"/>
                  <a:gd name="connsiteY12" fmla="*/ 342767 h 1758105"/>
                  <a:gd name="connsiteX13" fmla="*/ 5044809 w 5045622"/>
                  <a:gd name="connsiteY13" fmla="*/ 325379 h 1758105"/>
                  <a:gd name="connsiteX0" fmla="*/ 0 w 5045717"/>
                  <a:gd name="connsiteY0" fmla="*/ 1758105 h 1758105"/>
                  <a:gd name="connsiteX1" fmla="*/ 672153 w 5045717"/>
                  <a:gd name="connsiteY1" fmla="*/ 1679186 h 1758105"/>
                  <a:gd name="connsiteX2" fmla="*/ 1069533 w 5045717"/>
                  <a:gd name="connsiteY2" fmla="*/ 1312153 h 1758105"/>
                  <a:gd name="connsiteX3" fmla="*/ 1334714 w 5045717"/>
                  <a:gd name="connsiteY3" fmla="*/ 734441 h 1758105"/>
                  <a:gd name="connsiteX4" fmla="*/ 1522981 w 5045717"/>
                  <a:gd name="connsiteY4" fmla="*/ 268955 h 1758105"/>
                  <a:gd name="connsiteX5" fmla="*/ 1791652 w 5045717"/>
                  <a:gd name="connsiteY5" fmla="*/ 28452 h 1758105"/>
                  <a:gd name="connsiteX6" fmla="*/ 2376341 w 5045717"/>
                  <a:gd name="connsiteY6" fmla="*/ 2891 h 1758105"/>
                  <a:gd name="connsiteX7" fmla="*/ 3028525 w 5045717"/>
                  <a:gd name="connsiteY7" fmla="*/ 12485 h 1758105"/>
                  <a:gd name="connsiteX8" fmla="*/ 3456337 w 5045717"/>
                  <a:gd name="connsiteY8" fmla="*/ 45676 h 1758105"/>
                  <a:gd name="connsiteX9" fmla="*/ 3888772 w 5045717"/>
                  <a:gd name="connsiteY9" fmla="*/ 194221 h 1758105"/>
                  <a:gd name="connsiteX10" fmla="*/ 4194851 w 5045717"/>
                  <a:gd name="connsiteY10" fmla="*/ 284983 h 1758105"/>
                  <a:gd name="connsiteX11" fmla="*/ 4539125 w 5045717"/>
                  <a:gd name="connsiteY11" fmla="*/ 325379 h 1758105"/>
                  <a:gd name="connsiteX12" fmla="*/ 4906158 w 5045717"/>
                  <a:gd name="connsiteY12" fmla="*/ 307991 h 1758105"/>
                  <a:gd name="connsiteX13" fmla="*/ 5044809 w 5045717"/>
                  <a:gd name="connsiteY13" fmla="*/ 325379 h 1758105"/>
                  <a:gd name="connsiteX0" fmla="*/ 0 w 5045700"/>
                  <a:gd name="connsiteY0" fmla="*/ 1758105 h 1758105"/>
                  <a:gd name="connsiteX1" fmla="*/ 672153 w 5045700"/>
                  <a:gd name="connsiteY1" fmla="*/ 1679186 h 1758105"/>
                  <a:gd name="connsiteX2" fmla="*/ 1069533 w 5045700"/>
                  <a:gd name="connsiteY2" fmla="*/ 1312153 h 1758105"/>
                  <a:gd name="connsiteX3" fmla="*/ 1334714 w 5045700"/>
                  <a:gd name="connsiteY3" fmla="*/ 734441 h 1758105"/>
                  <a:gd name="connsiteX4" fmla="*/ 1522981 w 5045700"/>
                  <a:gd name="connsiteY4" fmla="*/ 268955 h 1758105"/>
                  <a:gd name="connsiteX5" fmla="*/ 1791652 w 5045700"/>
                  <a:gd name="connsiteY5" fmla="*/ 28452 h 1758105"/>
                  <a:gd name="connsiteX6" fmla="*/ 2376341 w 5045700"/>
                  <a:gd name="connsiteY6" fmla="*/ 2891 h 1758105"/>
                  <a:gd name="connsiteX7" fmla="*/ 3028525 w 5045700"/>
                  <a:gd name="connsiteY7" fmla="*/ 12485 h 1758105"/>
                  <a:gd name="connsiteX8" fmla="*/ 3456337 w 5045700"/>
                  <a:gd name="connsiteY8" fmla="*/ 45676 h 1758105"/>
                  <a:gd name="connsiteX9" fmla="*/ 3888772 w 5045700"/>
                  <a:gd name="connsiteY9" fmla="*/ 194221 h 1758105"/>
                  <a:gd name="connsiteX10" fmla="*/ 4194851 w 5045700"/>
                  <a:gd name="connsiteY10" fmla="*/ 284983 h 1758105"/>
                  <a:gd name="connsiteX11" fmla="*/ 4547671 w 5045700"/>
                  <a:gd name="connsiteY11" fmla="*/ 286255 h 1758105"/>
                  <a:gd name="connsiteX12" fmla="*/ 4906158 w 5045700"/>
                  <a:gd name="connsiteY12" fmla="*/ 307991 h 1758105"/>
                  <a:gd name="connsiteX13" fmla="*/ 5044809 w 5045700"/>
                  <a:gd name="connsiteY13" fmla="*/ 325379 h 1758105"/>
                  <a:gd name="connsiteX0" fmla="*/ 0 w 5045700"/>
                  <a:gd name="connsiteY0" fmla="*/ 1758105 h 1758105"/>
                  <a:gd name="connsiteX1" fmla="*/ 672153 w 5045700"/>
                  <a:gd name="connsiteY1" fmla="*/ 1679186 h 1758105"/>
                  <a:gd name="connsiteX2" fmla="*/ 1069533 w 5045700"/>
                  <a:gd name="connsiteY2" fmla="*/ 1312153 h 1758105"/>
                  <a:gd name="connsiteX3" fmla="*/ 1334714 w 5045700"/>
                  <a:gd name="connsiteY3" fmla="*/ 734441 h 1758105"/>
                  <a:gd name="connsiteX4" fmla="*/ 1522981 w 5045700"/>
                  <a:gd name="connsiteY4" fmla="*/ 268955 h 1758105"/>
                  <a:gd name="connsiteX5" fmla="*/ 1791652 w 5045700"/>
                  <a:gd name="connsiteY5" fmla="*/ 28452 h 1758105"/>
                  <a:gd name="connsiteX6" fmla="*/ 2376341 w 5045700"/>
                  <a:gd name="connsiteY6" fmla="*/ 2891 h 1758105"/>
                  <a:gd name="connsiteX7" fmla="*/ 3028525 w 5045700"/>
                  <a:gd name="connsiteY7" fmla="*/ 12485 h 1758105"/>
                  <a:gd name="connsiteX8" fmla="*/ 3456337 w 5045700"/>
                  <a:gd name="connsiteY8" fmla="*/ 45676 h 1758105"/>
                  <a:gd name="connsiteX9" fmla="*/ 3888772 w 5045700"/>
                  <a:gd name="connsiteY9" fmla="*/ 194221 h 1758105"/>
                  <a:gd name="connsiteX10" fmla="*/ 4233308 w 5045700"/>
                  <a:gd name="connsiteY10" fmla="*/ 254553 h 1758105"/>
                  <a:gd name="connsiteX11" fmla="*/ 4547671 w 5045700"/>
                  <a:gd name="connsiteY11" fmla="*/ 286255 h 1758105"/>
                  <a:gd name="connsiteX12" fmla="*/ 4906158 w 5045700"/>
                  <a:gd name="connsiteY12" fmla="*/ 307991 h 1758105"/>
                  <a:gd name="connsiteX13" fmla="*/ 5044809 w 5045700"/>
                  <a:gd name="connsiteY13" fmla="*/ 325379 h 1758105"/>
                  <a:gd name="connsiteX0" fmla="*/ 0 w 5045700"/>
                  <a:gd name="connsiteY0" fmla="*/ 1758105 h 1758105"/>
                  <a:gd name="connsiteX1" fmla="*/ 672153 w 5045700"/>
                  <a:gd name="connsiteY1" fmla="*/ 1679186 h 1758105"/>
                  <a:gd name="connsiteX2" fmla="*/ 1069533 w 5045700"/>
                  <a:gd name="connsiteY2" fmla="*/ 1312153 h 1758105"/>
                  <a:gd name="connsiteX3" fmla="*/ 1334714 w 5045700"/>
                  <a:gd name="connsiteY3" fmla="*/ 734441 h 1758105"/>
                  <a:gd name="connsiteX4" fmla="*/ 1522981 w 5045700"/>
                  <a:gd name="connsiteY4" fmla="*/ 268955 h 1758105"/>
                  <a:gd name="connsiteX5" fmla="*/ 1791652 w 5045700"/>
                  <a:gd name="connsiteY5" fmla="*/ 28452 h 1758105"/>
                  <a:gd name="connsiteX6" fmla="*/ 2376341 w 5045700"/>
                  <a:gd name="connsiteY6" fmla="*/ 2891 h 1758105"/>
                  <a:gd name="connsiteX7" fmla="*/ 3028525 w 5045700"/>
                  <a:gd name="connsiteY7" fmla="*/ 12485 h 1758105"/>
                  <a:gd name="connsiteX8" fmla="*/ 3456337 w 5045700"/>
                  <a:gd name="connsiteY8" fmla="*/ 45676 h 1758105"/>
                  <a:gd name="connsiteX9" fmla="*/ 3888772 w 5045700"/>
                  <a:gd name="connsiteY9" fmla="*/ 194221 h 1758105"/>
                  <a:gd name="connsiteX10" fmla="*/ 3898748 w 5045700"/>
                  <a:gd name="connsiteY10" fmla="*/ 177857 h 1758105"/>
                  <a:gd name="connsiteX11" fmla="*/ 4233308 w 5045700"/>
                  <a:gd name="connsiteY11" fmla="*/ 254553 h 1758105"/>
                  <a:gd name="connsiteX12" fmla="*/ 4547671 w 5045700"/>
                  <a:gd name="connsiteY12" fmla="*/ 286255 h 1758105"/>
                  <a:gd name="connsiteX13" fmla="*/ 4906158 w 5045700"/>
                  <a:gd name="connsiteY13" fmla="*/ 307991 h 1758105"/>
                  <a:gd name="connsiteX14" fmla="*/ 5044809 w 5045700"/>
                  <a:gd name="connsiteY14" fmla="*/ 325379 h 1758105"/>
                  <a:gd name="connsiteX0" fmla="*/ 0 w 5045700"/>
                  <a:gd name="connsiteY0" fmla="*/ 1758105 h 1758105"/>
                  <a:gd name="connsiteX1" fmla="*/ 672153 w 5045700"/>
                  <a:gd name="connsiteY1" fmla="*/ 1679186 h 1758105"/>
                  <a:gd name="connsiteX2" fmla="*/ 1069533 w 5045700"/>
                  <a:gd name="connsiteY2" fmla="*/ 1312153 h 1758105"/>
                  <a:gd name="connsiteX3" fmla="*/ 1334714 w 5045700"/>
                  <a:gd name="connsiteY3" fmla="*/ 734441 h 1758105"/>
                  <a:gd name="connsiteX4" fmla="*/ 1522981 w 5045700"/>
                  <a:gd name="connsiteY4" fmla="*/ 268955 h 1758105"/>
                  <a:gd name="connsiteX5" fmla="*/ 1791652 w 5045700"/>
                  <a:gd name="connsiteY5" fmla="*/ 28452 h 1758105"/>
                  <a:gd name="connsiteX6" fmla="*/ 2376341 w 5045700"/>
                  <a:gd name="connsiteY6" fmla="*/ 2891 h 1758105"/>
                  <a:gd name="connsiteX7" fmla="*/ 3028525 w 5045700"/>
                  <a:gd name="connsiteY7" fmla="*/ 12485 h 1758105"/>
                  <a:gd name="connsiteX8" fmla="*/ 3456337 w 5045700"/>
                  <a:gd name="connsiteY8" fmla="*/ 45676 h 1758105"/>
                  <a:gd name="connsiteX9" fmla="*/ 3888772 w 5045700"/>
                  <a:gd name="connsiteY9" fmla="*/ 194221 h 1758105"/>
                  <a:gd name="connsiteX10" fmla="*/ 3898748 w 5045700"/>
                  <a:gd name="connsiteY10" fmla="*/ 177857 h 1758105"/>
                  <a:gd name="connsiteX11" fmla="*/ 4143577 w 5045700"/>
                  <a:gd name="connsiteY11" fmla="*/ 228470 h 1758105"/>
                  <a:gd name="connsiteX12" fmla="*/ 4547671 w 5045700"/>
                  <a:gd name="connsiteY12" fmla="*/ 286255 h 1758105"/>
                  <a:gd name="connsiteX13" fmla="*/ 4906158 w 5045700"/>
                  <a:gd name="connsiteY13" fmla="*/ 307991 h 1758105"/>
                  <a:gd name="connsiteX14" fmla="*/ 5044809 w 5045700"/>
                  <a:gd name="connsiteY14" fmla="*/ 325379 h 1758105"/>
                  <a:gd name="connsiteX0" fmla="*/ 0 w 5045700"/>
                  <a:gd name="connsiteY0" fmla="*/ 1758105 h 1758105"/>
                  <a:gd name="connsiteX1" fmla="*/ 672153 w 5045700"/>
                  <a:gd name="connsiteY1" fmla="*/ 1679186 h 1758105"/>
                  <a:gd name="connsiteX2" fmla="*/ 1069533 w 5045700"/>
                  <a:gd name="connsiteY2" fmla="*/ 1312153 h 1758105"/>
                  <a:gd name="connsiteX3" fmla="*/ 1334714 w 5045700"/>
                  <a:gd name="connsiteY3" fmla="*/ 734441 h 1758105"/>
                  <a:gd name="connsiteX4" fmla="*/ 1522981 w 5045700"/>
                  <a:gd name="connsiteY4" fmla="*/ 268955 h 1758105"/>
                  <a:gd name="connsiteX5" fmla="*/ 1791652 w 5045700"/>
                  <a:gd name="connsiteY5" fmla="*/ 28452 h 1758105"/>
                  <a:gd name="connsiteX6" fmla="*/ 2376341 w 5045700"/>
                  <a:gd name="connsiteY6" fmla="*/ 2891 h 1758105"/>
                  <a:gd name="connsiteX7" fmla="*/ 3028525 w 5045700"/>
                  <a:gd name="connsiteY7" fmla="*/ 12485 h 1758105"/>
                  <a:gd name="connsiteX8" fmla="*/ 3456337 w 5045700"/>
                  <a:gd name="connsiteY8" fmla="*/ 45676 h 1758105"/>
                  <a:gd name="connsiteX9" fmla="*/ 3888772 w 5045700"/>
                  <a:gd name="connsiteY9" fmla="*/ 194221 h 1758105"/>
                  <a:gd name="connsiteX10" fmla="*/ 3791925 w 5045700"/>
                  <a:gd name="connsiteY10" fmla="*/ 138733 h 1758105"/>
                  <a:gd name="connsiteX11" fmla="*/ 4143577 w 5045700"/>
                  <a:gd name="connsiteY11" fmla="*/ 228470 h 1758105"/>
                  <a:gd name="connsiteX12" fmla="*/ 4547671 w 5045700"/>
                  <a:gd name="connsiteY12" fmla="*/ 286255 h 1758105"/>
                  <a:gd name="connsiteX13" fmla="*/ 4906158 w 5045700"/>
                  <a:gd name="connsiteY13" fmla="*/ 307991 h 1758105"/>
                  <a:gd name="connsiteX14" fmla="*/ 5044809 w 5045700"/>
                  <a:gd name="connsiteY14" fmla="*/ 325379 h 1758105"/>
                  <a:gd name="connsiteX0" fmla="*/ 0 w 5045700"/>
                  <a:gd name="connsiteY0" fmla="*/ 1758105 h 1758105"/>
                  <a:gd name="connsiteX1" fmla="*/ 672153 w 5045700"/>
                  <a:gd name="connsiteY1" fmla="*/ 1679186 h 1758105"/>
                  <a:gd name="connsiteX2" fmla="*/ 1069533 w 5045700"/>
                  <a:gd name="connsiteY2" fmla="*/ 1312153 h 1758105"/>
                  <a:gd name="connsiteX3" fmla="*/ 1334714 w 5045700"/>
                  <a:gd name="connsiteY3" fmla="*/ 734441 h 1758105"/>
                  <a:gd name="connsiteX4" fmla="*/ 1522981 w 5045700"/>
                  <a:gd name="connsiteY4" fmla="*/ 268955 h 1758105"/>
                  <a:gd name="connsiteX5" fmla="*/ 1791652 w 5045700"/>
                  <a:gd name="connsiteY5" fmla="*/ 28452 h 1758105"/>
                  <a:gd name="connsiteX6" fmla="*/ 2376341 w 5045700"/>
                  <a:gd name="connsiteY6" fmla="*/ 2891 h 1758105"/>
                  <a:gd name="connsiteX7" fmla="*/ 3028525 w 5045700"/>
                  <a:gd name="connsiteY7" fmla="*/ 12485 h 1758105"/>
                  <a:gd name="connsiteX8" fmla="*/ 3456337 w 5045700"/>
                  <a:gd name="connsiteY8" fmla="*/ 45676 h 1758105"/>
                  <a:gd name="connsiteX9" fmla="*/ 3888772 w 5045700"/>
                  <a:gd name="connsiteY9" fmla="*/ 194221 h 1758105"/>
                  <a:gd name="connsiteX10" fmla="*/ 3791925 w 5045700"/>
                  <a:gd name="connsiteY10" fmla="*/ 138733 h 1758105"/>
                  <a:gd name="connsiteX11" fmla="*/ 4547671 w 5045700"/>
                  <a:gd name="connsiteY11" fmla="*/ 286255 h 1758105"/>
                  <a:gd name="connsiteX12" fmla="*/ 4906158 w 5045700"/>
                  <a:gd name="connsiteY12" fmla="*/ 307991 h 1758105"/>
                  <a:gd name="connsiteX13" fmla="*/ 5044809 w 5045700"/>
                  <a:gd name="connsiteY13" fmla="*/ 325379 h 1758105"/>
                  <a:gd name="connsiteX0" fmla="*/ 0 w 5060180"/>
                  <a:gd name="connsiteY0" fmla="*/ 1758105 h 1758105"/>
                  <a:gd name="connsiteX1" fmla="*/ 672153 w 5060180"/>
                  <a:gd name="connsiteY1" fmla="*/ 1679186 h 1758105"/>
                  <a:gd name="connsiteX2" fmla="*/ 1069533 w 5060180"/>
                  <a:gd name="connsiteY2" fmla="*/ 1312153 h 1758105"/>
                  <a:gd name="connsiteX3" fmla="*/ 1334714 w 5060180"/>
                  <a:gd name="connsiteY3" fmla="*/ 734441 h 1758105"/>
                  <a:gd name="connsiteX4" fmla="*/ 1522981 w 5060180"/>
                  <a:gd name="connsiteY4" fmla="*/ 268955 h 1758105"/>
                  <a:gd name="connsiteX5" fmla="*/ 1791652 w 5060180"/>
                  <a:gd name="connsiteY5" fmla="*/ 28452 h 1758105"/>
                  <a:gd name="connsiteX6" fmla="*/ 2376341 w 5060180"/>
                  <a:gd name="connsiteY6" fmla="*/ 2891 h 1758105"/>
                  <a:gd name="connsiteX7" fmla="*/ 3028525 w 5060180"/>
                  <a:gd name="connsiteY7" fmla="*/ 12485 h 1758105"/>
                  <a:gd name="connsiteX8" fmla="*/ 3456337 w 5060180"/>
                  <a:gd name="connsiteY8" fmla="*/ 45676 h 1758105"/>
                  <a:gd name="connsiteX9" fmla="*/ 3888772 w 5060180"/>
                  <a:gd name="connsiteY9" fmla="*/ 194221 h 1758105"/>
                  <a:gd name="connsiteX10" fmla="*/ 3791925 w 5060180"/>
                  <a:gd name="connsiteY10" fmla="*/ 138733 h 1758105"/>
                  <a:gd name="connsiteX11" fmla="*/ 4906158 w 5060180"/>
                  <a:gd name="connsiteY11" fmla="*/ 307991 h 1758105"/>
                  <a:gd name="connsiteX12" fmla="*/ 5044809 w 5060180"/>
                  <a:gd name="connsiteY12" fmla="*/ 325379 h 1758105"/>
                  <a:gd name="connsiteX0" fmla="*/ 0 w 5055913"/>
                  <a:gd name="connsiteY0" fmla="*/ 1758105 h 1758105"/>
                  <a:gd name="connsiteX1" fmla="*/ 672153 w 5055913"/>
                  <a:gd name="connsiteY1" fmla="*/ 1679186 h 1758105"/>
                  <a:gd name="connsiteX2" fmla="*/ 1069533 w 5055913"/>
                  <a:gd name="connsiteY2" fmla="*/ 1312153 h 1758105"/>
                  <a:gd name="connsiteX3" fmla="*/ 1334714 w 5055913"/>
                  <a:gd name="connsiteY3" fmla="*/ 734441 h 1758105"/>
                  <a:gd name="connsiteX4" fmla="*/ 1522981 w 5055913"/>
                  <a:gd name="connsiteY4" fmla="*/ 268955 h 1758105"/>
                  <a:gd name="connsiteX5" fmla="*/ 1791652 w 5055913"/>
                  <a:gd name="connsiteY5" fmla="*/ 28452 h 1758105"/>
                  <a:gd name="connsiteX6" fmla="*/ 2376341 w 5055913"/>
                  <a:gd name="connsiteY6" fmla="*/ 2891 h 1758105"/>
                  <a:gd name="connsiteX7" fmla="*/ 3028525 w 5055913"/>
                  <a:gd name="connsiteY7" fmla="*/ 12485 h 1758105"/>
                  <a:gd name="connsiteX8" fmla="*/ 3456337 w 5055913"/>
                  <a:gd name="connsiteY8" fmla="*/ 45676 h 1758105"/>
                  <a:gd name="connsiteX9" fmla="*/ 3888772 w 5055913"/>
                  <a:gd name="connsiteY9" fmla="*/ 194221 h 1758105"/>
                  <a:gd name="connsiteX10" fmla="*/ 4906158 w 5055913"/>
                  <a:gd name="connsiteY10" fmla="*/ 307991 h 1758105"/>
                  <a:gd name="connsiteX11" fmla="*/ 5044809 w 5055913"/>
                  <a:gd name="connsiteY11" fmla="*/ 325379 h 1758105"/>
                  <a:gd name="connsiteX0" fmla="*/ 0 w 5048681"/>
                  <a:gd name="connsiteY0" fmla="*/ 1758105 h 1758105"/>
                  <a:gd name="connsiteX1" fmla="*/ 672153 w 5048681"/>
                  <a:gd name="connsiteY1" fmla="*/ 1679186 h 1758105"/>
                  <a:gd name="connsiteX2" fmla="*/ 1069533 w 5048681"/>
                  <a:gd name="connsiteY2" fmla="*/ 1312153 h 1758105"/>
                  <a:gd name="connsiteX3" fmla="*/ 1334714 w 5048681"/>
                  <a:gd name="connsiteY3" fmla="*/ 734441 h 1758105"/>
                  <a:gd name="connsiteX4" fmla="*/ 1522981 w 5048681"/>
                  <a:gd name="connsiteY4" fmla="*/ 268955 h 1758105"/>
                  <a:gd name="connsiteX5" fmla="*/ 1791652 w 5048681"/>
                  <a:gd name="connsiteY5" fmla="*/ 28452 h 1758105"/>
                  <a:gd name="connsiteX6" fmla="*/ 2376341 w 5048681"/>
                  <a:gd name="connsiteY6" fmla="*/ 2891 h 1758105"/>
                  <a:gd name="connsiteX7" fmla="*/ 3028525 w 5048681"/>
                  <a:gd name="connsiteY7" fmla="*/ 12485 h 1758105"/>
                  <a:gd name="connsiteX8" fmla="*/ 3456337 w 5048681"/>
                  <a:gd name="connsiteY8" fmla="*/ 45676 h 1758105"/>
                  <a:gd name="connsiteX9" fmla="*/ 4128055 w 5048681"/>
                  <a:gd name="connsiteY9" fmla="*/ 237692 h 1758105"/>
                  <a:gd name="connsiteX10" fmla="*/ 4906158 w 5048681"/>
                  <a:gd name="connsiteY10" fmla="*/ 307991 h 1758105"/>
                  <a:gd name="connsiteX11" fmla="*/ 5044809 w 5048681"/>
                  <a:gd name="connsiteY11" fmla="*/ 325379 h 1758105"/>
                  <a:gd name="connsiteX0" fmla="*/ 0 w 5048681"/>
                  <a:gd name="connsiteY0" fmla="*/ 1758105 h 1758105"/>
                  <a:gd name="connsiteX1" fmla="*/ 672153 w 5048681"/>
                  <a:gd name="connsiteY1" fmla="*/ 1679186 h 1758105"/>
                  <a:gd name="connsiteX2" fmla="*/ 1069533 w 5048681"/>
                  <a:gd name="connsiteY2" fmla="*/ 1312153 h 1758105"/>
                  <a:gd name="connsiteX3" fmla="*/ 1334714 w 5048681"/>
                  <a:gd name="connsiteY3" fmla="*/ 734441 h 1758105"/>
                  <a:gd name="connsiteX4" fmla="*/ 1522981 w 5048681"/>
                  <a:gd name="connsiteY4" fmla="*/ 268955 h 1758105"/>
                  <a:gd name="connsiteX5" fmla="*/ 1791652 w 5048681"/>
                  <a:gd name="connsiteY5" fmla="*/ 28452 h 1758105"/>
                  <a:gd name="connsiteX6" fmla="*/ 2376341 w 5048681"/>
                  <a:gd name="connsiteY6" fmla="*/ 2891 h 1758105"/>
                  <a:gd name="connsiteX7" fmla="*/ 3028525 w 5048681"/>
                  <a:gd name="connsiteY7" fmla="*/ 12485 h 1758105"/>
                  <a:gd name="connsiteX8" fmla="*/ 3456337 w 5048681"/>
                  <a:gd name="connsiteY8" fmla="*/ 45676 h 1758105"/>
                  <a:gd name="connsiteX9" fmla="*/ 4128055 w 5048681"/>
                  <a:gd name="connsiteY9" fmla="*/ 237692 h 1758105"/>
                  <a:gd name="connsiteX10" fmla="*/ 4906158 w 5048681"/>
                  <a:gd name="connsiteY10" fmla="*/ 307991 h 1758105"/>
                  <a:gd name="connsiteX11" fmla="*/ 5044809 w 5048681"/>
                  <a:gd name="connsiteY11" fmla="*/ 325379 h 1758105"/>
                  <a:gd name="connsiteX0" fmla="*/ 0 w 5048681"/>
                  <a:gd name="connsiteY0" fmla="*/ 1758105 h 1758105"/>
                  <a:gd name="connsiteX1" fmla="*/ 672153 w 5048681"/>
                  <a:gd name="connsiteY1" fmla="*/ 1679186 h 1758105"/>
                  <a:gd name="connsiteX2" fmla="*/ 1069533 w 5048681"/>
                  <a:gd name="connsiteY2" fmla="*/ 1312153 h 1758105"/>
                  <a:gd name="connsiteX3" fmla="*/ 1334714 w 5048681"/>
                  <a:gd name="connsiteY3" fmla="*/ 734441 h 1758105"/>
                  <a:gd name="connsiteX4" fmla="*/ 1522981 w 5048681"/>
                  <a:gd name="connsiteY4" fmla="*/ 268955 h 1758105"/>
                  <a:gd name="connsiteX5" fmla="*/ 1791652 w 5048681"/>
                  <a:gd name="connsiteY5" fmla="*/ 28452 h 1758105"/>
                  <a:gd name="connsiteX6" fmla="*/ 2376341 w 5048681"/>
                  <a:gd name="connsiteY6" fmla="*/ 2891 h 1758105"/>
                  <a:gd name="connsiteX7" fmla="*/ 3028525 w 5048681"/>
                  <a:gd name="connsiteY7" fmla="*/ 12485 h 1758105"/>
                  <a:gd name="connsiteX8" fmla="*/ 3456337 w 5048681"/>
                  <a:gd name="connsiteY8" fmla="*/ 45676 h 1758105"/>
                  <a:gd name="connsiteX9" fmla="*/ 4128055 w 5048681"/>
                  <a:gd name="connsiteY9" fmla="*/ 224651 h 1758105"/>
                  <a:gd name="connsiteX10" fmla="*/ 4906158 w 5048681"/>
                  <a:gd name="connsiteY10" fmla="*/ 307991 h 1758105"/>
                  <a:gd name="connsiteX11" fmla="*/ 5044809 w 5048681"/>
                  <a:gd name="connsiteY11" fmla="*/ 325379 h 1758105"/>
                  <a:gd name="connsiteX0" fmla="*/ 0 w 5072528"/>
                  <a:gd name="connsiteY0" fmla="*/ 1758105 h 1758105"/>
                  <a:gd name="connsiteX1" fmla="*/ 672153 w 5072528"/>
                  <a:gd name="connsiteY1" fmla="*/ 1679186 h 1758105"/>
                  <a:gd name="connsiteX2" fmla="*/ 1069533 w 5072528"/>
                  <a:gd name="connsiteY2" fmla="*/ 1312153 h 1758105"/>
                  <a:gd name="connsiteX3" fmla="*/ 1334714 w 5072528"/>
                  <a:gd name="connsiteY3" fmla="*/ 734441 h 1758105"/>
                  <a:gd name="connsiteX4" fmla="*/ 1522981 w 5072528"/>
                  <a:gd name="connsiteY4" fmla="*/ 268955 h 1758105"/>
                  <a:gd name="connsiteX5" fmla="*/ 1791652 w 5072528"/>
                  <a:gd name="connsiteY5" fmla="*/ 28452 h 1758105"/>
                  <a:gd name="connsiteX6" fmla="*/ 2376341 w 5072528"/>
                  <a:gd name="connsiteY6" fmla="*/ 2891 h 1758105"/>
                  <a:gd name="connsiteX7" fmla="*/ 3028525 w 5072528"/>
                  <a:gd name="connsiteY7" fmla="*/ 12485 h 1758105"/>
                  <a:gd name="connsiteX8" fmla="*/ 3456337 w 5072528"/>
                  <a:gd name="connsiteY8" fmla="*/ 45676 h 1758105"/>
                  <a:gd name="connsiteX9" fmla="*/ 4128055 w 5072528"/>
                  <a:gd name="connsiteY9" fmla="*/ 224651 h 1758105"/>
                  <a:gd name="connsiteX10" fmla="*/ 4906158 w 5072528"/>
                  <a:gd name="connsiteY10" fmla="*/ 307991 h 1758105"/>
                  <a:gd name="connsiteX11" fmla="*/ 5070446 w 5072528"/>
                  <a:gd name="connsiteY11" fmla="*/ 268866 h 1758105"/>
                  <a:gd name="connsiteX0" fmla="*/ 0 w 5060411"/>
                  <a:gd name="connsiteY0" fmla="*/ 1758105 h 1758105"/>
                  <a:gd name="connsiteX1" fmla="*/ 672153 w 5060411"/>
                  <a:gd name="connsiteY1" fmla="*/ 1679186 h 1758105"/>
                  <a:gd name="connsiteX2" fmla="*/ 1069533 w 5060411"/>
                  <a:gd name="connsiteY2" fmla="*/ 1312153 h 1758105"/>
                  <a:gd name="connsiteX3" fmla="*/ 1334714 w 5060411"/>
                  <a:gd name="connsiteY3" fmla="*/ 734441 h 1758105"/>
                  <a:gd name="connsiteX4" fmla="*/ 1522981 w 5060411"/>
                  <a:gd name="connsiteY4" fmla="*/ 268955 h 1758105"/>
                  <a:gd name="connsiteX5" fmla="*/ 1791652 w 5060411"/>
                  <a:gd name="connsiteY5" fmla="*/ 28452 h 1758105"/>
                  <a:gd name="connsiteX6" fmla="*/ 2376341 w 5060411"/>
                  <a:gd name="connsiteY6" fmla="*/ 2891 h 1758105"/>
                  <a:gd name="connsiteX7" fmla="*/ 3028525 w 5060411"/>
                  <a:gd name="connsiteY7" fmla="*/ 12485 h 1758105"/>
                  <a:gd name="connsiteX8" fmla="*/ 3456337 w 5060411"/>
                  <a:gd name="connsiteY8" fmla="*/ 45676 h 1758105"/>
                  <a:gd name="connsiteX9" fmla="*/ 4128055 w 5060411"/>
                  <a:gd name="connsiteY9" fmla="*/ 224651 h 1758105"/>
                  <a:gd name="connsiteX10" fmla="*/ 4906158 w 5060411"/>
                  <a:gd name="connsiteY10" fmla="*/ 307991 h 1758105"/>
                  <a:gd name="connsiteX11" fmla="*/ 5057627 w 5060411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56337 w 5057890"/>
                  <a:gd name="connsiteY8" fmla="*/ 45676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307991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56337 w 5057890"/>
                  <a:gd name="connsiteY8" fmla="*/ 45676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77701 w 5057890"/>
                  <a:gd name="connsiteY8" fmla="*/ 45676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90520 w 5057890"/>
                  <a:gd name="connsiteY8" fmla="*/ 28287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90520 w 5057890"/>
                  <a:gd name="connsiteY8" fmla="*/ 41329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90520 w 5057890"/>
                  <a:gd name="connsiteY8" fmla="*/ 41329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90520 w 5057890"/>
                  <a:gd name="connsiteY8" fmla="*/ 41329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5057890"/>
                  <a:gd name="connsiteY0" fmla="*/ 1758105 h 1758105"/>
                  <a:gd name="connsiteX1" fmla="*/ 672153 w 5057890"/>
                  <a:gd name="connsiteY1" fmla="*/ 1679186 h 1758105"/>
                  <a:gd name="connsiteX2" fmla="*/ 1069533 w 5057890"/>
                  <a:gd name="connsiteY2" fmla="*/ 1312153 h 1758105"/>
                  <a:gd name="connsiteX3" fmla="*/ 1334714 w 5057890"/>
                  <a:gd name="connsiteY3" fmla="*/ 734441 h 1758105"/>
                  <a:gd name="connsiteX4" fmla="*/ 1522981 w 5057890"/>
                  <a:gd name="connsiteY4" fmla="*/ 268955 h 1758105"/>
                  <a:gd name="connsiteX5" fmla="*/ 1791652 w 5057890"/>
                  <a:gd name="connsiteY5" fmla="*/ 28452 h 1758105"/>
                  <a:gd name="connsiteX6" fmla="*/ 2376341 w 5057890"/>
                  <a:gd name="connsiteY6" fmla="*/ 2891 h 1758105"/>
                  <a:gd name="connsiteX7" fmla="*/ 3028525 w 5057890"/>
                  <a:gd name="connsiteY7" fmla="*/ 12485 h 1758105"/>
                  <a:gd name="connsiteX8" fmla="*/ 3490520 w 5057890"/>
                  <a:gd name="connsiteY8" fmla="*/ 41329 h 1758105"/>
                  <a:gd name="connsiteX9" fmla="*/ 4128055 w 5057890"/>
                  <a:gd name="connsiteY9" fmla="*/ 224651 h 1758105"/>
                  <a:gd name="connsiteX10" fmla="*/ 4671149 w 5057890"/>
                  <a:gd name="connsiteY10" fmla="*/ 294949 h 1758105"/>
                  <a:gd name="connsiteX11" fmla="*/ 5057627 w 5057890"/>
                  <a:gd name="connsiteY11" fmla="*/ 307990 h 1758105"/>
                  <a:gd name="connsiteX0" fmla="*/ 0 w 4671149"/>
                  <a:gd name="connsiteY0" fmla="*/ 1758105 h 1758105"/>
                  <a:gd name="connsiteX1" fmla="*/ 672153 w 4671149"/>
                  <a:gd name="connsiteY1" fmla="*/ 1679186 h 1758105"/>
                  <a:gd name="connsiteX2" fmla="*/ 1069533 w 4671149"/>
                  <a:gd name="connsiteY2" fmla="*/ 1312153 h 1758105"/>
                  <a:gd name="connsiteX3" fmla="*/ 1334714 w 4671149"/>
                  <a:gd name="connsiteY3" fmla="*/ 734441 h 1758105"/>
                  <a:gd name="connsiteX4" fmla="*/ 1522981 w 4671149"/>
                  <a:gd name="connsiteY4" fmla="*/ 268955 h 1758105"/>
                  <a:gd name="connsiteX5" fmla="*/ 1791652 w 4671149"/>
                  <a:gd name="connsiteY5" fmla="*/ 28452 h 1758105"/>
                  <a:gd name="connsiteX6" fmla="*/ 2376341 w 4671149"/>
                  <a:gd name="connsiteY6" fmla="*/ 2891 h 1758105"/>
                  <a:gd name="connsiteX7" fmla="*/ 3028525 w 4671149"/>
                  <a:gd name="connsiteY7" fmla="*/ 12485 h 1758105"/>
                  <a:gd name="connsiteX8" fmla="*/ 3490520 w 4671149"/>
                  <a:gd name="connsiteY8" fmla="*/ 41329 h 1758105"/>
                  <a:gd name="connsiteX9" fmla="*/ 4128055 w 4671149"/>
                  <a:gd name="connsiteY9" fmla="*/ 224651 h 1758105"/>
                  <a:gd name="connsiteX10" fmla="*/ 4671149 w 4671149"/>
                  <a:gd name="connsiteY10" fmla="*/ 294949 h 175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1149" h="1758105">
                    <a:moveTo>
                      <a:pt x="0" y="1758105"/>
                    </a:moveTo>
                    <a:cubicBezTo>
                      <a:pt x="223157" y="1751884"/>
                      <a:pt x="493898" y="1753511"/>
                      <a:pt x="672153" y="1679186"/>
                    </a:cubicBezTo>
                    <a:cubicBezTo>
                      <a:pt x="850408" y="1604861"/>
                      <a:pt x="959106" y="1469610"/>
                      <a:pt x="1069533" y="1312153"/>
                    </a:cubicBezTo>
                    <a:cubicBezTo>
                      <a:pt x="1179960" y="1154696"/>
                      <a:pt x="1259139" y="908307"/>
                      <a:pt x="1334714" y="734441"/>
                    </a:cubicBezTo>
                    <a:cubicBezTo>
                      <a:pt x="1410289" y="560575"/>
                      <a:pt x="1446825" y="386620"/>
                      <a:pt x="1522981" y="268955"/>
                    </a:cubicBezTo>
                    <a:cubicBezTo>
                      <a:pt x="1599137" y="151290"/>
                      <a:pt x="1649425" y="72796"/>
                      <a:pt x="1791652" y="28452"/>
                    </a:cubicBezTo>
                    <a:cubicBezTo>
                      <a:pt x="1933879" y="-15892"/>
                      <a:pt x="2170196" y="5552"/>
                      <a:pt x="2376341" y="2891"/>
                    </a:cubicBezTo>
                    <a:lnTo>
                      <a:pt x="3028525" y="12485"/>
                    </a:lnTo>
                    <a:cubicBezTo>
                      <a:pt x="3214221" y="18891"/>
                      <a:pt x="3307265" y="5968"/>
                      <a:pt x="3490520" y="41329"/>
                    </a:cubicBezTo>
                    <a:cubicBezTo>
                      <a:pt x="3673775" y="76690"/>
                      <a:pt x="3931284" y="182381"/>
                      <a:pt x="4128055" y="224651"/>
                    </a:cubicBezTo>
                    <a:cubicBezTo>
                      <a:pt x="4324826" y="266921"/>
                      <a:pt x="4516220" y="281059"/>
                      <a:pt x="4671149" y="294949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54" name="Přímá spojnice 153"/>
              <p:cNvCxnSpPr/>
              <p:nvPr/>
            </p:nvCxnSpPr>
            <p:spPr>
              <a:xfrm>
                <a:off x="2247542" y="4116051"/>
                <a:ext cx="9317" cy="23044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Přímá spojnice 157"/>
              <p:cNvCxnSpPr/>
              <p:nvPr/>
            </p:nvCxnSpPr>
            <p:spPr>
              <a:xfrm>
                <a:off x="3943882" y="4184826"/>
                <a:ext cx="9317" cy="23044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TextovéPole 201"/>
                  <p:cNvSpPr txBox="1"/>
                  <p:nvPr/>
                </p:nvSpPr>
                <p:spPr>
                  <a:xfrm>
                    <a:off x="5183586" y="4541821"/>
                    <a:ext cx="286873" cy="56746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202" name="TextovéPole 2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586" y="4541821"/>
                    <a:ext cx="286873" cy="56746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0714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2" name="Čárový bublinový popisek 3 121"/>
            <p:cNvSpPr/>
            <p:nvPr/>
          </p:nvSpPr>
          <p:spPr>
            <a:xfrm flipH="1">
              <a:off x="806309" y="3877560"/>
              <a:ext cx="2225558" cy="839448"/>
            </a:xfrm>
            <a:prstGeom prst="borderCallout3">
              <a:avLst>
                <a:gd name="adj1" fmla="val 52621"/>
                <a:gd name="adj2" fmla="val -1982"/>
                <a:gd name="adj3" fmla="val 56463"/>
                <a:gd name="adj4" fmla="val -15883"/>
                <a:gd name="adj5" fmla="val 31085"/>
                <a:gd name="adj6" fmla="val -20328"/>
                <a:gd name="adj7" fmla="val -19000"/>
                <a:gd name="adj8" fmla="val -2259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cesta</a:t>
              </a:r>
              <a:endParaRPr lang="cs-CZ" dirty="0"/>
            </a:p>
          </p:txBody>
        </p:sp>
      </p:grpSp>
      <p:sp>
        <p:nvSpPr>
          <p:cNvPr id="121" name="Obdélník 120"/>
          <p:cNvSpPr/>
          <p:nvPr/>
        </p:nvSpPr>
        <p:spPr>
          <a:xfrm>
            <a:off x="206587" y="187742"/>
            <a:ext cx="7242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15. Demonstrace </a:t>
            </a:r>
            <a:r>
              <a:rPr lang="cs-CZ" sz="2400" dirty="0"/>
              <a:t>zmagnetování magneticky tvrdé oceli </a:t>
            </a:r>
            <a:r>
              <a:rPr lang="cs-CZ" sz="2400" dirty="0" smtClean="0"/>
              <a:t>5.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89377" y="4122773"/>
            <a:ext cx="196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Jádro z magneticky</a:t>
            </a:r>
          </a:p>
          <a:p>
            <a:r>
              <a:rPr lang="cs-CZ" dirty="0" smtClean="0"/>
              <a:t>měkké oceli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977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761729" y="713893"/>
            <a:ext cx="11240250" cy="5930776"/>
            <a:chOff x="299144" y="487974"/>
            <a:chExt cx="11674117" cy="61597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ovéPole 46"/>
                <p:cNvSpPr txBox="1"/>
                <p:nvPr/>
              </p:nvSpPr>
              <p:spPr>
                <a:xfrm>
                  <a:off x="299144" y="487974"/>
                  <a:ext cx="11674117" cy="1490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Po nabuzení magnetu a odbuzení zůstane část obvodu z magneticky tvrdé oceli  zmagnetovaná. Předpokládejme remanentní magnetizaci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cs-CZ" dirty="0" smtClean="0"/>
                    <a:t> (magnetická polarizace 1T), </a:t>
                  </a:r>
                  <a:r>
                    <a:rPr lang="cs-CZ" dirty="0"/>
                    <a:t>v</a:t>
                  </a:r>
                  <a:r>
                    <a:rPr lang="cs-CZ" dirty="0" smtClean="0"/>
                    <a:t>iz Hysterezní křivka. Po odbuzení  a vzdálení příčky o </a:t>
                  </a:r>
                  <a14:m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a14:m>
                  <a:r>
                    <a:rPr lang="cs-CZ" dirty="0" smtClean="0"/>
                    <a:t> plyne z Ampérova zákona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nary>
                        </m:e>
                      </m:nary>
                    </m:oMath>
                  </a14:m>
                  <a:r>
                    <a:rPr lang="cs-CZ" dirty="0" smtClean="0"/>
                    <a:t>  (za zjednodušujících předpokladů, </a:t>
                  </a:r>
                  <a:r>
                    <a:rPr lang="cs-CZ" dirty="0" smtClean="0"/>
                    <a:t>tj. </a:t>
                  </a:r>
                  <a:r>
                    <a:rPr lang="cs-CZ" dirty="0" smtClean="0"/>
                    <a:t>toroidní jádro  z poloviny z dokonale magneticky měkkého materiálu s relativní permeabilitou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</m:t>
                      </m:r>
                    </m:oMath>
                  </a14:m>
                  <a:r>
                    <a:rPr lang="cs-CZ" dirty="0" smtClean="0"/>
                    <a:t>) </a:t>
                  </a:r>
                  <a:endParaRPr lang="cs-CZ" dirty="0"/>
                </a:p>
              </p:txBody>
            </p:sp>
          </mc:Choice>
          <mc:Fallback>
            <p:sp>
              <p:nvSpPr>
                <p:cNvPr id="47" name="TextovéPol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" y="487974"/>
                  <a:ext cx="11674117" cy="1490600"/>
                </a:xfrm>
                <a:prstGeom prst="rect">
                  <a:avLst/>
                </a:prstGeom>
                <a:blipFill>
                  <a:blip r:embed="rId2"/>
                  <a:stretch>
                    <a:fillRect l="-488" t="-2119" b="-3559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ovéPole 82"/>
                <p:cNvSpPr txBox="1"/>
                <p:nvPr/>
              </p:nvSpPr>
              <p:spPr>
                <a:xfrm>
                  <a:off x="537830" y="2212957"/>
                  <a:ext cx="5209866" cy="6180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𝑜𝑐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∗5 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3" name="TextovéPole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30" y="2212957"/>
                  <a:ext cx="5209866" cy="6180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ovéPole 84"/>
                <p:cNvSpPr txBox="1"/>
                <p:nvPr/>
              </p:nvSpPr>
              <p:spPr>
                <a:xfrm>
                  <a:off x="537830" y="3121376"/>
                  <a:ext cx="2515499" cy="2876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−1.3∗ 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5" name="TextovéPole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30" y="3121376"/>
                  <a:ext cx="2515499" cy="287691"/>
                </a:xfrm>
                <a:prstGeom prst="rect">
                  <a:avLst/>
                </a:prstGeom>
                <a:blipFill>
                  <a:blip r:embed="rId4"/>
                  <a:stretch>
                    <a:fillRect l="-2267" t="-4444" b="-1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ovéPole 85"/>
                <p:cNvSpPr txBox="1"/>
                <p:nvPr/>
              </p:nvSpPr>
              <p:spPr>
                <a:xfrm>
                  <a:off x="486625" y="3681177"/>
                  <a:ext cx="1948684" cy="2876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−79 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6" name="TextovéPol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25" y="3681177"/>
                  <a:ext cx="1948684" cy="287691"/>
                </a:xfrm>
                <a:prstGeom prst="rect">
                  <a:avLst/>
                </a:prstGeom>
                <a:blipFill>
                  <a:blip r:embed="rId5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ovéPole 86"/>
                <p:cNvSpPr txBox="1"/>
                <p:nvPr/>
              </p:nvSpPr>
              <p:spPr>
                <a:xfrm>
                  <a:off x="486626" y="4191229"/>
                  <a:ext cx="2484982" cy="2876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7" name="TextovéPol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626" y="4191229"/>
                  <a:ext cx="2484982" cy="287691"/>
                </a:xfrm>
                <a:prstGeom prst="rect">
                  <a:avLst/>
                </a:prstGeom>
                <a:blipFill>
                  <a:blip r:embed="rId6"/>
                  <a:stretch>
                    <a:fillRect l="-1786" t="-4444" b="-3555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bdélník 45"/>
            <p:cNvSpPr/>
            <p:nvPr/>
          </p:nvSpPr>
          <p:spPr>
            <a:xfrm>
              <a:off x="6033207" y="2263109"/>
              <a:ext cx="5512668" cy="43845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8" name="Přímá spojnice 47"/>
            <p:cNvCxnSpPr>
              <a:endCxn id="46" idx="3"/>
            </p:cNvCxnSpPr>
            <p:nvPr/>
          </p:nvCxnSpPr>
          <p:spPr>
            <a:xfrm>
              <a:off x="6033207" y="4444112"/>
              <a:ext cx="5512669" cy="11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6024222" y="4043831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6018930" y="3617238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6018931" y="2813673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6047482" y="4844034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6033204" y="5675822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6033204" y="6076103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6589738" y="2281910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7131227" y="2281910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7680238" y="2281910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8236769" y="2281910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8797059" y="2298832"/>
              <a:ext cx="0" cy="43488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9902601" y="2298832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>
              <a:off x="10451612" y="2298832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11000623" y="2263109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>
              <a:off x="6044357" y="2492647"/>
              <a:ext cx="5469275" cy="3876505"/>
            </a:xfrm>
            <a:custGeom>
              <a:avLst/>
              <a:gdLst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349910 w 6499123"/>
                <a:gd name="connsiteY2" fmla="*/ 4493342 h 4906297"/>
                <a:gd name="connsiteX3" fmla="*/ 2625213 w 6499123"/>
                <a:gd name="connsiteY3" fmla="*/ 3991897 h 4906297"/>
                <a:gd name="connsiteX4" fmla="*/ 2989007 w 6499123"/>
                <a:gd name="connsiteY4" fmla="*/ 875071 h 4906297"/>
                <a:gd name="connsiteX5" fmla="*/ 3146323 w 6499123"/>
                <a:gd name="connsiteY5" fmla="*/ 363794 h 4906297"/>
                <a:gd name="connsiteX6" fmla="*/ 3608439 w 6499123"/>
                <a:gd name="connsiteY6" fmla="*/ 98323 h 4906297"/>
                <a:gd name="connsiteX7" fmla="*/ 4788310 w 6499123"/>
                <a:gd name="connsiteY7" fmla="*/ 49162 h 4906297"/>
                <a:gd name="connsiteX8" fmla="*/ 6499123 w 6499123"/>
                <a:gd name="connsiteY8" fmla="*/ 0 h 4906297"/>
                <a:gd name="connsiteX9" fmla="*/ 4581832 w 6499123"/>
                <a:gd name="connsiteY9" fmla="*/ 157316 h 4906297"/>
                <a:gd name="connsiteX10" fmla="*/ 4050890 w 6499123"/>
                <a:gd name="connsiteY10" fmla="*/ 422787 h 4906297"/>
                <a:gd name="connsiteX11" fmla="*/ 3706761 w 6499123"/>
                <a:gd name="connsiteY11" fmla="*/ 1494504 h 4906297"/>
                <a:gd name="connsiteX12" fmla="*/ 3480619 w 6499123"/>
                <a:gd name="connsiteY12" fmla="*/ 3559278 h 4906297"/>
                <a:gd name="connsiteX13" fmla="*/ 3411794 w 6499123"/>
                <a:gd name="connsiteY13" fmla="*/ 4168878 h 4906297"/>
                <a:gd name="connsiteX14" fmla="*/ 3126658 w 6499123"/>
                <a:gd name="connsiteY14" fmla="*/ 4660491 h 4906297"/>
                <a:gd name="connsiteX15" fmla="*/ 2576052 w 6499123"/>
                <a:gd name="connsiteY15" fmla="*/ 4837471 h 4906297"/>
                <a:gd name="connsiteX16" fmla="*/ 1189703 w 6499123"/>
                <a:gd name="connsiteY16" fmla="*/ 4857136 h 4906297"/>
                <a:gd name="connsiteX17" fmla="*/ 353961 w 6499123"/>
                <a:gd name="connsiteY17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146323 w 6499123"/>
                <a:gd name="connsiteY4" fmla="*/ 363794 h 4906297"/>
                <a:gd name="connsiteX5" fmla="*/ 3608439 w 6499123"/>
                <a:gd name="connsiteY5" fmla="*/ 98323 h 4906297"/>
                <a:gd name="connsiteX6" fmla="*/ 4788310 w 6499123"/>
                <a:gd name="connsiteY6" fmla="*/ 49162 h 4906297"/>
                <a:gd name="connsiteX7" fmla="*/ 6499123 w 6499123"/>
                <a:gd name="connsiteY7" fmla="*/ 0 h 4906297"/>
                <a:gd name="connsiteX8" fmla="*/ 4581832 w 6499123"/>
                <a:gd name="connsiteY8" fmla="*/ 157316 h 4906297"/>
                <a:gd name="connsiteX9" fmla="*/ 4050890 w 6499123"/>
                <a:gd name="connsiteY9" fmla="*/ 422787 h 4906297"/>
                <a:gd name="connsiteX10" fmla="*/ 3706761 w 6499123"/>
                <a:gd name="connsiteY10" fmla="*/ 1494504 h 4906297"/>
                <a:gd name="connsiteX11" fmla="*/ 3480619 w 6499123"/>
                <a:gd name="connsiteY11" fmla="*/ 3559278 h 4906297"/>
                <a:gd name="connsiteX12" fmla="*/ 3411794 w 6499123"/>
                <a:gd name="connsiteY12" fmla="*/ 4168878 h 4906297"/>
                <a:gd name="connsiteX13" fmla="*/ 3126658 w 6499123"/>
                <a:gd name="connsiteY13" fmla="*/ 4660491 h 4906297"/>
                <a:gd name="connsiteX14" fmla="*/ 2576052 w 6499123"/>
                <a:gd name="connsiteY14" fmla="*/ 4837471 h 4906297"/>
                <a:gd name="connsiteX15" fmla="*/ 1189703 w 6499123"/>
                <a:gd name="connsiteY15" fmla="*/ 4857136 h 4906297"/>
                <a:gd name="connsiteX16" fmla="*/ 353961 w 6499123"/>
                <a:gd name="connsiteY16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146323 w 6499123"/>
                <a:gd name="connsiteY4" fmla="*/ 363794 h 4906297"/>
                <a:gd name="connsiteX5" fmla="*/ 3608439 w 6499123"/>
                <a:gd name="connsiteY5" fmla="*/ 98323 h 4906297"/>
                <a:gd name="connsiteX6" fmla="*/ 4788310 w 6499123"/>
                <a:gd name="connsiteY6" fmla="*/ 49162 h 4906297"/>
                <a:gd name="connsiteX7" fmla="*/ 6499123 w 6499123"/>
                <a:gd name="connsiteY7" fmla="*/ 0 h 4906297"/>
                <a:gd name="connsiteX8" fmla="*/ 4581832 w 6499123"/>
                <a:gd name="connsiteY8" fmla="*/ 157316 h 4906297"/>
                <a:gd name="connsiteX9" fmla="*/ 4050890 w 6499123"/>
                <a:gd name="connsiteY9" fmla="*/ 422787 h 4906297"/>
                <a:gd name="connsiteX10" fmla="*/ 3706761 w 6499123"/>
                <a:gd name="connsiteY10" fmla="*/ 1494504 h 4906297"/>
                <a:gd name="connsiteX11" fmla="*/ 3480619 w 6499123"/>
                <a:gd name="connsiteY11" fmla="*/ 3559278 h 4906297"/>
                <a:gd name="connsiteX12" fmla="*/ 3411794 w 6499123"/>
                <a:gd name="connsiteY12" fmla="*/ 4168878 h 4906297"/>
                <a:gd name="connsiteX13" fmla="*/ 3126658 w 6499123"/>
                <a:gd name="connsiteY13" fmla="*/ 4660491 h 4906297"/>
                <a:gd name="connsiteX14" fmla="*/ 2576052 w 6499123"/>
                <a:gd name="connsiteY14" fmla="*/ 4837471 h 4906297"/>
                <a:gd name="connsiteX15" fmla="*/ 1189703 w 6499123"/>
                <a:gd name="connsiteY15" fmla="*/ 4857136 h 4906297"/>
                <a:gd name="connsiteX16" fmla="*/ 353961 w 6499123"/>
                <a:gd name="connsiteY16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146323 w 6499123"/>
                <a:gd name="connsiteY4" fmla="*/ 363794 h 4906297"/>
                <a:gd name="connsiteX5" fmla="*/ 3608439 w 6499123"/>
                <a:gd name="connsiteY5" fmla="*/ 98323 h 4906297"/>
                <a:gd name="connsiteX6" fmla="*/ 4788310 w 6499123"/>
                <a:gd name="connsiteY6" fmla="*/ 49162 h 4906297"/>
                <a:gd name="connsiteX7" fmla="*/ 6499123 w 6499123"/>
                <a:gd name="connsiteY7" fmla="*/ 0 h 4906297"/>
                <a:gd name="connsiteX8" fmla="*/ 4581832 w 6499123"/>
                <a:gd name="connsiteY8" fmla="*/ 157316 h 4906297"/>
                <a:gd name="connsiteX9" fmla="*/ 4050890 w 6499123"/>
                <a:gd name="connsiteY9" fmla="*/ 422787 h 4906297"/>
                <a:gd name="connsiteX10" fmla="*/ 3706761 w 6499123"/>
                <a:gd name="connsiteY10" fmla="*/ 1494504 h 4906297"/>
                <a:gd name="connsiteX11" fmla="*/ 3480619 w 6499123"/>
                <a:gd name="connsiteY11" fmla="*/ 3559278 h 4906297"/>
                <a:gd name="connsiteX12" fmla="*/ 3411794 w 6499123"/>
                <a:gd name="connsiteY12" fmla="*/ 4168878 h 4906297"/>
                <a:gd name="connsiteX13" fmla="*/ 3126658 w 6499123"/>
                <a:gd name="connsiteY13" fmla="*/ 4660491 h 4906297"/>
                <a:gd name="connsiteX14" fmla="*/ 2576052 w 6499123"/>
                <a:gd name="connsiteY14" fmla="*/ 4837471 h 4906297"/>
                <a:gd name="connsiteX15" fmla="*/ 1189703 w 6499123"/>
                <a:gd name="connsiteY15" fmla="*/ 4857136 h 4906297"/>
                <a:gd name="connsiteX16" fmla="*/ 353961 w 6499123"/>
                <a:gd name="connsiteY16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874399 h 4886633"/>
                <a:gd name="connsiteX1" fmla="*/ 2064774 w 6499123"/>
                <a:gd name="connsiteY1" fmla="*/ 4739149 h 4886633"/>
                <a:gd name="connsiteX2" fmla="*/ 2625213 w 6499123"/>
                <a:gd name="connsiteY2" fmla="*/ 3991897 h 4886633"/>
                <a:gd name="connsiteX3" fmla="*/ 2989007 w 6499123"/>
                <a:gd name="connsiteY3" fmla="*/ 875071 h 4886633"/>
                <a:gd name="connsiteX4" fmla="*/ 3608439 w 6499123"/>
                <a:gd name="connsiteY4" fmla="*/ 98323 h 4886633"/>
                <a:gd name="connsiteX5" fmla="*/ 4788310 w 6499123"/>
                <a:gd name="connsiteY5" fmla="*/ 49162 h 4886633"/>
                <a:gd name="connsiteX6" fmla="*/ 6499123 w 6499123"/>
                <a:gd name="connsiteY6" fmla="*/ 0 h 4886633"/>
                <a:gd name="connsiteX7" fmla="*/ 4581832 w 6499123"/>
                <a:gd name="connsiteY7" fmla="*/ 157316 h 4886633"/>
                <a:gd name="connsiteX8" fmla="*/ 4050890 w 6499123"/>
                <a:gd name="connsiteY8" fmla="*/ 422787 h 4886633"/>
                <a:gd name="connsiteX9" fmla="*/ 3706761 w 6499123"/>
                <a:gd name="connsiteY9" fmla="*/ 1494504 h 4886633"/>
                <a:gd name="connsiteX10" fmla="*/ 3480619 w 6499123"/>
                <a:gd name="connsiteY10" fmla="*/ 3559278 h 4886633"/>
                <a:gd name="connsiteX11" fmla="*/ 3411794 w 6499123"/>
                <a:gd name="connsiteY11" fmla="*/ 4168878 h 4886633"/>
                <a:gd name="connsiteX12" fmla="*/ 3126658 w 6499123"/>
                <a:gd name="connsiteY12" fmla="*/ 4660491 h 4886633"/>
                <a:gd name="connsiteX13" fmla="*/ 2576052 w 6499123"/>
                <a:gd name="connsiteY13" fmla="*/ 4837471 h 4886633"/>
                <a:gd name="connsiteX14" fmla="*/ 1189703 w 6499123"/>
                <a:gd name="connsiteY14" fmla="*/ 4857136 h 4886633"/>
                <a:gd name="connsiteX15" fmla="*/ 353961 w 6499123"/>
                <a:gd name="connsiteY15" fmla="*/ 4886633 h 4886633"/>
                <a:gd name="connsiteX0" fmla="*/ 0 w 6499943"/>
                <a:gd name="connsiteY0" fmla="*/ 4880679 h 4892913"/>
                <a:gd name="connsiteX1" fmla="*/ 2064774 w 6499943"/>
                <a:gd name="connsiteY1" fmla="*/ 4745429 h 4892913"/>
                <a:gd name="connsiteX2" fmla="*/ 2625213 w 6499943"/>
                <a:gd name="connsiteY2" fmla="*/ 3998177 h 4892913"/>
                <a:gd name="connsiteX3" fmla="*/ 2989007 w 6499943"/>
                <a:gd name="connsiteY3" fmla="*/ 881351 h 4892913"/>
                <a:gd name="connsiteX4" fmla="*/ 3608439 w 6499943"/>
                <a:gd name="connsiteY4" fmla="*/ 104603 h 4892913"/>
                <a:gd name="connsiteX5" fmla="*/ 4798942 w 6499943"/>
                <a:gd name="connsiteY5" fmla="*/ 34177 h 4892913"/>
                <a:gd name="connsiteX6" fmla="*/ 6499123 w 6499943"/>
                <a:gd name="connsiteY6" fmla="*/ 6280 h 4892913"/>
                <a:gd name="connsiteX7" fmla="*/ 4581832 w 6499943"/>
                <a:gd name="connsiteY7" fmla="*/ 163596 h 4892913"/>
                <a:gd name="connsiteX8" fmla="*/ 4050890 w 6499943"/>
                <a:gd name="connsiteY8" fmla="*/ 429067 h 4892913"/>
                <a:gd name="connsiteX9" fmla="*/ 3706761 w 6499943"/>
                <a:gd name="connsiteY9" fmla="*/ 1500784 h 4892913"/>
                <a:gd name="connsiteX10" fmla="*/ 3480619 w 6499943"/>
                <a:gd name="connsiteY10" fmla="*/ 3565558 h 4892913"/>
                <a:gd name="connsiteX11" fmla="*/ 3411794 w 6499943"/>
                <a:gd name="connsiteY11" fmla="*/ 4175158 h 4892913"/>
                <a:gd name="connsiteX12" fmla="*/ 3126658 w 6499943"/>
                <a:gd name="connsiteY12" fmla="*/ 4666771 h 4892913"/>
                <a:gd name="connsiteX13" fmla="*/ 2576052 w 6499943"/>
                <a:gd name="connsiteY13" fmla="*/ 4843751 h 4892913"/>
                <a:gd name="connsiteX14" fmla="*/ 1189703 w 6499943"/>
                <a:gd name="connsiteY14" fmla="*/ 4863416 h 4892913"/>
                <a:gd name="connsiteX15" fmla="*/ 353961 w 6499943"/>
                <a:gd name="connsiteY15" fmla="*/ 4892913 h 4892913"/>
                <a:gd name="connsiteX0" fmla="*/ 0 w 6499943"/>
                <a:gd name="connsiteY0" fmla="*/ 4880679 h 4892913"/>
                <a:gd name="connsiteX1" fmla="*/ 2064774 w 6499943"/>
                <a:gd name="connsiteY1" fmla="*/ 4745429 h 4892913"/>
                <a:gd name="connsiteX2" fmla="*/ 2625213 w 6499943"/>
                <a:gd name="connsiteY2" fmla="*/ 3998177 h 4892913"/>
                <a:gd name="connsiteX3" fmla="*/ 2989007 w 6499943"/>
                <a:gd name="connsiteY3" fmla="*/ 881351 h 4892913"/>
                <a:gd name="connsiteX4" fmla="*/ 3608439 w 6499943"/>
                <a:gd name="connsiteY4" fmla="*/ 104603 h 4892913"/>
                <a:gd name="connsiteX5" fmla="*/ 4798942 w 6499943"/>
                <a:gd name="connsiteY5" fmla="*/ 34177 h 4892913"/>
                <a:gd name="connsiteX6" fmla="*/ 6499123 w 6499943"/>
                <a:gd name="connsiteY6" fmla="*/ 6280 h 4892913"/>
                <a:gd name="connsiteX7" fmla="*/ 4581832 w 6499943"/>
                <a:gd name="connsiteY7" fmla="*/ 163596 h 4892913"/>
                <a:gd name="connsiteX8" fmla="*/ 4050890 w 6499943"/>
                <a:gd name="connsiteY8" fmla="*/ 429067 h 4892913"/>
                <a:gd name="connsiteX9" fmla="*/ 3706761 w 6499943"/>
                <a:gd name="connsiteY9" fmla="*/ 1500784 h 4892913"/>
                <a:gd name="connsiteX10" fmla="*/ 3480619 w 6499943"/>
                <a:gd name="connsiteY10" fmla="*/ 3565558 h 4892913"/>
                <a:gd name="connsiteX11" fmla="*/ 3411794 w 6499943"/>
                <a:gd name="connsiteY11" fmla="*/ 4175158 h 4892913"/>
                <a:gd name="connsiteX12" fmla="*/ 3126658 w 6499943"/>
                <a:gd name="connsiteY12" fmla="*/ 4666771 h 4892913"/>
                <a:gd name="connsiteX13" fmla="*/ 2576052 w 6499943"/>
                <a:gd name="connsiteY13" fmla="*/ 4843751 h 4892913"/>
                <a:gd name="connsiteX14" fmla="*/ 1189703 w 6499943"/>
                <a:gd name="connsiteY14" fmla="*/ 4863416 h 4892913"/>
                <a:gd name="connsiteX15" fmla="*/ 353961 w 6499943"/>
                <a:gd name="connsiteY15" fmla="*/ 4892913 h 4892913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358631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01161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126658 w 6499891"/>
                <a:gd name="connsiteY11" fmla="*/ 4675272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75514 w 6499891"/>
                <a:gd name="connsiteY11" fmla="*/ 466464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32983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32983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48802 w 6499891"/>
                <a:gd name="connsiteY9" fmla="*/ 1519795 h 4901414"/>
                <a:gd name="connsiteX10" fmla="*/ 3491252 w 6499891"/>
                <a:gd name="connsiteY10" fmla="*/ 3574059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48802 w 6499891"/>
                <a:gd name="connsiteY9" fmla="*/ 1519795 h 4901414"/>
                <a:gd name="connsiteX10" fmla="*/ 3564825 w 6499891"/>
                <a:gd name="connsiteY10" fmla="*/ 3553038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48802 w 6499891"/>
                <a:gd name="connsiteY9" fmla="*/ 1519795 h 4901414"/>
                <a:gd name="connsiteX10" fmla="*/ 3564825 w 6499891"/>
                <a:gd name="connsiteY10" fmla="*/ 3542528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64825 w 6499891"/>
                <a:gd name="connsiteY10" fmla="*/ 3542528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3"/>
                <a:gd name="connsiteY0" fmla="*/ 4887923 h 4900157"/>
                <a:gd name="connsiteX1" fmla="*/ 2064774 w 6499893"/>
                <a:gd name="connsiteY1" fmla="*/ 4752673 h 4900157"/>
                <a:gd name="connsiteX2" fmla="*/ 2625213 w 6499893"/>
                <a:gd name="connsiteY2" fmla="*/ 4005421 h 4900157"/>
                <a:gd name="connsiteX3" fmla="*/ 3011418 w 6499893"/>
                <a:gd name="connsiteY3" fmla="*/ 893077 h 4900157"/>
                <a:gd name="connsiteX4" fmla="*/ 3569757 w 6499893"/>
                <a:gd name="connsiteY4" fmla="*/ 117619 h 4900157"/>
                <a:gd name="connsiteX5" fmla="*/ 4798942 w 6499893"/>
                <a:gd name="connsiteY5" fmla="*/ 20156 h 4900157"/>
                <a:gd name="connsiteX6" fmla="*/ 6499123 w 6499893"/>
                <a:gd name="connsiteY6" fmla="*/ 13524 h 4900157"/>
                <a:gd name="connsiteX7" fmla="*/ 4581832 w 6499893"/>
                <a:gd name="connsiteY7" fmla="*/ 170840 h 4900157"/>
                <a:gd name="connsiteX8" fmla="*/ 4050890 w 6499893"/>
                <a:gd name="connsiteY8" fmla="*/ 436311 h 4900157"/>
                <a:gd name="connsiteX9" fmla="*/ 3735355 w 6499893"/>
                <a:gd name="connsiteY9" fmla="*/ 1518538 h 4900157"/>
                <a:gd name="connsiteX10" fmla="*/ 3537931 w 6499893"/>
                <a:gd name="connsiteY10" fmla="*/ 3536789 h 4900157"/>
                <a:gd name="connsiteX11" fmla="*/ 3264881 w 6499893"/>
                <a:gd name="connsiteY11" fmla="*/ 4620853 h 4900157"/>
                <a:gd name="connsiteX12" fmla="*/ 2576052 w 6499893"/>
                <a:gd name="connsiteY12" fmla="*/ 4850995 h 4900157"/>
                <a:gd name="connsiteX13" fmla="*/ 1189703 w 6499893"/>
                <a:gd name="connsiteY13" fmla="*/ 4870660 h 4900157"/>
                <a:gd name="connsiteX14" fmla="*/ 353961 w 6499893"/>
                <a:gd name="connsiteY14" fmla="*/ 4900157 h 4900157"/>
                <a:gd name="connsiteX0" fmla="*/ 0 w 6499893"/>
                <a:gd name="connsiteY0" fmla="*/ 4887923 h 4900157"/>
                <a:gd name="connsiteX1" fmla="*/ 2064774 w 6499893"/>
                <a:gd name="connsiteY1" fmla="*/ 4752673 h 4900157"/>
                <a:gd name="connsiteX2" fmla="*/ 2625213 w 6499893"/>
                <a:gd name="connsiteY2" fmla="*/ 4005421 h 4900157"/>
                <a:gd name="connsiteX3" fmla="*/ 3011418 w 6499893"/>
                <a:gd name="connsiteY3" fmla="*/ 893077 h 4900157"/>
                <a:gd name="connsiteX4" fmla="*/ 3569757 w 6499893"/>
                <a:gd name="connsiteY4" fmla="*/ 117619 h 4900157"/>
                <a:gd name="connsiteX5" fmla="*/ 4798942 w 6499893"/>
                <a:gd name="connsiteY5" fmla="*/ 20156 h 4900157"/>
                <a:gd name="connsiteX6" fmla="*/ 6499123 w 6499893"/>
                <a:gd name="connsiteY6" fmla="*/ 13524 h 4900157"/>
                <a:gd name="connsiteX7" fmla="*/ 4581832 w 6499893"/>
                <a:gd name="connsiteY7" fmla="*/ 170840 h 4900157"/>
                <a:gd name="connsiteX8" fmla="*/ 4050890 w 6499893"/>
                <a:gd name="connsiteY8" fmla="*/ 436311 h 4900157"/>
                <a:gd name="connsiteX9" fmla="*/ 3735355 w 6499893"/>
                <a:gd name="connsiteY9" fmla="*/ 1518538 h 4900157"/>
                <a:gd name="connsiteX10" fmla="*/ 3537931 w 6499893"/>
                <a:gd name="connsiteY10" fmla="*/ 3536789 h 4900157"/>
                <a:gd name="connsiteX11" fmla="*/ 3264881 w 6499893"/>
                <a:gd name="connsiteY11" fmla="*/ 4620853 h 4900157"/>
                <a:gd name="connsiteX12" fmla="*/ 2576052 w 6499893"/>
                <a:gd name="connsiteY12" fmla="*/ 4850995 h 4900157"/>
                <a:gd name="connsiteX13" fmla="*/ 1189703 w 6499893"/>
                <a:gd name="connsiteY13" fmla="*/ 4870660 h 4900157"/>
                <a:gd name="connsiteX14" fmla="*/ 353961 w 6499893"/>
                <a:gd name="connsiteY14" fmla="*/ 4900157 h 4900157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21338 w 6499893"/>
                <a:gd name="connsiteY11" fmla="*/ 4588644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21338 w 6499893"/>
                <a:gd name="connsiteY11" fmla="*/ 4588644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21338 w 6499893"/>
                <a:gd name="connsiteY11" fmla="*/ 4588644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925590 h 4937824"/>
                <a:gd name="connsiteX1" fmla="*/ 2064774 w 6499893"/>
                <a:gd name="connsiteY1" fmla="*/ 4790340 h 4937824"/>
                <a:gd name="connsiteX2" fmla="*/ 2625213 w 6499893"/>
                <a:gd name="connsiteY2" fmla="*/ 4043088 h 4937824"/>
                <a:gd name="connsiteX3" fmla="*/ 3011418 w 6499893"/>
                <a:gd name="connsiteY3" fmla="*/ 930744 h 4937824"/>
                <a:gd name="connsiteX4" fmla="*/ 3569757 w 6499893"/>
                <a:gd name="connsiteY4" fmla="*/ 207537 h 4937824"/>
                <a:gd name="connsiteX5" fmla="*/ 4798942 w 6499893"/>
                <a:gd name="connsiteY5" fmla="*/ 57823 h 4937824"/>
                <a:gd name="connsiteX6" fmla="*/ 6499123 w 6499893"/>
                <a:gd name="connsiteY6" fmla="*/ 7648 h 4937824"/>
                <a:gd name="connsiteX7" fmla="*/ 4581832 w 6499893"/>
                <a:gd name="connsiteY7" fmla="*/ 208507 h 4937824"/>
                <a:gd name="connsiteX8" fmla="*/ 4050890 w 6499893"/>
                <a:gd name="connsiteY8" fmla="*/ 473978 h 4937824"/>
                <a:gd name="connsiteX9" fmla="*/ 3735355 w 6499893"/>
                <a:gd name="connsiteY9" fmla="*/ 1556205 h 4937824"/>
                <a:gd name="connsiteX10" fmla="*/ 3537931 w 6499893"/>
                <a:gd name="connsiteY10" fmla="*/ 3574456 h 4937824"/>
                <a:gd name="connsiteX11" fmla="*/ 3221338 w 6499893"/>
                <a:gd name="connsiteY11" fmla="*/ 4623686 h 4937824"/>
                <a:gd name="connsiteX12" fmla="*/ 2576052 w 6499893"/>
                <a:gd name="connsiteY12" fmla="*/ 4853827 h 4937824"/>
                <a:gd name="connsiteX13" fmla="*/ 1189703 w 6499893"/>
                <a:gd name="connsiteY13" fmla="*/ 4908327 h 4937824"/>
                <a:gd name="connsiteX14" fmla="*/ 353961 w 6499893"/>
                <a:gd name="connsiteY14" fmla="*/ 4937824 h 4937824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6445 h 4928679"/>
                <a:gd name="connsiteX1" fmla="*/ 2064774 w 6499893"/>
                <a:gd name="connsiteY1" fmla="*/ 4781195 h 4928679"/>
                <a:gd name="connsiteX2" fmla="*/ 2625213 w 6499893"/>
                <a:gd name="connsiteY2" fmla="*/ 4033943 h 4928679"/>
                <a:gd name="connsiteX3" fmla="*/ 3011418 w 6499893"/>
                <a:gd name="connsiteY3" fmla="*/ 921599 h 4928679"/>
                <a:gd name="connsiteX4" fmla="*/ 3569757 w 6499893"/>
                <a:gd name="connsiteY4" fmla="*/ 198392 h 4928679"/>
                <a:gd name="connsiteX5" fmla="*/ 4798942 w 6499893"/>
                <a:gd name="connsiteY5" fmla="*/ 48678 h 4928679"/>
                <a:gd name="connsiteX6" fmla="*/ 6499123 w 6499893"/>
                <a:gd name="connsiteY6" fmla="*/ 7211 h 4928679"/>
                <a:gd name="connsiteX7" fmla="*/ 4581832 w 6499893"/>
                <a:gd name="connsiteY7" fmla="*/ 179042 h 4928679"/>
                <a:gd name="connsiteX8" fmla="*/ 4050890 w 6499893"/>
                <a:gd name="connsiteY8" fmla="*/ 464833 h 4928679"/>
                <a:gd name="connsiteX9" fmla="*/ 3735355 w 6499893"/>
                <a:gd name="connsiteY9" fmla="*/ 1547060 h 4928679"/>
                <a:gd name="connsiteX10" fmla="*/ 3537931 w 6499893"/>
                <a:gd name="connsiteY10" fmla="*/ 3565311 h 4928679"/>
                <a:gd name="connsiteX11" fmla="*/ 3221338 w 6499893"/>
                <a:gd name="connsiteY11" fmla="*/ 4614541 h 4928679"/>
                <a:gd name="connsiteX12" fmla="*/ 2576052 w 6499893"/>
                <a:gd name="connsiteY12" fmla="*/ 4844682 h 4928679"/>
                <a:gd name="connsiteX13" fmla="*/ 1189703 w 6499893"/>
                <a:gd name="connsiteY13" fmla="*/ 4899182 h 4928679"/>
                <a:gd name="connsiteX14" fmla="*/ 353961 w 6499893"/>
                <a:gd name="connsiteY14" fmla="*/ 4928679 h 4928679"/>
                <a:gd name="connsiteX0" fmla="*/ 0 w 6499893"/>
                <a:gd name="connsiteY0" fmla="*/ 4916445 h 4928679"/>
                <a:gd name="connsiteX1" fmla="*/ 2064774 w 6499893"/>
                <a:gd name="connsiteY1" fmla="*/ 4781195 h 4928679"/>
                <a:gd name="connsiteX2" fmla="*/ 2625213 w 6499893"/>
                <a:gd name="connsiteY2" fmla="*/ 4033943 h 4928679"/>
                <a:gd name="connsiteX3" fmla="*/ 3011418 w 6499893"/>
                <a:gd name="connsiteY3" fmla="*/ 921599 h 4928679"/>
                <a:gd name="connsiteX4" fmla="*/ 3569757 w 6499893"/>
                <a:gd name="connsiteY4" fmla="*/ 198392 h 4928679"/>
                <a:gd name="connsiteX5" fmla="*/ 4798942 w 6499893"/>
                <a:gd name="connsiteY5" fmla="*/ 48678 h 4928679"/>
                <a:gd name="connsiteX6" fmla="*/ 6499123 w 6499893"/>
                <a:gd name="connsiteY6" fmla="*/ 7211 h 4928679"/>
                <a:gd name="connsiteX7" fmla="*/ 4581832 w 6499893"/>
                <a:gd name="connsiteY7" fmla="*/ 179042 h 4928679"/>
                <a:gd name="connsiteX8" fmla="*/ 4050890 w 6499893"/>
                <a:gd name="connsiteY8" fmla="*/ 464833 h 4928679"/>
                <a:gd name="connsiteX9" fmla="*/ 3735355 w 6499893"/>
                <a:gd name="connsiteY9" fmla="*/ 1547060 h 4928679"/>
                <a:gd name="connsiteX10" fmla="*/ 3537931 w 6499893"/>
                <a:gd name="connsiteY10" fmla="*/ 3565311 h 4928679"/>
                <a:gd name="connsiteX11" fmla="*/ 3221338 w 6499893"/>
                <a:gd name="connsiteY11" fmla="*/ 4614541 h 4928679"/>
                <a:gd name="connsiteX12" fmla="*/ 2576052 w 6499893"/>
                <a:gd name="connsiteY12" fmla="*/ 4844682 h 4928679"/>
                <a:gd name="connsiteX13" fmla="*/ 1189703 w 6499893"/>
                <a:gd name="connsiteY13" fmla="*/ 4899182 h 4928679"/>
                <a:gd name="connsiteX14" fmla="*/ 353961 w 6499893"/>
                <a:gd name="connsiteY14" fmla="*/ 4928679 h 4928679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94783 w 6504973"/>
                <a:gd name="connsiteY13" fmla="*/ 490158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932990"/>
                <a:gd name="connsiteY0" fmla="*/ 4939163 h 4939163"/>
                <a:gd name="connsiteX1" fmla="*/ 2497871 w 6932990"/>
                <a:gd name="connsiteY1" fmla="*/ 4783593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12640 w 6932990"/>
                <a:gd name="connsiteY13" fmla="*/ 4916820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97871 w 6932990"/>
                <a:gd name="connsiteY1" fmla="*/ 4783593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719645 w 6932990"/>
                <a:gd name="connsiteY13" fmla="*/ 4741722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97871 w 6932990"/>
                <a:gd name="connsiteY1" fmla="*/ 4783593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2591382 w 6932990"/>
                <a:gd name="connsiteY2" fmla="*/ 328731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2591382 w 6932990"/>
                <a:gd name="connsiteY2" fmla="*/ 3287311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1725620 w 6932990"/>
                <a:gd name="connsiteY2" fmla="*/ 3024664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1165181 w 6932990"/>
                <a:gd name="connsiteY1" fmla="*/ 4015107 h 4939163"/>
                <a:gd name="connsiteX2" fmla="*/ 1725620 w 6932990"/>
                <a:gd name="connsiteY2" fmla="*/ 3024664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1213820 w 6932990"/>
                <a:gd name="connsiteY1" fmla="*/ 4073473 h 4939163"/>
                <a:gd name="connsiteX2" fmla="*/ 1725620 w 6932990"/>
                <a:gd name="connsiteY2" fmla="*/ 3024664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483987 w 6932224"/>
                <a:gd name="connsiteY8" fmla="*/ 493741 h 4965673"/>
                <a:gd name="connsiteX9" fmla="*/ 4168452 w 6932224"/>
                <a:gd name="connsiteY9" fmla="*/ 1575968 h 4965673"/>
                <a:gd name="connsiteX10" fmla="*/ 3971028 w 6932224"/>
                <a:gd name="connsiteY10" fmla="*/ 3594219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843910 w 6932224"/>
                <a:gd name="connsiteY8" fmla="*/ 1184405 h 4965673"/>
                <a:gd name="connsiteX9" fmla="*/ 4168452 w 6932224"/>
                <a:gd name="connsiteY9" fmla="*/ 1575968 h 4965673"/>
                <a:gd name="connsiteX10" fmla="*/ 3971028 w 6932224"/>
                <a:gd name="connsiteY10" fmla="*/ 3594219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843910 w 6932224"/>
                <a:gd name="connsiteY8" fmla="*/ 1184405 h 4965673"/>
                <a:gd name="connsiteX9" fmla="*/ 4742384 w 6932224"/>
                <a:gd name="connsiteY9" fmla="*/ 2286087 h 4965673"/>
                <a:gd name="connsiteX10" fmla="*/ 3971028 w 6932224"/>
                <a:gd name="connsiteY10" fmla="*/ 3594219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843910 w 6932224"/>
                <a:gd name="connsiteY8" fmla="*/ 1184405 h 4965673"/>
                <a:gd name="connsiteX9" fmla="*/ 4742384 w 6932224"/>
                <a:gd name="connsiteY9" fmla="*/ 2286087 h 4965673"/>
                <a:gd name="connsiteX10" fmla="*/ 4253130 w 6932224"/>
                <a:gd name="connsiteY10" fmla="*/ 3983325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3"/>
                <a:gd name="connsiteY0" fmla="*/ 4965673 h 4965673"/>
                <a:gd name="connsiteX1" fmla="*/ 1213820 w 6932223"/>
                <a:gd name="connsiteY1" fmla="*/ 4099983 h 4965673"/>
                <a:gd name="connsiteX2" fmla="*/ 1725620 w 6932223"/>
                <a:gd name="connsiteY2" fmla="*/ 3051174 h 4965673"/>
                <a:gd name="connsiteX3" fmla="*/ 3006770 w 6932223"/>
                <a:gd name="connsiteY3" fmla="*/ 979690 h 4965673"/>
                <a:gd name="connsiteX4" fmla="*/ 4002854 w 6932223"/>
                <a:gd name="connsiteY4" fmla="*/ 227300 h 4965673"/>
                <a:gd name="connsiteX5" fmla="*/ 5232039 w 6932223"/>
                <a:gd name="connsiteY5" fmla="*/ 67426 h 4965673"/>
                <a:gd name="connsiteX6" fmla="*/ 6932220 w 6932223"/>
                <a:gd name="connsiteY6" fmla="*/ 36119 h 4965673"/>
                <a:gd name="connsiteX7" fmla="*/ 5248393 w 6932223"/>
                <a:gd name="connsiteY7" fmla="*/ 567874 h 4965673"/>
                <a:gd name="connsiteX8" fmla="*/ 5330293 w 6932223"/>
                <a:gd name="connsiteY8" fmla="*/ 1223316 h 4965673"/>
                <a:gd name="connsiteX9" fmla="*/ 4742384 w 6932223"/>
                <a:gd name="connsiteY9" fmla="*/ 2286087 h 4965673"/>
                <a:gd name="connsiteX10" fmla="*/ 4253130 w 6932223"/>
                <a:gd name="connsiteY10" fmla="*/ 3983325 h 4965673"/>
                <a:gd name="connsiteX11" fmla="*/ 3654435 w 6932223"/>
                <a:gd name="connsiteY11" fmla="*/ 4643449 h 4965673"/>
                <a:gd name="connsiteX12" fmla="*/ 3009149 w 6932223"/>
                <a:gd name="connsiteY12" fmla="*/ 4873590 h 4965673"/>
                <a:gd name="connsiteX13" fmla="*/ 1690462 w 6932223"/>
                <a:gd name="connsiteY13" fmla="*/ 4943329 h 4965673"/>
                <a:gd name="connsiteX14" fmla="*/ 787058 w 6932223"/>
                <a:gd name="connsiteY14" fmla="*/ 4957587 h 4965673"/>
                <a:gd name="connsiteX0" fmla="*/ 0 w 6946427"/>
                <a:gd name="connsiteY0" fmla="*/ 4975025 h 4975025"/>
                <a:gd name="connsiteX1" fmla="*/ 1213820 w 6946427"/>
                <a:gd name="connsiteY1" fmla="*/ 4109335 h 4975025"/>
                <a:gd name="connsiteX2" fmla="*/ 1725620 w 6946427"/>
                <a:gd name="connsiteY2" fmla="*/ 3060526 h 4975025"/>
                <a:gd name="connsiteX3" fmla="*/ 3006770 w 6946427"/>
                <a:gd name="connsiteY3" fmla="*/ 989042 h 4975025"/>
                <a:gd name="connsiteX4" fmla="*/ 4002854 w 6946427"/>
                <a:gd name="connsiteY4" fmla="*/ 236652 h 4975025"/>
                <a:gd name="connsiteX5" fmla="*/ 5232039 w 6946427"/>
                <a:gd name="connsiteY5" fmla="*/ 76778 h 4975025"/>
                <a:gd name="connsiteX6" fmla="*/ 6932220 w 6946427"/>
                <a:gd name="connsiteY6" fmla="*/ 45471 h 4975025"/>
                <a:gd name="connsiteX7" fmla="*/ 6007151 w 6946427"/>
                <a:gd name="connsiteY7" fmla="*/ 703685 h 4975025"/>
                <a:gd name="connsiteX8" fmla="*/ 5330293 w 6946427"/>
                <a:gd name="connsiteY8" fmla="*/ 1232668 h 4975025"/>
                <a:gd name="connsiteX9" fmla="*/ 4742384 w 6946427"/>
                <a:gd name="connsiteY9" fmla="*/ 2295439 h 4975025"/>
                <a:gd name="connsiteX10" fmla="*/ 4253130 w 6946427"/>
                <a:gd name="connsiteY10" fmla="*/ 3992677 h 4975025"/>
                <a:gd name="connsiteX11" fmla="*/ 3654435 w 6946427"/>
                <a:gd name="connsiteY11" fmla="*/ 4652801 h 4975025"/>
                <a:gd name="connsiteX12" fmla="*/ 3009149 w 6946427"/>
                <a:gd name="connsiteY12" fmla="*/ 4882942 h 4975025"/>
                <a:gd name="connsiteX13" fmla="*/ 1690462 w 6946427"/>
                <a:gd name="connsiteY13" fmla="*/ 4952681 h 4975025"/>
                <a:gd name="connsiteX14" fmla="*/ 787058 w 6946427"/>
                <a:gd name="connsiteY14" fmla="*/ 4966939 h 4975025"/>
                <a:gd name="connsiteX0" fmla="*/ 0 w 7071373"/>
                <a:gd name="connsiteY0" fmla="*/ 5023841 h 5023841"/>
                <a:gd name="connsiteX1" fmla="*/ 1213820 w 7071373"/>
                <a:gd name="connsiteY1" fmla="*/ 4158151 h 5023841"/>
                <a:gd name="connsiteX2" fmla="*/ 1725620 w 7071373"/>
                <a:gd name="connsiteY2" fmla="*/ 3109342 h 5023841"/>
                <a:gd name="connsiteX3" fmla="*/ 3006770 w 7071373"/>
                <a:gd name="connsiteY3" fmla="*/ 1037858 h 5023841"/>
                <a:gd name="connsiteX4" fmla="*/ 4002854 w 7071373"/>
                <a:gd name="connsiteY4" fmla="*/ 285468 h 5023841"/>
                <a:gd name="connsiteX5" fmla="*/ 5232039 w 7071373"/>
                <a:gd name="connsiteY5" fmla="*/ 125594 h 5023841"/>
                <a:gd name="connsiteX6" fmla="*/ 7058679 w 7071373"/>
                <a:gd name="connsiteY6" fmla="*/ 35921 h 5023841"/>
                <a:gd name="connsiteX7" fmla="*/ 6007151 w 7071373"/>
                <a:gd name="connsiteY7" fmla="*/ 752501 h 5023841"/>
                <a:gd name="connsiteX8" fmla="*/ 5330293 w 7071373"/>
                <a:gd name="connsiteY8" fmla="*/ 1281484 h 5023841"/>
                <a:gd name="connsiteX9" fmla="*/ 4742384 w 7071373"/>
                <a:gd name="connsiteY9" fmla="*/ 2344255 h 5023841"/>
                <a:gd name="connsiteX10" fmla="*/ 4253130 w 7071373"/>
                <a:gd name="connsiteY10" fmla="*/ 4041493 h 5023841"/>
                <a:gd name="connsiteX11" fmla="*/ 3654435 w 7071373"/>
                <a:gd name="connsiteY11" fmla="*/ 4701617 h 5023841"/>
                <a:gd name="connsiteX12" fmla="*/ 3009149 w 7071373"/>
                <a:gd name="connsiteY12" fmla="*/ 4931758 h 5023841"/>
                <a:gd name="connsiteX13" fmla="*/ 1690462 w 7071373"/>
                <a:gd name="connsiteY13" fmla="*/ 5001497 h 5023841"/>
                <a:gd name="connsiteX14" fmla="*/ 787058 w 7071373"/>
                <a:gd name="connsiteY14" fmla="*/ 5015755 h 5023841"/>
                <a:gd name="connsiteX0" fmla="*/ 0 w 6946427"/>
                <a:gd name="connsiteY0" fmla="*/ 4998885 h 4998885"/>
                <a:gd name="connsiteX1" fmla="*/ 1213820 w 6946427"/>
                <a:gd name="connsiteY1" fmla="*/ 4133195 h 4998885"/>
                <a:gd name="connsiteX2" fmla="*/ 1725620 w 6946427"/>
                <a:gd name="connsiteY2" fmla="*/ 3084386 h 4998885"/>
                <a:gd name="connsiteX3" fmla="*/ 3006770 w 6946427"/>
                <a:gd name="connsiteY3" fmla="*/ 1012902 h 4998885"/>
                <a:gd name="connsiteX4" fmla="*/ 4002854 w 6946427"/>
                <a:gd name="connsiteY4" fmla="*/ 260512 h 4998885"/>
                <a:gd name="connsiteX5" fmla="*/ 5232039 w 6946427"/>
                <a:gd name="connsiteY5" fmla="*/ 100638 h 4998885"/>
                <a:gd name="connsiteX6" fmla="*/ 6932220 w 6946427"/>
                <a:gd name="connsiteY6" fmla="*/ 40148 h 4998885"/>
                <a:gd name="connsiteX7" fmla="*/ 6007151 w 6946427"/>
                <a:gd name="connsiteY7" fmla="*/ 727545 h 4998885"/>
                <a:gd name="connsiteX8" fmla="*/ 5330293 w 6946427"/>
                <a:gd name="connsiteY8" fmla="*/ 1256528 h 4998885"/>
                <a:gd name="connsiteX9" fmla="*/ 4742384 w 6946427"/>
                <a:gd name="connsiteY9" fmla="*/ 2319299 h 4998885"/>
                <a:gd name="connsiteX10" fmla="*/ 4253130 w 6946427"/>
                <a:gd name="connsiteY10" fmla="*/ 4016537 h 4998885"/>
                <a:gd name="connsiteX11" fmla="*/ 3654435 w 6946427"/>
                <a:gd name="connsiteY11" fmla="*/ 4676661 h 4998885"/>
                <a:gd name="connsiteX12" fmla="*/ 3009149 w 6946427"/>
                <a:gd name="connsiteY12" fmla="*/ 4906802 h 4998885"/>
                <a:gd name="connsiteX13" fmla="*/ 1690462 w 6946427"/>
                <a:gd name="connsiteY13" fmla="*/ 4976541 h 4998885"/>
                <a:gd name="connsiteX14" fmla="*/ 787058 w 6946427"/>
                <a:gd name="connsiteY14" fmla="*/ 4990799 h 4998885"/>
                <a:gd name="connsiteX0" fmla="*/ 0 w 7206254"/>
                <a:gd name="connsiteY0" fmla="*/ 5023841 h 5023841"/>
                <a:gd name="connsiteX1" fmla="*/ 1213820 w 7206254"/>
                <a:gd name="connsiteY1" fmla="*/ 4158151 h 5023841"/>
                <a:gd name="connsiteX2" fmla="*/ 1725620 w 7206254"/>
                <a:gd name="connsiteY2" fmla="*/ 3109342 h 5023841"/>
                <a:gd name="connsiteX3" fmla="*/ 3006770 w 7206254"/>
                <a:gd name="connsiteY3" fmla="*/ 1037858 h 5023841"/>
                <a:gd name="connsiteX4" fmla="*/ 4002854 w 7206254"/>
                <a:gd name="connsiteY4" fmla="*/ 285468 h 5023841"/>
                <a:gd name="connsiteX5" fmla="*/ 5232039 w 7206254"/>
                <a:gd name="connsiteY5" fmla="*/ 125594 h 5023841"/>
                <a:gd name="connsiteX6" fmla="*/ 7194867 w 7206254"/>
                <a:gd name="connsiteY6" fmla="*/ 35921 h 5023841"/>
                <a:gd name="connsiteX7" fmla="*/ 6007151 w 7206254"/>
                <a:gd name="connsiteY7" fmla="*/ 752501 h 5023841"/>
                <a:gd name="connsiteX8" fmla="*/ 5330293 w 7206254"/>
                <a:gd name="connsiteY8" fmla="*/ 1281484 h 5023841"/>
                <a:gd name="connsiteX9" fmla="*/ 4742384 w 7206254"/>
                <a:gd name="connsiteY9" fmla="*/ 2344255 h 5023841"/>
                <a:gd name="connsiteX10" fmla="*/ 4253130 w 7206254"/>
                <a:gd name="connsiteY10" fmla="*/ 4041493 h 5023841"/>
                <a:gd name="connsiteX11" fmla="*/ 3654435 w 7206254"/>
                <a:gd name="connsiteY11" fmla="*/ 4701617 h 5023841"/>
                <a:gd name="connsiteX12" fmla="*/ 3009149 w 7206254"/>
                <a:gd name="connsiteY12" fmla="*/ 4931758 h 5023841"/>
                <a:gd name="connsiteX13" fmla="*/ 1690462 w 7206254"/>
                <a:gd name="connsiteY13" fmla="*/ 5001497 h 5023841"/>
                <a:gd name="connsiteX14" fmla="*/ 787058 w 7206254"/>
                <a:gd name="connsiteY14" fmla="*/ 5015755 h 5023841"/>
                <a:gd name="connsiteX0" fmla="*/ 0 w 7244513"/>
                <a:gd name="connsiteY0" fmla="*/ 5000335 h 5000335"/>
                <a:gd name="connsiteX1" fmla="*/ 1213820 w 7244513"/>
                <a:gd name="connsiteY1" fmla="*/ 4134645 h 5000335"/>
                <a:gd name="connsiteX2" fmla="*/ 1725620 w 7244513"/>
                <a:gd name="connsiteY2" fmla="*/ 3085836 h 5000335"/>
                <a:gd name="connsiteX3" fmla="*/ 3006770 w 7244513"/>
                <a:gd name="connsiteY3" fmla="*/ 1014352 h 5000335"/>
                <a:gd name="connsiteX4" fmla="*/ 4002854 w 7244513"/>
                <a:gd name="connsiteY4" fmla="*/ 261962 h 5000335"/>
                <a:gd name="connsiteX5" fmla="*/ 5232039 w 7244513"/>
                <a:gd name="connsiteY5" fmla="*/ 102088 h 5000335"/>
                <a:gd name="connsiteX6" fmla="*/ 7194867 w 7244513"/>
                <a:gd name="connsiteY6" fmla="*/ 12415 h 5000335"/>
                <a:gd name="connsiteX7" fmla="*/ 6007151 w 7244513"/>
                <a:gd name="connsiteY7" fmla="*/ 728995 h 5000335"/>
                <a:gd name="connsiteX8" fmla="*/ 5330293 w 7244513"/>
                <a:gd name="connsiteY8" fmla="*/ 1257978 h 5000335"/>
                <a:gd name="connsiteX9" fmla="*/ 4742384 w 7244513"/>
                <a:gd name="connsiteY9" fmla="*/ 2320749 h 5000335"/>
                <a:gd name="connsiteX10" fmla="*/ 4253130 w 7244513"/>
                <a:gd name="connsiteY10" fmla="*/ 4017987 h 5000335"/>
                <a:gd name="connsiteX11" fmla="*/ 3654435 w 7244513"/>
                <a:gd name="connsiteY11" fmla="*/ 4678111 h 5000335"/>
                <a:gd name="connsiteX12" fmla="*/ 3009149 w 7244513"/>
                <a:gd name="connsiteY12" fmla="*/ 4908252 h 5000335"/>
                <a:gd name="connsiteX13" fmla="*/ 1690462 w 7244513"/>
                <a:gd name="connsiteY13" fmla="*/ 4977991 h 5000335"/>
                <a:gd name="connsiteX14" fmla="*/ 787058 w 7244513"/>
                <a:gd name="connsiteY14" fmla="*/ 4992249 h 5000335"/>
                <a:gd name="connsiteX0" fmla="*/ 0 w 7244513"/>
                <a:gd name="connsiteY0" fmla="*/ 5000335 h 5000335"/>
                <a:gd name="connsiteX1" fmla="*/ 1213820 w 7244513"/>
                <a:gd name="connsiteY1" fmla="*/ 4134645 h 5000335"/>
                <a:gd name="connsiteX2" fmla="*/ 1725620 w 7244513"/>
                <a:gd name="connsiteY2" fmla="*/ 3085836 h 5000335"/>
                <a:gd name="connsiteX3" fmla="*/ 3006770 w 7244513"/>
                <a:gd name="connsiteY3" fmla="*/ 1014352 h 5000335"/>
                <a:gd name="connsiteX4" fmla="*/ 4002854 w 7244513"/>
                <a:gd name="connsiteY4" fmla="*/ 261962 h 5000335"/>
                <a:gd name="connsiteX5" fmla="*/ 5232039 w 7244513"/>
                <a:gd name="connsiteY5" fmla="*/ 102088 h 5000335"/>
                <a:gd name="connsiteX6" fmla="*/ 7194867 w 7244513"/>
                <a:gd name="connsiteY6" fmla="*/ 12415 h 5000335"/>
                <a:gd name="connsiteX7" fmla="*/ 6007151 w 7244513"/>
                <a:gd name="connsiteY7" fmla="*/ 728995 h 5000335"/>
                <a:gd name="connsiteX8" fmla="*/ 5330293 w 7244513"/>
                <a:gd name="connsiteY8" fmla="*/ 1257978 h 5000335"/>
                <a:gd name="connsiteX9" fmla="*/ 4742384 w 7244513"/>
                <a:gd name="connsiteY9" fmla="*/ 2320749 h 5000335"/>
                <a:gd name="connsiteX10" fmla="*/ 4253130 w 7244513"/>
                <a:gd name="connsiteY10" fmla="*/ 4017987 h 5000335"/>
                <a:gd name="connsiteX11" fmla="*/ 3654435 w 7244513"/>
                <a:gd name="connsiteY11" fmla="*/ 4678111 h 5000335"/>
                <a:gd name="connsiteX12" fmla="*/ 3009149 w 7244513"/>
                <a:gd name="connsiteY12" fmla="*/ 4908252 h 5000335"/>
                <a:gd name="connsiteX13" fmla="*/ 1690462 w 7244513"/>
                <a:gd name="connsiteY13" fmla="*/ 4977991 h 5000335"/>
                <a:gd name="connsiteX14" fmla="*/ 787058 w 7244513"/>
                <a:gd name="connsiteY14" fmla="*/ 4992249 h 5000335"/>
                <a:gd name="connsiteX0" fmla="*/ 0 w 7194867"/>
                <a:gd name="connsiteY0" fmla="*/ 5000335 h 5000335"/>
                <a:gd name="connsiteX1" fmla="*/ 1213820 w 7194867"/>
                <a:gd name="connsiteY1" fmla="*/ 4134645 h 5000335"/>
                <a:gd name="connsiteX2" fmla="*/ 1725620 w 7194867"/>
                <a:gd name="connsiteY2" fmla="*/ 3085836 h 5000335"/>
                <a:gd name="connsiteX3" fmla="*/ 3006770 w 7194867"/>
                <a:gd name="connsiteY3" fmla="*/ 1014352 h 5000335"/>
                <a:gd name="connsiteX4" fmla="*/ 4002854 w 7194867"/>
                <a:gd name="connsiteY4" fmla="*/ 261962 h 5000335"/>
                <a:gd name="connsiteX5" fmla="*/ 5232039 w 7194867"/>
                <a:gd name="connsiteY5" fmla="*/ 102088 h 5000335"/>
                <a:gd name="connsiteX6" fmla="*/ 7194867 w 7194867"/>
                <a:gd name="connsiteY6" fmla="*/ 12415 h 5000335"/>
                <a:gd name="connsiteX7" fmla="*/ 6007151 w 7194867"/>
                <a:gd name="connsiteY7" fmla="*/ 728995 h 5000335"/>
                <a:gd name="connsiteX8" fmla="*/ 5330293 w 7194867"/>
                <a:gd name="connsiteY8" fmla="*/ 1257978 h 5000335"/>
                <a:gd name="connsiteX9" fmla="*/ 4742384 w 7194867"/>
                <a:gd name="connsiteY9" fmla="*/ 2320749 h 5000335"/>
                <a:gd name="connsiteX10" fmla="*/ 4253130 w 7194867"/>
                <a:gd name="connsiteY10" fmla="*/ 4017987 h 5000335"/>
                <a:gd name="connsiteX11" fmla="*/ 3654435 w 7194867"/>
                <a:gd name="connsiteY11" fmla="*/ 4678111 h 5000335"/>
                <a:gd name="connsiteX12" fmla="*/ 3009149 w 7194867"/>
                <a:gd name="connsiteY12" fmla="*/ 4908252 h 5000335"/>
                <a:gd name="connsiteX13" fmla="*/ 1690462 w 7194867"/>
                <a:gd name="connsiteY13" fmla="*/ 4977991 h 5000335"/>
                <a:gd name="connsiteX14" fmla="*/ 787058 w 7194867"/>
                <a:gd name="connsiteY14" fmla="*/ 4992249 h 5000335"/>
                <a:gd name="connsiteX0" fmla="*/ 0 w 7194867"/>
                <a:gd name="connsiteY0" fmla="*/ 5000335 h 5031160"/>
                <a:gd name="connsiteX1" fmla="*/ 1213820 w 7194867"/>
                <a:gd name="connsiteY1" fmla="*/ 4134645 h 5031160"/>
                <a:gd name="connsiteX2" fmla="*/ 1725620 w 7194867"/>
                <a:gd name="connsiteY2" fmla="*/ 3085836 h 5031160"/>
                <a:gd name="connsiteX3" fmla="*/ 3006770 w 7194867"/>
                <a:gd name="connsiteY3" fmla="*/ 1014352 h 5031160"/>
                <a:gd name="connsiteX4" fmla="*/ 4002854 w 7194867"/>
                <a:gd name="connsiteY4" fmla="*/ 261962 h 5031160"/>
                <a:gd name="connsiteX5" fmla="*/ 5232039 w 7194867"/>
                <a:gd name="connsiteY5" fmla="*/ 102088 h 5031160"/>
                <a:gd name="connsiteX6" fmla="*/ 7194867 w 7194867"/>
                <a:gd name="connsiteY6" fmla="*/ 12415 h 5031160"/>
                <a:gd name="connsiteX7" fmla="*/ 6007151 w 7194867"/>
                <a:gd name="connsiteY7" fmla="*/ 728995 h 5031160"/>
                <a:gd name="connsiteX8" fmla="*/ 5330293 w 7194867"/>
                <a:gd name="connsiteY8" fmla="*/ 1257978 h 5031160"/>
                <a:gd name="connsiteX9" fmla="*/ 4742384 w 7194867"/>
                <a:gd name="connsiteY9" fmla="*/ 2320749 h 5031160"/>
                <a:gd name="connsiteX10" fmla="*/ 4253130 w 7194867"/>
                <a:gd name="connsiteY10" fmla="*/ 4017987 h 5031160"/>
                <a:gd name="connsiteX11" fmla="*/ 3654435 w 7194867"/>
                <a:gd name="connsiteY11" fmla="*/ 4678111 h 5031160"/>
                <a:gd name="connsiteX12" fmla="*/ 3009149 w 7194867"/>
                <a:gd name="connsiteY12" fmla="*/ 4908252 h 5031160"/>
                <a:gd name="connsiteX13" fmla="*/ 1690462 w 7194867"/>
                <a:gd name="connsiteY13" fmla="*/ 4977991 h 5031160"/>
                <a:gd name="connsiteX14" fmla="*/ 125577 w 7194867"/>
                <a:gd name="connsiteY14" fmla="*/ 5031160 h 5031160"/>
                <a:gd name="connsiteX0" fmla="*/ 0 w 7194867"/>
                <a:gd name="connsiteY0" fmla="*/ 5000769 h 5031594"/>
                <a:gd name="connsiteX1" fmla="*/ 1213820 w 7194867"/>
                <a:gd name="connsiteY1" fmla="*/ 4135079 h 5031594"/>
                <a:gd name="connsiteX2" fmla="*/ 1725620 w 7194867"/>
                <a:gd name="connsiteY2" fmla="*/ 3086270 h 5031594"/>
                <a:gd name="connsiteX3" fmla="*/ 3006770 w 7194867"/>
                <a:gd name="connsiteY3" fmla="*/ 1014786 h 5031594"/>
                <a:gd name="connsiteX4" fmla="*/ 4002854 w 7194867"/>
                <a:gd name="connsiteY4" fmla="*/ 291579 h 5031594"/>
                <a:gd name="connsiteX5" fmla="*/ 5232039 w 7194867"/>
                <a:gd name="connsiteY5" fmla="*/ 102522 h 5031594"/>
                <a:gd name="connsiteX6" fmla="*/ 7194867 w 7194867"/>
                <a:gd name="connsiteY6" fmla="*/ 12849 h 5031594"/>
                <a:gd name="connsiteX7" fmla="*/ 6007151 w 7194867"/>
                <a:gd name="connsiteY7" fmla="*/ 729429 h 5031594"/>
                <a:gd name="connsiteX8" fmla="*/ 5330293 w 7194867"/>
                <a:gd name="connsiteY8" fmla="*/ 1258412 h 5031594"/>
                <a:gd name="connsiteX9" fmla="*/ 4742384 w 7194867"/>
                <a:gd name="connsiteY9" fmla="*/ 2321183 h 5031594"/>
                <a:gd name="connsiteX10" fmla="*/ 4253130 w 7194867"/>
                <a:gd name="connsiteY10" fmla="*/ 4018421 h 5031594"/>
                <a:gd name="connsiteX11" fmla="*/ 3654435 w 7194867"/>
                <a:gd name="connsiteY11" fmla="*/ 4678545 h 5031594"/>
                <a:gd name="connsiteX12" fmla="*/ 3009149 w 7194867"/>
                <a:gd name="connsiteY12" fmla="*/ 4908686 h 5031594"/>
                <a:gd name="connsiteX13" fmla="*/ 1690462 w 7194867"/>
                <a:gd name="connsiteY13" fmla="*/ 4978425 h 5031594"/>
                <a:gd name="connsiteX14" fmla="*/ 125577 w 7194867"/>
                <a:gd name="connsiteY14" fmla="*/ 5031594 h 5031594"/>
                <a:gd name="connsiteX0" fmla="*/ 0 w 7194867"/>
                <a:gd name="connsiteY0" fmla="*/ 5008195 h 5039020"/>
                <a:gd name="connsiteX1" fmla="*/ 1213820 w 7194867"/>
                <a:gd name="connsiteY1" fmla="*/ 4142505 h 5039020"/>
                <a:gd name="connsiteX2" fmla="*/ 1725620 w 7194867"/>
                <a:gd name="connsiteY2" fmla="*/ 3093696 h 5039020"/>
                <a:gd name="connsiteX3" fmla="*/ 3006770 w 7194867"/>
                <a:gd name="connsiteY3" fmla="*/ 1022212 h 5039020"/>
                <a:gd name="connsiteX4" fmla="*/ 4002854 w 7194867"/>
                <a:gd name="connsiteY4" fmla="*/ 299005 h 5039020"/>
                <a:gd name="connsiteX5" fmla="*/ 5222311 w 7194867"/>
                <a:gd name="connsiteY5" fmla="*/ 61309 h 5039020"/>
                <a:gd name="connsiteX6" fmla="*/ 7194867 w 7194867"/>
                <a:gd name="connsiteY6" fmla="*/ 20275 h 5039020"/>
                <a:gd name="connsiteX7" fmla="*/ 6007151 w 7194867"/>
                <a:gd name="connsiteY7" fmla="*/ 736855 h 5039020"/>
                <a:gd name="connsiteX8" fmla="*/ 5330293 w 7194867"/>
                <a:gd name="connsiteY8" fmla="*/ 1265838 h 5039020"/>
                <a:gd name="connsiteX9" fmla="*/ 4742384 w 7194867"/>
                <a:gd name="connsiteY9" fmla="*/ 2328609 h 5039020"/>
                <a:gd name="connsiteX10" fmla="*/ 4253130 w 7194867"/>
                <a:gd name="connsiteY10" fmla="*/ 4025847 h 5039020"/>
                <a:gd name="connsiteX11" fmla="*/ 3654435 w 7194867"/>
                <a:gd name="connsiteY11" fmla="*/ 4685971 h 5039020"/>
                <a:gd name="connsiteX12" fmla="*/ 3009149 w 7194867"/>
                <a:gd name="connsiteY12" fmla="*/ 4916112 h 5039020"/>
                <a:gd name="connsiteX13" fmla="*/ 1690462 w 7194867"/>
                <a:gd name="connsiteY13" fmla="*/ 4985851 h 5039020"/>
                <a:gd name="connsiteX14" fmla="*/ 125577 w 7194867"/>
                <a:gd name="connsiteY14" fmla="*/ 5039020 h 5039020"/>
                <a:gd name="connsiteX0" fmla="*/ 0 w 7194867"/>
                <a:gd name="connsiteY0" fmla="*/ 4999867 h 5030692"/>
                <a:gd name="connsiteX1" fmla="*/ 1213820 w 7194867"/>
                <a:gd name="connsiteY1" fmla="*/ 4134177 h 5030692"/>
                <a:gd name="connsiteX2" fmla="*/ 1725620 w 7194867"/>
                <a:gd name="connsiteY2" fmla="*/ 3085368 h 5030692"/>
                <a:gd name="connsiteX3" fmla="*/ 3006770 w 7194867"/>
                <a:gd name="connsiteY3" fmla="*/ 1013884 h 5030692"/>
                <a:gd name="connsiteX4" fmla="*/ 4002854 w 7194867"/>
                <a:gd name="connsiteY4" fmla="*/ 290677 h 5030692"/>
                <a:gd name="connsiteX5" fmla="*/ 5261222 w 7194867"/>
                <a:gd name="connsiteY5" fmla="*/ 111347 h 5030692"/>
                <a:gd name="connsiteX6" fmla="*/ 7194867 w 7194867"/>
                <a:gd name="connsiteY6" fmla="*/ 11947 h 5030692"/>
                <a:gd name="connsiteX7" fmla="*/ 6007151 w 7194867"/>
                <a:gd name="connsiteY7" fmla="*/ 728527 h 5030692"/>
                <a:gd name="connsiteX8" fmla="*/ 5330293 w 7194867"/>
                <a:gd name="connsiteY8" fmla="*/ 1257510 h 5030692"/>
                <a:gd name="connsiteX9" fmla="*/ 4742384 w 7194867"/>
                <a:gd name="connsiteY9" fmla="*/ 2320281 h 5030692"/>
                <a:gd name="connsiteX10" fmla="*/ 4253130 w 7194867"/>
                <a:gd name="connsiteY10" fmla="*/ 4017519 h 5030692"/>
                <a:gd name="connsiteX11" fmla="*/ 3654435 w 7194867"/>
                <a:gd name="connsiteY11" fmla="*/ 4677643 h 5030692"/>
                <a:gd name="connsiteX12" fmla="*/ 3009149 w 7194867"/>
                <a:gd name="connsiteY12" fmla="*/ 4907784 h 5030692"/>
                <a:gd name="connsiteX13" fmla="*/ 1690462 w 7194867"/>
                <a:gd name="connsiteY13" fmla="*/ 4977523 h 5030692"/>
                <a:gd name="connsiteX14" fmla="*/ 125577 w 7194867"/>
                <a:gd name="connsiteY14" fmla="*/ 5030692 h 5030692"/>
                <a:gd name="connsiteX0" fmla="*/ 0 w 7194867"/>
                <a:gd name="connsiteY0" fmla="*/ 4999594 h 5030419"/>
                <a:gd name="connsiteX1" fmla="*/ 1213820 w 7194867"/>
                <a:gd name="connsiteY1" fmla="*/ 4133904 h 5030419"/>
                <a:gd name="connsiteX2" fmla="*/ 1725620 w 7194867"/>
                <a:gd name="connsiteY2" fmla="*/ 3085095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33904 h 5030419"/>
                <a:gd name="connsiteX2" fmla="*/ 1725620 w 7194867"/>
                <a:gd name="connsiteY2" fmla="*/ 3085095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1725620 w 7194867"/>
                <a:gd name="connsiteY2" fmla="*/ 3085095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1764531 w 7194867"/>
                <a:gd name="connsiteY2" fmla="*/ 3114278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09149 w 7194867"/>
                <a:gd name="connsiteY12" fmla="*/ 4907511 h 5030419"/>
                <a:gd name="connsiteX13" fmla="*/ 1690462 w 7194867"/>
                <a:gd name="connsiteY13" fmla="*/ 4977250 h 5030419"/>
                <a:gd name="connsiteX14" fmla="*/ 125577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09149 w 7194867"/>
                <a:gd name="connsiteY12" fmla="*/ 4907511 h 5030419"/>
                <a:gd name="connsiteX13" fmla="*/ 1690462 w 7194867"/>
                <a:gd name="connsiteY13" fmla="*/ 4977250 h 5030419"/>
                <a:gd name="connsiteX14" fmla="*/ 125577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09149 w 7194867"/>
                <a:gd name="connsiteY12" fmla="*/ 4907511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975848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437297 w 7194867"/>
                <a:gd name="connsiteY8" fmla="*/ 1247509 h 5030419"/>
                <a:gd name="connsiteX9" fmla="*/ 4975848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437297 w 7194867"/>
                <a:gd name="connsiteY8" fmla="*/ 1247509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612394 w 7194867"/>
                <a:gd name="connsiteY8" fmla="*/ 1276692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55789 w 7194867"/>
                <a:gd name="connsiteY7" fmla="*/ 728254 h 5030419"/>
                <a:gd name="connsiteX8" fmla="*/ 5612394 w 7194867"/>
                <a:gd name="connsiteY8" fmla="*/ 1276692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84972 w 7194867"/>
                <a:gd name="connsiteY7" fmla="*/ 621250 h 5030419"/>
                <a:gd name="connsiteX8" fmla="*/ 5612394 w 7194867"/>
                <a:gd name="connsiteY8" fmla="*/ 1276692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87920 h 5018745"/>
                <a:gd name="connsiteX1" fmla="*/ 1213820 w 7194867"/>
                <a:gd name="connsiteY1" fmla="*/ 4112502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9940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12394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13820 w 7194867"/>
                <a:gd name="connsiteY1" fmla="*/ 4112502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12394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12394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22121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301768 w 7194867"/>
                <a:gd name="connsiteY10" fmla="*/ 4034755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301768 w 7194867"/>
                <a:gd name="connsiteY10" fmla="*/ 4034755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4301768 w 7194867"/>
                <a:gd name="connsiteY9" fmla="*/ 4034755 h 5018745"/>
                <a:gd name="connsiteX10" fmla="*/ 3654435 w 7194867"/>
                <a:gd name="connsiteY10" fmla="*/ 4665696 h 5018745"/>
                <a:gd name="connsiteX11" fmla="*/ 3086970 w 7194867"/>
                <a:gd name="connsiteY11" fmla="*/ 4876382 h 5018745"/>
                <a:gd name="connsiteX12" fmla="*/ 1690462 w 7194867"/>
                <a:gd name="connsiteY12" fmla="*/ 4965576 h 5018745"/>
                <a:gd name="connsiteX13" fmla="*/ 47756 w 7194867"/>
                <a:gd name="connsiteY13" fmla="*/ 5018745 h 5018745"/>
                <a:gd name="connsiteX0" fmla="*/ 0 w 7198209"/>
                <a:gd name="connsiteY0" fmla="*/ 4987920 h 5018745"/>
                <a:gd name="connsiteX1" fmla="*/ 1223548 w 7198209"/>
                <a:gd name="connsiteY1" fmla="*/ 4151413 h 5018745"/>
                <a:gd name="connsiteX2" fmla="*/ 3006770 w 7198209"/>
                <a:gd name="connsiteY2" fmla="*/ 1001937 h 5018745"/>
                <a:gd name="connsiteX3" fmla="*/ 4002854 w 7198209"/>
                <a:gd name="connsiteY3" fmla="*/ 278730 h 5018745"/>
                <a:gd name="connsiteX4" fmla="*/ 4108479 w 7198209"/>
                <a:gd name="connsiteY4" fmla="*/ 258048 h 5018745"/>
                <a:gd name="connsiteX5" fmla="*/ 5261222 w 7198209"/>
                <a:gd name="connsiteY5" fmla="*/ 138310 h 5018745"/>
                <a:gd name="connsiteX6" fmla="*/ 7194867 w 7198209"/>
                <a:gd name="connsiteY6" fmla="*/ 0 h 5018745"/>
                <a:gd name="connsiteX7" fmla="*/ 5690215 w 7198209"/>
                <a:gd name="connsiteY7" fmla="*/ 1265018 h 5018745"/>
                <a:gd name="connsiteX8" fmla="*/ 4301768 w 7198209"/>
                <a:gd name="connsiteY8" fmla="*/ 4034755 h 5018745"/>
                <a:gd name="connsiteX9" fmla="*/ 3654435 w 7198209"/>
                <a:gd name="connsiteY9" fmla="*/ 4665696 h 5018745"/>
                <a:gd name="connsiteX10" fmla="*/ 3086970 w 7198209"/>
                <a:gd name="connsiteY10" fmla="*/ 4876382 h 5018745"/>
                <a:gd name="connsiteX11" fmla="*/ 1690462 w 7198209"/>
                <a:gd name="connsiteY11" fmla="*/ 4965576 h 5018745"/>
                <a:gd name="connsiteX12" fmla="*/ 47756 w 7198209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690215 w 7194867"/>
                <a:gd name="connsiteY7" fmla="*/ 1265018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797219 w 7194867"/>
                <a:gd name="connsiteY7" fmla="*/ 1158014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76382 h 5018745"/>
                <a:gd name="connsiteX9" fmla="*/ 1690462 w 7194867"/>
                <a:gd name="connsiteY9" fmla="*/ 4965576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76382 h 5018745"/>
                <a:gd name="connsiteX9" fmla="*/ 1690462 w 7194867"/>
                <a:gd name="connsiteY9" fmla="*/ 4965576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65576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47928"/>
                <a:gd name="connsiteX1" fmla="*/ 1223548 w 7194867"/>
                <a:gd name="connsiteY1" fmla="*/ 4151413 h 5047928"/>
                <a:gd name="connsiteX2" fmla="*/ 3006770 w 7194867"/>
                <a:gd name="connsiteY2" fmla="*/ 1001937 h 5047928"/>
                <a:gd name="connsiteX3" fmla="*/ 4002854 w 7194867"/>
                <a:gd name="connsiteY3" fmla="*/ 327368 h 5047928"/>
                <a:gd name="connsiteX4" fmla="*/ 5261222 w 7194867"/>
                <a:gd name="connsiteY4" fmla="*/ 138310 h 5047928"/>
                <a:gd name="connsiteX5" fmla="*/ 7194867 w 7194867"/>
                <a:gd name="connsiteY5" fmla="*/ 0 h 5047928"/>
                <a:gd name="connsiteX6" fmla="*/ 5952862 w 7194867"/>
                <a:gd name="connsiteY6" fmla="*/ 885640 h 5047928"/>
                <a:gd name="connsiteX7" fmla="*/ 4243402 w 7194867"/>
                <a:gd name="connsiteY7" fmla="*/ 4083393 h 5047928"/>
                <a:gd name="connsiteX8" fmla="*/ 3155064 w 7194867"/>
                <a:gd name="connsiteY8" fmla="*/ 4837471 h 5047928"/>
                <a:gd name="connsiteX9" fmla="*/ 1690462 w 7194867"/>
                <a:gd name="connsiteY9" fmla="*/ 4985031 h 5047928"/>
                <a:gd name="connsiteX10" fmla="*/ 47756 w 7194867"/>
                <a:gd name="connsiteY10" fmla="*/ 5047928 h 5047928"/>
                <a:gd name="connsiteX0" fmla="*/ 0 w 7194867"/>
                <a:gd name="connsiteY0" fmla="*/ 4987920 h 5038201"/>
                <a:gd name="connsiteX1" fmla="*/ 1223548 w 7194867"/>
                <a:gd name="connsiteY1" fmla="*/ 4151413 h 5038201"/>
                <a:gd name="connsiteX2" fmla="*/ 3006770 w 7194867"/>
                <a:gd name="connsiteY2" fmla="*/ 1001937 h 5038201"/>
                <a:gd name="connsiteX3" fmla="*/ 4002854 w 7194867"/>
                <a:gd name="connsiteY3" fmla="*/ 327368 h 5038201"/>
                <a:gd name="connsiteX4" fmla="*/ 5261222 w 7194867"/>
                <a:gd name="connsiteY4" fmla="*/ 138310 h 5038201"/>
                <a:gd name="connsiteX5" fmla="*/ 7194867 w 7194867"/>
                <a:gd name="connsiteY5" fmla="*/ 0 h 5038201"/>
                <a:gd name="connsiteX6" fmla="*/ 5952862 w 7194867"/>
                <a:gd name="connsiteY6" fmla="*/ 885640 h 5038201"/>
                <a:gd name="connsiteX7" fmla="*/ 4243402 w 7194867"/>
                <a:gd name="connsiteY7" fmla="*/ 4083393 h 5038201"/>
                <a:gd name="connsiteX8" fmla="*/ 3155064 w 7194867"/>
                <a:gd name="connsiteY8" fmla="*/ 4837471 h 5038201"/>
                <a:gd name="connsiteX9" fmla="*/ 1690462 w 7194867"/>
                <a:gd name="connsiteY9" fmla="*/ 4985031 h 5038201"/>
                <a:gd name="connsiteX10" fmla="*/ 67211 w 7194867"/>
                <a:gd name="connsiteY10" fmla="*/ 5038201 h 5038201"/>
                <a:gd name="connsiteX0" fmla="*/ 0 w 7146229"/>
                <a:gd name="connsiteY0" fmla="*/ 5065741 h 5065741"/>
                <a:gd name="connsiteX1" fmla="*/ 1174910 w 7146229"/>
                <a:gd name="connsiteY1" fmla="*/ 4151413 h 5065741"/>
                <a:gd name="connsiteX2" fmla="*/ 2958132 w 7146229"/>
                <a:gd name="connsiteY2" fmla="*/ 1001937 h 5065741"/>
                <a:gd name="connsiteX3" fmla="*/ 3954216 w 7146229"/>
                <a:gd name="connsiteY3" fmla="*/ 327368 h 5065741"/>
                <a:gd name="connsiteX4" fmla="*/ 5212584 w 7146229"/>
                <a:gd name="connsiteY4" fmla="*/ 138310 h 5065741"/>
                <a:gd name="connsiteX5" fmla="*/ 7146229 w 7146229"/>
                <a:gd name="connsiteY5" fmla="*/ 0 h 5065741"/>
                <a:gd name="connsiteX6" fmla="*/ 5904224 w 7146229"/>
                <a:gd name="connsiteY6" fmla="*/ 885640 h 5065741"/>
                <a:gd name="connsiteX7" fmla="*/ 4194764 w 7146229"/>
                <a:gd name="connsiteY7" fmla="*/ 4083393 h 5065741"/>
                <a:gd name="connsiteX8" fmla="*/ 3106426 w 7146229"/>
                <a:gd name="connsiteY8" fmla="*/ 4837471 h 5065741"/>
                <a:gd name="connsiteX9" fmla="*/ 1641824 w 7146229"/>
                <a:gd name="connsiteY9" fmla="*/ 4985031 h 5065741"/>
                <a:gd name="connsiteX10" fmla="*/ 18573 w 7146229"/>
                <a:gd name="connsiteY10" fmla="*/ 5038201 h 5065741"/>
                <a:gd name="connsiteX0" fmla="*/ 0 w 7146229"/>
                <a:gd name="connsiteY0" fmla="*/ 5065741 h 5065741"/>
                <a:gd name="connsiteX1" fmla="*/ 1174910 w 7146229"/>
                <a:gd name="connsiteY1" fmla="*/ 4151413 h 5065741"/>
                <a:gd name="connsiteX2" fmla="*/ 2958132 w 7146229"/>
                <a:gd name="connsiteY2" fmla="*/ 1001937 h 5065741"/>
                <a:gd name="connsiteX3" fmla="*/ 3954216 w 7146229"/>
                <a:gd name="connsiteY3" fmla="*/ 327368 h 5065741"/>
                <a:gd name="connsiteX4" fmla="*/ 5212584 w 7146229"/>
                <a:gd name="connsiteY4" fmla="*/ 138310 h 5065741"/>
                <a:gd name="connsiteX5" fmla="*/ 7146229 w 7146229"/>
                <a:gd name="connsiteY5" fmla="*/ 0 h 5065741"/>
                <a:gd name="connsiteX6" fmla="*/ 5904224 w 7146229"/>
                <a:gd name="connsiteY6" fmla="*/ 885640 h 5065741"/>
                <a:gd name="connsiteX7" fmla="*/ 4194764 w 7146229"/>
                <a:gd name="connsiteY7" fmla="*/ 4083393 h 5065741"/>
                <a:gd name="connsiteX8" fmla="*/ 3106426 w 7146229"/>
                <a:gd name="connsiteY8" fmla="*/ 4837471 h 5065741"/>
                <a:gd name="connsiteX9" fmla="*/ 1641824 w 7146229"/>
                <a:gd name="connsiteY9" fmla="*/ 4985031 h 5065741"/>
                <a:gd name="connsiteX10" fmla="*/ 18573 w 7146229"/>
                <a:gd name="connsiteY10" fmla="*/ 5038201 h 5065741"/>
                <a:gd name="connsiteX0" fmla="*/ 0 w 7146229"/>
                <a:gd name="connsiteY0" fmla="*/ 5065741 h 5065741"/>
                <a:gd name="connsiteX1" fmla="*/ 1174910 w 7146229"/>
                <a:gd name="connsiteY1" fmla="*/ 4151413 h 5065741"/>
                <a:gd name="connsiteX2" fmla="*/ 2958132 w 7146229"/>
                <a:gd name="connsiteY2" fmla="*/ 1001937 h 5065741"/>
                <a:gd name="connsiteX3" fmla="*/ 3954216 w 7146229"/>
                <a:gd name="connsiteY3" fmla="*/ 327368 h 5065741"/>
                <a:gd name="connsiteX4" fmla="*/ 5212584 w 7146229"/>
                <a:gd name="connsiteY4" fmla="*/ 138310 h 5065741"/>
                <a:gd name="connsiteX5" fmla="*/ 7146229 w 7146229"/>
                <a:gd name="connsiteY5" fmla="*/ 0 h 5065741"/>
                <a:gd name="connsiteX6" fmla="*/ 5904224 w 7146229"/>
                <a:gd name="connsiteY6" fmla="*/ 885640 h 5065741"/>
                <a:gd name="connsiteX7" fmla="*/ 4194764 w 7146229"/>
                <a:gd name="connsiteY7" fmla="*/ 4083393 h 5065741"/>
                <a:gd name="connsiteX8" fmla="*/ 3106426 w 7146229"/>
                <a:gd name="connsiteY8" fmla="*/ 4837471 h 5065741"/>
                <a:gd name="connsiteX9" fmla="*/ 1641824 w 7146229"/>
                <a:gd name="connsiteY9" fmla="*/ 4985031 h 5065741"/>
                <a:gd name="connsiteX10" fmla="*/ 18573 w 7146229"/>
                <a:gd name="connsiteY10" fmla="*/ 5038201 h 506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46229" h="5065741">
                  <a:moveTo>
                    <a:pt x="0" y="5065741"/>
                  </a:moveTo>
                  <a:cubicBezTo>
                    <a:pt x="787923" y="4881258"/>
                    <a:pt x="944535" y="4488246"/>
                    <a:pt x="1174910" y="4151413"/>
                  </a:cubicBezTo>
                  <a:cubicBezTo>
                    <a:pt x="1647843" y="3459935"/>
                    <a:pt x="2493500" y="1638248"/>
                    <a:pt x="2958132" y="1001937"/>
                  </a:cubicBezTo>
                  <a:cubicBezTo>
                    <a:pt x="3324073" y="500783"/>
                    <a:pt x="3836738" y="351787"/>
                    <a:pt x="3954216" y="327368"/>
                  </a:cubicBezTo>
                  <a:cubicBezTo>
                    <a:pt x="4414315" y="231732"/>
                    <a:pt x="4680582" y="192871"/>
                    <a:pt x="5212584" y="138310"/>
                  </a:cubicBezTo>
                  <a:cubicBezTo>
                    <a:pt x="5744586" y="83749"/>
                    <a:pt x="6569572" y="31704"/>
                    <a:pt x="7146229" y="0"/>
                  </a:cubicBezTo>
                  <a:cubicBezTo>
                    <a:pt x="6692435" y="255879"/>
                    <a:pt x="6396135" y="205075"/>
                    <a:pt x="5904224" y="885640"/>
                  </a:cubicBezTo>
                  <a:cubicBezTo>
                    <a:pt x="5412313" y="1566205"/>
                    <a:pt x="4686352" y="3443408"/>
                    <a:pt x="4194764" y="4083393"/>
                  </a:cubicBezTo>
                  <a:cubicBezTo>
                    <a:pt x="3718737" y="4703120"/>
                    <a:pt x="3473023" y="4735660"/>
                    <a:pt x="3106426" y="4837471"/>
                  </a:cubicBezTo>
                  <a:cubicBezTo>
                    <a:pt x="2837320" y="4912207"/>
                    <a:pt x="2156466" y="4951576"/>
                    <a:pt x="1641824" y="4985031"/>
                  </a:cubicBezTo>
                  <a:cubicBezTo>
                    <a:pt x="1127182" y="5018486"/>
                    <a:pt x="566142" y="5020478"/>
                    <a:pt x="18573" y="5038201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64" name="Přímá spojnice 63"/>
            <p:cNvCxnSpPr/>
            <p:nvPr/>
          </p:nvCxnSpPr>
          <p:spPr>
            <a:xfrm>
              <a:off x="9333301" y="2298832"/>
              <a:ext cx="0" cy="43488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ovéPole 64"/>
            <p:cNvSpPr txBox="1"/>
            <p:nvPr/>
          </p:nvSpPr>
          <p:spPr>
            <a:xfrm>
              <a:off x="8857225" y="4435650"/>
              <a:ext cx="89509" cy="2118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dirty="0" smtClean="0"/>
                <a:t>0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ovéPole 65"/>
                <p:cNvSpPr txBox="1"/>
                <p:nvPr/>
              </p:nvSpPr>
              <p:spPr>
                <a:xfrm>
                  <a:off x="9333301" y="4441292"/>
                  <a:ext cx="138554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6" name="TextovéPol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301" y="4441292"/>
                  <a:ext cx="138554" cy="211877"/>
                </a:xfrm>
                <a:prstGeom prst="rect">
                  <a:avLst/>
                </a:prstGeom>
                <a:blipFill>
                  <a:blip r:embed="rId7"/>
                  <a:stretch>
                    <a:fillRect l="-59091" r="-59091" b="-4545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ovéPole 66"/>
                <p:cNvSpPr txBox="1"/>
                <p:nvPr/>
              </p:nvSpPr>
              <p:spPr>
                <a:xfrm>
                  <a:off x="9880432" y="4430011"/>
                  <a:ext cx="138554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7" name="TextovéPole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0432" y="4430011"/>
                  <a:ext cx="138554" cy="211877"/>
                </a:xfrm>
                <a:prstGeom prst="rect">
                  <a:avLst/>
                </a:prstGeom>
                <a:blipFill>
                  <a:blip r:embed="rId8"/>
                  <a:stretch>
                    <a:fillRect l="-54545" r="-63636" b="-4545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ovéPole 67"/>
                <p:cNvSpPr txBox="1"/>
                <p:nvPr/>
              </p:nvSpPr>
              <p:spPr>
                <a:xfrm>
                  <a:off x="8144491" y="4435131"/>
                  <a:ext cx="197408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8" name="TextovéPol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4491" y="4435131"/>
                  <a:ext cx="197408" cy="211877"/>
                </a:xfrm>
                <a:prstGeom prst="rect">
                  <a:avLst/>
                </a:prstGeom>
                <a:blipFill>
                  <a:blip r:embed="rId9"/>
                  <a:stretch>
                    <a:fillRect l="-19355" r="-103226" b="-4545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ovéPole 68"/>
                <p:cNvSpPr txBox="1"/>
                <p:nvPr/>
              </p:nvSpPr>
              <p:spPr>
                <a:xfrm>
                  <a:off x="7599487" y="4430011"/>
                  <a:ext cx="197408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9" name="TextovéPol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487" y="4430011"/>
                  <a:ext cx="197408" cy="211877"/>
                </a:xfrm>
                <a:prstGeom prst="rect">
                  <a:avLst/>
                </a:prstGeom>
                <a:blipFill>
                  <a:blip r:embed="rId10"/>
                  <a:stretch>
                    <a:fillRect l="-19355" r="-103226" b="-4545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ovéPole 69"/>
                <p:cNvSpPr txBox="1"/>
                <p:nvPr/>
              </p:nvSpPr>
              <p:spPr>
                <a:xfrm>
                  <a:off x="7081101" y="4423849"/>
                  <a:ext cx="152040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s-CZ" dirty="0"/>
                    <a:t>-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0" name="TextovéPol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101" y="4423849"/>
                  <a:ext cx="152040" cy="211877"/>
                </a:xfrm>
                <a:prstGeom prst="rect">
                  <a:avLst/>
                </a:prstGeom>
                <a:blipFill>
                  <a:blip r:embed="rId11"/>
                  <a:stretch>
                    <a:fillRect l="-95833" t="-39394" r="-95833" b="-10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ovéPole 70"/>
                <p:cNvSpPr txBox="1"/>
                <p:nvPr/>
              </p:nvSpPr>
              <p:spPr>
                <a:xfrm>
                  <a:off x="10440333" y="4430011"/>
                  <a:ext cx="138554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1" name="TextovéPole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0333" y="4430011"/>
                  <a:ext cx="138554" cy="211877"/>
                </a:xfrm>
                <a:prstGeom prst="rect">
                  <a:avLst/>
                </a:prstGeom>
                <a:blipFill>
                  <a:blip r:embed="rId12"/>
                  <a:stretch>
                    <a:fillRect l="-59091" r="-59091" b="-4545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ovéPole 71"/>
                <p:cNvSpPr txBox="1"/>
                <p:nvPr/>
              </p:nvSpPr>
              <p:spPr>
                <a:xfrm>
                  <a:off x="10992904" y="4446165"/>
                  <a:ext cx="138554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2" name="TextovéPole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2904" y="4446165"/>
                  <a:ext cx="138554" cy="211877"/>
                </a:xfrm>
                <a:prstGeom prst="rect">
                  <a:avLst/>
                </a:prstGeom>
                <a:blipFill>
                  <a:blip r:embed="rId13"/>
                  <a:stretch>
                    <a:fillRect l="-59091" r="-59091" b="-441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bdélník 72"/>
                <p:cNvSpPr/>
                <p:nvPr/>
              </p:nvSpPr>
              <p:spPr>
                <a:xfrm>
                  <a:off x="6463053" y="4383958"/>
                  <a:ext cx="293292" cy="282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0" dirty="0" smtClean="0"/>
                    <a:t>-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3" name="Obdélník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053" y="4383958"/>
                  <a:ext cx="293292" cy="282503"/>
                </a:xfrm>
                <a:prstGeom prst="rect">
                  <a:avLst/>
                </a:prstGeom>
                <a:blipFill>
                  <a:blip r:embed="rId14"/>
                  <a:stretch>
                    <a:fillRect l="-19565" t="-11111" r="-32609" b="-6888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ovéPole 73"/>
                <p:cNvSpPr txBox="1"/>
                <p:nvPr/>
              </p:nvSpPr>
              <p:spPr>
                <a:xfrm>
                  <a:off x="10446714" y="4655989"/>
                  <a:ext cx="1147668" cy="5385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4" name="TextovéPol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6714" y="4655989"/>
                  <a:ext cx="1147668" cy="53855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ovéPole 74"/>
                <p:cNvSpPr txBox="1"/>
                <p:nvPr/>
              </p:nvSpPr>
              <p:spPr>
                <a:xfrm>
                  <a:off x="5748146" y="3510164"/>
                  <a:ext cx="273429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5" name="TextovéPol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8146" y="3510164"/>
                  <a:ext cx="273429" cy="211877"/>
                </a:xfrm>
                <a:prstGeom prst="rect">
                  <a:avLst/>
                </a:prstGeom>
                <a:blipFill>
                  <a:blip r:embed="rId16"/>
                  <a:stretch>
                    <a:fillRect l="-32558" r="-48837" b="-441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ovéPole 75"/>
                <p:cNvSpPr txBox="1"/>
                <p:nvPr/>
              </p:nvSpPr>
              <p:spPr>
                <a:xfrm>
                  <a:off x="5601452" y="5168135"/>
                  <a:ext cx="332284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6" name="TextovéPol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452" y="5168135"/>
                  <a:ext cx="332284" cy="211877"/>
                </a:xfrm>
                <a:prstGeom prst="rect">
                  <a:avLst/>
                </a:prstGeom>
                <a:blipFill>
                  <a:blip r:embed="rId17"/>
                  <a:stretch>
                    <a:fillRect l="-11321" r="-73585" b="-441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ovéPole 76"/>
                <p:cNvSpPr txBox="1"/>
                <p:nvPr/>
              </p:nvSpPr>
              <p:spPr>
                <a:xfrm>
                  <a:off x="5864351" y="2699260"/>
                  <a:ext cx="138554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7" name="TextovéPole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351" y="2699260"/>
                  <a:ext cx="138554" cy="211877"/>
                </a:xfrm>
                <a:prstGeom prst="rect">
                  <a:avLst/>
                </a:prstGeom>
                <a:blipFill>
                  <a:blip r:embed="rId18"/>
                  <a:stretch>
                    <a:fillRect l="-59091" r="-59091" b="-441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ovéPole 77"/>
                <p:cNvSpPr txBox="1"/>
                <p:nvPr/>
              </p:nvSpPr>
              <p:spPr>
                <a:xfrm>
                  <a:off x="5840529" y="5981445"/>
                  <a:ext cx="152040" cy="211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s-CZ" b="0" dirty="0" smtClean="0"/>
                    <a:t>-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8" name="TextovéPole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529" y="5981445"/>
                  <a:ext cx="152040" cy="211877"/>
                </a:xfrm>
                <a:prstGeom prst="rect">
                  <a:avLst/>
                </a:prstGeom>
                <a:blipFill>
                  <a:blip r:embed="rId19"/>
                  <a:stretch>
                    <a:fillRect l="-95833" t="-39394" r="-95833" b="-10606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ovéPole 78"/>
                <p:cNvSpPr txBox="1"/>
                <p:nvPr/>
              </p:nvSpPr>
              <p:spPr>
                <a:xfrm rot="16200000">
                  <a:off x="4770547" y="4244183"/>
                  <a:ext cx="1422770" cy="3490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79" name="TextovéPol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770547" y="4244183"/>
                  <a:ext cx="1422770" cy="349007"/>
                </a:xfrm>
                <a:prstGeom prst="rect">
                  <a:avLst/>
                </a:prstGeom>
                <a:blipFill>
                  <a:blip r:embed="rId20"/>
                  <a:stretch>
                    <a:fillRect r="-727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bdélník 79"/>
            <p:cNvSpPr/>
            <p:nvPr/>
          </p:nvSpPr>
          <p:spPr>
            <a:xfrm>
              <a:off x="6423608" y="1930454"/>
              <a:ext cx="4707850" cy="38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Chrom</a:t>
              </a:r>
              <a:r>
                <a:rPr lang="cs-CZ" dirty="0" smtClean="0">
                  <a:latin typeface="palatino linotype" panose="02040502050505030304" pitchFamily="18" charset="0"/>
                </a:rPr>
                <a:t>ová ocel </a:t>
              </a:r>
              <a:r>
                <a:rPr lang="en-US" dirty="0" smtClean="0">
                  <a:latin typeface="palatino linotype" panose="02040502050505030304" pitchFamily="18" charset="0"/>
                </a:rPr>
                <a:t>(98Fe</a:t>
              </a:r>
              <a:r>
                <a:rPr lang="en-US" dirty="0">
                  <a:latin typeface="palatino linotype" panose="02040502050505030304" pitchFamily="18" charset="0"/>
                </a:rPr>
                <a:t>, 0.9Cr, 0.6 C, 0.4Mn)</a:t>
              </a:r>
              <a:endParaRPr lang="cs-CZ" dirty="0"/>
            </a:p>
          </p:txBody>
        </p:sp>
        <p:cxnSp>
          <p:nvCxnSpPr>
            <p:cNvPr id="81" name="Přímá spojnice 80"/>
            <p:cNvCxnSpPr/>
            <p:nvPr/>
          </p:nvCxnSpPr>
          <p:spPr>
            <a:xfrm>
              <a:off x="6039437" y="3216574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>
              <a:off x="6047482" y="5250774"/>
              <a:ext cx="5512669" cy="11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Šipka doleva 9"/>
            <p:cNvSpPr/>
            <p:nvPr/>
          </p:nvSpPr>
          <p:spPr>
            <a:xfrm rot="15028312">
              <a:off x="6898451" y="2896839"/>
              <a:ext cx="1482518" cy="357408"/>
            </a:xfrm>
            <a:prstGeom prst="leftArrow">
              <a:avLst>
                <a:gd name="adj1" fmla="val 26814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8" name="Přímá spojnice 27"/>
            <p:cNvCxnSpPr>
              <a:stCxn id="77" idx="3"/>
            </p:cNvCxnSpPr>
            <p:nvPr/>
          </p:nvCxnSpPr>
          <p:spPr>
            <a:xfrm>
              <a:off x="6002905" y="2805199"/>
              <a:ext cx="2738589" cy="16248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Čárový bublinový popisek 3 88"/>
            <p:cNvSpPr/>
            <p:nvPr/>
          </p:nvSpPr>
          <p:spPr>
            <a:xfrm flipH="1">
              <a:off x="3101837" y="3056212"/>
              <a:ext cx="2470473" cy="521456"/>
            </a:xfrm>
            <a:prstGeom prst="borderCallout3">
              <a:avLst>
                <a:gd name="adj1" fmla="val 60437"/>
                <a:gd name="adj2" fmla="val -7076"/>
                <a:gd name="adj3" fmla="val 62301"/>
                <a:gd name="adj4" fmla="val -24469"/>
                <a:gd name="adj5" fmla="val 142699"/>
                <a:gd name="adj6" fmla="val -53313"/>
                <a:gd name="adj7" fmla="val 158195"/>
                <a:gd name="adj8" fmla="val -9395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Integrační cesta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ovéPole 87"/>
                <p:cNvSpPr txBox="1"/>
                <p:nvPr/>
              </p:nvSpPr>
              <p:spPr>
                <a:xfrm>
                  <a:off x="3106916" y="3155507"/>
                  <a:ext cx="2529407" cy="2876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𝑜𝑐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88" name="TextovéPole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916" y="3155507"/>
                  <a:ext cx="2529407" cy="287691"/>
                </a:xfrm>
                <a:prstGeom prst="rect">
                  <a:avLst/>
                </a:prstGeom>
                <a:blipFill>
                  <a:blip r:embed="rId21"/>
                  <a:stretch>
                    <a:fillRect l="-750" t="-4348" b="-3260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Přímá spojnice 90"/>
            <p:cNvCxnSpPr/>
            <p:nvPr/>
          </p:nvCxnSpPr>
          <p:spPr>
            <a:xfrm flipH="1">
              <a:off x="7886826" y="3916545"/>
              <a:ext cx="2909" cy="5384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Přímá spojnice 92"/>
            <p:cNvCxnSpPr/>
            <p:nvPr/>
          </p:nvCxnSpPr>
          <p:spPr>
            <a:xfrm>
              <a:off x="7888280" y="3916545"/>
              <a:ext cx="889980" cy="15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ovéPole 96"/>
                <p:cNvSpPr txBox="1"/>
                <p:nvPr/>
              </p:nvSpPr>
              <p:spPr>
                <a:xfrm>
                  <a:off x="537830" y="4868801"/>
                  <a:ext cx="4638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Polarizace po oddálení poloviny jádra o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dirty="0" smtClean="0"/>
                    <a:t>klesne z hodnoty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dirty="0" smtClean="0"/>
                    <a:t>na přibližně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0,33 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dirty="0" smtClean="0"/>
                    <a:t>při intenzitě magnetického pole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–3300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cs-CZ" dirty="0" smtClean="0"/>
                    <a:t>. Zmagnetovaná příčka se částečně odmagnetuje. 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97" name="TextovéPole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30" y="4868801"/>
                  <a:ext cx="4638764" cy="1477328"/>
                </a:xfrm>
                <a:prstGeom prst="rect">
                  <a:avLst/>
                </a:prstGeom>
                <a:blipFill>
                  <a:blip r:embed="rId22"/>
                  <a:stretch>
                    <a:fillRect l="-1230" t="-2146" b="-987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Obdélník 83"/>
          <p:cNvSpPr/>
          <p:nvPr/>
        </p:nvSpPr>
        <p:spPr>
          <a:xfrm>
            <a:off x="206587" y="187742"/>
            <a:ext cx="7242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15. Demonstrace </a:t>
            </a:r>
            <a:r>
              <a:rPr lang="cs-CZ" sz="2400" dirty="0"/>
              <a:t>zmagnetování magneticky tvrdé oceli </a:t>
            </a:r>
            <a:r>
              <a:rPr lang="cs-CZ" sz="2400" dirty="0" smtClean="0"/>
              <a:t>6.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97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19" y="97983"/>
            <a:ext cx="5070507" cy="800894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latin typeface="+mn-lt"/>
                <a:ea typeface="+mn-ea"/>
                <a:cs typeface="+mn-cs"/>
              </a:rPr>
              <a:t>16. Hysterezní </a:t>
            </a:r>
            <a:r>
              <a:rPr lang="cs-CZ" altLang="cs-CZ" sz="2400" dirty="0">
                <a:latin typeface="+mn-lt"/>
                <a:ea typeface="+mn-ea"/>
                <a:cs typeface="+mn-cs"/>
              </a:rPr>
              <a:t>křivka feromagnetika 1.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4937319" y="950862"/>
            <a:ext cx="4298439" cy="2184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400" dirty="0"/>
          </a:p>
        </p:txBody>
      </p:sp>
      <p:sp>
        <p:nvSpPr>
          <p:cNvPr id="137220" name="Freeform 4"/>
          <p:cNvSpPr>
            <a:spLocks/>
          </p:cNvSpPr>
          <p:nvPr/>
        </p:nvSpPr>
        <p:spPr bwMode="auto">
          <a:xfrm>
            <a:off x="7083380" y="954810"/>
            <a:ext cx="2123164" cy="1102246"/>
          </a:xfrm>
          <a:custGeom>
            <a:avLst/>
            <a:gdLst>
              <a:gd name="T0" fmla="*/ 0 w 2689"/>
              <a:gd name="T1" fmla="*/ 1396 h 1396"/>
              <a:gd name="T2" fmla="*/ 385 w 2689"/>
              <a:gd name="T3" fmla="*/ 771 h 1396"/>
              <a:gd name="T4" fmla="*/ 985 w 2689"/>
              <a:gd name="T5" fmla="*/ 173 h 1396"/>
              <a:gd name="T6" fmla="*/ 1456 w 2689"/>
              <a:gd name="T7" fmla="*/ 29 h 1396"/>
              <a:gd name="T8" fmla="*/ 2689 w 2689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9" h="1396">
                <a:moveTo>
                  <a:pt x="0" y="1396"/>
                </a:moveTo>
                <a:cubicBezTo>
                  <a:pt x="64" y="1292"/>
                  <a:pt x="221" y="975"/>
                  <a:pt x="385" y="771"/>
                </a:cubicBezTo>
                <a:cubicBezTo>
                  <a:pt x="544" y="544"/>
                  <a:pt x="814" y="272"/>
                  <a:pt x="985" y="173"/>
                </a:cubicBezTo>
                <a:cubicBezTo>
                  <a:pt x="1156" y="74"/>
                  <a:pt x="1363" y="38"/>
                  <a:pt x="1456" y="29"/>
                </a:cubicBezTo>
                <a:cubicBezTo>
                  <a:pt x="1549" y="20"/>
                  <a:pt x="2432" y="6"/>
                  <a:pt x="2689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7086538" y="987183"/>
            <a:ext cx="0" cy="2148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4937319" y="2061004"/>
            <a:ext cx="42621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23" name="Freeform 7"/>
          <p:cNvSpPr>
            <a:spLocks/>
          </p:cNvSpPr>
          <p:nvPr/>
        </p:nvSpPr>
        <p:spPr bwMode="auto">
          <a:xfrm>
            <a:off x="4926265" y="948494"/>
            <a:ext cx="4293702" cy="2187122"/>
          </a:xfrm>
          <a:custGeom>
            <a:avLst/>
            <a:gdLst>
              <a:gd name="T0" fmla="*/ 0 w 5438"/>
              <a:gd name="T1" fmla="*/ 2770 h 2770"/>
              <a:gd name="T2" fmla="*/ 991 w 5438"/>
              <a:gd name="T3" fmla="*/ 2693 h 2770"/>
              <a:gd name="T4" fmla="*/ 1423 w 5438"/>
              <a:gd name="T5" fmla="*/ 2456 h 2770"/>
              <a:gd name="T6" fmla="*/ 1840 w 5438"/>
              <a:gd name="T7" fmla="*/ 2019 h 2770"/>
              <a:gd name="T8" fmla="*/ 2296 w 5438"/>
              <a:gd name="T9" fmla="*/ 1406 h 2770"/>
              <a:gd name="T10" fmla="*/ 2711 w 5438"/>
              <a:gd name="T11" fmla="*/ 779 h 2770"/>
              <a:gd name="T12" fmla="*/ 3321 w 5438"/>
              <a:gd name="T13" fmla="*/ 160 h 2770"/>
              <a:gd name="T14" fmla="*/ 3819 w 5438"/>
              <a:gd name="T15" fmla="*/ 25 h 2770"/>
              <a:gd name="T16" fmla="*/ 5438 w 5438"/>
              <a:gd name="T17" fmla="*/ 0 h 2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38" h="2770">
                <a:moveTo>
                  <a:pt x="0" y="2770"/>
                </a:moveTo>
                <a:cubicBezTo>
                  <a:pt x="165" y="2757"/>
                  <a:pt x="754" y="2745"/>
                  <a:pt x="991" y="2693"/>
                </a:cubicBezTo>
                <a:cubicBezTo>
                  <a:pt x="1194" y="2642"/>
                  <a:pt x="1279" y="2583"/>
                  <a:pt x="1423" y="2456"/>
                </a:cubicBezTo>
                <a:cubicBezTo>
                  <a:pt x="1567" y="2329"/>
                  <a:pt x="1695" y="2194"/>
                  <a:pt x="1840" y="2019"/>
                </a:cubicBezTo>
                <a:cubicBezTo>
                  <a:pt x="1985" y="1844"/>
                  <a:pt x="2151" y="1613"/>
                  <a:pt x="2296" y="1406"/>
                </a:cubicBezTo>
                <a:cubicBezTo>
                  <a:pt x="2434" y="1198"/>
                  <a:pt x="2556" y="991"/>
                  <a:pt x="2711" y="779"/>
                </a:cubicBezTo>
                <a:cubicBezTo>
                  <a:pt x="2866" y="567"/>
                  <a:pt x="3120" y="274"/>
                  <a:pt x="3321" y="160"/>
                </a:cubicBezTo>
                <a:cubicBezTo>
                  <a:pt x="3522" y="46"/>
                  <a:pt x="3715" y="35"/>
                  <a:pt x="3819" y="25"/>
                </a:cubicBezTo>
                <a:cubicBezTo>
                  <a:pt x="3923" y="15"/>
                  <a:pt x="5101" y="5"/>
                  <a:pt x="5438" y="0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24" name="Freeform 8"/>
          <p:cNvSpPr>
            <a:spLocks/>
          </p:cNvSpPr>
          <p:nvPr/>
        </p:nvSpPr>
        <p:spPr bwMode="auto">
          <a:xfrm>
            <a:off x="4926265" y="948493"/>
            <a:ext cx="4300808" cy="2198966"/>
          </a:xfrm>
          <a:custGeom>
            <a:avLst/>
            <a:gdLst>
              <a:gd name="T0" fmla="*/ 0 w 5447"/>
              <a:gd name="T1" fmla="*/ 2761 h 2785"/>
              <a:gd name="T2" fmla="*/ 1576 w 5447"/>
              <a:gd name="T3" fmla="*/ 2744 h 2785"/>
              <a:gd name="T4" fmla="*/ 2245 w 5447"/>
              <a:gd name="T5" fmla="*/ 2516 h 2785"/>
              <a:gd name="T6" fmla="*/ 2736 w 5447"/>
              <a:gd name="T7" fmla="*/ 2016 h 2785"/>
              <a:gd name="T8" fmla="*/ 3176 w 5447"/>
              <a:gd name="T9" fmla="*/ 1389 h 2785"/>
              <a:gd name="T10" fmla="*/ 3515 w 5447"/>
              <a:gd name="T11" fmla="*/ 838 h 2785"/>
              <a:gd name="T12" fmla="*/ 3975 w 5447"/>
              <a:gd name="T13" fmla="*/ 247 h 2785"/>
              <a:gd name="T14" fmla="*/ 4452 w 5447"/>
              <a:gd name="T15" fmla="*/ 40 h 2785"/>
              <a:gd name="T16" fmla="*/ 5447 w 5447"/>
              <a:gd name="T17" fmla="*/ 0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47" h="2785">
                <a:moveTo>
                  <a:pt x="0" y="2761"/>
                </a:moveTo>
                <a:cubicBezTo>
                  <a:pt x="263" y="2758"/>
                  <a:pt x="1202" y="2785"/>
                  <a:pt x="1576" y="2744"/>
                </a:cubicBezTo>
                <a:cubicBezTo>
                  <a:pt x="1897" y="2685"/>
                  <a:pt x="2052" y="2637"/>
                  <a:pt x="2245" y="2516"/>
                </a:cubicBezTo>
                <a:cubicBezTo>
                  <a:pt x="2438" y="2395"/>
                  <a:pt x="2581" y="2204"/>
                  <a:pt x="2736" y="2016"/>
                </a:cubicBezTo>
                <a:cubicBezTo>
                  <a:pt x="2906" y="1787"/>
                  <a:pt x="3046" y="1585"/>
                  <a:pt x="3176" y="1389"/>
                </a:cubicBezTo>
                <a:cubicBezTo>
                  <a:pt x="3306" y="1193"/>
                  <a:pt x="3382" y="1036"/>
                  <a:pt x="3515" y="838"/>
                </a:cubicBezTo>
                <a:cubicBezTo>
                  <a:pt x="3648" y="640"/>
                  <a:pt x="3768" y="409"/>
                  <a:pt x="3975" y="247"/>
                </a:cubicBezTo>
                <a:cubicBezTo>
                  <a:pt x="4182" y="85"/>
                  <a:pt x="4308" y="61"/>
                  <a:pt x="4452" y="40"/>
                </a:cubicBezTo>
                <a:cubicBezTo>
                  <a:pt x="4596" y="19"/>
                  <a:pt x="5240" y="8"/>
                  <a:pt x="5447" y="0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25" name="AutoShape 9"/>
          <p:cNvSpPr>
            <a:spLocks/>
          </p:cNvSpPr>
          <p:nvPr/>
        </p:nvSpPr>
        <p:spPr bwMode="auto">
          <a:xfrm>
            <a:off x="4751294" y="1222332"/>
            <a:ext cx="1630945" cy="486925"/>
          </a:xfrm>
          <a:prstGeom prst="borderCallout1">
            <a:avLst>
              <a:gd name="adj1" fmla="val 28347"/>
              <a:gd name="adj2" fmla="val 102352"/>
              <a:gd name="adj3" fmla="val 61649"/>
              <a:gd name="adj4" fmla="val 1496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/>
            <a:r>
              <a:rPr lang="cs-CZ" altLang="cs-CZ" sz="1400" dirty="0"/>
              <a:t>M</a:t>
            </a:r>
            <a:r>
              <a:rPr lang="cs-CZ" altLang="cs-CZ" sz="1400" baseline="-25000" dirty="0"/>
              <a:t>r </a:t>
            </a:r>
            <a:r>
              <a:rPr lang="cs-CZ" altLang="cs-CZ" sz="1400" dirty="0"/>
              <a:t>remanentní magnetizace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6234692" y="954810"/>
            <a:ext cx="618264" cy="2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smtClean="0"/>
              <a:t>M (</a:t>
            </a:r>
            <a:r>
              <a:rPr lang="cs-CZ" sz="1400" dirty="0" smtClean="0"/>
              <a:t>Am</a:t>
            </a:r>
            <a:r>
              <a:rPr lang="cs-CZ" sz="1400" baseline="30000" dirty="0" smtClean="0"/>
              <a:t>-1</a:t>
            </a:r>
            <a:r>
              <a:rPr lang="cs-CZ" altLang="cs-CZ" sz="1400" dirty="0" smtClean="0"/>
              <a:t>)</a:t>
            </a:r>
            <a:endParaRPr lang="cs-CZ" altLang="cs-CZ" sz="1400" dirty="0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8882045" y="2079282"/>
            <a:ext cx="220536" cy="2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1400" dirty="0"/>
              <a:t>H</a:t>
            </a:r>
          </a:p>
        </p:txBody>
      </p:sp>
      <p:sp>
        <p:nvSpPr>
          <p:cNvPr id="137228" name="AutoShape 12"/>
          <p:cNvSpPr>
            <a:spLocks/>
          </p:cNvSpPr>
          <p:nvPr/>
        </p:nvSpPr>
        <p:spPr bwMode="auto">
          <a:xfrm>
            <a:off x="4982520" y="2107231"/>
            <a:ext cx="1270821" cy="508449"/>
          </a:xfrm>
          <a:prstGeom prst="borderCallout1">
            <a:avLst>
              <a:gd name="adj1" fmla="val 28347"/>
              <a:gd name="adj2" fmla="val 103421"/>
              <a:gd name="adj3" fmla="val -8990"/>
              <a:gd name="adj4" fmla="val 1357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sz="1400" dirty="0"/>
              <a:t>H</a:t>
            </a:r>
            <a:r>
              <a:rPr lang="cs-CZ" altLang="cs-CZ" sz="1400" baseline="-25000" dirty="0"/>
              <a:t>c</a:t>
            </a:r>
            <a:r>
              <a:rPr lang="cs-CZ" altLang="cs-CZ" sz="1400" dirty="0"/>
              <a:t> koercitivní pole</a:t>
            </a:r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 flipH="1">
            <a:off x="5582400" y="950863"/>
            <a:ext cx="3653358" cy="79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33" name="Line 17"/>
          <p:cNvSpPr>
            <a:spLocks noChangeShapeType="1"/>
          </p:cNvSpPr>
          <p:nvPr/>
        </p:nvSpPr>
        <p:spPr bwMode="auto">
          <a:xfrm>
            <a:off x="8518825" y="950863"/>
            <a:ext cx="0" cy="11101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8555146" y="2097325"/>
            <a:ext cx="326900" cy="2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1400" dirty="0"/>
              <a:t>H</a:t>
            </a:r>
            <a:r>
              <a:rPr lang="cs-CZ" altLang="cs-CZ" sz="1400" baseline="-25000" dirty="0"/>
              <a:t>sat</a:t>
            </a:r>
            <a:endParaRPr lang="cs-CZ" altLang="cs-CZ" sz="1400" dirty="0"/>
          </a:p>
        </p:txBody>
      </p:sp>
      <p:sp>
        <p:nvSpPr>
          <p:cNvPr id="20" name="AutoShape 12"/>
          <p:cNvSpPr>
            <a:spLocks/>
          </p:cNvSpPr>
          <p:nvPr/>
        </p:nvSpPr>
        <p:spPr bwMode="auto">
          <a:xfrm>
            <a:off x="7086538" y="605029"/>
            <a:ext cx="423459" cy="200552"/>
          </a:xfrm>
          <a:prstGeom prst="borderCallout1">
            <a:avLst>
              <a:gd name="adj1" fmla="val 28347"/>
              <a:gd name="adj2" fmla="val 103421"/>
              <a:gd name="adj3" fmla="val 175234"/>
              <a:gd name="adj4" fmla="val 3348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7064049" y="531352"/>
            <a:ext cx="357860" cy="228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altLang="cs-CZ" sz="1400" dirty="0"/>
              <a:t>M</a:t>
            </a:r>
            <a:r>
              <a:rPr lang="cs-CZ" altLang="cs-CZ" sz="1400" baseline="-25000" dirty="0"/>
              <a:t>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16550" y="1091430"/>
                <a:ext cx="4338682" cy="215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Hysterezní křivka feromagnetika vyjadřuje vztah mezi magnetizací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 smtClean="0"/>
                  <a:t> (Am</a:t>
                </a:r>
                <a:r>
                  <a:rPr lang="cs-CZ" baseline="30000" dirty="0" smtClean="0"/>
                  <a:t>-1</a:t>
                </a:r>
                <a:r>
                  <a:rPr lang="cs-CZ" dirty="0" smtClean="0"/>
                  <a:t>) </a:t>
                </a:r>
                <a:r>
                  <a:rPr lang="cs-CZ" dirty="0"/>
                  <a:t>nebo magnetickou polarizací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/>
                  <a:t>a intenzitou magnetického </a:t>
                </a:r>
                <a:r>
                  <a:rPr lang="cs-CZ" dirty="0" smtClean="0"/>
                  <a:t>pole, nebo magnetickou indukcí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 smtClean="0"/>
                  <a:t>a intenzitou magnetického pole  </a:t>
                </a:r>
                <a:r>
                  <a:rPr lang="cs-CZ" dirty="0" smtClean="0">
                    <a:solidFill>
                      <a:srgbClr val="C00000"/>
                    </a:solidFill>
                  </a:rPr>
                  <a:t>v daném místě </a:t>
                </a:r>
                <a:r>
                  <a:rPr lang="cs-CZ" dirty="0" smtClean="0"/>
                  <a:t>feromagnetika. </a:t>
                </a:r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0" y="1091430"/>
                <a:ext cx="4338682" cy="2154372"/>
              </a:xfrm>
              <a:prstGeom prst="rect">
                <a:avLst/>
              </a:prstGeom>
              <a:blipFill>
                <a:blip r:embed="rId2"/>
                <a:stretch>
                  <a:fillRect l="-1266" t="-1416" b="-36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51919" y="3755073"/>
                <a:ext cx="174015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Magnetizace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9" y="3755073"/>
                <a:ext cx="1740156" cy="402931"/>
              </a:xfrm>
              <a:prstGeom prst="rect">
                <a:avLst/>
              </a:prstGeom>
              <a:blipFill>
                <a:blip r:embed="rId3"/>
                <a:stretch>
                  <a:fillRect l="-2797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437642" y="4090146"/>
                <a:ext cx="3605154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Magnetická polarizace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2" y="4090146"/>
                <a:ext cx="3605154" cy="679930"/>
              </a:xfrm>
              <a:prstGeom prst="rect">
                <a:avLst/>
              </a:prstGeom>
              <a:blipFill>
                <a:blip r:embed="rId4"/>
                <a:stretch>
                  <a:fillRect l="-1523" t="-135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437642" y="4456673"/>
                <a:ext cx="4107215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Magnetická indukce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2" y="4456673"/>
                <a:ext cx="4107215" cy="425181"/>
              </a:xfrm>
              <a:prstGeom prst="rect">
                <a:avLst/>
              </a:prstGeom>
              <a:blipFill>
                <a:blip r:embed="rId5"/>
                <a:stretch>
                  <a:fillRect l="-1335" b="-1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/>
              <p:cNvSpPr/>
              <p:nvPr/>
            </p:nvSpPr>
            <p:spPr>
              <a:xfrm>
                <a:off x="1799628" y="3802441"/>
                <a:ext cx="11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28" y="3802441"/>
                <a:ext cx="1109343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69340" y="5429249"/>
                <a:ext cx="3672348" cy="70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Rozdíl mezi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cs-CZ" dirty="0" smtClean="0"/>
                  <a:t> je pouze v jednotkách, tvar křivky je stejný.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40" y="5429249"/>
                <a:ext cx="3672348" cy="705642"/>
              </a:xfrm>
              <a:prstGeom prst="rect">
                <a:avLst/>
              </a:prstGeom>
              <a:blipFill>
                <a:blip r:embed="rId7"/>
                <a:stretch>
                  <a:fillRect l="-1327" t="-13043" b="-1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80610" y="3522505"/>
            <a:ext cx="5561729" cy="315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400" dirty="0"/>
          </a:p>
        </p:txBody>
      </p:sp>
      <p:sp>
        <p:nvSpPr>
          <p:cNvPr id="28" name="Freeform 4"/>
          <p:cNvSpPr>
            <a:spLocks/>
          </p:cNvSpPr>
          <p:nvPr/>
        </p:nvSpPr>
        <p:spPr bwMode="auto">
          <a:xfrm>
            <a:off x="7652793" y="3777218"/>
            <a:ext cx="2115733" cy="1316082"/>
          </a:xfrm>
          <a:custGeom>
            <a:avLst/>
            <a:gdLst>
              <a:gd name="T0" fmla="*/ 0 w 2689"/>
              <a:gd name="T1" fmla="*/ 1396 h 1396"/>
              <a:gd name="T2" fmla="*/ 385 w 2689"/>
              <a:gd name="T3" fmla="*/ 771 h 1396"/>
              <a:gd name="T4" fmla="*/ 985 w 2689"/>
              <a:gd name="T5" fmla="*/ 173 h 1396"/>
              <a:gd name="T6" fmla="*/ 1456 w 2689"/>
              <a:gd name="T7" fmla="*/ 29 h 1396"/>
              <a:gd name="T8" fmla="*/ 2689 w 2689"/>
              <a:gd name="T9" fmla="*/ 0 h 1396"/>
              <a:gd name="connsiteX0" fmla="*/ 0 w 9965"/>
              <a:gd name="connsiteY0" fmla="*/ 11940 h 11940"/>
              <a:gd name="connsiteX1" fmla="*/ 1432 w 9965"/>
              <a:gd name="connsiteY1" fmla="*/ 7463 h 11940"/>
              <a:gd name="connsiteX2" fmla="*/ 3663 w 9965"/>
              <a:gd name="connsiteY2" fmla="*/ 3179 h 11940"/>
              <a:gd name="connsiteX3" fmla="*/ 5415 w 9965"/>
              <a:gd name="connsiteY3" fmla="*/ 2148 h 11940"/>
              <a:gd name="connsiteX4" fmla="*/ 9965 w 9965"/>
              <a:gd name="connsiteY4" fmla="*/ 0 h 1194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434 w 10000"/>
              <a:gd name="connsiteY3" fmla="*/ 1799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504 w 10000"/>
              <a:gd name="connsiteY3" fmla="*/ 168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504 w 10000"/>
              <a:gd name="connsiteY3" fmla="*/ 168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504 w 10000"/>
              <a:gd name="connsiteY3" fmla="*/ 1687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469 w 10000"/>
              <a:gd name="connsiteY3" fmla="*/ 1631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469 w 10000"/>
              <a:gd name="connsiteY3" fmla="*/ 1631 h 10000"/>
              <a:gd name="connsiteX4" fmla="*/ 10000 w 10000"/>
              <a:gd name="connsiteY4" fmla="*/ 0 h 10000"/>
              <a:gd name="connsiteX0" fmla="*/ 0 w 10000"/>
              <a:gd name="connsiteY0" fmla="*/ 10000 h 10000"/>
              <a:gd name="connsiteX1" fmla="*/ 1437 w 10000"/>
              <a:gd name="connsiteY1" fmla="*/ 6250 h 10000"/>
              <a:gd name="connsiteX2" fmla="*/ 3676 w 10000"/>
              <a:gd name="connsiteY2" fmla="*/ 2662 h 10000"/>
              <a:gd name="connsiteX3" fmla="*/ 5469 w 10000"/>
              <a:gd name="connsiteY3" fmla="*/ 1519 h 10000"/>
              <a:gd name="connsiteX4" fmla="*/ 1000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39" y="9376"/>
                  <a:pt x="825" y="7474"/>
                  <a:pt x="1437" y="6250"/>
                </a:cubicBezTo>
                <a:cubicBezTo>
                  <a:pt x="2030" y="4889"/>
                  <a:pt x="3004" y="3450"/>
                  <a:pt x="3676" y="2662"/>
                </a:cubicBezTo>
                <a:cubicBezTo>
                  <a:pt x="4348" y="1874"/>
                  <a:pt x="5156" y="1677"/>
                  <a:pt x="5469" y="1519"/>
                </a:cubicBezTo>
                <a:cubicBezTo>
                  <a:pt x="6130" y="1185"/>
                  <a:pt x="9041" y="316"/>
                  <a:pt x="10000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7652792" y="3761833"/>
            <a:ext cx="8685" cy="26768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5506733" y="5097248"/>
            <a:ext cx="42621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4885750" y="3755660"/>
            <a:ext cx="5025806" cy="2811806"/>
          </a:xfrm>
          <a:custGeom>
            <a:avLst/>
            <a:gdLst>
              <a:gd name="T0" fmla="*/ 0 w 5438"/>
              <a:gd name="T1" fmla="*/ 2770 h 2770"/>
              <a:gd name="T2" fmla="*/ 991 w 5438"/>
              <a:gd name="T3" fmla="*/ 2693 h 2770"/>
              <a:gd name="T4" fmla="*/ 1423 w 5438"/>
              <a:gd name="T5" fmla="*/ 2456 h 2770"/>
              <a:gd name="T6" fmla="*/ 1840 w 5438"/>
              <a:gd name="T7" fmla="*/ 2019 h 2770"/>
              <a:gd name="T8" fmla="*/ 2296 w 5438"/>
              <a:gd name="T9" fmla="*/ 1406 h 2770"/>
              <a:gd name="T10" fmla="*/ 2711 w 5438"/>
              <a:gd name="T11" fmla="*/ 779 h 2770"/>
              <a:gd name="T12" fmla="*/ 3321 w 5438"/>
              <a:gd name="T13" fmla="*/ 160 h 2770"/>
              <a:gd name="T14" fmla="*/ 3819 w 5438"/>
              <a:gd name="T15" fmla="*/ 25 h 2770"/>
              <a:gd name="T16" fmla="*/ 5438 w 5438"/>
              <a:gd name="T17" fmla="*/ 0 h 2770"/>
              <a:gd name="connsiteX0" fmla="*/ 0 w 10017"/>
              <a:gd name="connsiteY0" fmla="*/ 10944 h 10944"/>
              <a:gd name="connsiteX1" fmla="*/ 1822 w 10017"/>
              <a:gd name="connsiteY1" fmla="*/ 10666 h 10944"/>
              <a:gd name="connsiteX2" fmla="*/ 2617 w 10017"/>
              <a:gd name="connsiteY2" fmla="*/ 9810 h 10944"/>
              <a:gd name="connsiteX3" fmla="*/ 3384 w 10017"/>
              <a:gd name="connsiteY3" fmla="*/ 8233 h 10944"/>
              <a:gd name="connsiteX4" fmla="*/ 4222 w 10017"/>
              <a:gd name="connsiteY4" fmla="*/ 6020 h 10944"/>
              <a:gd name="connsiteX5" fmla="*/ 4985 w 10017"/>
              <a:gd name="connsiteY5" fmla="*/ 3756 h 10944"/>
              <a:gd name="connsiteX6" fmla="*/ 6107 w 10017"/>
              <a:gd name="connsiteY6" fmla="*/ 1522 h 10944"/>
              <a:gd name="connsiteX7" fmla="*/ 7023 w 10017"/>
              <a:gd name="connsiteY7" fmla="*/ 1034 h 10944"/>
              <a:gd name="connsiteX8" fmla="*/ 10017 w 10017"/>
              <a:gd name="connsiteY8" fmla="*/ 0 h 10944"/>
              <a:gd name="connsiteX0" fmla="*/ 0 w 10017"/>
              <a:gd name="connsiteY0" fmla="*/ 10944 h 10944"/>
              <a:gd name="connsiteX1" fmla="*/ 1822 w 10017"/>
              <a:gd name="connsiteY1" fmla="*/ 10666 h 10944"/>
              <a:gd name="connsiteX2" fmla="*/ 2617 w 10017"/>
              <a:gd name="connsiteY2" fmla="*/ 9810 h 10944"/>
              <a:gd name="connsiteX3" fmla="*/ 3384 w 10017"/>
              <a:gd name="connsiteY3" fmla="*/ 8233 h 10944"/>
              <a:gd name="connsiteX4" fmla="*/ 4222 w 10017"/>
              <a:gd name="connsiteY4" fmla="*/ 6020 h 10944"/>
              <a:gd name="connsiteX5" fmla="*/ 4985 w 10017"/>
              <a:gd name="connsiteY5" fmla="*/ 3756 h 10944"/>
              <a:gd name="connsiteX6" fmla="*/ 6107 w 10017"/>
              <a:gd name="connsiteY6" fmla="*/ 1522 h 10944"/>
              <a:gd name="connsiteX7" fmla="*/ 7109 w 10017"/>
              <a:gd name="connsiteY7" fmla="*/ 899 h 10944"/>
              <a:gd name="connsiteX8" fmla="*/ 10017 w 10017"/>
              <a:gd name="connsiteY8" fmla="*/ 0 h 10944"/>
              <a:gd name="connsiteX0" fmla="*/ 0 w 10017"/>
              <a:gd name="connsiteY0" fmla="*/ 10944 h 10944"/>
              <a:gd name="connsiteX1" fmla="*/ 1822 w 10017"/>
              <a:gd name="connsiteY1" fmla="*/ 10666 h 10944"/>
              <a:gd name="connsiteX2" fmla="*/ 2617 w 10017"/>
              <a:gd name="connsiteY2" fmla="*/ 9810 h 10944"/>
              <a:gd name="connsiteX3" fmla="*/ 3384 w 10017"/>
              <a:gd name="connsiteY3" fmla="*/ 8233 h 10944"/>
              <a:gd name="connsiteX4" fmla="*/ 4222 w 10017"/>
              <a:gd name="connsiteY4" fmla="*/ 6020 h 10944"/>
              <a:gd name="connsiteX5" fmla="*/ 4985 w 10017"/>
              <a:gd name="connsiteY5" fmla="*/ 3756 h 10944"/>
              <a:gd name="connsiteX6" fmla="*/ 6107 w 10017"/>
              <a:gd name="connsiteY6" fmla="*/ 1522 h 10944"/>
              <a:gd name="connsiteX7" fmla="*/ 7178 w 10017"/>
              <a:gd name="connsiteY7" fmla="*/ 798 h 10944"/>
              <a:gd name="connsiteX8" fmla="*/ 10017 w 10017"/>
              <a:gd name="connsiteY8" fmla="*/ 0 h 10944"/>
              <a:gd name="connsiteX0" fmla="*/ 0 w 10017"/>
              <a:gd name="connsiteY0" fmla="*/ 10944 h 10944"/>
              <a:gd name="connsiteX1" fmla="*/ 1822 w 10017"/>
              <a:gd name="connsiteY1" fmla="*/ 10666 h 10944"/>
              <a:gd name="connsiteX2" fmla="*/ 2617 w 10017"/>
              <a:gd name="connsiteY2" fmla="*/ 9810 h 10944"/>
              <a:gd name="connsiteX3" fmla="*/ 3384 w 10017"/>
              <a:gd name="connsiteY3" fmla="*/ 8233 h 10944"/>
              <a:gd name="connsiteX4" fmla="*/ 4222 w 10017"/>
              <a:gd name="connsiteY4" fmla="*/ 6020 h 10944"/>
              <a:gd name="connsiteX5" fmla="*/ 4985 w 10017"/>
              <a:gd name="connsiteY5" fmla="*/ 3756 h 10944"/>
              <a:gd name="connsiteX6" fmla="*/ 6107 w 10017"/>
              <a:gd name="connsiteY6" fmla="*/ 1522 h 10944"/>
              <a:gd name="connsiteX7" fmla="*/ 7178 w 10017"/>
              <a:gd name="connsiteY7" fmla="*/ 798 h 10944"/>
              <a:gd name="connsiteX8" fmla="*/ 10017 w 10017"/>
              <a:gd name="connsiteY8" fmla="*/ 0 h 10944"/>
              <a:gd name="connsiteX0" fmla="*/ 0 w 10017"/>
              <a:gd name="connsiteY0" fmla="*/ 10944 h 10944"/>
              <a:gd name="connsiteX1" fmla="*/ 1822 w 10017"/>
              <a:gd name="connsiteY1" fmla="*/ 10666 h 10944"/>
              <a:gd name="connsiteX2" fmla="*/ 2617 w 10017"/>
              <a:gd name="connsiteY2" fmla="*/ 9810 h 10944"/>
              <a:gd name="connsiteX3" fmla="*/ 3384 w 10017"/>
              <a:gd name="connsiteY3" fmla="*/ 8233 h 10944"/>
              <a:gd name="connsiteX4" fmla="*/ 4222 w 10017"/>
              <a:gd name="connsiteY4" fmla="*/ 6020 h 10944"/>
              <a:gd name="connsiteX5" fmla="*/ 4985 w 10017"/>
              <a:gd name="connsiteY5" fmla="*/ 3756 h 10944"/>
              <a:gd name="connsiteX6" fmla="*/ 6107 w 10017"/>
              <a:gd name="connsiteY6" fmla="*/ 1522 h 10944"/>
              <a:gd name="connsiteX7" fmla="*/ 7178 w 10017"/>
              <a:gd name="connsiteY7" fmla="*/ 798 h 10944"/>
              <a:gd name="connsiteX8" fmla="*/ 10017 w 10017"/>
              <a:gd name="connsiteY8" fmla="*/ 0 h 10944"/>
              <a:gd name="connsiteX0" fmla="*/ 0 w 9983"/>
              <a:gd name="connsiteY0" fmla="*/ 12023 h 12023"/>
              <a:gd name="connsiteX1" fmla="*/ 1788 w 9983"/>
              <a:gd name="connsiteY1" fmla="*/ 10666 h 12023"/>
              <a:gd name="connsiteX2" fmla="*/ 2583 w 9983"/>
              <a:gd name="connsiteY2" fmla="*/ 9810 h 12023"/>
              <a:gd name="connsiteX3" fmla="*/ 3350 w 9983"/>
              <a:gd name="connsiteY3" fmla="*/ 8233 h 12023"/>
              <a:gd name="connsiteX4" fmla="*/ 4188 w 9983"/>
              <a:gd name="connsiteY4" fmla="*/ 6020 h 12023"/>
              <a:gd name="connsiteX5" fmla="*/ 4951 w 9983"/>
              <a:gd name="connsiteY5" fmla="*/ 3756 h 12023"/>
              <a:gd name="connsiteX6" fmla="*/ 6073 w 9983"/>
              <a:gd name="connsiteY6" fmla="*/ 1522 h 12023"/>
              <a:gd name="connsiteX7" fmla="*/ 7144 w 9983"/>
              <a:gd name="connsiteY7" fmla="*/ 798 h 12023"/>
              <a:gd name="connsiteX8" fmla="*/ 9983 w 9983"/>
              <a:gd name="connsiteY8" fmla="*/ 0 h 12023"/>
              <a:gd name="connsiteX0" fmla="*/ 0 w 10000"/>
              <a:gd name="connsiteY0" fmla="*/ 10000 h 10000"/>
              <a:gd name="connsiteX1" fmla="*/ 1791 w 10000"/>
              <a:gd name="connsiteY1" fmla="*/ 8983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91 w 10000"/>
              <a:gd name="connsiteY1" fmla="*/ 8983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91 w 10000"/>
              <a:gd name="connsiteY1" fmla="*/ 8983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22 w 10000"/>
              <a:gd name="connsiteY1" fmla="*/ 9011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22 w 10000"/>
              <a:gd name="connsiteY1" fmla="*/ 9011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22 w 10000"/>
              <a:gd name="connsiteY1" fmla="*/ 9011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22 w 10000"/>
              <a:gd name="connsiteY1" fmla="*/ 9011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1722 w 10000"/>
              <a:gd name="connsiteY1" fmla="*/ 9011 h 10000"/>
              <a:gd name="connsiteX2" fmla="*/ 2587 w 10000"/>
              <a:gd name="connsiteY2" fmla="*/ 8159 h 10000"/>
              <a:gd name="connsiteX3" fmla="*/ 3356 w 10000"/>
              <a:gd name="connsiteY3" fmla="*/ 6848 h 10000"/>
              <a:gd name="connsiteX4" fmla="*/ 4195 w 10000"/>
              <a:gd name="connsiteY4" fmla="*/ 5007 h 10000"/>
              <a:gd name="connsiteX5" fmla="*/ 4959 w 10000"/>
              <a:gd name="connsiteY5" fmla="*/ 3124 h 10000"/>
              <a:gd name="connsiteX6" fmla="*/ 6083 w 10000"/>
              <a:gd name="connsiteY6" fmla="*/ 1266 h 10000"/>
              <a:gd name="connsiteX7" fmla="*/ 7156 w 10000"/>
              <a:gd name="connsiteY7" fmla="*/ 664 h 10000"/>
              <a:gd name="connsiteX8" fmla="*/ 10000 w 10000"/>
              <a:gd name="connsiteY8" fmla="*/ 0 h 10000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00 w 10017"/>
              <a:gd name="connsiteY6" fmla="*/ 1266 h 10056"/>
              <a:gd name="connsiteX7" fmla="*/ 7173 w 10017"/>
              <a:gd name="connsiteY7" fmla="*/ 66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00 w 10017"/>
              <a:gd name="connsiteY6" fmla="*/ 1266 h 10056"/>
              <a:gd name="connsiteX7" fmla="*/ 7173 w 10017"/>
              <a:gd name="connsiteY7" fmla="*/ 66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07 w 10017"/>
              <a:gd name="connsiteY6" fmla="*/ 1330 h 10056"/>
              <a:gd name="connsiteX7" fmla="*/ 7173 w 10017"/>
              <a:gd name="connsiteY7" fmla="*/ 66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07 w 10017"/>
              <a:gd name="connsiteY6" fmla="*/ 1330 h 10056"/>
              <a:gd name="connsiteX7" fmla="*/ 7180 w 10017"/>
              <a:gd name="connsiteY7" fmla="*/ 749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07 w 10017"/>
              <a:gd name="connsiteY6" fmla="*/ 1330 h 10056"/>
              <a:gd name="connsiteX7" fmla="*/ 7180 w 10017"/>
              <a:gd name="connsiteY7" fmla="*/ 749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07 w 10017"/>
              <a:gd name="connsiteY6" fmla="*/ 1330 h 10056"/>
              <a:gd name="connsiteX7" fmla="*/ 7180 w 10017"/>
              <a:gd name="connsiteY7" fmla="*/ 749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46 w 10017"/>
              <a:gd name="connsiteY6" fmla="*/ 1394 h 10056"/>
              <a:gd name="connsiteX7" fmla="*/ 7180 w 10017"/>
              <a:gd name="connsiteY7" fmla="*/ 749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46 w 10017"/>
              <a:gd name="connsiteY6" fmla="*/ 1394 h 10056"/>
              <a:gd name="connsiteX7" fmla="*/ 7180 w 10017"/>
              <a:gd name="connsiteY7" fmla="*/ 749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46 w 10017"/>
              <a:gd name="connsiteY6" fmla="*/ 1394 h 10056"/>
              <a:gd name="connsiteX7" fmla="*/ 7180 w 10017"/>
              <a:gd name="connsiteY7" fmla="*/ 749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46 w 10017"/>
              <a:gd name="connsiteY6" fmla="*/ 1394 h 10056"/>
              <a:gd name="connsiteX7" fmla="*/ 7187 w 10017"/>
              <a:gd name="connsiteY7" fmla="*/ 83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72 w 10017"/>
              <a:gd name="connsiteY6" fmla="*/ 1469 h 10056"/>
              <a:gd name="connsiteX7" fmla="*/ 7187 w 10017"/>
              <a:gd name="connsiteY7" fmla="*/ 83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72 w 10017"/>
              <a:gd name="connsiteY6" fmla="*/ 1469 h 10056"/>
              <a:gd name="connsiteX7" fmla="*/ 7187 w 10017"/>
              <a:gd name="connsiteY7" fmla="*/ 83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72 w 10017"/>
              <a:gd name="connsiteY6" fmla="*/ 1469 h 10056"/>
              <a:gd name="connsiteX7" fmla="*/ 7187 w 10017"/>
              <a:gd name="connsiteY7" fmla="*/ 83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72 w 10017"/>
              <a:gd name="connsiteY6" fmla="*/ 1469 h 10056"/>
              <a:gd name="connsiteX7" fmla="*/ 7187 w 10017"/>
              <a:gd name="connsiteY7" fmla="*/ 834 h 10056"/>
              <a:gd name="connsiteX8" fmla="*/ 10017 w 10017"/>
              <a:gd name="connsiteY8" fmla="*/ 0 h 10056"/>
              <a:gd name="connsiteX0" fmla="*/ 0 w 10017"/>
              <a:gd name="connsiteY0" fmla="*/ 10056 h 10056"/>
              <a:gd name="connsiteX1" fmla="*/ 1739 w 10017"/>
              <a:gd name="connsiteY1" fmla="*/ 9011 h 10056"/>
              <a:gd name="connsiteX2" fmla="*/ 2604 w 10017"/>
              <a:gd name="connsiteY2" fmla="*/ 8159 h 10056"/>
              <a:gd name="connsiteX3" fmla="*/ 3373 w 10017"/>
              <a:gd name="connsiteY3" fmla="*/ 6848 h 10056"/>
              <a:gd name="connsiteX4" fmla="*/ 4212 w 10017"/>
              <a:gd name="connsiteY4" fmla="*/ 5007 h 10056"/>
              <a:gd name="connsiteX5" fmla="*/ 4976 w 10017"/>
              <a:gd name="connsiteY5" fmla="*/ 3124 h 10056"/>
              <a:gd name="connsiteX6" fmla="*/ 6172 w 10017"/>
              <a:gd name="connsiteY6" fmla="*/ 1469 h 10056"/>
              <a:gd name="connsiteX7" fmla="*/ 7187 w 10017"/>
              <a:gd name="connsiteY7" fmla="*/ 834 h 10056"/>
              <a:gd name="connsiteX8" fmla="*/ 10017 w 10017"/>
              <a:gd name="connsiteY8" fmla="*/ 0 h 10056"/>
              <a:gd name="connsiteX0" fmla="*/ 0 w 10272"/>
              <a:gd name="connsiteY0" fmla="*/ 10163 h 10163"/>
              <a:gd name="connsiteX1" fmla="*/ 1739 w 10272"/>
              <a:gd name="connsiteY1" fmla="*/ 9118 h 10163"/>
              <a:gd name="connsiteX2" fmla="*/ 2604 w 10272"/>
              <a:gd name="connsiteY2" fmla="*/ 8266 h 10163"/>
              <a:gd name="connsiteX3" fmla="*/ 3373 w 10272"/>
              <a:gd name="connsiteY3" fmla="*/ 6955 h 10163"/>
              <a:gd name="connsiteX4" fmla="*/ 4212 w 10272"/>
              <a:gd name="connsiteY4" fmla="*/ 5114 h 10163"/>
              <a:gd name="connsiteX5" fmla="*/ 4976 w 10272"/>
              <a:gd name="connsiteY5" fmla="*/ 3231 h 10163"/>
              <a:gd name="connsiteX6" fmla="*/ 6172 w 10272"/>
              <a:gd name="connsiteY6" fmla="*/ 1576 h 10163"/>
              <a:gd name="connsiteX7" fmla="*/ 7187 w 10272"/>
              <a:gd name="connsiteY7" fmla="*/ 941 h 10163"/>
              <a:gd name="connsiteX8" fmla="*/ 10272 w 10272"/>
              <a:gd name="connsiteY8" fmla="*/ 0 h 10163"/>
              <a:gd name="connsiteX0" fmla="*/ 0 w 10272"/>
              <a:gd name="connsiteY0" fmla="*/ 10163 h 10163"/>
              <a:gd name="connsiteX1" fmla="*/ 1739 w 10272"/>
              <a:gd name="connsiteY1" fmla="*/ 9118 h 10163"/>
              <a:gd name="connsiteX2" fmla="*/ 2604 w 10272"/>
              <a:gd name="connsiteY2" fmla="*/ 8266 h 10163"/>
              <a:gd name="connsiteX3" fmla="*/ 3373 w 10272"/>
              <a:gd name="connsiteY3" fmla="*/ 6955 h 10163"/>
              <a:gd name="connsiteX4" fmla="*/ 4212 w 10272"/>
              <a:gd name="connsiteY4" fmla="*/ 5114 h 10163"/>
              <a:gd name="connsiteX5" fmla="*/ 4976 w 10272"/>
              <a:gd name="connsiteY5" fmla="*/ 3231 h 10163"/>
              <a:gd name="connsiteX6" fmla="*/ 6172 w 10272"/>
              <a:gd name="connsiteY6" fmla="*/ 1576 h 10163"/>
              <a:gd name="connsiteX7" fmla="*/ 7187 w 10272"/>
              <a:gd name="connsiteY7" fmla="*/ 941 h 10163"/>
              <a:gd name="connsiteX8" fmla="*/ 10272 w 10272"/>
              <a:gd name="connsiteY8" fmla="*/ 0 h 10163"/>
              <a:gd name="connsiteX0" fmla="*/ 0 w 10285"/>
              <a:gd name="connsiteY0" fmla="*/ 10142 h 10142"/>
              <a:gd name="connsiteX1" fmla="*/ 1739 w 10285"/>
              <a:gd name="connsiteY1" fmla="*/ 9097 h 10142"/>
              <a:gd name="connsiteX2" fmla="*/ 2604 w 10285"/>
              <a:gd name="connsiteY2" fmla="*/ 8245 h 10142"/>
              <a:gd name="connsiteX3" fmla="*/ 3373 w 10285"/>
              <a:gd name="connsiteY3" fmla="*/ 6934 h 10142"/>
              <a:gd name="connsiteX4" fmla="*/ 4212 w 10285"/>
              <a:gd name="connsiteY4" fmla="*/ 5093 h 10142"/>
              <a:gd name="connsiteX5" fmla="*/ 4976 w 10285"/>
              <a:gd name="connsiteY5" fmla="*/ 3210 h 10142"/>
              <a:gd name="connsiteX6" fmla="*/ 6172 w 10285"/>
              <a:gd name="connsiteY6" fmla="*/ 1555 h 10142"/>
              <a:gd name="connsiteX7" fmla="*/ 7187 w 10285"/>
              <a:gd name="connsiteY7" fmla="*/ 920 h 10142"/>
              <a:gd name="connsiteX8" fmla="*/ 10285 w 10285"/>
              <a:gd name="connsiteY8" fmla="*/ 0 h 10142"/>
              <a:gd name="connsiteX0" fmla="*/ 0 w 10285"/>
              <a:gd name="connsiteY0" fmla="*/ 10142 h 10142"/>
              <a:gd name="connsiteX1" fmla="*/ 1739 w 10285"/>
              <a:gd name="connsiteY1" fmla="*/ 9097 h 10142"/>
              <a:gd name="connsiteX2" fmla="*/ 2604 w 10285"/>
              <a:gd name="connsiteY2" fmla="*/ 8245 h 10142"/>
              <a:gd name="connsiteX3" fmla="*/ 3373 w 10285"/>
              <a:gd name="connsiteY3" fmla="*/ 6934 h 10142"/>
              <a:gd name="connsiteX4" fmla="*/ 4212 w 10285"/>
              <a:gd name="connsiteY4" fmla="*/ 5093 h 10142"/>
              <a:gd name="connsiteX5" fmla="*/ 4976 w 10285"/>
              <a:gd name="connsiteY5" fmla="*/ 3210 h 10142"/>
              <a:gd name="connsiteX6" fmla="*/ 6172 w 10285"/>
              <a:gd name="connsiteY6" fmla="*/ 1555 h 10142"/>
              <a:gd name="connsiteX7" fmla="*/ 7187 w 10285"/>
              <a:gd name="connsiteY7" fmla="*/ 920 h 10142"/>
              <a:gd name="connsiteX8" fmla="*/ 10285 w 10285"/>
              <a:gd name="connsiteY8" fmla="*/ 0 h 10142"/>
              <a:gd name="connsiteX0" fmla="*/ 0 w 10285"/>
              <a:gd name="connsiteY0" fmla="*/ 10142 h 10142"/>
              <a:gd name="connsiteX1" fmla="*/ 1667 w 10285"/>
              <a:gd name="connsiteY1" fmla="*/ 9204 h 10142"/>
              <a:gd name="connsiteX2" fmla="*/ 2604 w 10285"/>
              <a:gd name="connsiteY2" fmla="*/ 8245 h 10142"/>
              <a:gd name="connsiteX3" fmla="*/ 3373 w 10285"/>
              <a:gd name="connsiteY3" fmla="*/ 6934 h 10142"/>
              <a:gd name="connsiteX4" fmla="*/ 4212 w 10285"/>
              <a:gd name="connsiteY4" fmla="*/ 5093 h 10142"/>
              <a:gd name="connsiteX5" fmla="*/ 4976 w 10285"/>
              <a:gd name="connsiteY5" fmla="*/ 3210 h 10142"/>
              <a:gd name="connsiteX6" fmla="*/ 6172 w 10285"/>
              <a:gd name="connsiteY6" fmla="*/ 1555 h 10142"/>
              <a:gd name="connsiteX7" fmla="*/ 7187 w 10285"/>
              <a:gd name="connsiteY7" fmla="*/ 920 h 10142"/>
              <a:gd name="connsiteX8" fmla="*/ 10285 w 10285"/>
              <a:gd name="connsiteY8" fmla="*/ 0 h 10142"/>
              <a:gd name="connsiteX0" fmla="*/ 0 w 10285"/>
              <a:gd name="connsiteY0" fmla="*/ 10142 h 10142"/>
              <a:gd name="connsiteX1" fmla="*/ 1667 w 10285"/>
              <a:gd name="connsiteY1" fmla="*/ 9204 h 10142"/>
              <a:gd name="connsiteX2" fmla="*/ 2696 w 10285"/>
              <a:gd name="connsiteY2" fmla="*/ 8213 h 10142"/>
              <a:gd name="connsiteX3" fmla="*/ 3373 w 10285"/>
              <a:gd name="connsiteY3" fmla="*/ 6934 h 10142"/>
              <a:gd name="connsiteX4" fmla="*/ 4212 w 10285"/>
              <a:gd name="connsiteY4" fmla="*/ 5093 h 10142"/>
              <a:gd name="connsiteX5" fmla="*/ 4976 w 10285"/>
              <a:gd name="connsiteY5" fmla="*/ 3210 h 10142"/>
              <a:gd name="connsiteX6" fmla="*/ 6172 w 10285"/>
              <a:gd name="connsiteY6" fmla="*/ 1555 h 10142"/>
              <a:gd name="connsiteX7" fmla="*/ 7187 w 10285"/>
              <a:gd name="connsiteY7" fmla="*/ 920 h 10142"/>
              <a:gd name="connsiteX8" fmla="*/ 10285 w 10285"/>
              <a:gd name="connsiteY8" fmla="*/ 0 h 10142"/>
              <a:gd name="connsiteX0" fmla="*/ 0 w 10285"/>
              <a:gd name="connsiteY0" fmla="*/ 10142 h 10142"/>
              <a:gd name="connsiteX1" fmla="*/ 1667 w 10285"/>
              <a:gd name="connsiteY1" fmla="*/ 9204 h 10142"/>
              <a:gd name="connsiteX2" fmla="*/ 2696 w 10285"/>
              <a:gd name="connsiteY2" fmla="*/ 8213 h 10142"/>
              <a:gd name="connsiteX3" fmla="*/ 3393 w 10285"/>
              <a:gd name="connsiteY3" fmla="*/ 6966 h 10142"/>
              <a:gd name="connsiteX4" fmla="*/ 4212 w 10285"/>
              <a:gd name="connsiteY4" fmla="*/ 5093 h 10142"/>
              <a:gd name="connsiteX5" fmla="*/ 4976 w 10285"/>
              <a:gd name="connsiteY5" fmla="*/ 3210 h 10142"/>
              <a:gd name="connsiteX6" fmla="*/ 6172 w 10285"/>
              <a:gd name="connsiteY6" fmla="*/ 1555 h 10142"/>
              <a:gd name="connsiteX7" fmla="*/ 7187 w 10285"/>
              <a:gd name="connsiteY7" fmla="*/ 920 h 10142"/>
              <a:gd name="connsiteX8" fmla="*/ 10285 w 10285"/>
              <a:gd name="connsiteY8" fmla="*/ 0 h 10142"/>
              <a:gd name="connsiteX0" fmla="*/ 0 w 11672"/>
              <a:gd name="connsiteY0" fmla="*/ 10718 h 10718"/>
              <a:gd name="connsiteX1" fmla="*/ 3054 w 11672"/>
              <a:gd name="connsiteY1" fmla="*/ 9204 h 10718"/>
              <a:gd name="connsiteX2" fmla="*/ 4083 w 11672"/>
              <a:gd name="connsiteY2" fmla="*/ 8213 h 10718"/>
              <a:gd name="connsiteX3" fmla="*/ 4780 w 11672"/>
              <a:gd name="connsiteY3" fmla="*/ 6966 h 10718"/>
              <a:gd name="connsiteX4" fmla="*/ 5599 w 11672"/>
              <a:gd name="connsiteY4" fmla="*/ 5093 h 10718"/>
              <a:gd name="connsiteX5" fmla="*/ 6363 w 11672"/>
              <a:gd name="connsiteY5" fmla="*/ 3210 h 10718"/>
              <a:gd name="connsiteX6" fmla="*/ 7559 w 11672"/>
              <a:gd name="connsiteY6" fmla="*/ 1555 h 10718"/>
              <a:gd name="connsiteX7" fmla="*/ 8574 w 11672"/>
              <a:gd name="connsiteY7" fmla="*/ 920 h 10718"/>
              <a:gd name="connsiteX8" fmla="*/ 11672 w 11672"/>
              <a:gd name="connsiteY8" fmla="*/ 0 h 10718"/>
              <a:gd name="connsiteX0" fmla="*/ 0 w 11672"/>
              <a:gd name="connsiteY0" fmla="*/ 10718 h 10718"/>
              <a:gd name="connsiteX1" fmla="*/ 1389 w 11672"/>
              <a:gd name="connsiteY1" fmla="*/ 10067 h 10718"/>
              <a:gd name="connsiteX2" fmla="*/ 3054 w 11672"/>
              <a:gd name="connsiteY2" fmla="*/ 9204 h 10718"/>
              <a:gd name="connsiteX3" fmla="*/ 4083 w 11672"/>
              <a:gd name="connsiteY3" fmla="*/ 8213 h 10718"/>
              <a:gd name="connsiteX4" fmla="*/ 4780 w 11672"/>
              <a:gd name="connsiteY4" fmla="*/ 6966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09 w 11672"/>
              <a:gd name="connsiteY1" fmla="*/ 10099 h 10718"/>
              <a:gd name="connsiteX2" fmla="*/ 3054 w 11672"/>
              <a:gd name="connsiteY2" fmla="*/ 9204 h 10718"/>
              <a:gd name="connsiteX3" fmla="*/ 4083 w 11672"/>
              <a:gd name="connsiteY3" fmla="*/ 8213 h 10718"/>
              <a:gd name="connsiteX4" fmla="*/ 4780 w 11672"/>
              <a:gd name="connsiteY4" fmla="*/ 6966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09 w 11672"/>
              <a:gd name="connsiteY1" fmla="*/ 10099 h 10718"/>
              <a:gd name="connsiteX2" fmla="*/ 3054 w 11672"/>
              <a:gd name="connsiteY2" fmla="*/ 9204 h 10718"/>
              <a:gd name="connsiteX3" fmla="*/ 4083 w 11672"/>
              <a:gd name="connsiteY3" fmla="*/ 8213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09 w 11672"/>
              <a:gd name="connsiteY1" fmla="*/ 10099 h 10718"/>
              <a:gd name="connsiteX2" fmla="*/ 3054 w 11672"/>
              <a:gd name="connsiteY2" fmla="*/ 9204 h 10718"/>
              <a:gd name="connsiteX3" fmla="*/ 4091 w 11672"/>
              <a:gd name="connsiteY3" fmla="*/ 8250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09 w 11672"/>
              <a:gd name="connsiteY1" fmla="*/ 10099 h 10718"/>
              <a:gd name="connsiteX2" fmla="*/ 3054 w 11672"/>
              <a:gd name="connsiteY2" fmla="*/ 9204 h 10718"/>
              <a:gd name="connsiteX3" fmla="*/ 4091 w 11672"/>
              <a:gd name="connsiteY3" fmla="*/ 8250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09 w 11672"/>
              <a:gd name="connsiteY1" fmla="*/ 10099 h 10718"/>
              <a:gd name="connsiteX2" fmla="*/ 3092 w 11672"/>
              <a:gd name="connsiteY2" fmla="*/ 9229 h 10718"/>
              <a:gd name="connsiteX3" fmla="*/ 4091 w 11672"/>
              <a:gd name="connsiteY3" fmla="*/ 8250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17 w 11672"/>
              <a:gd name="connsiteY1" fmla="*/ 10161 h 10718"/>
              <a:gd name="connsiteX2" fmla="*/ 3092 w 11672"/>
              <a:gd name="connsiteY2" fmla="*/ 9229 h 10718"/>
              <a:gd name="connsiteX3" fmla="*/ 4091 w 11672"/>
              <a:gd name="connsiteY3" fmla="*/ 8250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17 w 11672"/>
              <a:gd name="connsiteY1" fmla="*/ 10161 h 10718"/>
              <a:gd name="connsiteX2" fmla="*/ 3100 w 11672"/>
              <a:gd name="connsiteY2" fmla="*/ 9266 h 10718"/>
              <a:gd name="connsiteX3" fmla="*/ 4091 w 11672"/>
              <a:gd name="connsiteY3" fmla="*/ 8250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17 w 11672"/>
              <a:gd name="connsiteY1" fmla="*/ 10161 h 10718"/>
              <a:gd name="connsiteX2" fmla="*/ 3100 w 11672"/>
              <a:gd name="connsiteY2" fmla="*/ 9266 h 10718"/>
              <a:gd name="connsiteX3" fmla="*/ 4106 w 11672"/>
              <a:gd name="connsiteY3" fmla="*/ 8238 h 10718"/>
              <a:gd name="connsiteX4" fmla="*/ 4841 w 11672"/>
              <a:gd name="connsiteY4" fmla="*/ 699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672"/>
              <a:gd name="connsiteY0" fmla="*/ 10718 h 10718"/>
              <a:gd name="connsiteX1" fmla="*/ 1417 w 11672"/>
              <a:gd name="connsiteY1" fmla="*/ 10161 h 10718"/>
              <a:gd name="connsiteX2" fmla="*/ 3100 w 11672"/>
              <a:gd name="connsiteY2" fmla="*/ 9266 h 10718"/>
              <a:gd name="connsiteX3" fmla="*/ 4106 w 11672"/>
              <a:gd name="connsiteY3" fmla="*/ 8238 h 10718"/>
              <a:gd name="connsiteX4" fmla="*/ 4864 w 11672"/>
              <a:gd name="connsiteY4" fmla="*/ 7041 h 10718"/>
              <a:gd name="connsiteX5" fmla="*/ 5599 w 11672"/>
              <a:gd name="connsiteY5" fmla="*/ 5093 h 10718"/>
              <a:gd name="connsiteX6" fmla="*/ 6363 w 11672"/>
              <a:gd name="connsiteY6" fmla="*/ 3210 h 10718"/>
              <a:gd name="connsiteX7" fmla="*/ 7559 w 11672"/>
              <a:gd name="connsiteY7" fmla="*/ 1555 h 10718"/>
              <a:gd name="connsiteX8" fmla="*/ 8574 w 11672"/>
              <a:gd name="connsiteY8" fmla="*/ 920 h 10718"/>
              <a:gd name="connsiteX9" fmla="*/ 11672 w 11672"/>
              <a:gd name="connsiteY9" fmla="*/ 0 h 10718"/>
              <a:gd name="connsiteX0" fmla="*/ 0 w 11725"/>
              <a:gd name="connsiteY0" fmla="*/ 10693 h 10693"/>
              <a:gd name="connsiteX1" fmla="*/ 1470 w 11725"/>
              <a:gd name="connsiteY1" fmla="*/ 10161 h 10693"/>
              <a:gd name="connsiteX2" fmla="*/ 3153 w 11725"/>
              <a:gd name="connsiteY2" fmla="*/ 9266 h 10693"/>
              <a:gd name="connsiteX3" fmla="*/ 4159 w 11725"/>
              <a:gd name="connsiteY3" fmla="*/ 8238 h 10693"/>
              <a:gd name="connsiteX4" fmla="*/ 4917 w 11725"/>
              <a:gd name="connsiteY4" fmla="*/ 7041 h 10693"/>
              <a:gd name="connsiteX5" fmla="*/ 5652 w 11725"/>
              <a:gd name="connsiteY5" fmla="*/ 5093 h 10693"/>
              <a:gd name="connsiteX6" fmla="*/ 6416 w 11725"/>
              <a:gd name="connsiteY6" fmla="*/ 3210 h 10693"/>
              <a:gd name="connsiteX7" fmla="*/ 7612 w 11725"/>
              <a:gd name="connsiteY7" fmla="*/ 1555 h 10693"/>
              <a:gd name="connsiteX8" fmla="*/ 8627 w 11725"/>
              <a:gd name="connsiteY8" fmla="*/ 920 h 10693"/>
              <a:gd name="connsiteX9" fmla="*/ 11725 w 11725"/>
              <a:gd name="connsiteY9" fmla="*/ 0 h 10693"/>
              <a:gd name="connsiteX0" fmla="*/ 0 w 11725"/>
              <a:gd name="connsiteY0" fmla="*/ 10693 h 10693"/>
              <a:gd name="connsiteX1" fmla="*/ 1470 w 11725"/>
              <a:gd name="connsiteY1" fmla="*/ 10161 h 10693"/>
              <a:gd name="connsiteX2" fmla="*/ 3153 w 11725"/>
              <a:gd name="connsiteY2" fmla="*/ 9266 h 10693"/>
              <a:gd name="connsiteX3" fmla="*/ 4159 w 11725"/>
              <a:gd name="connsiteY3" fmla="*/ 8238 h 10693"/>
              <a:gd name="connsiteX4" fmla="*/ 4917 w 11725"/>
              <a:gd name="connsiteY4" fmla="*/ 7041 h 10693"/>
              <a:gd name="connsiteX5" fmla="*/ 5652 w 11725"/>
              <a:gd name="connsiteY5" fmla="*/ 5093 h 10693"/>
              <a:gd name="connsiteX6" fmla="*/ 6416 w 11725"/>
              <a:gd name="connsiteY6" fmla="*/ 3210 h 10693"/>
              <a:gd name="connsiteX7" fmla="*/ 7612 w 11725"/>
              <a:gd name="connsiteY7" fmla="*/ 1555 h 10693"/>
              <a:gd name="connsiteX8" fmla="*/ 8627 w 11725"/>
              <a:gd name="connsiteY8" fmla="*/ 920 h 10693"/>
              <a:gd name="connsiteX9" fmla="*/ 11725 w 11725"/>
              <a:gd name="connsiteY9" fmla="*/ 0 h 1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25" h="10693">
                <a:moveTo>
                  <a:pt x="0" y="10693"/>
                </a:moveTo>
                <a:cubicBezTo>
                  <a:pt x="361" y="10573"/>
                  <a:pt x="961" y="10413"/>
                  <a:pt x="1470" y="10161"/>
                </a:cubicBezTo>
                <a:cubicBezTo>
                  <a:pt x="1979" y="9909"/>
                  <a:pt x="2705" y="9587"/>
                  <a:pt x="3153" y="9266"/>
                </a:cubicBezTo>
                <a:cubicBezTo>
                  <a:pt x="3601" y="8946"/>
                  <a:pt x="3865" y="8609"/>
                  <a:pt x="4159" y="8238"/>
                </a:cubicBezTo>
                <a:cubicBezTo>
                  <a:pt x="4453" y="7867"/>
                  <a:pt x="4668" y="7565"/>
                  <a:pt x="4917" y="7041"/>
                </a:cubicBezTo>
                <a:cubicBezTo>
                  <a:pt x="5166" y="6517"/>
                  <a:pt x="5385" y="5714"/>
                  <a:pt x="5652" y="5093"/>
                </a:cubicBezTo>
                <a:cubicBezTo>
                  <a:pt x="5907" y="4468"/>
                  <a:pt x="6089" y="3799"/>
                  <a:pt x="6416" y="3210"/>
                </a:cubicBezTo>
                <a:cubicBezTo>
                  <a:pt x="6743" y="2621"/>
                  <a:pt x="7205" y="1894"/>
                  <a:pt x="7612" y="1555"/>
                </a:cubicBezTo>
                <a:cubicBezTo>
                  <a:pt x="8019" y="1216"/>
                  <a:pt x="8223" y="1072"/>
                  <a:pt x="8627" y="920"/>
                </a:cubicBezTo>
                <a:cubicBezTo>
                  <a:pt x="9312" y="662"/>
                  <a:pt x="10318" y="436"/>
                  <a:pt x="11725" y="0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4926265" y="3643001"/>
            <a:ext cx="5507169" cy="2916387"/>
          </a:xfrm>
          <a:custGeom>
            <a:avLst/>
            <a:gdLst>
              <a:gd name="T0" fmla="*/ 0 w 5447"/>
              <a:gd name="T1" fmla="*/ 2761 h 2785"/>
              <a:gd name="T2" fmla="*/ 1576 w 5447"/>
              <a:gd name="T3" fmla="*/ 2744 h 2785"/>
              <a:gd name="T4" fmla="*/ 2245 w 5447"/>
              <a:gd name="T5" fmla="*/ 2516 h 2785"/>
              <a:gd name="T6" fmla="*/ 2736 w 5447"/>
              <a:gd name="T7" fmla="*/ 2016 h 2785"/>
              <a:gd name="T8" fmla="*/ 3176 w 5447"/>
              <a:gd name="T9" fmla="*/ 1389 h 2785"/>
              <a:gd name="T10" fmla="*/ 3515 w 5447"/>
              <a:gd name="T11" fmla="*/ 838 h 2785"/>
              <a:gd name="T12" fmla="*/ 3975 w 5447"/>
              <a:gd name="T13" fmla="*/ 247 h 2785"/>
              <a:gd name="T14" fmla="*/ 4452 w 5447"/>
              <a:gd name="T15" fmla="*/ 40 h 2785"/>
              <a:gd name="T16" fmla="*/ 5447 w 5447"/>
              <a:gd name="T17" fmla="*/ 0 h 2785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173 w 10000"/>
              <a:gd name="connsiteY7" fmla="*/ 1083 h 10874"/>
              <a:gd name="connsiteX8" fmla="*/ 10000 w 10000"/>
              <a:gd name="connsiteY8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173 w 10000"/>
              <a:gd name="connsiteY7" fmla="*/ 1083 h 10874"/>
              <a:gd name="connsiteX8" fmla="*/ 8306 w 10000"/>
              <a:gd name="connsiteY8" fmla="*/ 998 h 10874"/>
              <a:gd name="connsiteX9" fmla="*/ 10000 w 10000"/>
              <a:gd name="connsiteY9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173 w 10000"/>
              <a:gd name="connsiteY7" fmla="*/ 1083 h 10874"/>
              <a:gd name="connsiteX8" fmla="*/ 8306 w 10000"/>
              <a:gd name="connsiteY8" fmla="*/ 998 h 10874"/>
              <a:gd name="connsiteX9" fmla="*/ 10000 w 10000"/>
              <a:gd name="connsiteY9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087 w 10000"/>
              <a:gd name="connsiteY7" fmla="*/ 1150 h 10874"/>
              <a:gd name="connsiteX8" fmla="*/ 8306 w 10000"/>
              <a:gd name="connsiteY8" fmla="*/ 998 h 10874"/>
              <a:gd name="connsiteX9" fmla="*/ 10000 w 10000"/>
              <a:gd name="connsiteY9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087 w 10000"/>
              <a:gd name="connsiteY7" fmla="*/ 1150 h 10874"/>
              <a:gd name="connsiteX8" fmla="*/ 10000 w 10000"/>
              <a:gd name="connsiteY8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087 w 10000"/>
              <a:gd name="connsiteY7" fmla="*/ 1150 h 10874"/>
              <a:gd name="connsiteX8" fmla="*/ 10000 w 10000"/>
              <a:gd name="connsiteY8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104 w 10000"/>
              <a:gd name="connsiteY7" fmla="*/ 1049 h 10874"/>
              <a:gd name="connsiteX8" fmla="*/ 10000 w 10000"/>
              <a:gd name="connsiteY8" fmla="*/ 0 h 10874"/>
              <a:gd name="connsiteX0" fmla="*/ 0 w 10000"/>
              <a:gd name="connsiteY0" fmla="*/ 10853 h 10874"/>
              <a:gd name="connsiteX1" fmla="*/ 2893 w 10000"/>
              <a:gd name="connsiteY1" fmla="*/ 10792 h 10874"/>
              <a:gd name="connsiteX2" fmla="*/ 4122 w 10000"/>
              <a:gd name="connsiteY2" fmla="*/ 9973 h 10874"/>
              <a:gd name="connsiteX3" fmla="*/ 5023 w 10000"/>
              <a:gd name="connsiteY3" fmla="*/ 8178 h 10874"/>
              <a:gd name="connsiteX4" fmla="*/ 5831 w 10000"/>
              <a:gd name="connsiteY4" fmla="*/ 5926 h 10874"/>
              <a:gd name="connsiteX5" fmla="*/ 6453 w 10000"/>
              <a:gd name="connsiteY5" fmla="*/ 3948 h 10874"/>
              <a:gd name="connsiteX6" fmla="*/ 7298 w 10000"/>
              <a:gd name="connsiteY6" fmla="*/ 1826 h 10874"/>
              <a:gd name="connsiteX7" fmla="*/ 8395 w 10000"/>
              <a:gd name="connsiteY7" fmla="*/ 814 h 10874"/>
              <a:gd name="connsiteX8" fmla="*/ 10000 w 10000"/>
              <a:gd name="connsiteY8" fmla="*/ 0 h 10874"/>
              <a:gd name="connsiteX0" fmla="*/ 0 w 9983"/>
              <a:gd name="connsiteY0" fmla="*/ 12094 h 12094"/>
              <a:gd name="connsiteX1" fmla="*/ 2876 w 9983"/>
              <a:gd name="connsiteY1" fmla="*/ 10792 h 12094"/>
              <a:gd name="connsiteX2" fmla="*/ 4105 w 9983"/>
              <a:gd name="connsiteY2" fmla="*/ 9973 h 12094"/>
              <a:gd name="connsiteX3" fmla="*/ 5006 w 9983"/>
              <a:gd name="connsiteY3" fmla="*/ 8178 h 12094"/>
              <a:gd name="connsiteX4" fmla="*/ 5814 w 9983"/>
              <a:gd name="connsiteY4" fmla="*/ 5926 h 12094"/>
              <a:gd name="connsiteX5" fmla="*/ 6436 w 9983"/>
              <a:gd name="connsiteY5" fmla="*/ 3948 h 12094"/>
              <a:gd name="connsiteX6" fmla="*/ 7281 w 9983"/>
              <a:gd name="connsiteY6" fmla="*/ 1826 h 12094"/>
              <a:gd name="connsiteX7" fmla="*/ 8378 w 9983"/>
              <a:gd name="connsiteY7" fmla="*/ 814 h 12094"/>
              <a:gd name="connsiteX8" fmla="*/ 9983 w 9983"/>
              <a:gd name="connsiteY8" fmla="*/ 0 h 12094"/>
              <a:gd name="connsiteX0" fmla="*/ 0 w 10000"/>
              <a:gd name="connsiteY0" fmla="*/ 10000 h 10000"/>
              <a:gd name="connsiteX1" fmla="*/ 2915 w 10000"/>
              <a:gd name="connsiteY1" fmla="*/ 9034 h 10000"/>
              <a:gd name="connsiteX2" fmla="*/ 4112 w 10000"/>
              <a:gd name="connsiteY2" fmla="*/ 8246 h 10000"/>
              <a:gd name="connsiteX3" fmla="*/ 5015 w 10000"/>
              <a:gd name="connsiteY3" fmla="*/ 6762 h 10000"/>
              <a:gd name="connsiteX4" fmla="*/ 5824 w 10000"/>
              <a:gd name="connsiteY4" fmla="*/ 4900 h 10000"/>
              <a:gd name="connsiteX5" fmla="*/ 6447 w 10000"/>
              <a:gd name="connsiteY5" fmla="*/ 3264 h 10000"/>
              <a:gd name="connsiteX6" fmla="*/ 7293 w 10000"/>
              <a:gd name="connsiteY6" fmla="*/ 1510 h 10000"/>
              <a:gd name="connsiteX7" fmla="*/ 8392 w 10000"/>
              <a:gd name="connsiteY7" fmla="*/ 673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915 w 10000"/>
              <a:gd name="connsiteY1" fmla="*/ 9034 h 10000"/>
              <a:gd name="connsiteX2" fmla="*/ 4112 w 10000"/>
              <a:gd name="connsiteY2" fmla="*/ 8246 h 10000"/>
              <a:gd name="connsiteX3" fmla="*/ 5015 w 10000"/>
              <a:gd name="connsiteY3" fmla="*/ 6762 h 10000"/>
              <a:gd name="connsiteX4" fmla="*/ 5824 w 10000"/>
              <a:gd name="connsiteY4" fmla="*/ 4900 h 10000"/>
              <a:gd name="connsiteX5" fmla="*/ 6447 w 10000"/>
              <a:gd name="connsiteY5" fmla="*/ 3264 h 10000"/>
              <a:gd name="connsiteX6" fmla="*/ 7293 w 10000"/>
              <a:gd name="connsiteY6" fmla="*/ 1510 h 10000"/>
              <a:gd name="connsiteX7" fmla="*/ 8392 w 10000"/>
              <a:gd name="connsiteY7" fmla="*/ 673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915 w 10000"/>
              <a:gd name="connsiteY1" fmla="*/ 9034 h 10000"/>
              <a:gd name="connsiteX2" fmla="*/ 4112 w 10000"/>
              <a:gd name="connsiteY2" fmla="*/ 8246 h 10000"/>
              <a:gd name="connsiteX3" fmla="*/ 5015 w 10000"/>
              <a:gd name="connsiteY3" fmla="*/ 6762 h 10000"/>
              <a:gd name="connsiteX4" fmla="*/ 5824 w 10000"/>
              <a:gd name="connsiteY4" fmla="*/ 4900 h 10000"/>
              <a:gd name="connsiteX5" fmla="*/ 6447 w 10000"/>
              <a:gd name="connsiteY5" fmla="*/ 3264 h 10000"/>
              <a:gd name="connsiteX6" fmla="*/ 7293 w 10000"/>
              <a:gd name="connsiteY6" fmla="*/ 1510 h 10000"/>
              <a:gd name="connsiteX7" fmla="*/ 8392 w 10000"/>
              <a:gd name="connsiteY7" fmla="*/ 673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881 w 10000"/>
              <a:gd name="connsiteY1" fmla="*/ 9006 h 10000"/>
              <a:gd name="connsiteX2" fmla="*/ 4112 w 10000"/>
              <a:gd name="connsiteY2" fmla="*/ 8246 h 10000"/>
              <a:gd name="connsiteX3" fmla="*/ 5015 w 10000"/>
              <a:gd name="connsiteY3" fmla="*/ 6762 h 10000"/>
              <a:gd name="connsiteX4" fmla="*/ 5824 w 10000"/>
              <a:gd name="connsiteY4" fmla="*/ 4900 h 10000"/>
              <a:gd name="connsiteX5" fmla="*/ 6447 w 10000"/>
              <a:gd name="connsiteY5" fmla="*/ 3264 h 10000"/>
              <a:gd name="connsiteX6" fmla="*/ 7293 w 10000"/>
              <a:gd name="connsiteY6" fmla="*/ 1510 h 10000"/>
              <a:gd name="connsiteX7" fmla="*/ 8392 w 10000"/>
              <a:gd name="connsiteY7" fmla="*/ 673 h 10000"/>
              <a:gd name="connsiteX8" fmla="*/ 10000 w 10000"/>
              <a:gd name="connsiteY8" fmla="*/ 0 h 10000"/>
              <a:gd name="connsiteX0" fmla="*/ 0 w 10017"/>
              <a:gd name="connsiteY0" fmla="*/ 9972 h 9972"/>
              <a:gd name="connsiteX1" fmla="*/ 2898 w 10017"/>
              <a:gd name="connsiteY1" fmla="*/ 9006 h 9972"/>
              <a:gd name="connsiteX2" fmla="*/ 4129 w 10017"/>
              <a:gd name="connsiteY2" fmla="*/ 8246 h 9972"/>
              <a:gd name="connsiteX3" fmla="*/ 5032 w 10017"/>
              <a:gd name="connsiteY3" fmla="*/ 6762 h 9972"/>
              <a:gd name="connsiteX4" fmla="*/ 5841 w 10017"/>
              <a:gd name="connsiteY4" fmla="*/ 4900 h 9972"/>
              <a:gd name="connsiteX5" fmla="*/ 6464 w 10017"/>
              <a:gd name="connsiteY5" fmla="*/ 3264 h 9972"/>
              <a:gd name="connsiteX6" fmla="*/ 7310 w 10017"/>
              <a:gd name="connsiteY6" fmla="*/ 1510 h 9972"/>
              <a:gd name="connsiteX7" fmla="*/ 8409 w 10017"/>
              <a:gd name="connsiteY7" fmla="*/ 673 h 9972"/>
              <a:gd name="connsiteX8" fmla="*/ 10017 w 10017"/>
              <a:gd name="connsiteY8" fmla="*/ 0 h 9972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395 w 10000"/>
              <a:gd name="connsiteY7" fmla="*/ 675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395 w 10000"/>
              <a:gd name="connsiteY7" fmla="*/ 675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0000"/>
              <a:gd name="connsiteY0" fmla="*/ 10000 h 10000"/>
              <a:gd name="connsiteX1" fmla="*/ 2756 w 10000"/>
              <a:gd name="connsiteY1" fmla="*/ 9114 h 10000"/>
              <a:gd name="connsiteX2" fmla="*/ 4122 w 10000"/>
              <a:gd name="connsiteY2" fmla="*/ 8269 h 10000"/>
              <a:gd name="connsiteX3" fmla="*/ 5023 w 10000"/>
              <a:gd name="connsiteY3" fmla="*/ 6781 h 10000"/>
              <a:gd name="connsiteX4" fmla="*/ 5831 w 10000"/>
              <a:gd name="connsiteY4" fmla="*/ 4914 h 10000"/>
              <a:gd name="connsiteX5" fmla="*/ 6453 w 10000"/>
              <a:gd name="connsiteY5" fmla="*/ 3273 h 10000"/>
              <a:gd name="connsiteX6" fmla="*/ 7298 w 10000"/>
              <a:gd name="connsiteY6" fmla="*/ 1514 h 10000"/>
              <a:gd name="connsiteX7" fmla="*/ 8412 w 10000"/>
              <a:gd name="connsiteY7" fmla="*/ 619 h 10000"/>
              <a:gd name="connsiteX8" fmla="*/ 10000 w 10000"/>
              <a:gd name="connsiteY8" fmla="*/ 0 h 10000"/>
              <a:gd name="connsiteX0" fmla="*/ 0 w 11481"/>
              <a:gd name="connsiteY0" fmla="*/ 10510 h 10510"/>
              <a:gd name="connsiteX1" fmla="*/ 2756 w 11481"/>
              <a:gd name="connsiteY1" fmla="*/ 9624 h 10510"/>
              <a:gd name="connsiteX2" fmla="*/ 4122 w 11481"/>
              <a:gd name="connsiteY2" fmla="*/ 8779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1481"/>
              <a:gd name="connsiteY0" fmla="*/ 10510 h 10510"/>
              <a:gd name="connsiteX1" fmla="*/ 2756 w 11481"/>
              <a:gd name="connsiteY1" fmla="*/ 9624 h 10510"/>
              <a:gd name="connsiteX2" fmla="*/ 4122 w 11481"/>
              <a:gd name="connsiteY2" fmla="*/ 8779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1481"/>
              <a:gd name="connsiteY0" fmla="*/ 10510 h 10510"/>
              <a:gd name="connsiteX1" fmla="*/ 2743 w 11481"/>
              <a:gd name="connsiteY1" fmla="*/ 9529 h 10510"/>
              <a:gd name="connsiteX2" fmla="*/ 4122 w 11481"/>
              <a:gd name="connsiteY2" fmla="*/ 8779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1481"/>
              <a:gd name="connsiteY0" fmla="*/ 10510 h 10510"/>
              <a:gd name="connsiteX1" fmla="*/ 2743 w 11481"/>
              <a:gd name="connsiteY1" fmla="*/ 9529 h 10510"/>
              <a:gd name="connsiteX2" fmla="*/ 4122 w 11481"/>
              <a:gd name="connsiteY2" fmla="*/ 8779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1481"/>
              <a:gd name="connsiteY0" fmla="*/ 10510 h 10510"/>
              <a:gd name="connsiteX1" fmla="*/ 2743 w 11481"/>
              <a:gd name="connsiteY1" fmla="*/ 9529 h 10510"/>
              <a:gd name="connsiteX2" fmla="*/ 4181 w 11481"/>
              <a:gd name="connsiteY2" fmla="*/ 8631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1481"/>
              <a:gd name="connsiteY0" fmla="*/ 10510 h 10510"/>
              <a:gd name="connsiteX1" fmla="*/ 2743 w 11481"/>
              <a:gd name="connsiteY1" fmla="*/ 9529 h 10510"/>
              <a:gd name="connsiteX2" fmla="*/ 4181 w 11481"/>
              <a:gd name="connsiteY2" fmla="*/ 8631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1481"/>
              <a:gd name="connsiteY0" fmla="*/ 10510 h 10510"/>
              <a:gd name="connsiteX1" fmla="*/ 2743 w 11481"/>
              <a:gd name="connsiteY1" fmla="*/ 9529 h 10510"/>
              <a:gd name="connsiteX2" fmla="*/ 4129 w 11481"/>
              <a:gd name="connsiteY2" fmla="*/ 8631 h 10510"/>
              <a:gd name="connsiteX3" fmla="*/ 5023 w 11481"/>
              <a:gd name="connsiteY3" fmla="*/ 7291 h 10510"/>
              <a:gd name="connsiteX4" fmla="*/ 5831 w 11481"/>
              <a:gd name="connsiteY4" fmla="*/ 5424 h 10510"/>
              <a:gd name="connsiteX5" fmla="*/ 6453 w 11481"/>
              <a:gd name="connsiteY5" fmla="*/ 3783 h 10510"/>
              <a:gd name="connsiteX6" fmla="*/ 7298 w 11481"/>
              <a:gd name="connsiteY6" fmla="*/ 2024 h 10510"/>
              <a:gd name="connsiteX7" fmla="*/ 8412 w 11481"/>
              <a:gd name="connsiteY7" fmla="*/ 1129 h 10510"/>
              <a:gd name="connsiteX8" fmla="*/ 11481 w 11481"/>
              <a:gd name="connsiteY8" fmla="*/ 0 h 10510"/>
              <a:gd name="connsiteX0" fmla="*/ 0 w 12805"/>
              <a:gd name="connsiteY0" fmla="*/ 10997 h 10997"/>
              <a:gd name="connsiteX1" fmla="*/ 4067 w 12805"/>
              <a:gd name="connsiteY1" fmla="*/ 9529 h 10997"/>
              <a:gd name="connsiteX2" fmla="*/ 5453 w 12805"/>
              <a:gd name="connsiteY2" fmla="*/ 8631 h 10997"/>
              <a:gd name="connsiteX3" fmla="*/ 6347 w 12805"/>
              <a:gd name="connsiteY3" fmla="*/ 7291 h 10997"/>
              <a:gd name="connsiteX4" fmla="*/ 7155 w 12805"/>
              <a:gd name="connsiteY4" fmla="*/ 5424 h 10997"/>
              <a:gd name="connsiteX5" fmla="*/ 7777 w 12805"/>
              <a:gd name="connsiteY5" fmla="*/ 3783 h 10997"/>
              <a:gd name="connsiteX6" fmla="*/ 8622 w 12805"/>
              <a:gd name="connsiteY6" fmla="*/ 2024 h 10997"/>
              <a:gd name="connsiteX7" fmla="*/ 9736 w 12805"/>
              <a:gd name="connsiteY7" fmla="*/ 1129 h 10997"/>
              <a:gd name="connsiteX8" fmla="*/ 12805 w 12805"/>
              <a:gd name="connsiteY8" fmla="*/ 0 h 1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5" h="10997">
                <a:moveTo>
                  <a:pt x="0" y="10997"/>
                </a:moveTo>
                <a:cubicBezTo>
                  <a:pt x="1155" y="10618"/>
                  <a:pt x="3158" y="9923"/>
                  <a:pt x="4067" y="9529"/>
                </a:cubicBezTo>
                <a:cubicBezTo>
                  <a:pt x="4976" y="9135"/>
                  <a:pt x="5060" y="9015"/>
                  <a:pt x="5453" y="8631"/>
                </a:cubicBezTo>
                <a:cubicBezTo>
                  <a:pt x="5846" y="8247"/>
                  <a:pt x="6062" y="7851"/>
                  <a:pt x="6347" y="7291"/>
                </a:cubicBezTo>
                <a:cubicBezTo>
                  <a:pt x="6659" y="6609"/>
                  <a:pt x="6915" y="6007"/>
                  <a:pt x="7155" y="5424"/>
                </a:cubicBezTo>
                <a:cubicBezTo>
                  <a:pt x="7393" y="4841"/>
                  <a:pt x="7533" y="4373"/>
                  <a:pt x="7777" y="3783"/>
                </a:cubicBezTo>
                <a:cubicBezTo>
                  <a:pt x="8021" y="3195"/>
                  <a:pt x="8296" y="2466"/>
                  <a:pt x="8622" y="2024"/>
                </a:cubicBezTo>
                <a:cubicBezTo>
                  <a:pt x="8948" y="1582"/>
                  <a:pt x="9039" y="1466"/>
                  <a:pt x="9736" y="1129"/>
                </a:cubicBezTo>
                <a:cubicBezTo>
                  <a:pt x="10433" y="792"/>
                  <a:pt x="11947" y="310"/>
                  <a:pt x="12805" y="0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3" name="AutoShape 9"/>
          <p:cNvSpPr>
            <a:spLocks/>
          </p:cNvSpPr>
          <p:nvPr/>
        </p:nvSpPr>
        <p:spPr bwMode="auto">
          <a:xfrm>
            <a:off x="5691876" y="4406231"/>
            <a:ext cx="1280306" cy="452646"/>
          </a:xfrm>
          <a:prstGeom prst="borderCallout1">
            <a:avLst>
              <a:gd name="adj1" fmla="val 28347"/>
              <a:gd name="adj2" fmla="val 102352"/>
              <a:gd name="adj3" fmla="val 30590"/>
              <a:gd name="adj4" fmla="val 155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sz="1400" dirty="0" smtClean="0"/>
              <a:t>B</a:t>
            </a:r>
            <a:r>
              <a:rPr lang="cs-CZ" altLang="cs-CZ" sz="1400" baseline="-25000" dirty="0" smtClean="0"/>
              <a:t>r </a:t>
            </a:r>
            <a:r>
              <a:rPr lang="cs-CZ" altLang="cs-CZ" sz="1400" dirty="0"/>
              <a:t>remanentní magnetizace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930116" y="3972893"/>
            <a:ext cx="5196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smtClean="0"/>
              <a:t>B (</a:t>
            </a:r>
            <a:r>
              <a:rPr lang="cs-CZ" sz="1400" dirty="0" smtClean="0"/>
              <a:t>T</a:t>
            </a:r>
            <a:r>
              <a:rPr lang="cs-CZ" altLang="cs-CZ" sz="1400" dirty="0" smtClean="0"/>
              <a:t>)</a:t>
            </a:r>
            <a:endParaRPr lang="cs-CZ" altLang="cs-CZ" sz="1400" dirty="0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9451459" y="5115526"/>
            <a:ext cx="220536" cy="2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1400" dirty="0"/>
              <a:t>H</a:t>
            </a:r>
          </a:p>
        </p:txBody>
      </p:sp>
      <p:sp>
        <p:nvSpPr>
          <p:cNvPr id="36" name="AutoShape 12"/>
          <p:cNvSpPr>
            <a:spLocks/>
          </p:cNvSpPr>
          <p:nvPr/>
        </p:nvSpPr>
        <p:spPr bwMode="auto">
          <a:xfrm>
            <a:off x="5543053" y="5146865"/>
            <a:ext cx="1234499" cy="492931"/>
          </a:xfrm>
          <a:prstGeom prst="borderCallout1">
            <a:avLst>
              <a:gd name="adj1" fmla="val 28347"/>
              <a:gd name="adj2" fmla="val 103421"/>
              <a:gd name="adj3" fmla="val -14016"/>
              <a:gd name="adj4" fmla="val 1440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sz="1400" dirty="0"/>
              <a:t>H</a:t>
            </a:r>
            <a:r>
              <a:rPr lang="cs-CZ" altLang="cs-CZ" sz="1400" baseline="-25000" dirty="0"/>
              <a:t>c</a:t>
            </a:r>
            <a:r>
              <a:rPr lang="cs-CZ" altLang="cs-CZ" sz="1400" dirty="0"/>
              <a:t> koercitivní pole</a:t>
            </a: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7661475" y="3645908"/>
            <a:ext cx="2772183" cy="57634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9088239" y="3987107"/>
            <a:ext cx="0" cy="11101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9124560" y="5133569"/>
            <a:ext cx="326900" cy="2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cs-CZ" altLang="cs-CZ" sz="1400" dirty="0"/>
              <a:t>H</a:t>
            </a:r>
            <a:r>
              <a:rPr lang="cs-CZ" altLang="cs-CZ" sz="1400" baseline="-25000" dirty="0"/>
              <a:t>sat</a:t>
            </a:r>
            <a:endParaRPr lang="cs-CZ" altLang="cs-CZ" sz="1400" dirty="0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7926552" y="3923490"/>
            <a:ext cx="2498583" cy="10591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9" name="Oblouk 8"/>
          <p:cNvSpPr/>
          <p:nvPr/>
        </p:nvSpPr>
        <p:spPr>
          <a:xfrm rot="2648866">
            <a:off x="9688485" y="3458454"/>
            <a:ext cx="690230" cy="697688"/>
          </a:xfrm>
          <a:prstGeom prst="arc">
            <a:avLst>
              <a:gd name="adj1" fmla="val 17565472"/>
              <a:gd name="adj2" fmla="val 20154686"/>
            </a:avLst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0201514" y="2717560"/>
                <a:ext cx="178773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𝑑𝐻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14" y="2717560"/>
                <a:ext cx="178773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Čárový bublinový popisek 3 10"/>
          <p:cNvSpPr/>
          <p:nvPr/>
        </p:nvSpPr>
        <p:spPr>
          <a:xfrm>
            <a:off x="10194408" y="2623347"/>
            <a:ext cx="1905198" cy="77423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2773"/>
              <a:gd name="adj8" fmla="val -67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7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61043" y="816352"/>
            <a:ext cx="7207045" cy="5732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" name="Přímá spojnice 2"/>
          <p:cNvCxnSpPr>
            <a:endCxn id="2" idx="3"/>
          </p:cNvCxnSpPr>
          <p:nvPr/>
        </p:nvCxnSpPr>
        <p:spPr>
          <a:xfrm>
            <a:off x="4661043" y="3667707"/>
            <a:ext cx="7207045" cy="14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/>
          <p:cNvCxnSpPr/>
          <p:nvPr/>
        </p:nvCxnSpPr>
        <p:spPr>
          <a:xfrm>
            <a:off x="4661043" y="2940120"/>
            <a:ext cx="7207045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661041" y="2223595"/>
            <a:ext cx="7207045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661042" y="1507069"/>
            <a:ext cx="7207045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661043" y="4391608"/>
            <a:ext cx="7207045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582385" y="5093384"/>
            <a:ext cx="7207045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61041" y="5801306"/>
            <a:ext cx="7207045" cy="14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388630" y="840932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6096552" y="840932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814307" y="840932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541894" y="840932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8274395" y="863055"/>
            <a:ext cx="0" cy="5685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9719737" y="863054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0437492" y="863054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1155247" y="816352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lný tvar 17"/>
          <p:cNvSpPr/>
          <p:nvPr/>
        </p:nvSpPr>
        <p:spPr>
          <a:xfrm>
            <a:off x="5059085" y="1165198"/>
            <a:ext cx="6504973" cy="4939163"/>
          </a:xfrm>
          <a:custGeom>
            <a:avLst/>
            <a:gdLst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349910 w 6499123"/>
              <a:gd name="connsiteY2" fmla="*/ 4493342 h 4906297"/>
              <a:gd name="connsiteX3" fmla="*/ 2625213 w 6499123"/>
              <a:gd name="connsiteY3" fmla="*/ 3991897 h 4906297"/>
              <a:gd name="connsiteX4" fmla="*/ 2989007 w 6499123"/>
              <a:gd name="connsiteY4" fmla="*/ 875071 h 4906297"/>
              <a:gd name="connsiteX5" fmla="*/ 3146323 w 6499123"/>
              <a:gd name="connsiteY5" fmla="*/ 363794 h 4906297"/>
              <a:gd name="connsiteX6" fmla="*/ 3608439 w 6499123"/>
              <a:gd name="connsiteY6" fmla="*/ 98323 h 4906297"/>
              <a:gd name="connsiteX7" fmla="*/ 4788310 w 6499123"/>
              <a:gd name="connsiteY7" fmla="*/ 49162 h 4906297"/>
              <a:gd name="connsiteX8" fmla="*/ 6499123 w 6499123"/>
              <a:gd name="connsiteY8" fmla="*/ 0 h 4906297"/>
              <a:gd name="connsiteX9" fmla="*/ 4581832 w 6499123"/>
              <a:gd name="connsiteY9" fmla="*/ 157316 h 4906297"/>
              <a:gd name="connsiteX10" fmla="*/ 4050890 w 6499123"/>
              <a:gd name="connsiteY10" fmla="*/ 422787 h 4906297"/>
              <a:gd name="connsiteX11" fmla="*/ 3706761 w 6499123"/>
              <a:gd name="connsiteY11" fmla="*/ 1494504 h 4906297"/>
              <a:gd name="connsiteX12" fmla="*/ 3480619 w 6499123"/>
              <a:gd name="connsiteY12" fmla="*/ 3559278 h 4906297"/>
              <a:gd name="connsiteX13" fmla="*/ 3411794 w 6499123"/>
              <a:gd name="connsiteY13" fmla="*/ 4168878 h 4906297"/>
              <a:gd name="connsiteX14" fmla="*/ 3126658 w 6499123"/>
              <a:gd name="connsiteY14" fmla="*/ 4660491 h 4906297"/>
              <a:gd name="connsiteX15" fmla="*/ 2576052 w 6499123"/>
              <a:gd name="connsiteY15" fmla="*/ 4837471 h 4906297"/>
              <a:gd name="connsiteX16" fmla="*/ 1189703 w 6499123"/>
              <a:gd name="connsiteY16" fmla="*/ 4857136 h 4906297"/>
              <a:gd name="connsiteX17" fmla="*/ 353961 w 6499123"/>
              <a:gd name="connsiteY17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146323 w 6499123"/>
              <a:gd name="connsiteY4" fmla="*/ 363794 h 4906297"/>
              <a:gd name="connsiteX5" fmla="*/ 3608439 w 6499123"/>
              <a:gd name="connsiteY5" fmla="*/ 98323 h 4906297"/>
              <a:gd name="connsiteX6" fmla="*/ 4788310 w 6499123"/>
              <a:gd name="connsiteY6" fmla="*/ 49162 h 4906297"/>
              <a:gd name="connsiteX7" fmla="*/ 6499123 w 6499123"/>
              <a:gd name="connsiteY7" fmla="*/ 0 h 4906297"/>
              <a:gd name="connsiteX8" fmla="*/ 4581832 w 6499123"/>
              <a:gd name="connsiteY8" fmla="*/ 157316 h 4906297"/>
              <a:gd name="connsiteX9" fmla="*/ 4050890 w 6499123"/>
              <a:gd name="connsiteY9" fmla="*/ 422787 h 4906297"/>
              <a:gd name="connsiteX10" fmla="*/ 3706761 w 6499123"/>
              <a:gd name="connsiteY10" fmla="*/ 1494504 h 4906297"/>
              <a:gd name="connsiteX11" fmla="*/ 3480619 w 6499123"/>
              <a:gd name="connsiteY11" fmla="*/ 3559278 h 4906297"/>
              <a:gd name="connsiteX12" fmla="*/ 3411794 w 6499123"/>
              <a:gd name="connsiteY12" fmla="*/ 4168878 h 4906297"/>
              <a:gd name="connsiteX13" fmla="*/ 3126658 w 6499123"/>
              <a:gd name="connsiteY13" fmla="*/ 4660491 h 4906297"/>
              <a:gd name="connsiteX14" fmla="*/ 2576052 w 6499123"/>
              <a:gd name="connsiteY14" fmla="*/ 4837471 h 4906297"/>
              <a:gd name="connsiteX15" fmla="*/ 1189703 w 6499123"/>
              <a:gd name="connsiteY15" fmla="*/ 4857136 h 4906297"/>
              <a:gd name="connsiteX16" fmla="*/ 353961 w 6499123"/>
              <a:gd name="connsiteY16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146323 w 6499123"/>
              <a:gd name="connsiteY4" fmla="*/ 363794 h 4906297"/>
              <a:gd name="connsiteX5" fmla="*/ 3608439 w 6499123"/>
              <a:gd name="connsiteY5" fmla="*/ 98323 h 4906297"/>
              <a:gd name="connsiteX6" fmla="*/ 4788310 w 6499123"/>
              <a:gd name="connsiteY6" fmla="*/ 49162 h 4906297"/>
              <a:gd name="connsiteX7" fmla="*/ 6499123 w 6499123"/>
              <a:gd name="connsiteY7" fmla="*/ 0 h 4906297"/>
              <a:gd name="connsiteX8" fmla="*/ 4581832 w 6499123"/>
              <a:gd name="connsiteY8" fmla="*/ 157316 h 4906297"/>
              <a:gd name="connsiteX9" fmla="*/ 4050890 w 6499123"/>
              <a:gd name="connsiteY9" fmla="*/ 422787 h 4906297"/>
              <a:gd name="connsiteX10" fmla="*/ 3706761 w 6499123"/>
              <a:gd name="connsiteY10" fmla="*/ 1494504 h 4906297"/>
              <a:gd name="connsiteX11" fmla="*/ 3480619 w 6499123"/>
              <a:gd name="connsiteY11" fmla="*/ 3559278 h 4906297"/>
              <a:gd name="connsiteX12" fmla="*/ 3411794 w 6499123"/>
              <a:gd name="connsiteY12" fmla="*/ 4168878 h 4906297"/>
              <a:gd name="connsiteX13" fmla="*/ 3126658 w 6499123"/>
              <a:gd name="connsiteY13" fmla="*/ 4660491 h 4906297"/>
              <a:gd name="connsiteX14" fmla="*/ 2576052 w 6499123"/>
              <a:gd name="connsiteY14" fmla="*/ 4837471 h 4906297"/>
              <a:gd name="connsiteX15" fmla="*/ 1189703 w 6499123"/>
              <a:gd name="connsiteY15" fmla="*/ 4857136 h 4906297"/>
              <a:gd name="connsiteX16" fmla="*/ 353961 w 6499123"/>
              <a:gd name="connsiteY16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146323 w 6499123"/>
              <a:gd name="connsiteY4" fmla="*/ 363794 h 4906297"/>
              <a:gd name="connsiteX5" fmla="*/ 3608439 w 6499123"/>
              <a:gd name="connsiteY5" fmla="*/ 98323 h 4906297"/>
              <a:gd name="connsiteX6" fmla="*/ 4788310 w 6499123"/>
              <a:gd name="connsiteY6" fmla="*/ 49162 h 4906297"/>
              <a:gd name="connsiteX7" fmla="*/ 6499123 w 6499123"/>
              <a:gd name="connsiteY7" fmla="*/ 0 h 4906297"/>
              <a:gd name="connsiteX8" fmla="*/ 4581832 w 6499123"/>
              <a:gd name="connsiteY8" fmla="*/ 157316 h 4906297"/>
              <a:gd name="connsiteX9" fmla="*/ 4050890 w 6499123"/>
              <a:gd name="connsiteY9" fmla="*/ 422787 h 4906297"/>
              <a:gd name="connsiteX10" fmla="*/ 3706761 w 6499123"/>
              <a:gd name="connsiteY10" fmla="*/ 1494504 h 4906297"/>
              <a:gd name="connsiteX11" fmla="*/ 3480619 w 6499123"/>
              <a:gd name="connsiteY11" fmla="*/ 3559278 h 4906297"/>
              <a:gd name="connsiteX12" fmla="*/ 3411794 w 6499123"/>
              <a:gd name="connsiteY12" fmla="*/ 4168878 h 4906297"/>
              <a:gd name="connsiteX13" fmla="*/ 3126658 w 6499123"/>
              <a:gd name="connsiteY13" fmla="*/ 4660491 h 4906297"/>
              <a:gd name="connsiteX14" fmla="*/ 2576052 w 6499123"/>
              <a:gd name="connsiteY14" fmla="*/ 4837471 h 4906297"/>
              <a:gd name="connsiteX15" fmla="*/ 1189703 w 6499123"/>
              <a:gd name="connsiteY15" fmla="*/ 4857136 h 4906297"/>
              <a:gd name="connsiteX16" fmla="*/ 353961 w 6499123"/>
              <a:gd name="connsiteY16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906297 h 4906297"/>
              <a:gd name="connsiteX1" fmla="*/ 2064774 w 6499123"/>
              <a:gd name="connsiteY1" fmla="*/ 4739149 h 4906297"/>
              <a:gd name="connsiteX2" fmla="*/ 2625213 w 6499123"/>
              <a:gd name="connsiteY2" fmla="*/ 3991897 h 4906297"/>
              <a:gd name="connsiteX3" fmla="*/ 2989007 w 6499123"/>
              <a:gd name="connsiteY3" fmla="*/ 875071 h 4906297"/>
              <a:gd name="connsiteX4" fmla="*/ 3608439 w 6499123"/>
              <a:gd name="connsiteY4" fmla="*/ 98323 h 4906297"/>
              <a:gd name="connsiteX5" fmla="*/ 4788310 w 6499123"/>
              <a:gd name="connsiteY5" fmla="*/ 49162 h 4906297"/>
              <a:gd name="connsiteX6" fmla="*/ 6499123 w 6499123"/>
              <a:gd name="connsiteY6" fmla="*/ 0 h 4906297"/>
              <a:gd name="connsiteX7" fmla="*/ 4581832 w 6499123"/>
              <a:gd name="connsiteY7" fmla="*/ 157316 h 4906297"/>
              <a:gd name="connsiteX8" fmla="*/ 4050890 w 6499123"/>
              <a:gd name="connsiteY8" fmla="*/ 422787 h 4906297"/>
              <a:gd name="connsiteX9" fmla="*/ 3706761 w 6499123"/>
              <a:gd name="connsiteY9" fmla="*/ 1494504 h 4906297"/>
              <a:gd name="connsiteX10" fmla="*/ 3480619 w 6499123"/>
              <a:gd name="connsiteY10" fmla="*/ 3559278 h 4906297"/>
              <a:gd name="connsiteX11" fmla="*/ 3411794 w 6499123"/>
              <a:gd name="connsiteY11" fmla="*/ 4168878 h 4906297"/>
              <a:gd name="connsiteX12" fmla="*/ 3126658 w 6499123"/>
              <a:gd name="connsiteY12" fmla="*/ 4660491 h 4906297"/>
              <a:gd name="connsiteX13" fmla="*/ 2576052 w 6499123"/>
              <a:gd name="connsiteY13" fmla="*/ 4837471 h 4906297"/>
              <a:gd name="connsiteX14" fmla="*/ 1189703 w 6499123"/>
              <a:gd name="connsiteY14" fmla="*/ 4857136 h 4906297"/>
              <a:gd name="connsiteX15" fmla="*/ 353961 w 6499123"/>
              <a:gd name="connsiteY15" fmla="*/ 4886633 h 4906297"/>
              <a:gd name="connsiteX0" fmla="*/ 0 w 6499123"/>
              <a:gd name="connsiteY0" fmla="*/ 4874399 h 4886633"/>
              <a:gd name="connsiteX1" fmla="*/ 2064774 w 6499123"/>
              <a:gd name="connsiteY1" fmla="*/ 4739149 h 4886633"/>
              <a:gd name="connsiteX2" fmla="*/ 2625213 w 6499123"/>
              <a:gd name="connsiteY2" fmla="*/ 3991897 h 4886633"/>
              <a:gd name="connsiteX3" fmla="*/ 2989007 w 6499123"/>
              <a:gd name="connsiteY3" fmla="*/ 875071 h 4886633"/>
              <a:gd name="connsiteX4" fmla="*/ 3608439 w 6499123"/>
              <a:gd name="connsiteY4" fmla="*/ 98323 h 4886633"/>
              <a:gd name="connsiteX5" fmla="*/ 4788310 w 6499123"/>
              <a:gd name="connsiteY5" fmla="*/ 49162 h 4886633"/>
              <a:gd name="connsiteX6" fmla="*/ 6499123 w 6499123"/>
              <a:gd name="connsiteY6" fmla="*/ 0 h 4886633"/>
              <a:gd name="connsiteX7" fmla="*/ 4581832 w 6499123"/>
              <a:gd name="connsiteY7" fmla="*/ 157316 h 4886633"/>
              <a:gd name="connsiteX8" fmla="*/ 4050890 w 6499123"/>
              <a:gd name="connsiteY8" fmla="*/ 422787 h 4886633"/>
              <a:gd name="connsiteX9" fmla="*/ 3706761 w 6499123"/>
              <a:gd name="connsiteY9" fmla="*/ 1494504 h 4886633"/>
              <a:gd name="connsiteX10" fmla="*/ 3480619 w 6499123"/>
              <a:gd name="connsiteY10" fmla="*/ 3559278 h 4886633"/>
              <a:gd name="connsiteX11" fmla="*/ 3411794 w 6499123"/>
              <a:gd name="connsiteY11" fmla="*/ 4168878 h 4886633"/>
              <a:gd name="connsiteX12" fmla="*/ 3126658 w 6499123"/>
              <a:gd name="connsiteY12" fmla="*/ 4660491 h 4886633"/>
              <a:gd name="connsiteX13" fmla="*/ 2576052 w 6499123"/>
              <a:gd name="connsiteY13" fmla="*/ 4837471 h 4886633"/>
              <a:gd name="connsiteX14" fmla="*/ 1189703 w 6499123"/>
              <a:gd name="connsiteY14" fmla="*/ 4857136 h 4886633"/>
              <a:gd name="connsiteX15" fmla="*/ 353961 w 6499123"/>
              <a:gd name="connsiteY15" fmla="*/ 4886633 h 4886633"/>
              <a:gd name="connsiteX0" fmla="*/ 0 w 6499943"/>
              <a:gd name="connsiteY0" fmla="*/ 4880679 h 4892913"/>
              <a:gd name="connsiteX1" fmla="*/ 2064774 w 6499943"/>
              <a:gd name="connsiteY1" fmla="*/ 4745429 h 4892913"/>
              <a:gd name="connsiteX2" fmla="*/ 2625213 w 6499943"/>
              <a:gd name="connsiteY2" fmla="*/ 3998177 h 4892913"/>
              <a:gd name="connsiteX3" fmla="*/ 2989007 w 6499943"/>
              <a:gd name="connsiteY3" fmla="*/ 881351 h 4892913"/>
              <a:gd name="connsiteX4" fmla="*/ 3608439 w 6499943"/>
              <a:gd name="connsiteY4" fmla="*/ 104603 h 4892913"/>
              <a:gd name="connsiteX5" fmla="*/ 4798942 w 6499943"/>
              <a:gd name="connsiteY5" fmla="*/ 34177 h 4892913"/>
              <a:gd name="connsiteX6" fmla="*/ 6499123 w 6499943"/>
              <a:gd name="connsiteY6" fmla="*/ 6280 h 4892913"/>
              <a:gd name="connsiteX7" fmla="*/ 4581832 w 6499943"/>
              <a:gd name="connsiteY7" fmla="*/ 163596 h 4892913"/>
              <a:gd name="connsiteX8" fmla="*/ 4050890 w 6499943"/>
              <a:gd name="connsiteY8" fmla="*/ 429067 h 4892913"/>
              <a:gd name="connsiteX9" fmla="*/ 3706761 w 6499943"/>
              <a:gd name="connsiteY9" fmla="*/ 1500784 h 4892913"/>
              <a:gd name="connsiteX10" fmla="*/ 3480619 w 6499943"/>
              <a:gd name="connsiteY10" fmla="*/ 3565558 h 4892913"/>
              <a:gd name="connsiteX11" fmla="*/ 3411794 w 6499943"/>
              <a:gd name="connsiteY11" fmla="*/ 4175158 h 4892913"/>
              <a:gd name="connsiteX12" fmla="*/ 3126658 w 6499943"/>
              <a:gd name="connsiteY12" fmla="*/ 4666771 h 4892913"/>
              <a:gd name="connsiteX13" fmla="*/ 2576052 w 6499943"/>
              <a:gd name="connsiteY13" fmla="*/ 4843751 h 4892913"/>
              <a:gd name="connsiteX14" fmla="*/ 1189703 w 6499943"/>
              <a:gd name="connsiteY14" fmla="*/ 4863416 h 4892913"/>
              <a:gd name="connsiteX15" fmla="*/ 353961 w 6499943"/>
              <a:gd name="connsiteY15" fmla="*/ 4892913 h 4892913"/>
              <a:gd name="connsiteX0" fmla="*/ 0 w 6499943"/>
              <a:gd name="connsiteY0" fmla="*/ 4880679 h 4892913"/>
              <a:gd name="connsiteX1" fmla="*/ 2064774 w 6499943"/>
              <a:gd name="connsiteY1" fmla="*/ 4745429 h 4892913"/>
              <a:gd name="connsiteX2" fmla="*/ 2625213 w 6499943"/>
              <a:gd name="connsiteY2" fmla="*/ 3998177 h 4892913"/>
              <a:gd name="connsiteX3" fmla="*/ 2989007 w 6499943"/>
              <a:gd name="connsiteY3" fmla="*/ 881351 h 4892913"/>
              <a:gd name="connsiteX4" fmla="*/ 3608439 w 6499943"/>
              <a:gd name="connsiteY4" fmla="*/ 104603 h 4892913"/>
              <a:gd name="connsiteX5" fmla="*/ 4798942 w 6499943"/>
              <a:gd name="connsiteY5" fmla="*/ 34177 h 4892913"/>
              <a:gd name="connsiteX6" fmla="*/ 6499123 w 6499943"/>
              <a:gd name="connsiteY6" fmla="*/ 6280 h 4892913"/>
              <a:gd name="connsiteX7" fmla="*/ 4581832 w 6499943"/>
              <a:gd name="connsiteY7" fmla="*/ 163596 h 4892913"/>
              <a:gd name="connsiteX8" fmla="*/ 4050890 w 6499943"/>
              <a:gd name="connsiteY8" fmla="*/ 429067 h 4892913"/>
              <a:gd name="connsiteX9" fmla="*/ 3706761 w 6499943"/>
              <a:gd name="connsiteY9" fmla="*/ 1500784 h 4892913"/>
              <a:gd name="connsiteX10" fmla="*/ 3480619 w 6499943"/>
              <a:gd name="connsiteY10" fmla="*/ 3565558 h 4892913"/>
              <a:gd name="connsiteX11" fmla="*/ 3411794 w 6499943"/>
              <a:gd name="connsiteY11" fmla="*/ 4175158 h 4892913"/>
              <a:gd name="connsiteX12" fmla="*/ 3126658 w 6499943"/>
              <a:gd name="connsiteY12" fmla="*/ 4666771 h 4892913"/>
              <a:gd name="connsiteX13" fmla="*/ 2576052 w 6499943"/>
              <a:gd name="connsiteY13" fmla="*/ 4843751 h 4892913"/>
              <a:gd name="connsiteX14" fmla="*/ 1189703 w 6499943"/>
              <a:gd name="connsiteY14" fmla="*/ 4863416 h 4892913"/>
              <a:gd name="connsiteX15" fmla="*/ 353961 w 6499943"/>
              <a:gd name="connsiteY15" fmla="*/ 4892913 h 4892913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80619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91252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91252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91252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943"/>
              <a:gd name="connsiteY0" fmla="*/ 4885908 h 4898142"/>
              <a:gd name="connsiteX1" fmla="*/ 2064774 w 6499943"/>
              <a:gd name="connsiteY1" fmla="*/ 4750658 h 4898142"/>
              <a:gd name="connsiteX2" fmla="*/ 2625213 w 6499943"/>
              <a:gd name="connsiteY2" fmla="*/ 4003406 h 4898142"/>
              <a:gd name="connsiteX3" fmla="*/ 2989007 w 6499943"/>
              <a:gd name="connsiteY3" fmla="*/ 886580 h 4898142"/>
              <a:gd name="connsiteX4" fmla="*/ 3608439 w 6499943"/>
              <a:gd name="connsiteY4" fmla="*/ 109832 h 4898142"/>
              <a:gd name="connsiteX5" fmla="*/ 4798942 w 6499943"/>
              <a:gd name="connsiteY5" fmla="*/ 18141 h 4898142"/>
              <a:gd name="connsiteX6" fmla="*/ 6499123 w 6499943"/>
              <a:gd name="connsiteY6" fmla="*/ 11509 h 4898142"/>
              <a:gd name="connsiteX7" fmla="*/ 4581832 w 6499943"/>
              <a:gd name="connsiteY7" fmla="*/ 168825 h 4898142"/>
              <a:gd name="connsiteX8" fmla="*/ 4050890 w 6499943"/>
              <a:gd name="connsiteY8" fmla="*/ 434296 h 4898142"/>
              <a:gd name="connsiteX9" fmla="*/ 3706761 w 6499943"/>
              <a:gd name="connsiteY9" fmla="*/ 1506013 h 4898142"/>
              <a:gd name="connsiteX10" fmla="*/ 3491252 w 6499943"/>
              <a:gd name="connsiteY10" fmla="*/ 3570787 h 4898142"/>
              <a:gd name="connsiteX11" fmla="*/ 3411794 w 6499943"/>
              <a:gd name="connsiteY11" fmla="*/ 4180387 h 4898142"/>
              <a:gd name="connsiteX12" fmla="*/ 3126658 w 6499943"/>
              <a:gd name="connsiteY12" fmla="*/ 4672000 h 4898142"/>
              <a:gd name="connsiteX13" fmla="*/ 2576052 w 6499943"/>
              <a:gd name="connsiteY13" fmla="*/ 4848980 h 4898142"/>
              <a:gd name="connsiteX14" fmla="*/ 1189703 w 6499943"/>
              <a:gd name="connsiteY14" fmla="*/ 4868645 h 4898142"/>
              <a:gd name="connsiteX15" fmla="*/ 353961 w 6499943"/>
              <a:gd name="connsiteY15" fmla="*/ 4898142 h 4898142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11794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11794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11794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11794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11794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11794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358631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401161 w 6499891"/>
              <a:gd name="connsiteY11" fmla="*/ 4183659 h 4901414"/>
              <a:gd name="connsiteX12" fmla="*/ 3126658 w 6499891"/>
              <a:gd name="connsiteY12" fmla="*/ 4675272 h 4901414"/>
              <a:gd name="connsiteX13" fmla="*/ 2576052 w 6499891"/>
              <a:gd name="connsiteY13" fmla="*/ 4852252 h 4901414"/>
              <a:gd name="connsiteX14" fmla="*/ 1189703 w 6499891"/>
              <a:gd name="connsiteY14" fmla="*/ 4871917 h 4901414"/>
              <a:gd name="connsiteX15" fmla="*/ 353961 w 6499891"/>
              <a:gd name="connsiteY15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126658 w 6499891"/>
              <a:gd name="connsiteY11" fmla="*/ 4675272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275514 w 6499891"/>
              <a:gd name="connsiteY11" fmla="*/ 466464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232983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232983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06761 w 6499891"/>
              <a:gd name="connsiteY9" fmla="*/ 1509285 h 4901414"/>
              <a:gd name="connsiteX10" fmla="*/ 3491252 w 6499891"/>
              <a:gd name="connsiteY10" fmla="*/ 3574059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48802 w 6499891"/>
              <a:gd name="connsiteY9" fmla="*/ 1519795 h 4901414"/>
              <a:gd name="connsiteX10" fmla="*/ 3491252 w 6499891"/>
              <a:gd name="connsiteY10" fmla="*/ 3574059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48802 w 6499891"/>
              <a:gd name="connsiteY9" fmla="*/ 1519795 h 4901414"/>
              <a:gd name="connsiteX10" fmla="*/ 3564825 w 6499891"/>
              <a:gd name="connsiteY10" fmla="*/ 3553038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48802 w 6499891"/>
              <a:gd name="connsiteY9" fmla="*/ 1519795 h 4901414"/>
              <a:gd name="connsiteX10" fmla="*/ 3564825 w 6499891"/>
              <a:gd name="connsiteY10" fmla="*/ 3542528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64825 w 6499891"/>
              <a:gd name="connsiteY10" fmla="*/ 3542528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2989007 w 6499891"/>
              <a:gd name="connsiteY3" fmla="*/ 889852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3011418 w 6499891"/>
              <a:gd name="connsiteY3" fmla="*/ 894334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3011418 w 6499891"/>
              <a:gd name="connsiteY3" fmla="*/ 894334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3011418 w 6499891"/>
              <a:gd name="connsiteY3" fmla="*/ 894334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3011418 w 6499891"/>
              <a:gd name="connsiteY3" fmla="*/ 894334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3011418 w 6499891"/>
              <a:gd name="connsiteY3" fmla="*/ 894334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1"/>
              <a:gd name="connsiteY0" fmla="*/ 4889180 h 4901414"/>
              <a:gd name="connsiteX1" fmla="*/ 2064774 w 6499891"/>
              <a:gd name="connsiteY1" fmla="*/ 4753930 h 4901414"/>
              <a:gd name="connsiteX2" fmla="*/ 2625213 w 6499891"/>
              <a:gd name="connsiteY2" fmla="*/ 4006678 h 4901414"/>
              <a:gd name="connsiteX3" fmla="*/ 3011418 w 6499891"/>
              <a:gd name="connsiteY3" fmla="*/ 894334 h 4901414"/>
              <a:gd name="connsiteX4" fmla="*/ 3587174 w 6499891"/>
              <a:gd name="connsiteY4" fmla="*/ 145002 h 4901414"/>
              <a:gd name="connsiteX5" fmla="*/ 4798942 w 6499891"/>
              <a:gd name="connsiteY5" fmla="*/ 21413 h 4901414"/>
              <a:gd name="connsiteX6" fmla="*/ 6499123 w 6499891"/>
              <a:gd name="connsiteY6" fmla="*/ 14781 h 4901414"/>
              <a:gd name="connsiteX7" fmla="*/ 4581832 w 6499891"/>
              <a:gd name="connsiteY7" fmla="*/ 172097 h 4901414"/>
              <a:gd name="connsiteX8" fmla="*/ 4050890 w 6499891"/>
              <a:gd name="connsiteY8" fmla="*/ 437568 h 4901414"/>
              <a:gd name="connsiteX9" fmla="*/ 3735355 w 6499891"/>
              <a:gd name="connsiteY9" fmla="*/ 1519795 h 4901414"/>
              <a:gd name="connsiteX10" fmla="*/ 3537931 w 6499891"/>
              <a:gd name="connsiteY10" fmla="*/ 3538046 h 4901414"/>
              <a:gd name="connsiteX11" fmla="*/ 3264881 w 6499891"/>
              <a:gd name="connsiteY11" fmla="*/ 4622110 h 4901414"/>
              <a:gd name="connsiteX12" fmla="*/ 2576052 w 6499891"/>
              <a:gd name="connsiteY12" fmla="*/ 4852252 h 4901414"/>
              <a:gd name="connsiteX13" fmla="*/ 1189703 w 6499891"/>
              <a:gd name="connsiteY13" fmla="*/ 4871917 h 4901414"/>
              <a:gd name="connsiteX14" fmla="*/ 353961 w 6499891"/>
              <a:gd name="connsiteY14" fmla="*/ 4901414 h 4901414"/>
              <a:gd name="connsiteX0" fmla="*/ 0 w 6499893"/>
              <a:gd name="connsiteY0" fmla="*/ 4887923 h 4900157"/>
              <a:gd name="connsiteX1" fmla="*/ 2064774 w 6499893"/>
              <a:gd name="connsiteY1" fmla="*/ 4752673 h 4900157"/>
              <a:gd name="connsiteX2" fmla="*/ 2625213 w 6499893"/>
              <a:gd name="connsiteY2" fmla="*/ 4005421 h 4900157"/>
              <a:gd name="connsiteX3" fmla="*/ 3011418 w 6499893"/>
              <a:gd name="connsiteY3" fmla="*/ 893077 h 4900157"/>
              <a:gd name="connsiteX4" fmla="*/ 3569757 w 6499893"/>
              <a:gd name="connsiteY4" fmla="*/ 117619 h 4900157"/>
              <a:gd name="connsiteX5" fmla="*/ 4798942 w 6499893"/>
              <a:gd name="connsiteY5" fmla="*/ 20156 h 4900157"/>
              <a:gd name="connsiteX6" fmla="*/ 6499123 w 6499893"/>
              <a:gd name="connsiteY6" fmla="*/ 13524 h 4900157"/>
              <a:gd name="connsiteX7" fmla="*/ 4581832 w 6499893"/>
              <a:gd name="connsiteY7" fmla="*/ 170840 h 4900157"/>
              <a:gd name="connsiteX8" fmla="*/ 4050890 w 6499893"/>
              <a:gd name="connsiteY8" fmla="*/ 436311 h 4900157"/>
              <a:gd name="connsiteX9" fmla="*/ 3735355 w 6499893"/>
              <a:gd name="connsiteY9" fmla="*/ 1518538 h 4900157"/>
              <a:gd name="connsiteX10" fmla="*/ 3537931 w 6499893"/>
              <a:gd name="connsiteY10" fmla="*/ 3536789 h 4900157"/>
              <a:gd name="connsiteX11" fmla="*/ 3264881 w 6499893"/>
              <a:gd name="connsiteY11" fmla="*/ 4620853 h 4900157"/>
              <a:gd name="connsiteX12" fmla="*/ 2576052 w 6499893"/>
              <a:gd name="connsiteY12" fmla="*/ 4850995 h 4900157"/>
              <a:gd name="connsiteX13" fmla="*/ 1189703 w 6499893"/>
              <a:gd name="connsiteY13" fmla="*/ 4870660 h 4900157"/>
              <a:gd name="connsiteX14" fmla="*/ 353961 w 6499893"/>
              <a:gd name="connsiteY14" fmla="*/ 4900157 h 4900157"/>
              <a:gd name="connsiteX0" fmla="*/ 0 w 6499893"/>
              <a:gd name="connsiteY0" fmla="*/ 4887923 h 4900157"/>
              <a:gd name="connsiteX1" fmla="*/ 2064774 w 6499893"/>
              <a:gd name="connsiteY1" fmla="*/ 4752673 h 4900157"/>
              <a:gd name="connsiteX2" fmla="*/ 2625213 w 6499893"/>
              <a:gd name="connsiteY2" fmla="*/ 4005421 h 4900157"/>
              <a:gd name="connsiteX3" fmla="*/ 3011418 w 6499893"/>
              <a:gd name="connsiteY3" fmla="*/ 893077 h 4900157"/>
              <a:gd name="connsiteX4" fmla="*/ 3569757 w 6499893"/>
              <a:gd name="connsiteY4" fmla="*/ 117619 h 4900157"/>
              <a:gd name="connsiteX5" fmla="*/ 4798942 w 6499893"/>
              <a:gd name="connsiteY5" fmla="*/ 20156 h 4900157"/>
              <a:gd name="connsiteX6" fmla="*/ 6499123 w 6499893"/>
              <a:gd name="connsiteY6" fmla="*/ 13524 h 4900157"/>
              <a:gd name="connsiteX7" fmla="*/ 4581832 w 6499893"/>
              <a:gd name="connsiteY7" fmla="*/ 170840 h 4900157"/>
              <a:gd name="connsiteX8" fmla="*/ 4050890 w 6499893"/>
              <a:gd name="connsiteY8" fmla="*/ 436311 h 4900157"/>
              <a:gd name="connsiteX9" fmla="*/ 3735355 w 6499893"/>
              <a:gd name="connsiteY9" fmla="*/ 1518538 h 4900157"/>
              <a:gd name="connsiteX10" fmla="*/ 3537931 w 6499893"/>
              <a:gd name="connsiteY10" fmla="*/ 3536789 h 4900157"/>
              <a:gd name="connsiteX11" fmla="*/ 3264881 w 6499893"/>
              <a:gd name="connsiteY11" fmla="*/ 4620853 h 4900157"/>
              <a:gd name="connsiteX12" fmla="*/ 2576052 w 6499893"/>
              <a:gd name="connsiteY12" fmla="*/ 4850995 h 4900157"/>
              <a:gd name="connsiteX13" fmla="*/ 1189703 w 6499893"/>
              <a:gd name="connsiteY13" fmla="*/ 4870660 h 4900157"/>
              <a:gd name="connsiteX14" fmla="*/ 353961 w 6499893"/>
              <a:gd name="connsiteY14" fmla="*/ 4900157 h 4900157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64881 w 6499893"/>
              <a:gd name="connsiteY11" fmla="*/ 4623478 h 4902782"/>
              <a:gd name="connsiteX12" fmla="*/ 2576052 w 6499893"/>
              <a:gd name="connsiteY12" fmla="*/ 4853620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64881 w 6499893"/>
              <a:gd name="connsiteY11" fmla="*/ 4623478 h 4902782"/>
              <a:gd name="connsiteX12" fmla="*/ 2576052 w 6499893"/>
              <a:gd name="connsiteY12" fmla="*/ 4853620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64881 w 6499893"/>
              <a:gd name="connsiteY11" fmla="*/ 4623478 h 4902782"/>
              <a:gd name="connsiteX12" fmla="*/ 2576052 w 6499893"/>
              <a:gd name="connsiteY12" fmla="*/ 4853620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64881 w 6499893"/>
              <a:gd name="connsiteY11" fmla="*/ 4623478 h 4902782"/>
              <a:gd name="connsiteX12" fmla="*/ 2576052 w 6499893"/>
              <a:gd name="connsiteY12" fmla="*/ 4853620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64881 w 6499893"/>
              <a:gd name="connsiteY11" fmla="*/ 4623478 h 4902782"/>
              <a:gd name="connsiteX12" fmla="*/ 2576052 w 6499893"/>
              <a:gd name="connsiteY12" fmla="*/ 4818785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64881 w 6499893"/>
              <a:gd name="connsiteY11" fmla="*/ 4623478 h 4902782"/>
              <a:gd name="connsiteX12" fmla="*/ 2576052 w 6499893"/>
              <a:gd name="connsiteY12" fmla="*/ 4818785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21338 w 6499893"/>
              <a:gd name="connsiteY11" fmla="*/ 4588644 h 4902782"/>
              <a:gd name="connsiteX12" fmla="*/ 2576052 w 6499893"/>
              <a:gd name="connsiteY12" fmla="*/ 4818785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21338 w 6499893"/>
              <a:gd name="connsiteY11" fmla="*/ 4588644 h 4902782"/>
              <a:gd name="connsiteX12" fmla="*/ 2576052 w 6499893"/>
              <a:gd name="connsiteY12" fmla="*/ 4818785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890548 h 4902782"/>
              <a:gd name="connsiteX1" fmla="*/ 2064774 w 6499893"/>
              <a:gd name="connsiteY1" fmla="*/ 4755298 h 4902782"/>
              <a:gd name="connsiteX2" fmla="*/ 2625213 w 6499893"/>
              <a:gd name="connsiteY2" fmla="*/ 4008046 h 4902782"/>
              <a:gd name="connsiteX3" fmla="*/ 3011418 w 6499893"/>
              <a:gd name="connsiteY3" fmla="*/ 895702 h 4902782"/>
              <a:gd name="connsiteX4" fmla="*/ 3569757 w 6499893"/>
              <a:gd name="connsiteY4" fmla="*/ 172495 h 4902782"/>
              <a:gd name="connsiteX5" fmla="*/ 4798942 w 6499893"/>
              <a:gd name="connsiteY5" fmla="*/ 22781 h 4902782"/>
              <a:gd name="connsiteX6" fmla="*/ 6499123 w 6499893"/>
              <a:gd name="connsiteY6" fmla="*/ 16149 h 4902782"/>
              <a:gd name="connsiteX7" fmla="*/ 4581832 w 6499893"/>
              <a:gd name="connsiteY7" fmla="*/ 173465 h 4902782"/>
              <a:gd name="connsiteX8" fmla="*/ 4050890 w 6499893"/>
              <a:gd name="connsiteY8" fmla="*/ 438936 h 4902782"/>
              <a:gd name="connsiteX9" fmla="*/ 3735355 w 6499893"/>
              <a:gd name="connsiteY9" fmla="*/ 1521163 h 4902782"/>
              <a:gd name="connsiteX10" fmla="*/ 3537931 w 6499893"/>
              <a:gd name="connsiteY10" fmla="*/ 3539414 h 4902782"/>
              <a:gd name="connsiteX11" fmla="*/ 3221338 w 6499893"/>
              <a:gd name="connsiteY11" fmla="*/ 4588644 h 4902782"/>
              <a:gd name="connsiteX12" fmla="*/ 2576052 w 6499893"/>
              <a:gd name="connsiteY12" fmla="*/ 4818785 h 4902782"/>
              <a:gd name="connsiteX13" fmla="*/ 1189703 w 6499893"/>
              <a:gd name="connsiteY13" fmla="*/ 4873285 h 4902782"/>
              <a:gd name="connsiteX14" fmla="*/ 353961 w 6499893"/>
              <a:gd name="connsiteY14" fmla="*/ 4902782 h 4902782"/>
              <a:gd name="connsiteX0" fmla="*/ 0 w 6499893"/>
              <a:gd name="connsiteY0" fmla="*/ 4925590 h 4937824"/>
              <a:gd name="connsiteX1" fmla="*/ 2064774 w 6499893"/>
              <a:gd name="connsiteY1" fmla="*/ 4790340 h 4937824"/>
              <a:gd name="connsiteX2" fmla="*/ 2625213 w 6499893"/>
              <a:gd name="connsiteY2" fmla="*/ 4043088 h 4937824"/>
              <a:gd name="connsiteX3" fmla="*/ 3011418 w 6499893"/>
              <a:gd name="connsiteY3" fmla="*/ 930744 h 4937824"/>
              <a:gd name="connsiteX4" fmla="*/ 3569757 w 6499893"/>
              <a:gd name="connsiteY4" fmla="*/ 207537 h 4937824"/>
              <a:gd name="connsiteX5" fmla="*/ 4798942 w 6499893"/>
              <a:gd name="connsiteY5" fmla="*/ 57823 h 4937824"/>
              <a:gd name="connsiteX6" fmla="*/ 6499123 w 6499893"/>
              <a:gd name="connsiteY6" fmla="*/ 7648 h 4937824"/>
              <a:gd name="connsiteX7" fmla="*/ 4581832 w 6499893"/>
              <a:gd name="connsiteY7" fmla="*/ 208507 h 4937824"/>
              <a:gd name="connsiteX8" fmla="*/ 4050890 w 6499893"/>
              <a:gd name="connsiteY8" fmla="*/ 473978 h 4937824"/>
              <a:gd name="connsiteX9" fmla="*/ 3735355 w 6499893"/>
              <a:gd name="connsiteY9" fmla="*/ 1556205 h 4937824"/>
              <a:gd name="connsiteX10" fmla="*/ 3537931 w 6499893"/>
              <a:gd name="connsiteY10" fmla="*/ 3574456 h 4937824"/>
              <a:gd name="connsiteX11" fmla="*/ 3221338 w 6499893"/>
              <a:gd name="connsiteY11" fmla="*/ 4623686 h 4937824"/>
              <a:gd name="connsiteX12" fmla="*/ 2576052 w 6499893"/>
              <a:gd name="connsiteY12" fmla="*/ 4853827 h 4937824"/>
              <a:gd name="connsiteX13" fmla="*/ 1189703 w 6499893"/>
              <a:gd name="connsiteY13" fmla="*/ 4908327 h 4937824"/>
              <a:gd name="connsiteX14" fmla="*/ 353961 w 6499893"/>
              <a:gd name="connsiteY14" fmla="*/ 4937824 h 4937824"/>
              <a:gd name="connsiteX0" fmla="*/ 0 w 6499893"/>
              <a:gd name="connsiteY0" fmla="*/ 4917844 h 4930078"/>
              <a:gd name="connsiteX1" fmla="*/ 2064774 w 6499893"/>
              <a:gd name="connsiteY1" fmla="*/ 4782594 h 4930078"/>
              <a:gd name="connsiteX2" fmla="*/ 2625213 w 6499893"/>
              <a:gd name="connsiteY2" fmla="*/ 4035342 h 4930078"/>
              <a:gd name="connsiteX3" fmla="*/ 3011418 w 6499893"/>
              <a:gd name="connsiteY3" fmla="*/ 922998 h 4930078"/>
              <a:gd name="connsiteX4" fmla="*/ 3569757 w 6499893"/>
              <a:gd name="connsiteY4" fmla="*/ 199791 h 4930078"/>
              <a:gd name="connsiteX5" fmla="*/ 4798942 w 6499893"/>
              <a:gd name="connsiteY5" fmla="*/ 50077 h 4930078"/>
              <a:gd name="connsiteX6" fmla="*/ 6499123 w 6499893"/>
              <a:gd name="connsiteY6" fmla="*/ 8610 h 4930078"/>
              <a:gd name="connsiteX7" fmla="*/ 4581832 w 6499893"/>
              <a:gd name="connsiteY7" fmla="*/ 200761 h 4930078"/>
              <a:gd name="connsiteX8" fmla="*/ 4050890 w 6499893"/>
              <a:gd name="connsiteY8" fmla="*/ 466232 h 4930078"/>
              <a:gd name="connsiteX9" fmla="*/ 3735355 w 6499893"/>
              <a:gd name="connsiteY9" fmla="*/ 1548459 h 4930078"/>
              <a:gd name="connsiteX10" fmla="*/ 3537931 w 6499893"/>
              <a:gd name="connsiteY10" fmla="*/ 3566710 h 4930078"/>
              <a:gd name="connsiteX11" fmla="*/ 3221338 w 6499893"/>
              <a:gd name="connsiteY11" fmla="*/ 4615940 h 4930078"/>
              <a:gd name="connsiteX12" fmla="*/ 2576052 w 6499893"/>
              <a:gd name="connsiteY12" fmla="*/ 4846081 h 4930078"/>
              <a:gd name="connsiteX13" fmla="*/ 1189703 w 6499893"/>
              <a:gd name="connsiteY13" fmla="*/ 4900581 h 4930078"/>
              <a:gd name="connsiteX14" fmla="*/ 353961 w 6499893"/>
              <a:gd name="connsiteY14" fmla="*/ 4930078 h 4930078"/>
              <a:gd name="connsiteX0" fmla="*/ 0 w 6499893"/>
              <a:gd name="connsiteY0" fmla="*/ 4917844 h 4930078"/>
              <a:gd name="connsiteX1" fmla="*/ 2064774 w 6499893"/>
              <a:gd name="connsiteY1" fmla="*/ 4782594 h 4930078"/>
              <a:gd name="connsiteX2" fmla="*/ 2625213 w 6499893"/>
              <a:gd name="connsiteY2" fmla="*/ 4035342 h 4930078"/>
              <a:gd name="connsiteX3" fmla="*/ 3011418 w 6499893"/>
              <a:gd name="connsiteY3" fmla="*/ 922998 h 4930078"/>
              <a:gd name="connsiteX4" fmla="*/ 3569757 w 6499893"/>
              <a:gd name="connsiteY4" fmla="*/ 199791 h 4930078"/>
              <a:gd name="connsiteX5" fmla="*/ 4798942 w 6499893"/>
              <a:gd name="connsiteY5" fmla="*/ 50077 h 4930078"/>
              <a:gd name="connsiteX6" fmla="*/ 6499123 w 6499893"/>
              <a:gd name="connsiteY6" fmla="*/ 8610 h 4930078"/>
              <a:gd name="connsiteX7" fmla="*/ 4581832 w 6499893"/>
              <a:gd name="connsiteY7" fmla="*/ 200761 h 4930078"/>
              <a:gd name="connsiteX8" fmla="*/ 4050890 w 6499893"/>
              <a:gd name="connsiteY8" fmla="*/ 466232 h 4930078"/>
              <a:gd name="connsiteX9" fmla="*/ 3735355 w 6499893"/>
              <a:gd name="connsiteY9" fmla="*/ 1548459 h 4930078"/>
              <a:gd name="connsiteX10" fmla="*/ 3537931 w 6499893"/>
              <a:gd name="connsiteY10" fmla="*/ 3566710 h 4930078"/>
              <a:gd name="connsiteX11" fmla="*/ 3221338 w 6499893"/>
              <a:gd name="connsiteY11" fmla="*/ 4615940 h 4930078"/>
              <a:gd name="connsiteX12" fmla="*/ 2576052 w 6499893"/>
              <a:gd name="connsiteY12" fmla="*/ 4846081 h 4930078"/>
              <a:gd name="connsiteX13" fmla="*/ 1189703 w 6499893"/>
              <a:gd name="connsiteY13" fmla="*/ 4900581 h 4930078"/>
              <a:gd name="connsiteX14" fmla="*/ 353961 w 6499893"/>
              <a:gd name="connsiteY14" fmla="*/ 4930078 h 4930078"/>
              <a:gd name="connsiteX0" fmla="*/ 0 w 6499893"/>
              <a:gd name="connsiteY0" fmla="*/ 4917844 h 4930078"/>
              <a:gd name="connsiteX1" fmla="*/ 2064774 w 6499893"/>
              <a:gd name="connsiteY1" fmla="*/ 4782594 h 4930078"/>
              <a:gd name="connsiteX2" fmla="*/ 2625213 w 6499893"/>
              <a:gd name="connsiteY2" fmla="*/ 4035342 h 4930078"/>
              <a:gd name="connsiteX3" fmla="*/ 3011418 w 6499893"/>
              <a:gd name="connsiteY3" fmla="*/ 922998 h 4930078"/>
              <a:gd name="connsiteX4" fmla="*/ 3569757 w 6499893"/>
              <a:gd name="connsiteY4" fmla="*/ 199791 h 4930078"/>
              <a:gd name="connsiteX5" fmla="*/ 4798942 w 6499893"/>
              <a:gd name="connsiteY5" fmla="*/ 50077 h 4930078"/>
              <a:gd name="connsiteX6" fmla="*/ 6499123 w 6499893"/>
              <a:gd name="connsiteY6" fmla="*/ 8610 h 4930078"/>
              <a:gd name="connsiteX7" fmla="*/ 4581832 w 6499893"/>
              <a:gd name="connsiteY7" fmla="*/ 200761 h 4930078"/>
              <a:gd name="connsiteX8" fmla="*/ 4050890 w 6499893"/>
              <a:gd name="connsiteY8" fmla="*/ 466232 h 4930078"/>
              <a:gd name="connsiteX9" fmla="*/ 3735355 w 6499893"/>
              <a:gd name="connsiteY9" fmla="*/ 1548459 h 4930078"/>
              <a:gd name="connsiteX10" fmla="*/ 3537931 w 6499893"/>
              <a:gd name="connsiteY10" fmla="*/ 3566710 h 4930078"/>
              <a:gd name="connsiteX11" fmla="*/ 3221338 w 6499893"/>
              <a:gd name="connsiteY11" fmla="*/ 4615940 h 4930078"/>
              <a:gd name="connsiteX12" fmla="*/ 2576052 w 6499893"/>
              <a:gd name="connsiteY12" fmla="*/ 4846081 h 4930078"/>
              <a:gd name="connsiteX13" fmla="*/ 1189703 w 6499893"/>
              <a:gd name="connsiteY13" fmla="*/ 4900581 h 4930078"/>
              <a:gd name="connsiteX14" fmla="*/ 353961 w 6499893"/>
              <a:gd name="connsiteY14" fmla="*/ 4930078 h 4930078"/>
              <a:gd name="connsiteX0" fmla="*/ 0 w 6499893"/>
              <a:gd name="connsiteY0" fmla="*/ 4917844 h 4930078"/>
              <a:gd name="connsiteX1" fmla="*/ 2064774 w 6499893"/>
              <a:gd name="connsiteY1" fmla="*/ 4782594 h 4930078"/>
              <a:gd name="connsiteX2" fmla="*/ 2625213 w 6499893"/>
              <a:gd name="connsiteY2" fmla="*/ 4035342 h 4930078"/>
              <a:gd name="connsiteX3" fmla="*/ 3011418 w 6499893"/>
              <a:gd name="connsiteY3" fmla="*/ 922998 h 4930078"/>
              <a:gd name="connsiteX4" fmla="*/ 3569757 w 6499893"/>
              <a:gd name="connsiteY4" fmla="*/ 199791 h 4930078"/>
              <a:gd name="connsiteX5" fmla="*/ 4798942 w 6499893"/>
              <a:gd name="connsiteY5" fmla="*/ 50077 h 4930078"/>
              <a:gd name="connsiteX6" fmla="*/ 6499123 w 6499893"/>
              <a:gd name="connsiteY6" fmla="*/ 8610 h 4930078"/>
              <a:gd name="connsiteX7" fmla="*/ 4581832 w 6499893"/>
              <a:gd name="connsiteY7" fmla="*/ 200761 h 4930078"/>
              <a:gd name="connsiteX8" fmla="*/ 4050890 w 6499893"/>
              <a:gd name="connsiteY8" fmla="*/ 466232 h 4930078"/>
              <a:gd name="connsiteX9" fmla="*/ 3735355 w 6499893"/>
              <a:gd name="connsiteY9" fmla="*/ 1548459 h 4930078"/>
              <a:gd name="connsiteX10" fmla="*/ 3537931 w 6499893"/>
              <a:gd name="connsiteY10" fmla="*/ 3566710 h 4930078"/>
              <a:gd name="connsiteX11" fmla="*/ 3221338 w 6499893"/>
              <a:gd name="connsiteY11" fmla="*/ 4615940 h 4930078"/>
              <a:gd name="connsiteX12" fmla="*/ 2576052 w 6499893"/>
              <a:gd name="connsiteY12" fmla="*/ 4846081 h 4930078"/>
              <a:gd name="connsiteX13" fmla="*/ 1189703 w 6499893"/>
              <a:gd name="connsiteY13" fmla="*/ 4900581 h 4930078"/>
              <a:gd name="connsiteX14" fmla="*/ 353961 w 6499893"/>
              <a:gd name="connsiteY14" fmla="*/ 4930078 h 4930078"/>
              <a:gd name="connsiteX0" fmla="*/ 0 w 6499893"/>
              <a:gd name="connsiteY0" fmla="*/ 4917844 h 4930078"/>
              <a:gd name="connsiteX1" fmla="*/ 2064774 w 6499893"/>
              <a:gd name="connsiteY1" fmla="*/ 4782594 h 4930078"/>
              <a:gd name="connsiteX2" fmla="*/ 2625213 w 6499893"/>
              <a:gd name="connsiteY2" fmla="*/ 4035342 h 4930078"/>
              <a:gd name="connsiteX3" fmla="*/ 3011418 w 6499893"/>
              <a:gd name="connsiteY3" fmla="*/ 922998 h 4930078"/>
              <a:gd name="connsiteX4" fmla="*/ 3569757 w 6499893"/>
              <a:gd name="connsiteY4" fmla="*/ 199791 h 4930078"/>
              <a:gd name="connsiteX5" fmla="*/ 4798942 w 6499893"/>
              <a:gd name="connsiteY5" fmla="*/ 50077 h 4930078"/>
              <a:gd name="connsiteX6" fmla="*/ 6499123 w 6499893"/>
              <a:gd name="connsiteY6" fmla="*/ 8610 h 4930078"/>
              <a:gd name="connsiteX7" fmla="*/ 4581832 w 6499893"/>
              <a:gd name="connsiteY7" fmla="*/ 200761 h 4930078"/>
              <a:gd name="connsiteX8" fmla="*/ 4050890 w 6499893"/>
              <a:gd name="connsiteY8" fmla="*/ 466232 h 4930078"/>
              <a:gd name="connsiteX9" fmla="*/ 3735355 w 6499893"/>
              <a:gd name="connsiteY9" fmla="*/ 1548459 h 4930078"/>
              <a:gd name="connsiteX10" fmla="*/ 3537931 w 6499893"/>
              <a:gd name="connsiteY10" fmla="*/ 3566710 h 4930078"/>
              <a:gd name="connsiteX11" fmla="*/ 3221338 w 6499893"/>
              <a:gd name="connsiteY11" fmla="*/ 4615940 h 4930078"/>
              <a:gd name="connsiteX12" fmla="*/ 2576052 w 6499893"/>
              <a:gd name="connsiteY12" fmla="*/ 4846081 h 4930078"/>
              <a:gd name="connsiteX13" fmla="*/ 1189703 w 6499893"/>
              <a:gd name="connsiteY13" fmla="*/ 4900581 h 4930078"/>
              <a:gd name="connsiteX14" fmla="*/ 353961 w 6499893"/>
              <a:gd name="connsiteY14" fmla="*/ 4930078 h 4930078"/>
              <a:gd name="connsiteX0" fmla="*/ 0 w 6499893"/>
              <a:gd name="connsiteY0" fmla="*/ 4917844 h 4930078"/>
              <a:gd name="connsiteX1" fmla="*/ 2064774 w 6499893"/>
              <a:gd name="connsiteY1" fmla="*/ 4782594 h 4930078"/>
              <a:gd name="connsiteX2" fmla="*/ 2625213 w 6499893"/>
              <a:gd name="connsiteY2" fmla="*/ 4035342 h 4930078"/>
              <a:gd name="connsiteX3" fmla="*/ 3011418 w 6499893"/>
              <a:gd name="connsiteY3" fmla="*/ 922998 h 4930078"/>
              <a:gd name="connsiteX4" fmla="*/ 3569757 w 6499893"/>
              <a:gd name="connsiteY4" fmla="*/ 199791 h 4930078"/>
              <a:gd name="connsiteX5" fmla="*/ 4798942 w 6499893"/>
              <a:gd name="connsiteY5" fmla="*/ 50077 h 4930078"/>
              <a:gd name="connsiteX6" fmla="*/ 6499123 w 6499893"/>
              <a:gd name="connsiteY6" fmla="*/ 8610 h 4930078"/>
              <a:gd name="connsiteX7" fmla="*/ 4581832 w 6499893"/>
              <a:gd name="connsiteY7" fmla="*/ 200761 h 4930078"/>
              <a:gd name="connsiteX8" fmla="*/ 4050890 w 6499893"/>
              <a:gd name="connsiteY8" fmla="*/ 466232 h 4930078"/>
              <a:gd name="connsiteX9" fmla="*/ 3735355 w 6499893"/>
              <a:gd name="connsiteY9" fmla="*/ 1548459 h 4930078"/>
              <a:gd name="connsiteX10" fmla="*/ 3537931 w 6499893"/>
              <a:gd name="connsiteY10" fmla="*/ 3566710 h 4930078"/>
              <a:gd name="connsiteX11" fmla="*/ 3221338 w 6499893"/>
              <a:gd name="connsiteY11" fmla="*/ 4615940 h 4930078"/>
              <a:gd name="connsiteX12" fmla="*/ 2576052 w 6499893"/>
              <a:gd name="connsiteY12" fmla="*/ 4846081 h 4930078"/>
              <a:gd name="connsiteX13" fmla="*/ 1189703 w 6499893"/>
              <a:gd name="connsiteY13" fmla="*/ 4900581 h 4930078"/>
              <a:gd name="connsiteX14" fmla="*/ 353961 w 6499893"/>
              <a:gd name="connsiteY14" fmla="*/ 4930078 h 4930078"/>
              <a:gd name="connsiteX0" fmla="*/ 0 w 6499893"/>
              <a:gd name="connsiteY0" fmla="*/ 4916445 h 4928679"/>
              <a:gd name="connsiteX1" fmla="*/ 2064774 w 6499893"/>
              <a:gd name="connsiteY1" fmla="*/ 4781195 h 4928679"/>
              <a:gd name="connsiteX2" fmla="*/ 2625213 w 6499893"/>
              <a:gd name="connsiteY2" fmla="*/ 4033943 h 4928679"/>
              <a:gd name="connsiteX3" fmla="*/ 3011418 w 6499893"/>
              <a:gd name="connsiteY3" fmla="*/ 921599 h 4928679"/>
              <a:gd name="connsiteX4" fmla="*/ 3569757 w 6499893"/>
              <a:gd name="connsiteY4" fmla="*/ 198392 h 4928679"/>
              <a:gd name="connsiteX5" fmla="*/ 4798942 w 6499893"/>
              <a:gd name="connsiteY5" fmla="*/ 48678 h 4928679"/>
              <a:gd name="connsiteX6" fmla="*/ 6499123 w 6499893"/>
              <a:gd name="connsiteY6" fmla="*/ 7211 h 4928679"/>
              <a:gd name="connsiteX7" fmla="*/ 4581832 w 6499893"/>
              <a:gd name="connsiteY7" fmla="*/ 179042 h 4928679"/>
              <a:gd name="connsiteX8" fmla="*/ 4050890 w 6499893"/>
              <a:gd name="connsiteY8" fmla="*/ 464833 h 4928679"/>
              <a:gd name="connsiteX9" fmla="*/ 3735355 w 6499893"/>
              <a:gd name="connsiteY9" fmla="*/ 1547060 h 4928679"/>
              <a:gd name="connsiteX10" fmla="*/ 3537931 w 6499893"/>
              <a:gd name="connsiteY10" fmla="*/ 3565311 h 4928679"/>
              <a:gd name="connsiteX11" fmla="*/ 3221338 w 6499893"/>
              <a:gd name="connsiteY11" fmla="*/ 4614541 h 4928679"/>
              <a:gd name="connsiteX12" fmla="*/ 2576052 w 6499893"/>
              <a:gd name="connsiteY12" fmla="*/ 4844682 h 4928679"/>
              <a:gd name="connsiteX13" fmla="*/ 1189703 w 6499893"/>
              <a:gd name="connsiteY13" fmla="*/ 4899182 h 4928679"/>
              <a:gd name="connsiteX14" fmla="*/ 353961 w 6499893"/>
              <a:gd name="connsiteY14" fmla="*/ 4928679 h 4928679"/>
              <a:gd name="connsiteX0" fmla="*/ 0 w 6499893"/>
              <a:gd name="connsiteY0" fmla="*/ 4916445 h 4928679"/>
              <a:gd name="connsiteX1" fmla="*/ 2064774 w 6499893"/>
              <a:gd name="connsiteY1" fmla="*/ 4781195 h 4928679"/>
              <a:gd name="connsiteX2" fmla="*/ 2625213 w 6499893"/>
              <a:gd name="connsiteY2" fmla="*/ 4033943 h 4928679"/>
              <a:gd name="connsiteX3" fmla="*/ 3011418 w 6499893"/>
              <a:gd name="connsiteY3" fmla="*/ 921599 h 4928679"/>
              <a:gd name="connsiteX4" fmla="*/ 3569757 w 6499893"/>
              <a:gd name="connsiteY4" fmla="*/ 198392 h 4928679"/>
              <a:gd name="connsiteX5" fmla="*/ 4798942 w 6499893"/>
              <a:gd name="connsiteY5" fmla="*/ 48678 h 4928679"/>
              <a:gd name="connsiteX6" fmla="*/ 6499123 w 6499893"/>
              <a:gd name="connsiteY6" fmla="*/ 7211 h 4928679"/>
              <a:gd name="connsiteX7" fmla="*/ 4581832 w 6499893"/>
              <a:gd name="connsiteY7" fmla="*/ 179042 h 4928679"/>
              <a:gd name="connsiteX8" fmla="*/ 4050890 w 6499893"/>
              <a:gd name="connsiteY8" fmla="*/ 464833 h 4928679"/>
              <a:gd name="connsiteX9" fmla="*/ 3735355 w 6499893"/>
              <a:gd name="connsiteY9" fmla="*/ 1547060 h 4928679"/>
              <a:gd name="connsiteX10" fmla="*/ 3537931 w 6499893"/>
              <a:gd name="connsiteY10" fmla="*/ 3565311 h 4928679"/>
              <a:gd name="connsiteX11" fmla="*/ 3221338 w 6499893"/>
              <a:gd name="connsiteY11" fmla="*/ 4614541 h 4928679"/>
              <a:gd name="connsiteX12" fmla="*/ 2576052 w 6499893"/>
              <a:gd name="connsiteY12" fmla="*/ 4844682 h 4928679"/>
              <a:gd name="connsiteX13" fmla="*/ 1189703 w 6499893"/>
              <a:gd name="connsiteY13" fmla="*/ 4899182 h 4928679"/>
              <a:gd name="connsiteX14" fmla="*/ 353961 w 6499893"/>
              <a:gd name="connsiteY14" fmla="*/ 4928679 h 4928679"/>
              <a:gd name="connsiteX0" fmla="*/ 0 w 6499893"/>
              <a:gd name="connsiteY0" fmla="*/ 4918843 h 4931077"/>
              <a:gd name="connsiteX1" fmla="*/ 2064774 w 6499893"/>
              <a:gd name="connsiteY1" fmla="*/ 4783593 h 4931077"/>
              <a:gd name="connsiteX2" fmla="*/ 2625213 w 6499893"/>
              <a:gd name="connsiteY2" fmla="*/ 4036341 h 4931077"/>
              <a:gd name="connsiteX3" fmla="*/ 3011418 w 6499893"/>
              <a:gd name="connsiteY3" fmla="*/ 923997 h 4931077"/>
              <a:gd name="connsiteX4" fmla="*/ 3569757 w 6499893"/>
              <a:gd name="connsiteY4" fmla="*/ 200790 h 4931077"/>
              <a:gd name="connsiteX5" fmla="*/ 4798942 w 6499893"/>
              <a:gd name="connsiteY5" fmla="*/ 40916 h 4931077"/>
              <a:gd name="connsiteX6" fmla="*/ 6499123 w 6499893"/>
              <a:gd name="connsiteY6" fmla="*/ 9609 h 4931077"/>
              <a:gd name="connsiteX7" fmla="*/ 4581832 w 6499893"/>
              <a:gd name="connsiteY7" fmla="*/ 181440 h 4931077"/>
              <a:gd name="connsiteX8" fmla="*/ 4050890 w 6499893"/>
              <a:gd name="connsiteY8" fmla="*/ 467231 h 4931077"/>
              <a:gd name="connsiteX9" fmla="*/ 3735355 w 6499893"/>
              <a:gd name="connsiteY9" fmla="*/ 1549458 h 4931077"/>
              <a:gd name="connsiteX10" fmla="*/ 3537931 w 6499893"/>
              <a:gd name="connsiteY10" fmla="*/ 3567709 h 4931077"/>
              <a:gd name="connsiteX11" fmla="*/ 3221338 w 6499893"/>
              <a:gd name="connsiteY11" fmla="*/ 4616939 h 4931077"/>
              <a:gd name="connsiteX12" fmla="*/ 2576052 w 6499893"/>
              <a:gd name="connsiteY12" fmla="*/ 4847080 h 4931077"/>
              <a:gd name="connsiteX13" fmla="*/ 1189703 w 6499893"/>
              <a:gd name="connsiteY13" fmla="*/ 4901580 h 4931077"/>
              <a:gd name="connsiteX14" fmla="*/ 353961 w 6499893"/>
              <a:gd name="connsiteY14" fmla="*/ 4931077 h 4931077"/>
              <a:gd name="connsiteX0" fmla="*/ 0 w 6499893"/>
              <a:gd name="connsiteY0" fmla="*/ 4918843 h 4931077"/>
              <a:gd name="connsiteX1" fmla="*/ 2064774 w 6499893"/>
              <a:gd name="connsiteY1" fmla="*/ 4783593 h 4931077"/>
              <a:gd name="connsiteX2" fmla="*/ 2625213 w 6499893"/>
              <a:gd name="connsiteY2" fmla="*/ 4036341 h 4931077"/>
              <a:gd name="connsiteX3" fmla="*/ 3011418 w 6499893"/>
              <a:gd name="connsiteY3" fmla="*/ 923997 h 4931077"/>
              <a:gd name="connsiteX4" fmla="*/ 3569757 w 6499893"/>
              <a:gd name="connsiteY4" fmla="*/ 200790 h 4931077"/>
              <a:gd name="connsiteX5" fmla="*/ 4798942 w 6499893"/>
              <a:gd name="connsiteY5" fmla="*/ 40916 h 4931077"/>
              <a:gd name="connsiteX6" fmla="*/ 6499123 w 6499893"/>
              <a:gd name="connsiteY6" fmla="*/ 9609 h 4931077"/>
              <a:gd name="connsiteX7" fmla="*/ 4581832 w 6499893"/>
              <a:gd name="connsiteY7" fmla="*/ 181440 h 4931077"/>
              <a:gd name="connsiteX8" fmla="*/ 4050890 w 6499893"/>
              <a:gd name="connsiteY8" fmla="*/ 467231 h 4931077"/>
              <a:gd name="connsiteX9" fmla="*/ 3735355 w 6499893"/>
              <a:gd name="connsiteY9" fmla="*/ 1549458 h 4931077"/>
              <a:gd name="connsiteX10" fmla="*/ 3537931 w 6499893"/>
              <a:gd name="connsiteY10" fmla="*/ 3567709 h 4931077"/>
              <a:gd name="connsiteX11" fmla="*/ 3221338 w 6499893"/>
              <a:gd name="connsiteY11" fmla="*/ 4616939 h 4931077"/>
              <a:gd name="connsiteX12" fmla="*/ 2576052 w 6499893"/>
              <a:gd name="connsiteY12" fmla="*/ 4847080 h 4931077"/>
              <a:gd name="connsiteX13" fmla="*/ 1189703 w 6499893"/>
              <a:gd name="connsiteY13" fmla="*/ 4901580 h 4931077"/>
              <a:gd name="connsiteX14" fmla="*/ 353961 w 6499893"/>
              <a:gd name="connsiteY14" fmla="*/ 4931077 h 4931077"/>
              <a:gd name="connsiteX0" fmla="*/ 0 w 6499893"/>
              <a:gd name="connsiteY0" fmla="*/ 4918843 h 4931077"/>
              <a:gd name="connsiteX1" fmla="*/ 2064774 w 6499893"/>
              <a:gd name="connsiteY1" fmla="*/ 4783593 h 4931077"/>
              <a:gd name="connsiteX2" fmla="*/ 2625213 w 6499893"/>
              <a:gd name="connsiteY2" fmla="*/ 4036341 h 4931077"/>
              <a:gd name="connsiteX3" fmla="*/ 3011418 w 6499893"/>
              <a:gd name="connsiteY3" fmla="*/ 923997 h 4931077"/>
              <a:gd name="connsiteX4" fmla="*/ 3569757 w 6499893"/>
              <a:gd name="connsiteY4" fmla="*/ 200790 h 4931077"/>
              <a:gd name="connsiteX5" fmla="*/ 4798942 w 6499893"/>
              <a:gd name="connsiteY5" fmla="*/ 40916 h 4931077"/>
              <a:gd name="connsiteX6" fmla="*/ 6499123 w 6499893"/>
              <a:gd name="connsiteY6" fmla="*/ 9609 h 4931077"/>
              <a:gd name="connsiteX7" fmla="*/ 4581832 w 6499893"/>
              <a:gd name="connsiteY7" fmla="*/ 181440 h 4931077"/>
              <a:gd name="connsiteX8" fmla="*/ 4050890 w 6499893"/>
              <a:gd name="connsiteY8" fmla="*/ 467231 h 4931077"/>
              <a:gd name="connsiteX9" fmla="*/ 3735355 w 6499893"/>
              <a:gd name="connsiteY9" fmla="*/ 1549458 h 4931077"/>
              <a:gd name="connsiteX10" fmla="*/ 3537931 w 6499893"/>
              <a:gd name="connsiteY10" fmla="*/ 3567709 h 4931077"/>
              <a:gd name="connsiteX11" fmla="*/ 3221338 w 6499893"/>
              <a:gd name="connsiteY11" fmla="*/ 4616939 h 4931077"/>
              <a:gd name="connsiteX12" fmla="*/ 2576052 w 6499893"/>
              <a:gd name="connsiteY12" fmla="*/ 4847080 h 4931077"/>
              <a:gd name="connsiteX13" fmla="*/ 1189703 w 6499893"/>
              <a:gd name="connsiteY13" fmla="*/ 4901580 h 4931077"/>
              <a:gd name="connsiteX14" fmla="*/ 353961 w 6499893"/>
              <a:gd name="connsiteY14" fmla="*/ 4931077 h 4931077"/>
              <a:gd name="connsiteX0" fmla="*/ 0 w 6499893"/>
              <a:gd name="connsiteY0" fmla="*/ 4918843 h 4931077"/>
              <a:gd name="connsiteX1" fmla="*/ 2064774 w 6499893"/>
              <a:gd name="connsiteY1" fmla="*/ 4783593 h 4931077"/>
              <a:gd name="connsiteX2" fmla="*/ 2625213 w 6499893"/>
              <a:gd name="connsiteY2" fmla="*/ 4036341 h 4931077"/>
              <a:gd name="connsiteX3" fmla="*/ 3011418 w 6499893"/>
              <a:gd name="connsiteY3" fmla="*/ 923997 h 4931077"/>
              <a:gd name="connsiteX4" fmla="*/ 3569757 w 6499893"/>
              <a:gd name="connsiteY4" fmla="*/ 200790 h 4931077"/>
              <a:gd name="connsiteX5" fmla="*/ 4798942 w 6499893"/>
              <a:gd name="connsiteY5" fmla="*/ 40916 h 4931077"/>
              <a:gd name="connsiteX6" fmla="*/ 6499123 w 6499893"/>
              <a:gd name="connsiteY6" fmla="*/ 9609 h 4931077"/>
              <a:gd name="connsiteX7" fmla="*/ 4581832 w 6499893"/>
              <a:gd name="connsiteY7" fmla="*/ 181440 h 4931077"/>
              <a:gd name="connsiteX8" fmla="*/ 4050890 w 6499893"/>
              <a:gd name="connsiteY8" fmla="*/ 467231 h 4931077"/>
              <a:gd name="connsiteX9" fmla="*/ 3735355 w 6499893"/>
              <a:gd name="connsiteY9" fmla="*/ 1549458 h 4931077"/>
              <a:gd name="connsiteX10" fmla="*/ 3537931 w 6499893"/>
              <a:gd name="connsiteY10" fmla="*/ 3567709 h 4931077"/>
              <a:gd name="connsiteX11" fmla="*/ 3221338 w 6499893"/>
              <a:gd name="connsiteY11" fmla="*/ 4616939 h 4931077"/>
              <a:gd name="connsiteX12" fmla="*/ 2576052 w 6499893"/>
              <a:gd name="connsiteY12" fmla="*/ 4847080 h 4931077"/>
              <a:gd name="connsiteX13" fmla="*/ 1189703 w 6499893"/>
              <a:gd name="connsiteY13" fmla="*/ 4901580 h 4931077"/>
              <a:gd name="connsiteX14" fmla="*/ 353961 w 6499893"/>
              <a:gd name="connsiteY14" fmla="*/ 4931077 h 4931077"/>
              <a:gd name="connsiteX0" fmla="*/ 0 w 6499893"/>
              <a:gd name="connsiteY0" fmla="*/ 4918843 h 4931077"/>
              <a:gd name="connsiteX1" fmla="*/ 2064774 w 6499893"/>
              <a:gd name="connsiteY1" fmla="*/ 4783593 h 4931077"/>
              <a:gd name="connsiteX2" fmla="*/ 2625213 w 6499893"/>
              <a:gd name="connsiteY2" fmla="*/ 4036341 h 4931077"/>
              <a:gd name="connsiteX3" fmla="*/ 3011418 w 6499893"/>
              <a:gd name="connsiteY3" fmla="*/ 923997 h 4931077"/>
              <a:gd name="connsiteX4" fmla="*/ 3569757 w 6499893"/>
              <a:gd name="connsiteY4" fmla="*/ 200790 h 4931077"/>
              <a:gd name="connsiteX5" fmla="*/ 4798942 w 6499893"/>
              <a:gd name="connsiteY5" fmla="*/ 40916 h 4931077"/>
              <a:gd name="connsiteX6" fmla="*/ 6499123 w 6499893"/>
              <a:gd name="connsiteY6" fmla="*/ 9609 h 4931077"/>
              <a:gd name="connsiteX7" fmla="*/ 4581832 w 6499893"/>
              <a:gd name="connsiteY7" fmla="*/ 181440 h 4931077"/>
              <a:gd name="connsiteX8" fmla="*/ 4050890 w 6499893"/>
              <a:gd name="connsiteY8" fmla="*/ 467231 h 4931077"/>
              <a:gd name="connsiteX9" fmla="*/ 3735355 w 6499893"/>
              <a:gd name="connsiteY9" fmla="*/ 1549458 h 4931077"/>
              <a:gd name="connsiteX10" fmla="*/ 3537931 w 6499893"/>
              <a:gd name="connsiteY10" fmla="*/ 3567709 h 4931077"/>
              <a:gd name="connsiteX11" fmla="*/ 3221338 w 6499893"/>
              <a:gd name="connsiteY11" fmla="*/ 4616939 h 4931077"/>
              <a:gd name="connsiteX12" fmla="*/ 2576052 w 6499893"/>
              <a:gd name="connsiteY12" fmla="*/ 4847080 h 4931077"/>
              <a:gd name="connsiteX13" fmla="*/ 1189703 w 6499893"/>
              <a:gd name="connsiteY13" fmla="*/ 4901580 h 4931077"/>
              <a:gd name="connsiteX14" fmla="*/ 353961 w 6499893"/>
              <a:gd name="connsiteY14" fmla="*/ 4931077 h 4931077"/>
              <a:gd name="connsiteX0" fmla="*/ 0 w 6499893"/>
              <a:gd name="connsiteY0" fmla="*/ 4918843 h 4931077"/>
              <a:gd name="connsiteX1" fmla="*/ 2064774 w 6499893"/>
              <a:gd name="connsiteY1" fmla="*/ 4783593 h 4931077"/>
              <a:gd name="connsiteX2" fmla="*/ 2625213 w 6499893"/>
              <a:gd name="connsiteY2" fmla="*/ 4036341 h 4931077"/>
              <a:gd name="connsiteX3" fmla="*/ 3011418 w 6499893"/>
              <a:gd name="connsiteY3" fmla="*/ 923997 h 4931077"/>
              <a:gd name="connsiteX4" fmla="*/ 3569757 w 6499893"/>
              <a:gd name="connsiteY4" fmla="*/ 200790 h 4931077"/>
              <a:gd name="connsiteX5" fmla="*/ 4798942 w 6499893"/>
              <a:gd name="connsiteY5" fmla="*/ 40916 h 4931077"/>
              <a:gd name="connsiteX6" fmla="*/ 6499123 w 6499893"/>
              <a:gd name="connsiteY6" fmla="*/ 9609 h 4931077"/>
              <a:gd name="connsiteX7" fmla="*/ 4581832 w 6499893"/>
              <a:gd name="connsiteY7" fmla="*/ 181440 h 4931077"/>
              <a:gd name="connsiteX8" fmla="*/ 4050890 w 6499893"/>
              <a:gd name="connsiteY8" fmla="*/ 467231 h 4931077"/>
              <a:gd name="connsiteX9" fmla="*/ 3735355 w 6499893"/>
              <a:gd name="connsiteY9" fmla="*/ 1549458 h 4931077"/>
              <a:gd name="connsiteX10" fmla="*/ 3537931 w 6499893"/>
              <a:gd name="connsiteY10" fmla="*/ 3567709 h 4931077"/>
              <a:gd name="connsiteX11" fmla="*/ 3221338 w 6499893"/>
              <a:gd name="connsiteY11" fmla="*/ 4616939 h 4931077"/>
              <a:gd name="connsiteX12" fmla="*/ 2576052 w 6499893"/>
              <a:gd name="connsiteY12" fmla="*/ 4847080 h 4931077"/>
              <a:gd name="connsiteX13" fmla="*/ 1189703 w 6499893"/>
              <a:gd name="connsiteY13" fmla="*/ 4901580 h 4931077"/>
              <a:gd name="connsiteX14" fmla="*/ 353961 w 6499893"/>
              <a:gd name="connsiteY14" fmla="*/ 4931077 h 4931077"/>
              <a:gd name="connsiteX0" fmla="*/ 0 w 6504973"/>
              <a:gd name="connsiteY0" fmla="*/ 4939163 h 4939163"/>
              <a:gd name="connsiteX1" fmla="*/ 2069854 w 6504973"/>
              <a:gd name="connsiteY1" fmla="*/ 4783593 h 4939163"/>
              <a:gd name="connsiteX2" fmla="*/ 2630293 w 6504973"/>
              <a:gd name="connsiteY2" fmla="*/ 4036341 h 4939163"/>
              <a:gd name="connsiteX3" fmla="*/ 3016498 w 6504973"/>
              <a:gd name="connsiteY3" fmla="*/ 923997 h 4939163"/>
              <a:gd name="connsiteX4" fmla="*/ 3574837 w 6504973"/>
              <a:gd name="connsiteY4" fmla="*/ 200790 h 4939163"/>
              <a:gd name="connsiteX5" fmla="*/ 4804022 w 6504973"/>
              <a:gd name="connsiteY5" fmla="*/ 40916 h 4939163"/>
              <a:gd name="connsiteX6" fmla="*/ 6504203 w 6504973"/>
              <a:gd name="connsiteY6" fmla="*/ 9609 h 4939163"/>
              <a:gd name="connsiteX7" fmla="*/ 4586912 w 6504973"/>
              <a:gd name="connsiteY7" fmla="*/ 181440 h 4939163"/>
              <a:gd name="connsiteX8" fmla="*/ 4055970 w 6504973"/>
              <a:gd name="connsiteY8" fmla="*/ 467231 h 4939163"/>
              <a:gd name="connsiteX9" fmla="*/ 3740435 w 6504973"/>
              <a:gd name="connsiteY9" fmla="*/ 1549458 h 4939163"/>
              <a:gd name="connsiteX10" fmla="*/ 3543011 w 6504973"/>
              <a:gd name="connsiteY10" fmla="*/ 3567709 h 4939163"/>
              <a:gd name="connsiteX11" fmla="*/ 3226418 w 6504973"/>
              <a:gd name="connsiteY11" fmla="*/ 4616939 h 4939163"/>
              <a:gd name="connsiteX12" fmla="*/ 2581132 w 6504973"/>
              <a:gd name="connsiteY12" fmla="*/ 4847080 h 4939163"/>
              <a:gd name="connsiteX13" fmla="*/ 1194783 w 6504973"/>
              <a:gd name="connsiteY13" fmla="*/ 4901580 h 4939163"/>
              <a:gd name="connsiteX14" fmla="*/ 359041 w 6504973"/>
              <a:gd name="connsiteY14" fmla="*/ 4931077 h 4939163"/>
              <a:gd name="connsiteX0" fmla="*/ 0 w 6504973"/>
              <a:gd name="connsiteY0" fmla="*/ 4939163 h 4939163"/>
              <a:gd name="connsiteX1" fmla="*/ 2069854 w 6504973"/>
              <a:gd name="connsiteY1" fmla="*/ 4783593 h 4939163"/>
              <a:gd name="connsiteX2" fmla="*/ 2630293 w 6504973"/>
              <a:gd name="connsiteY2" fmla="*/ 4036341 h 4939163"/>
              <a:gd name="connsiteX3" fmla="*/ 3016498 w 6504973"/>
              <a:gd name="connsiteY3" fmla="*/ 923997 h 4939163"/>
              <a:gd name="connsiteX4" fmla="*/ 3574837 w 6504973"/>
              <a:gd name="connsiteY4" fmla="*/ 200790 h 4939163"/>
              <a:gd name="connsiteX5" fmla="*/ 4804022 w 6504973"/>
              <a:gd name="connsiteY5" fmla="*/ 40916 h 4939163"/>
              <a:gd name="connsiteX6" fmla="*/ 6504203 w 6504973"/>
              <a:gd name="connsiteY6" fmla="*/ 9609 h 4939163"/>
              <a:gd name="connsiteX7" fmla="*/ 4586912 w 6504973"/>
              <a:gd name="connsiteY7" fmla="*/ 181440 h 4939163"/>
              <a:gd name="connsiteX8" fmla="*/ 4055970 w 6504973"/>
              <a:gd name="connsiteY8" fmla="*/ 467231 h 4939163"/>
              <a:gd name="connsiteX9" fmla="*/ 3740435 w 6504973"/>
              <a:gd name="connsiteY9" fmla="*/ 1549458 h 4939163"/>
              <a:gd name="connsiteX10" fmla="*/ 3543011 w 6504973"/>
              <a:gd name="connsiteY10" fmla="*/ 3567709 h 4939163"/>
              <a:gd name="connsiteX11" fmla="*/ 3226418 w 6504973"/>
              <a:gd name="connsiteY11" fmla="*/ 4616939 h 4939163"/>
              <a:gd name="connsiteX12" fmla="*/ 2581132 w 6504973"/>
              <a:gd name="connsiteY12" fmla="*/ 4847080 h 4939163"/>
              <a:gd name="connsiteX13" fmla="*/ 1184623 w 6504973"/>
              <a:gd name="connsiteY13" fmla="*/ 4916820 h 4939163"/>
              <a:gd name="connsiteX14" fmla="*/ 359041 w 6504973"/>
              <a:gd name="connsiteY14" fmla="*/ 4931077 h 4939163"/>
              <a:gd name="connsiteX0" fmla="*/ 0 w 6504973"/>
              <a:gd name="connsiteY0" fmla="*/ 4939163 h 4939163"/>
              <a:gd name="connsiteX1" fmla="*/ 2069854 w 6504973"/>
              <a:gd name="connsiteY1" fmla="*/ 4783593 h 4939163"/>
              <a:gd name="connsiteX2" fmla="*/ 2630293 w 6504973"/>
              <a:gd name="connsiteY2" fmla="*/ 4036341 h 4939163"/>
              <a:gd name="connsiteX3" fmla="*/ 3016498 w 6504973"/>
              <a:gd name="connsiteY3" fmla="*/ 923997 h 4939163"/>
              <a:gd name="connsiteX4" fmla="*/ 3574837 w 6504973"/>
              <a:gd name="connsiteY4" fmla="*/ 200790 h 4939163"/>
              <a:gd name="connsiteX5" fmla="*/ 4804022 w 6504973"/>
              <a:gd name="connsiteY5" fmla="*/ 40916 h 4939163"/>
              <a:gd name="connsiteX6" fmla="*/ 6504203 w 6504973"/>
              <a:gd name="connsiteY6" fmla="*/ 9609 h 4939163"/>
              <a:gd name="connsiteX7" fmla="*/ 4586912 w 6504973"/>
              <a:gd name="connsiteY7" fmla="*/ 181440 h 4939163"/>
              <a:gd name="connsiteX8" fmla="*/ 4055970 w 6504973"/>
              <a:gd name="connsiteY8" fmla="*/ 467231 h 4939163"/>
              <a:gd name="connsiteX9" fmla="*/ 3740435 w 6504973"/>
              <a:gd name="connsiteY9" fmla="*/ 1549458 h 4939163"/>
              <a:gd name="connsiteX10" fmla="*/ 3543011 w 6504973"/>
              <a:gd name="connsiteY10" fmla="*/ 3567709 h 4939163"/>
              <a:gd name="connsiteX11" fmla="*/ 3226418 w 6504973"/>
              <a:gd name="connsiteY11" fmla="*/ 4616939 h 4939163"/>
              <a:gd name="connsiteX12" fmla="*/ 2581132 w 6504973"/>
              <a:gd name="connsiteY12" fmla="*/ 4847080 h 4939163"/>
              <a:gd name="connsiteX13" fmla="*/ 1184623 w 6504973"/>
              <a:gd name="connsiteY13" fmla="*/ 4916820 h 4939163"/>
              <a:gd name="connsiteX14" fmla="*/ 359041 w 6504973"/>
              <a:gd name="connsiteY14" fmla="*/ 4931077 h 4939163"/>
              <a:gd name="connsiteX0" fmla="*/ 0 w 6504973"/>
              <a:gd name="connsiteY0" fmla="*/ 4939163 h 4939163"/>
              <a:gd name="connsiteX1" fmla="*/ 2069854 w 6504973"/>
              <a:gd name="connsiteY1" fmla="*/ 4783593 h 4939163"/>
              <a:gd name="connsiteX2" fmla="*/ 2630293 w 6504973"/>
              <a:gd name="connsiteY2" fmla="*/ 4036341 h 4939163"/>
              <a:gd name="connsiteX3" fmla="*/ 3016498 w 6504973"/>
              <a:gd name="connsiteY3" fmla="*/ 923997 h 4939163"/>
              <a:gd name="connsiteX4" fmla="*/ 3574837 w 6504973"/>
              <a:gd name="connsiteY4" fmla="*/ 200790 h 4939163"/>
              <a:gd name="connsiteX5" fmla="*/ 4804022 w 6504973"/>
              <a:gd name="connsiteY5" fmla="*/ 40916 h 4939163"/>
              <a:gd name="connsiteX6" fmla="*/ 6504203 w 6504973"/>
              <a:gd name="connsiteY6" fmla="*/ 9609 h 4939163"/>
              <a:gd name="connsiteX7" fmla="*/ 4586912 w 6504973"/>
              <a:gd name="connsiteY7" fmla="*/ 181440 h 4939163"/>
              <a:gd name="connsiteX8" fmla="*/ 4055970 w 6504973"/>
              <a:gd name="connsiteY8" fmla="*/ 467231 h 4939163"/>
              <a:gd name="connsiteX9" fmla="*/ 3740435 w 6504973"/>
              <a:gd name="connsiteY9" fmla="*/ 1549458 h 4939163"/>
              <a:gd name="connsiteX10" fmla="*/ 3543011 w 6504973"/>
              <a:gd name="connsiteY10" fmla="*/ 3567709 h 4939163"/>
              <a:gd name="connsiteX11" fmla="*/ 3226418 w 6504973"/>
              <a:gd name="connsiteY11" fmla="*/ 4616939 h 4939163"/>
              <a:gd name="connsiteX12" fmla="*/ 2581132 w 6504973"/>
              <a:gd name="connsiteY12" fmla="*/ 4847080 h 4939163"/>
              <a:gd name="connsiteX13" fmla="*/ 1184623 w 6504973"/>
              <a:gd name="connsiteY13" fmla="*/ 4916820 h 4939163"/>
              <a:gd name="connsiteX14" fmla="*/ 359041 w 6504973"/>
              <a:gd name="connsiteY14" fmla="*/ 4931077 h 4939163"/>
              <a:gd name="connsiteX0" fmla="*/ 0 w 6504973"/>
              <a:gd name="connsiteY0" fmla="*/ 4939163 h 4939163"/>
              <a:gd name="connsiteX1" fmla="*/ 2069854 w 6504973"/>
              <a:gd name="connsiteY1" fmla="*/ 4783593 h 4939163"/>
              <a:gd name="connsiteX2" fmla="*/ 2630293 w 6504973"/>
              <a:gd name="connsiteY2" fmla="*/ 4036341 h 4939163"/>
              <a:gd name="connsiteX3" fmla="*/ 3016498 w 6504973"/>
              <a:gd name="connsiteY3" fmla="*/ 923997 h 4939163"/>
              <a:gd name="connsiteX4" fmla="*/ 3574837 w 6504973"/>
              <a:gd name="connsiteY4" fmla="*/ 200790 h 4939163"/>
              <a:gd name="connsiteX5" fmla="*/ 4804022 w 6504973"/>
              <a:gd name="connsiteY5" fmla="*/ 40916 h 4939163"/>
              <a:gd name="connsiteX6" fmla="*/ 6504203 w 6504973"/>
              <a:gd name="connsiteY6" fmla="*/ 9609 h 4939163"/>
              <a:gd name="connsiteX7" fmla="*/ 4586912 w 6504973"/>
              <a:gd name="connsiteY7" fmla="*/ 181440 h 4939163"/>
              <a:gd name="connsiteX8" fmla="*/ 4055970 w 6504973"/>
              <a:gd name="connsiteY8" fmla="*/ 467231 h 4939163"/>
              <a:gd name="connsiteX9" fmla="*/ 3740435 w 6504973"/>
              <a:gd name="connsiteY9" fmla="*/ 1549458 h 4939163"/>
              <a:gd name="connsiteX10" fmla="*/ 3543011 w 6504973"/>
              <a:gd name="connsiteY10" fmla="*/ 3567709 h 4939163"/>
              <a:gd name="connsiteX11" fmla="*/ 3226418 w 6504973"/>
              <a:gd name="connsiteY11" fmla="*/ 4616939 h 4939163"/>
              <a:gd name="connsiteX12" fmla="*/ 2581132 w 6504973"/>
              <a:gd name="connsiteY12" fmla="*/ 4847080 h 4939163"/>
              <a:gd name="connsiteX13" fmla="*/ 1184623 w 6504973"/>
              <a:gd name="connsiteY13" fmla="*/ 4916820 h 4939163"/>
              <a:gd name="connsiteX14" fmla="*/ 359041 w 6504973"/>
              <a:gd name="connsiteY14" fmla="*/ 4931077 h 49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04973" h="4939163">
                <a:moveTo>
                  <a:pt x="0" y="4939163"/>
                </a:moveTo>
                <a:cubicBezTo>
                  <a:pt x="836561" y="4910322"/>
                  <a:pt x="1631472" y="4934063"/>
                  <a:pt x="2069854" y="4783593"/>
                </a:cubicBezTo>
                <a:cubicBezTo>
                  <a:pt x="2508236" y="4633123"/>
                  <a:pt x="2553202" y="4361359"/>
                  <a:pt x="2630293" y="4036341"/>
                </a:cubicBezTo>
                <a:cubicBezTo>
                  <a:pt x="2783151" y="3391889"/>
                  <a:pt x="2859074" y="1563256"/>
                  <a:pt x="3016498" y="923997"/>
                </a:cubicBezTo>
                <a:cubicBezTo>
                  <a:pt x="3173922" y="284739"/>
                  <a:pt x="3480428" y="241929"/>
                  <a:pt x="3574837" y="200790"/>
                </a:cubicBezTo>
                <a:cubicBezTo>
                  <a:pt x="3823214" y="92559"/>
                  <a:pt x="4315794" y="72779"/>
                  <a:pt x="4804022" y="40916"/>
                </a:cubicBezTo>
                <a:cubicBezTo>
                  <a:pt x="5292250" y="9053"/>
                  <a:pt x="6540388" y="-13812"/>
                  <a:pt x="6504203" y="9609"/>
                </a:cubicBezTo>
                <a:cubicBezTo>
                  <a:pt x="6468018" y="33030"/>
                  <a:pt x="4984950" y="87479"/>
                  <a:pt x="4586912" y="181440"/>
                </a:cubicBezTo>
                <a:cubicBezTo>
                  <a:pt x="4423807" y="219943"/>
                  <a:pt x="4197050" y="239228"/>
                  <a:pt x="4055970" y="467231"/>
                </a:cubicBezTo>
                <a:cubicBezTo>
                  <a:pt x="3914891" y="695234"/>
                  <a:pt x="3825928" y="1032712"/>
                  <a:pt x="3740435" y="1549458"/>
                </a:cubicBezTo>
                <a:cubicBezTo>
                  <a:pt x="3654942" y="2066204"/>
                  <a:pt x="3585137" y="3213216"/>
                  <a:pt x="3543011" y="3567709"/>
                </a:cubicBezTo>
                <a:cubicBezTo>
                  <a:pt x="3481841" y="4082462"/>
                  <a:pt x="3357541" y="4492920"/>
                  <a:pt x="3226418" y="4616939"/>
                </a:cubicBezTo>
                <a:cubicBezTo>
                  <a:pt x="3061996" y="4772452"/>
                  <a:pt x="2921431" y="4797100"/>
                  <a:pt x="2581132" y="4847080"/>
                </a:cubicBezTo>
                <a:cubicBezTo>
                  <a:pt x="2240833" y="4897060"/>
                  <a:pt x="1554971" y="4902821"/>
                  <a:pt x="1184623" y="4916820"/>
                </a:cubicBezTo>
                <a:lnTo>
                  <a:pt x="359041" y="493107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8975457" y="863054"/>
            <a:ext cx="0" cy="568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353054" y="3656645"/>
            <a:ext cx="1170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8975457" y="3664021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457" y="3664021"/>
                <a:ext cx="309380" cy="276999"/>
              </a:xfrm>
              <a:prstGeom prst="rect">
                <a:avLst/>
              </a:prstGeom>
              <a:blipFill>
                <a:blip r:embed="rId2"/>
                <a:stretch>
                  <a:fillRect l="-17647" r="-17647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9690754" y="3649272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754" y="3649272"/>
                <a:ext cx="309380" cy="276999"/>
              </a:xfrm>
              <a:prstGeom prst="rect">
                <a:avLst/>
              </a:prstGeom>
              <a:blipFill>
                <a:blip r:embed="rId3"/>
                <a:stretch>
                  <a:fillRect l="-20000" r="-18000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7421253" y="3655965"/>
                <a:ext cx="386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3" y="3655965"/>
                <a:ext cx="386324" cy="276999"/>
              </a:xfrm>
              <a:prstGeom prst="rect">
                <a:avLst/>
              </a:prstGeom>
              <a:blipFill>
                <a:blip r:embed="rId4"/>
                <a:stretch>
                  <a:fillRect l="-9375" r="-31250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6708736" y="3649272"/>
                <a:ext cx="386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736" y="3649272"/>
                <a:ext cx="386324" cy="276999"/>
              </a:xfrm>
              <a:prstGeom prst="rect">
                <a:avLst/>
              </a:prstGeom>
              <a:blipFill>
                <a:blip r:embed="rId5"/>
                <a:stretch>
                  <a:fillRect l="-11111" r="-31746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031019" y="3641216"/>
                <a:ext cx="327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dirty="0"/>
                  <a:t>-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019" y="3641216"/>
                <a:ext cx="327013" cy="276999"/>
              </a:xfrm>
              <a:prstGeom prst="rect">
                <a:avLst/>
              </a:prstGeom>
              <a:blipFill>
                <a:blip r:embed="rId6"/>
                <a:stretch>
                  <a:fillRect l="-42593" t="-28261" r="-25926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10422746" y="3649272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746" y="3649272"/>
                <a:ext cx="309380" cy="276999"/>
              </a:xfrm>
              <a:prstGeom prst="rect">
                <a:avLst/>
              </a:prstGeom>
              <a:blipFill>
                <a:blip r:embed="rId7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11145156" y="3670390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156" y="3670390"/>
                <a:ext cx="309380" cy="276999"/>
              </a:xfrm>
              <a:prstGeom prst="rect">
                <a:avLst/>
              </a:prstGeom>
              <a:blipFill>
                <a:blip r:embed="rId8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/>
              <p:cNvSpPr/>
              <p:nvPr/>
            </p:nvSpPr>
            <p:spPr>
              <a:xfrm>
                <a:off x="5223008" y="3589064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0" dirty="0" smtClean="0"/>
                  <a:t>-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6" name="Obdélní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08" y="3589064"/>
                <a:ext cx="511679" cy="369332"/>
              </a:xfrm>
              <a:prstGeom prst="rect">
                <a:avLst/>
              </a:prstGeom>
              <a:blipFill>
                <a:blip r:embed="rId9"/>
                <a:stretch>
                  <a:fillRect l="-10714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0431090" y="3944706"/>
                <a:ext cx="739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090" y="3944706"/>
                <a:ext cx="739113" cy="276999"/>
              </a:xfrm>
              <a:prstGeom prst="rect">
                <a:avLst/>
              </a:prstGeom>
              <a:blipFill>
                <a:blip r:embed="rId10"/>
                <a:stretch>
                  <a:fillRect l="-6612" t="-2174" r="-4959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4293741" y="2808994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741" y="2808994"/>
                <a:ext cx="357470" cy="276999"/>
              </a:xfrm>
              <a:prstGeom prst="rect">
                <a:avLst/>
              </a:prstGeom>
              <a:blipFill>
                <a:blip r:embed="rId11"/>
                <a:stretch>
                  <a:fillRect l="-13559" r="-16949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234775" y="4247964"/>
                <a:ext cx="434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75" y="4247964"/>
                <a:ext cx="434414" cy="276999"/>
              </a:xfrm>
              <a:prstGeom prst="rect">
                <a:avLst/>
              </a:prstGeom>
              <a:blipFill>
                <a:blip r:embed="rId12"/>
                <a:stretch>
                  <a:fillRect l="-9859" r="-29577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4303571" y="1368568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71" y="1368568"/>
                <a:ext cx="357470" cy="276999"/>
              </a:xfrm>
              <a:prstGeom prst="rect">
                <a:avLst/>
              </a:prstGeom>
              <a:blipFill>
                <a:blip r:embed="rId13"/>
                <a:stretch>
                  <a:fillRect l="-15254" r="-16949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4381958" y="2092469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58" y="2092469"/>
                <a:ext cx="181140" cy="276999"/>
              </a:xfrm>
              <a:prstGeom prst="rect">
                <a:avLst/>
              </a:prstGeom>
              <a:blipFill>
                <a:blip r:embed="rId14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4348460" y="4969632"/>
                <a:ext cx="198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0" dirty="0" smtClean="0"/>
                  <a:t>-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60" y="4969632"/>
                <a:ext cx="198772" cy="276999"/>
              </a:xfrm>
              <a:prstGeom prst="rect">
                <a:avLst/>
              </a:prstGeom>
              <a:blipFill>
                <a:blip r:embed="rId15"/>
                <a:stretch>
                  <a:fillRect l="-69697" t="-28261" r="-42424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4214872" y="5656660"/>
                <a:ext cx="434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872" y="5656660"/>
                <a:ext cx="434414" cy="276999"/>
              </a:xfrm>
              <a:prstGeom prst="rect">
                <a:avLst/>
              </a:prstGeom>
              <a:blipFill>
                <a:blip r:embed="rId16"/>
                <a:stretch>
                  <a:fillRect l="-8333" r="-27778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5059085" y="395926"/>
            <a:ext cx="705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Transformátorová ocel plech </a:t>
            </a:r>
            <a:r>
              <a:rPr lang="en-US" dirty="0" smtClean="0"/>
              <a:t>m120-27S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magnetizace ve směru vinutí role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 rot="16200000">
                <a:off x="3707265" y="3571480"/>
                <a:ext cx="10991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07265" y="3571480"/>
                <a:ext cx="1099194" cy="276999"/>
              </a:xfrm>
              <a:prstGeom prst="rect">
                <a:avLst/>
              </a:prstGeom>
              <a:blipFill>
                <a:blip r:embed="rId17"/>
                <a:stretch>
                  <a:fillRect t="-5525" r="-31111" b="-77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ovéPole 56"/>
          <p:cNvSpPr txBox="1"/>
          <p:nvPr/>
        </p:nvSpPr>
        <p:spPr>
          <a:xfrm>
            <a:off x="249286" y="2259505"/>
            <a:ext cx="223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Magneticky měkký materiál (velmi malé koercitivní pole)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1543" y="138561"/>
            <a:ext cx="493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smtClean="0"/>
              <a:t>16. Hysterezní </a:t>
            </a:r>
            <a:r>
              <a:rPr lang="cs-CZ" altLang="cs-CZ" sz="2400" dirty="0"/>
              <a:t>křivka feromagnetika </a:t>
            </a:r>
            <a:r>
              <a:rPr lang="cs-CZ" altLang="cs-CZ" sz="2400" dirty="0" smtClean="0"/>
              <a:t>2.</a:t>
            </a:r>
            <a:endParaRPr lang="cs-CZ" sz="2400" dirty="0"/>
          </a:p>
        </p:txBody>
      </p:sp>
      <p:sp>
        <p:nvSpPr>
          <p:cNvPr id="27" name="Obdélník 26"/>
          <p:cNvSpPr/>
          <p:nvPr/>
        </p:nvSpPr>
        <p:spPr>
          <a:xfrm>
            <a:off x="247697" y="1245199"/>
            <a:ext cx="243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Příklad hysterezní křivky</a:t>
            </a:r>
          </a:p>
        </p:txBody>
      </p:sp>
    </p:spTree>
    <p:extLst>
      <p:ext uri="{BB962C8B-B14F-4D97-AF65-F5344CB8AC3E}">
        <p14:creationId xmlns:p14="http://schemas.microsoft.com/office/powerpoint/2010/main" val="682836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4160585" y="295971"/>
            <a:ext cx="7790168" cy="6276945"/>
            <a:chOff x="1932935" y="25532"/>
            <a:chExt cx="7790168" cy="6276945"/>
          </a:xfrm>
        </p:grpSpPr>
        <p:sp>
          <p:nvSpPr>
            <p:cNvPr id="2" name="Obdélník 1"/>
            <p:cNvSpPr/>
            <p:nvPr/>
          </p:nvSpPr>
          <p:spPr>
            <a:xfrm>
              <a:off x="2497394" y="570271"/>
              <a:ext cx="7207045" cy="5732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" name="Přímá spojnice 2"/>
            <p:cNvCxnSpPr>
              <a:endCxn id="2" idx="3"/>
            </p:cNvCxnSpPr>
            <p:nvPr/>
          </p:nvCxnSpPr>
          <p:spPr>
            <a:xfrm>
              <a:off x="2497394" y="3421626"/>
              <a:ext cx="7207045" cy="14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nice 3"/>
            <p:cNvCxnSpPr/>
            <p:nvPr/>
          </p:nvCxnSpPr>
          <p:spPr>
            <a:xfrm>
              <a:off x="2485648" y="2898314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>
              <a:off x="2478730" y="2340604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>
              <a:off x="2478731" y="1290057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2516058" y="3944468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2497392" y="5031913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2497392" y="5555225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3224981" y="594851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3932903" y="594851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4650658" y="594851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5378245" y="594851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6110746" y="616974"/>
              <a:ext cx="0" cy="56855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7556088" y="616973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8273843" y="616973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8991598" y="570271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olný tvar 17"/>
            <p:cNvSpPr/>
            <p:nvPr/>
          </p:nvSpPr>
          <p:spPr>
            <a:xfrm>
              <a:off x="2511973" y="870361"/>
              <a:ext cx="7150314" cy="5081072"/>
            </a:xfrm>
            <a:custGeom>
              <a:avLst/>
              <a:gdLst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349910 w 6499123"/>
                <a:gd name="connsiteY2" fmla="*/ 4493342 h 4906297"/>
                <a:gd name="connsiteX3" fmla="*/ 2625213 w 6499123"/>
                <a:gd name="connsiteY3" fmla="*/ 3991897 h 4906297"/>
                <a:gd name="connsiteX4" fmla="*/ 2989007 w 6499123"/>
                <a:gd name="connsiteY4" fmla="*/ 875071 h 4906297"/>
                <a:gd name="connsiteX5" fmla="*/ 3146323 w 6499123"/>
                <a:gd name="connsiteY5" fmla="*/ 363794 h 4906297"/>
                <a:gd name="connsiteX6" fmla="*/ 3608439 w 6499123"/>
                <a:gd name="connsiteY6" fmla="*/ 98323 h 4906297"/>
                <a:gd name="connsiteX7" fmla="*/ 4788310 w 6499123"/>
                <a:gd name="connsiteY7" fmla="*/ 49162 h 4906297"/>
                <a:gd name="connsiteX8" fmla="*/ 6499123 w 6499123"/>
                <a:gd name="connsiteY8" fmla="*/ 0 h 4906297"/>
                <a:gd name="connsiteX9" fmla="*/ 4581832 w 6499123"/>
                <a:gd name="connsiteY9" fmla="*/ 157316 h 4906297"/>
                <a:gd name="connsiteX10" fmla="*/ 4050890 w 6499123"/>
                <a:gd name="connsiteY10" fmla="*/ 422787 h 4906297"/>
                <a:gd name="connsiteX11" fmla="*/ 3706761 w 6499123"/>
                <a:gd name="connsiteY11" fmla="*/ 1494504 h 4906297"/>
                <a:gd name="connsiteX12" fmla="*/ 3480619 w 6499123"/>
                <a:gd name="connsiteY12" fmla="*/ 3559278 h 4906297"/>
                <a:gd name="connsiteX13" fmla="*/ 3411794 w 6499123"/>
                <a:gd name="connsiteY13" fmla="*/ 4168878 h 4906297"/>
                <a:gd name="connsiteX14" fmla="*/ 3126658 w 6499123"/>
                <a:gd name="connsiteY14" fmla="*/ 4660491 h 4906297"/>
                <a:gd name="connsiteX15" fmla="*/ 2576052 w 6499123"/>
                <a:gd name="connsiteY15" fmla="*/ 4837471 h 4906297"/>
                <a:gd name="connsiteX16" fmla="*/ 1189703 w 6499123"/>
                <a:gd name="connsiteY16" fmla="*/ 4857136 h 4906297"/>
                <a:gd name="connsiteX17" fmla="*/ 353961 w 6499123"/>
                <a:gd name="connsiteY17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146323 w 6499123"/>
                <a:gd name="connsiteY4" fmla="*/ 363794 h 4906297"/>
                <a:gd name="connsiteX5" fmla="*/ 3608439 w 6499123"/>
                <a:gd name="connsiteY5" fmla="*/ 98323 h 4906297"/>
                <a:gd name="connsiteX6" fmla="*/ 4788310 w 6499123"/>
                <a:gd name="connsiteY6" fmla="*/ 49162 h 4906297"/>
                <a:gd name="connsiteX7" fmla="*/ 6499123 w 6499123"/>
                <a:gd name="connsiteY7" fmla="*/ 0 h 4906297"/>
                <a:gd name="connsiteX8" fmla="*/ 4581832 w 6499123"/>
                <a:gd name="connsiteY8" fmla="*/ 157316 h 4906297"/>
                <a:gd name="connsiteX9" fmla="*/ 4050890 w 6499123"/>
                <a:gd name="connsiteY9" fmla="*/ 422787 h 4906297"/>
                <a:gd name="connsiteX10" fmla="*/ 3706761 w 6499123"/>
                <a:gd name="connsiteY10" fmla="*/ 1494504 h 4906297"/>
                <a:gd name="connsiteX11" fmla="*/ 3480619 w 6499123"/>
                <a:gd name="connsiteY11" fmla="*/ 3559278 h 4906297"/>
                <a:gd name="connsiteX12" fmla="*/ 3411794 w 6499123"/>
                <a:gd name="connsiteY12" fmla="*/ 4168878 h 4906297"/>
                <a:gd name="connsiteX13" fmla="*/ 3126658 w 6499123"/>
                <a:gd name="connsiteY13" fmla="*/ 4660491 h 4906297"/>
                <a:gd name="connsiteX14" fmla="*/ 2576052 w 6499123"/>
                <a:gd name="connsiteY14" fmla="*/ 4837471 h 4906297"/>
                <a:gd name="connsiteX15" fmla="*/ 1189703 w 6499123"/>
                <a:gd name="connsiteY15" fmla="*/ 4857136 h 4906297"/>
                <a:gd name="connsiteX16" fmla="*/ 353961 w 6499123"/>
                <a:gd name="connsiteY16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146323 w 6499123"/>
                <a:gd name="connsiteY4" fmla="*/ 363794 h 4906297"/>
                <a:gd name="connsiteX5" fmla="*/ 3608439 w 6499123"/>
                <a:gd name="connsiteY5" fmla="*/ 98323 h 4906297"/>
                <a:gd name="connsiteX6" fmla="*/ 4788310 w 6499123"/>
                <a:gd name="connsiteY6" fmla="*/ 49162 h 4906297"/>
                <a:gd name="connsiteX7" fmla="*/ 6499123 w 6499123"/>
                <a:gd name="connsiteY7" fmla="*/ 0 h 4906297"/>
                <a:gd name="connsiteX8" fmla="*/ 4581832 w 6499123"/>
                <a:gd name="connsiteY8" fmla="*/ 157316 h 4906297"/>
                <a:gd name="connsiteX9" fmla="*/ 4050890 w 6499123"/>
                <a:gd name="connsiteY9" fmla="*/ 422787 h 4906297"/>
                <a:gd name="connsiteX10" fmla="*/ 3706761 w 6499123"/>
                <a:gd name="connsiteY10" fmla="*/ 1494504 h 4906297"/>
                <a:gd name="connsiteX11" fmla="*/ 3480619 w 6499123"/>
                <a:gd name="connsiteY11" fmla="*/ 3559278 h 4906297"/>
                <a:gd name="connsiteX12" fmla="*/ 3411794 w 6499123"/>
                <a:gd name="connsiteY12" fmla="*/ 4168878 h 4906297"/>
                <a:gd name="connsiteX13" fmla="*/ 3126658 w 6499123"/>
                <a:gd name="connsiteY13" fmla="*/ 4660491 h 4906297"/>
                <a:gd name="connsiteX14" fmla="*/ 2576052 w 6499123"/>
                <a:gd name="connsiteY14" fmla="*/ 4837471 h 4906297"/>
                <a:gd name="connsiteX15" fmla="*/ 1189703 w 6499123"/>
                <a:gd name="connsiteY15" fmla="*/ 4857136 h 4906297"/>
                <a:gd name="connsiteX16" fmla="*/ 353961 w 6499123"/>
                <a:gd name="connsiteY16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146323 w 6499123"/>
                <a:gd name="connsiteY4" fmla="*/ 363794 h 4906297"/>
                <a:gd name="connsiteX5" fmla="*/ 3608439 w 6499123"/>
                <a:gd name="connsiteY5" fmla="*/ 98323 h 4906297"/>
                <a:gd name="connsiteX6" fmla="*/ 4788310 w 6499123"/>
                <a:gd name="connsiteY6" fmla="*/ 49162 h 4906297"/>
                <a:gd name="connsiteX7" fmla="*/ 6499123 w 6499123"/>
                <a:gd name="connsiteY7" fmla="*/ 0 h 4906297"/>
                <a:gd name="connsiteX8" fmla="*/ 4581832 w 6499123"/>
                <a:gd name="connsiteY8" fmla="*/ 157316 h 4906297"/>
                <a:gd name="connsiteX9" fmla="*/ 4050890 w 6499123"/>
                <a:gd name="connsiteY9" fmla="*/ 422787 h 4906297"/>
                <a:gd name="connsiteX10" fmla="*/ 3706761 w 6499123"/>
                <a:gd name="connsiteY10" fmla="*/ 1494504 h 4906297"/>
                <a:gd name="connsiteX11" fmla="*/ 3480619 w 6499123"/>
                <a:gd name="connsiteY11" fmla="*/ 3559278 h 4906297"/>
                <a:gd name="connsiteX12" fmla="*/ 3411794 w 6499123"/>
                <a:gd name="connsiteY12" fmla="*/ 4168878 h 4906297"/>
                <a:gd name="connsiteX13" fmla="*/ 3126658 w 6499123"/>
                <a:gd name="connsiteY13" fmla="*/ 4660491 h 4906297"/>
                <a:gd name="connsiteX14" fmla="*/ 2576052 w 6499123"/>
                <a:gd name="connsiteY14" fmla="*/ 4837471 h 4906297"/>
                <a:gd name="connsiteX15" fmla="*/ 1189703 w 6499123"/>
                <a:gd name="connsiteY15" fmla="*/ 4857136 h 4906297"/>
                <a:gd name="connsiteX16" fmla="*/ 353961 w 6499123"/>
                <a:gd name="connsiteY16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906297 h 4906297"/>
                <a:gd name="connsiteX1" fmla="*/ 2064774 w 6499123"/>
                <a:gd name="connsiteY1" fmla="*/ 4739149 h 4906297"/>
                <a:gd name="connsiteX2" fmla="*/ 2625213 w 6499123"/>
                <a:gd name="connsiteY2" fmla="*/ 3991897 h 4906297"/>
                <a:gd name="connsiteX3" fmla="*/ 2989007 w 6499123"/>
                <a:gd name="connsiteY3" fmla="*/ 875071 h 4906297"/>
                <a:gd name="connsiteX4" fmla="*/ 3608439 w 6499123"/>
                <a:gd name="connsiteY4" fmla="*/ 98323 h 4906297"/>
                <a:gd name="connsiteX5" fmla="*/ 4788310 w 6499123"/>
                <a:gd name="connsiteY5" fmla="*/ 49162 h 4906297"/>
                <a:gd name="connsiteX6" fmla="*/ 6499123 w 6499123"/>
                <a:gd name="connsiteY6" fmla="*/ 0 h 4906297"/>
                <a:gd name="connsiteX7" fmla="*/ 4581832 w 6499123"/>
                <a:gd name="connsiteY7" fmla="*/ 157316 h 4906297"/>
                <a:gd name="connsiteX8" fmla="*/ 4050890 w 6499123"/>
                <a:gd name="connsiteY8" fmla="*/ 422787 h 4906297"/>
                <a:gd name="connsiteX9" fmla="*/ 3706761 w 6499123"/>
                <a:gd name="connsiteY9" fmla="*/ 1494504 h 4906297"/>
                <a:gd name="connsiteX10" fmla="*/ 3480619 w 6499123"/>
                <a:gd name="connsiteY10" fmla="*/ 3559278 h 4906297"/>
                <a:gd name="connsiteX11" fmla="*/ 3411794 w 6499123"/>
                <a:gd name="connsiteY11" fmla="*/ 4168878 h 4906297"/>
                <a:gd name="connsiteX12" fmla="*/ 3126658 w 6499123"/>
                <a:gd name="connsiteY12" fmla="*/ 4660491 h 4906297"/>
                <a:gd name="connsiteX13" fmla="*/ 2576052 w 6499123"/>
                <a:gd name="connsiteY13" fmla="*/ 4837471 h 4906297"/>
                <a:gd name="connsiteX14" fmla="*/ 1189703 w 6499123"/>
                <a:gd name="connsiteY14" fmla="*/ 4857136 h 4906297"/>
                <a:gd name="connsiteX15" fmla="*/ 353961 w 6499123"/>
                <a:gd name="connsiteY15" fmla="*/ 4886633 h 4906297"/>
                <a:gd name="connsiteX0" fmla="*/ 0 w 6499123"/>
                <a:gd name="connsiteY0" fmla="*/ 4874399 h 4886633"/>
                <a:gd name="connsiteX1" fmla="*/ 2064774 w 6499123"/>
                <a:gd name="connsiteY1" fmla="*/ 4739149 h 4886633"/>
                <a:gd name="connsiteX2" fmla="*/ 2625213 w 6499123"/>
                <a:gd name="connsiteY2" fmla="*/ 3991897 h 4886633"/>
                <a:gd name="connsiteX3" fmla="*/ 2989007 w 6499123"/>
                <a:gd name="connsiteY3" fmla="*/ 875071 h 4886633"/>
                <a:gd name="connsiteX4" fmla="*/ 3608439 w 6499123"/>
                <a:gd name="connsiteY4" fmla="*/ 98323 h 4886633"/>
                <a:gd name="connsiteX5" fmla="*/ 4788310 w 6499123"/>
                <a:gd name="connsiteY5" fmla="*/ 49162 h 4886633"/>
                <a:gd name="connsiteX6" fmla="*/ 6499123 w 6499123"/>
                <a:gd name="connsiteY6" fmla="*/ 0 h 4886633"/>
                <a:gd name="connsiteX7" fmla="*/ 4581832 w 6499123"/>
                <a:gd name="connsiteY7" fmla="*/ 157316 h 4886633"/>
                <a:gd name="connsiteX8" fmla="*/ 4050890 w 6499123"/>
                <a:gd name="connsiteY8" fmla="*/ 422787 h 4886633"/>
                <a:gd name="connsiteX9" fmla="*/ 3706761 w 6499123"/>
                <a:gd name="connsiteY9" fmla="*/ 1494504 h 4886633"/>
                <a:gd name="connsiteX10" fmla="*/ 3480619 w 6499123"/>
                <a:gd name="connsiteY10" fmla="*/ 3559278 h 4886633"/>
                <a:gd name="connsiteX11" fmla="*/ 3411794 w 6499123"/>
                <a:gd name="connsiteY11" fmla="*/ 4168878 h 4886633"/>
                <a:gd name="connsiteX12" fmla="*/ 3126658 w 6499123"/>
                <a:gd name="connsiteY12" fmla="*/ 4660491 h 4886633"/>
                <a:gd name="connsiteX13" fmla="*/ 2576052 w 6499123"/>
                <a:gd name="connsiteY13" fmla="*/ 4837471 h 4886633"/>
                <a:gd name="connsiteX14" fmla="*/ 1189703 w 6499123"/>
                <a:gd name="connsiteY14" fmla="*/ 4857136 h 4886633"/>
                <a:gd name="connsiteX15" fmla="*/ 353961 w 6499123"/>
                <a:gd name="connsiteY15" fmla="*/ 4886633 h 4886633"/>
                <a:gd name="connsiteX0" fmla="*/ 0 w 6499943"/>
                <a:gd name="connsiteY0" fmla="*/ 4880679 h 4892913"/>
                <a:gd name="connsiteX1" fmla="*/ 2064774 w 6499943"/>
                <a:gd name="connsiteY1" fmla="*/ 4745429 h 4892913"/>
                <a:gd name="connsiteX2" fmla="*/ 2625213 w 6499943"/>
                <a:gd name="connsiteY2" fmla="*/ 3998177 h 4892913"/>
                <a:gd name="connsiteX3" fmla="*/ 2989007 w 6499943"/>
                <a:gd name="connsiteY3" fmla="*/ 881351 h 4892913"/>
                <a:gd name="connsiteX4" fmla="*/ 3608439 w 6499943"/>
                <a:gd name="connsiteY4" fmla="*/ 104603 h 4892913"/>
                <a:gd name="connsiteX5" fmla="*/ 4798942 w 6499943"/>
                <a:gd name="connsiteY5" fmla="*/ 34177 h 4892913"/>
                <a:gd name="connsiteX6" fmla="*/ 6499123 w 6499943"/>
                <a:gd name="connsiteY6" fmla="*/ 6280 h 4892913"/>
                <a:gd name="connsiteX7" fmla="*/ 4581832 w 6499943"/>
                <a:gd name="connsiteY7" fmla="*/ 163596 h 4892913"/>
                <a:gd name="connsiteX8" fmla="*/ 4050890 w 6499943"/>
                <a:gd name="connsiteY8" fmla="*/ 429067 h 4892913"/>
                <a:gd name="connsiteX9" fmla="*/ 3706761 w 6499943"/>
                <a:gd name="connsiteY9" fmla="*/ 1500784 h 4892913"/>
                <a:gd name="connsiteX10" fmla="*/ 3480619 w 6499943"/>
                <a:gd name="connsiteY10" fmla="*/ 3565558 h 4892913"/>
                <a:gd name="connsiteX11" fmla="*/ 3411794 w 6499943"/>
                <a:gd name="connsiteY11" fmla="*/ 4175158 h 4892913"/>
                <a:gd name="connsiteX12" fmla="*/ 3126658 w 6499943"/>
                <a:gd name="connsiteY12" fmla="*/ 4666771 h 4892913"/>
                <a:gd name="connsiteX13" fmla="*/ 2576052 w 6499943"/>
                <a:gd name="connsiteY13" fmla="*/ 4843751 h 4892913"/>
                <a:gd name="connsiteX14" fmla="*/ 1189703 w 6499943"/>
                <a:gd name="connsiteY14" fmla="*/ 4863416 h 4892913"/>
                <a:gd name="connsiteX15" fmla="*/ 353961 w 6499943"/>
                <a:gd name="connsiteY15" fmla="*/ 4892913 h 4892913"/>
                <a:gd name="connsiteX0" fmla="*/ 0 w 6499943"/>
                <a:gd name="connsiteY0" fmla="*/ 4880679 h 4892913"/>
                <a:gd name="connsiteX1" fmla="*/ 2064774 w 6499943"/>
                <a:gd name="connsiteY1" fmla="*/ 4745429 h 4892913"/>
                <a:gd name="connsiteX2" fmla="*/ 2625213 w 6499943"/>
                <a:gd name="connsiteY2" fmla="*/ 3998177 h 4892913"/>
                <a:gd name="connsiteX3" fmla="*/ 2989007 w 6499943"/>
                <a:gd name="connsiteY3" fmla="*/ 881351 h 4892913"/>
                <a:gd name="connsiteX4" fmla="*/ 3608439 w 6499943"/>
                <a:gd name="connsiteY4" fmla="*/ 104603 h 4892913"/>
                <a:gd name="connsiteX5" fmla="*/ 4798942 w 6499943"/>
                <a:gd name="connsiteY5" fmla="*/ 34177 h 4892913"/>
                <a:gd name="connsiteX6" fmla="*/ 6499123 w 6499943"/>
                <a:gd name="connsiteY6" fmla="*/ 6280 h 4892913"/>
                <a:gd name="connsiteX7" fmla="*/ 4581832 w 6499943"/>
                <a:gd name="connsiteY7" fmla="*/ 163596 h 4892913"/>
                <a:gd name="connsiteX8" fmla="*/ 4050890 w 6499943"/>
                <a:gd name="connsiteY8" fmla="*/ 429067 h 4892913"/>
                <a:gd name="connsiteX9" fmla="*/ 3706761 w 6499943"/>
                <a:gd name="connsiteY9" fmla="*/ 1500784 h 4892913"/>
                <a:gd name="connsiteX10" fmla="*/ 3480619 w 6499943"/>
                <a:gd name="connsiteY10" fmla="*/ 3565558 h 4892913"/>
                <a:gd name="connsiteX11" fmla="*/ 3411794 w 6499943"/>
                <a:gd name="connsiteY11" fmla="*/ 4175158 h 4892913"/>
                <a:gd name="connsiteX12" fmla="*/ 3126658 w 6499943"/>
                <a:gd name="connsiteY12" fmla="*/ 4666771 h 4892913"/>
                <a:gd name="connsiteX13" fmla="*/ 2576052 w 6499943"/>
                <a:gd name="connsiteY13" fmla="*/ 4843751 h 4892913"/>
                <a:gd name="connsiteX14" fmla="*/ 1189703 w 6499943"/>
                <a:gd name="connsiteY14" fmla="*/ 4863416 h 4892913"/>
                <a:gd name="connsiteX15" fmla="*/ 353961 w 6499943"/>
                <a:gd name="connsiteY15" fmla="*/ 4892913 h 4892913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80619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943"/>
                <a:gd name="connsiteY0" fmla="*/ 4885908 h 4898142"/>
                <a:gd name="connsiteX1" fmla="*/ 2064774 w 6499943"/>
                <a:gd name="connsiteY1" fmla="*/ 4750658 h 4898142"/>
                <a:gd name="connsiteX2" fmla="*/ 2625213 w 6499943"/>
                <a:gd name="connsiteY2" fmla="*/ 4003406 h 4898142"/>
                <a:gd name="connsiteX3" fmla="*/ 2989007 w 6499943"/>
                <a:gd name="connsiteY3" fmla="*/ 886580 h 4898142"/>
                <a:gd name="connsiteX4" fmla="*/ 3608439 w 6499943"/>
                <a:gd name="connsiteY4" fmla="*/ 109832 h 4898142"/>
                <a:gd name="connsiteX5" fmla="*/ 4798942 w 6499943"/>
                <a:gd name="connsiteY5" fmla="*/ 18141 h 4898142"/>
                <a:gd name="connsiteX6" fmla="*/ 6499123 w 6499943"/>
                <a:gd name="connsiteY6" fmla="*/ 11509 h 4898142"/>
                <a:gd name="connsiteX7" fmla="*/ 4581832 w 6499943"/>
                <a:gd name="connsiteY7" fmla="*/ 168825 h 4898142"/>
                <a:gd name="connsiteX8" fmla="*/ 4050890 w 6499943"/>
                <a:gd name="connsiteY8" fmla="*/ 434296 h 4898142"/>
                <a:gd name="connsiteX9" fmla="*/ 3706761 w 6499943"/>
                <a:gd name="connsiteY9" fmla="*/ 1506013 h 4898142"/>
                <a:gd name="connsiteX10" fmla="*/ 3491252 w 6499943"/>
                <a:gd name="connsiteY10" fmla="*/ 3570787 h 4898142"/>
                <a:gd name="connsiteX11" fmla="*/ 3411794 w 6499943"/>
                <a:gd name="connsiteY11" fmla="*/ 4180387 h 4898142"/>
                <a:gd name="connsiteX12" fmla="*/ 3126658 w 6499943"/>
                <a:gd name="connsiteY12" fmla="*/ 4672000 h 4898142"/>
                <a:gd name="connsiteX13" fmla="*/ 2576052 w 6499943"/>
                <a:gd name="connsiteY13" fmla="*/ 4848980 h 4898142"/>
                <a:gd name="connsiteX14" fmla="*/ 1189703 w 6499943"/>
                <a:gd name="connsiteY14" fmla="*/ 4868645 h 4898142"/>
                <a:gd name="connsiteX15" fmla="*/ 353961 w 6499943"/>
                <a:gd name="connsiteY15" fmla="*/ 4898142 h 4898142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11794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358631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401161 w 6499891"/>
                <a:gd name="connsiteY11" fmla="*/ 4183659 h 4901414"/>
                <a:gd name="connsiteX12" fmla="*/ 3126658 w 6499891"/>
                <a:gd name="connsiteY12" fmla="*/ 4675272 h 4901414"/>
                <a:gd name="connsiteX13" fmla="*/ 2576052 w 6499891"/>
                <a:gd name="connsiteY13" fmla="*/ 4852252 h 4901414"/>
                <a:gd name="connsiteX14" fmla="*/ 1189703 w 6499891"/>
                <a:gd name="connsiteY14" fmla="*/ 4871917 h 4901414"/>
                <a:gd name="connsiteX15" fmla="*/ 353961 w 6499891"/>
                <a:gd name="connsiteY15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126658 w 6499891"/>
                <a:gd name="connsiteY11" fmla="*/ 4675272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75514 w 6499891"/>
                <a:gd name="connsiteY11" fmla="*/ 466464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32983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32983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06761 w 6499891"/>
                <a:gd name="connsiteY9" fmla="*/ 1509285 h 4901414"/>
                <a:gd name="connsiteX10" fmla="*/ 3491252 w 6499891"/>
                <a:gd name="connsiteY10" fmla="*/ 3574059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48802 w 6499891"/>
                <a:gd name="connsiteY9" fmla="*/ 1519795 h 4901414"/>
                <a:gd name="connsiteX10" fmla="*/ 3491252 w 6499891"/>
                <a:gd name="connsiteY10" fmla="*/ 3574059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48802 w 6499891"/>
                <a:gd name="connsiteY9" fmla="*/ 1519795 h 4901414"/>
                <a:gd name="connsiteX10" fmla="*/ 3564825 w 6499891"/>
                <a:gd name="connsiteY10" fmla="*/ 3553038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48802 w 6499891"/>
                <a:gd name="connsiteY9" fmla="*/ 1519795 h 4901414"/>
                <a:gd name="connsiteX10" fmla="*/ 3564825 w 6499891"/>
                <a:gd name="connsiteY10" fmla="*/ 3542528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64825 w 6499891"/>
                <a:gd name="connsiteY10" fmla="*/ 3542528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2989007 w 6499891"/>
                <a:gd name="connsiteY3" fmla="*/ 889852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1"/>
                <a:gd name="connsiteY0" fmla="*/ 4889180 h 4901414"/>
                <a:gd name="connsiteX1" fmla="*/ 2064774 w 6499891"/>
                <a:gd name="connsiteY1" fmla="*/ 4753930 h 4901414"/>
                <a:gd name="connsiteX2" fmla="*/ 2625213 w 6499891"/>
                <a:gd name="connsiteY2" fmla="*/ 4006678 h 4901414"/>
                <a:gd name="connsiteX3" fmla="*/ 3011418 w 6499891"/>
                <a:gd name="connsiteY3" fmla="*/ 894334 h 4901414"/>
                <a:gd name="connsiteX4" fmla="*/ 3587174 w 6499891"/>
                <a:gd name="connsiteY4" fmla="*/ 145002 h 4901414"/>
                <a:gd name="connsiteX5" fmla="*/ 4798942 w 6499891"/>
                <a:gd name="connsiteY5" fmla="*/ 21413 h 4901414"/>
                <a:gd name="connsiteX6" fmla="*/ 6499123 w 6499891"/>
                <a:gd name="connsiteY6" fmla="*/ 14781 h 4901414"/>
                <a:gd name="connsiteX7" fmla="*/ 4581832 w 6499891"/>
                <a:gd name="connsiteY7" fmla="*/ 172097 h 4901414"/>
                <a:gd name="connsiteX8" fmla="*/ 4050890 w 6499891"/>
                <a:gd name="connsiteY8" fmla="*/ 437568 h 4901414"/>
                <a:gd name="connsiteX9" fmla="*/ 3735355 w 6499891"/>
                <a:gd name="connsiteY9" fmla="*/ 1519795 h 4901414"/>
                <a:gd name="connsiteX10" fmla="*/ 3537931 w 6499891"/>
                <a:gd name="connsiteY10" fmla="*/ 3538046 h 4901414"/>
                <a:gd name="connsiteX11" fmla="*/ 3264881 w 6499891"/>
                <a:gd name="connsiteY11" fmla="*/ 4622110 h 4901414"/>
                <a:gd name="connsiteX12" fmla="*/ 2576052 w 6499891"/>
                <a:gd name="connsiteY12" fmla="*/ 4852252 h 4901414"/>
                <a:gd name="connsiteX13" fmla="*/ 1189703 w 6499891"/>
                <a:gd name="connsiteY13" fmla="*/ 4871917 h 4901414"/>
                <a:gd name="connsiteX14" fmla="*/ 353961 w 6499891"/>
                <a:gd name="connsiteY14" fmla="*/ 4901414 h 4901414"/>
                <a:gd name="connsiteX0" fmla="*/ 0 w 6499893"/>
                <a:gd name="connsiteY0" fmla="*/ 4887923 h 4900157"/>
                <a:gd name="connsiteX1" fmla="*/ 2064774 w 6499893"/>
                <a:gd name="connsiteY1" fmla="*/ 4752673 h 4900157"/>
                <a:gd name="connsiteX2" fmla="*/ 2625213 w 6499893"/>
                <a:gd name="connsiteY2" fmla="*/ 4005421 h 4900157"/>
                <a:gd name="connsiteX3" fmla="*/ 3011418 w 6499893"/>
                <a:gd name="connsiteY3" fmla="*/ 893077 h 4900157"/>
                <a:gd name="connsiteX4" fmla="*/ 3569757 w 6499893"/>
                <a:gd name="connsiteY4" fmla="*/ 117619 h 4900157"/>
                <a:gd name="connsiteX5" fmla="*/ 4798942 w 6499893"/>
                <a:gd name="connsiteY5" fmla="*/ 20156 h 4900157"/>
                <a:gd name="connsiteX6" fmla="*/ 6499123 w 6499893"/>
                <a:gd name="connsiteY6" fmla="*/ 13524 h 4900157"/>
                <a:gd name="connsiteX7" fmla="*/ 4581832 w 6499893"/>
                <a:gd name="connsiteY7" fmla="*/ 170840 h 4900157"/>
                <a:gd name="connsiteX8" fmla="*/ 4050890 w 6499893"/>
                <a:gd name="connsiteY8" fmla="*/ 436311 h 4900157"/>
                <a:gd name="connsiteX9" fmla="*/ 3735355 w 6499893"/>
                <a:gd name="connsiteY9" fmla="*/ 1518538 h 4900157"/>
                <a:gd name="connsiteX10" fmla="*/ 3537931 w 6499893"/>
                <a:gd name="connsiteY10" fmla="*/ 3536789 h 4900157"/>
                <a:gd name="connsiteX11" fmla="*/ 3264881 w 6499893"/>
                <a:gd name="connsiteY11" fmla="*/ 4620853 h 4900157"/>
                <a:gd name="connsiteX12" fmla="*/ 2576052 w 6499893"/>
                <a:gd name="connsiteY12" fmla="*/ 4850995 h 4900157"/>
                <a:gd name="connsiteX13" fmla="*/ 1189703 w 6499893"/>
                <a:gd name="connsiteY13" fmla="*/ 4870660 h 4900157"/>
                <a:gd name="connsiteX14" fmla="*/ 353961 w 6499893"/>
                <a:gd name="connsiteY14" fmla="*/ 4900157 h 4900157"/>
                <a:gd name="connsiteX0" fmla="*/ 0 w 6499893"/>
                <a:gd name="connsiteY0" fmla="*/ 4887923 h 4900157"/>
                <a:gd name="connsiteX1" fmla="*/ 2064774 w 6499893"/>
                <a:gd name="connsiteY1" fmla="*/ 4752673 h 4900157"/>
                <a:gd name="connsiteX2" fmla="*/ 2625213 w 6499893"/>
                <a:gd name="connsiteY2" fmla="*/ 4005421 h 4900157"/>
                <a:gd name="connsiteX3" fmla="*/ 3011418 w 6499893"/>
                <a:gd name="connsiteY3" fmla="*/ 893077 h 4900157"/>
                <a:gd name="connsiteX4" fmla="*/ 3569757 w 6499893"/>
                <a:gd name="connsiteY4" fmla="*/ 117619 h 4900157"/>
                <a:gd name="connsiteX5" fmla="*/ 4798942 w 6499893"/>
                <a:gd name="connsiteY5" fmla="*/ 20156 h 4900157"/>
                <a:gd name="connsiteX6" fmla="*/ 6499123 w 6499893"/>
                <a:gd name="connsiteY6" fmla="*/ 13524 h 4900157"/>
                <a:gd name="connsiteX7" fmla="*/ 4581832 w 6499893"/>
                <a:gd name="connsiteY7" fmla="*/ 170840 h 4900157"/>
                <a:gd name="connsiteX8" fmla="*/ 4050890 w 6499893"/>
                <a:gd name="connsiteY8" fmla="*/ 436311 h 4900157"/>
                <a:gd name="connsiteX9" fmla="*/ 3735355 w 6499893"/>
                <a:gd name="connsiteY9" fmla="*/ 1518538 h 4900157"/>
                <a:gd name="connsiteX10" fmla="*/ 3537931 w 6499893"/>
                <a:gd name="connsiteY10" fmla="*/ 3536789 h 4900157"/>
                <a:gd name="connsiteX11" fmla="*/ 3264881 w 6499893"/>
                <a:gd name="connsiteY11" fmla="*/ 4620853 h 4900157"/>
                <a:gd name="connsiteX12" fmla="*/ 2576052 w 6499893"/>
                <a:gd name="connsiteY12" fmla="*/ 4850995 h 4900157"/>
                <a:gd name="connsiteX13" fmla="*/ 1189703 w 6499893"/>
                <a:gd name="connsiteY13" fmla="*/ 4870660 h 4900157"/>
                <a:gd name="connsiteX14" fmla="*/ 353961 w 6499893"/>
                <a:gd name="connsiteY14" fmla="*/ 4900157 h 4900157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53620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64881 w 6499893"/>
                <a:gd name="connsiteY11" fmla="*/ 4623478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21338 w 6499893"/>
                <a:gd name="connsiteY11" fmla="*/ 4588644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21338 w 6499893"/>
                <a:gd name="connsiteY11" fmla="*/ 4588644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890548 h 4902782"/>
                <a:gd name="connsiteX1" fmla="*/ 2064774 w 6499893"/>
                <a:gd name="connsiteY1" fmla="*/ 4755298 h 4902782"/>
                <a:gd name="connsiteX2" fmla="*/ 2625213 w 6499893"/>
                <a:gd name="connsiteY2" fmla="*/ 4008046 h 4902782"/>
                <a:gd name="connsiteX3" fmla="*/ 3011418 w 6499893"/>
                <a:gd name="connsiteY3" fmla="*/ 895702 h 4902782"/>
                <a:gd name="connsiteX4" fmla="*/ 3569757 w 6499893"/>
                <a:gd name="connsiteY4" fmla="*/ 172495 h 4902782"/>
                <a:gd name="connsiteX5" fmla="*/ 4798942 w 6499893"/>
                <a:gd name="connsiteY5" fmla="*/ 22781 h 4902782"/>
                <a:gd name="connsiteX6" fmla="*/ 6499123 w 6499893"/>
                <a:gd name="connsiteY6" fmla="*/ 16149 h 4902782"/>
                <a:gd name="connsiteX7" fmla="*/ 4581832 w 6499893"/>
                <a:gd name="connsiteY7" fmla="*/ 173465 h 4902782"/>
                <a:gd name="connsiteX8" fmla="*/ 4050890 w 6499893"/>
                <a:gd name="connsiteY8" fmla="*/ 438936 h 4902782"/>
                <a:gd name="connsiteX9" fmla="*/ 3735355 w 6499893"/>
                <a:gd name="connsiteY9" fmla="*/ 1521163 h 4902782"/>
                <a:gd name="connsiteX10" fmla="*/ 3537931 w 6499893"/>
                <a:gd name="connsiteY10" fmla="*/ 3539414 h 4902782"/>
                <a:gd name="connsiteX11" fmla="*/ 3221338 w 6499893"/>
                <a:gd name="connsiteY11" fmla="*/ 4588644 h 4902782"/>
                <a:gd name="connsiteX12" fmla="*/ 2576052 w 6499893"/>
                <a:gd name="connsiteY12" fmla="*/ 4818785 h 4902782"/>
                <a:gd name="connsiteX13" fmla="*/ 1189703 w 6499893"/>
                <a:gd name="connsiteY13" fmla="*/ 4873285 h 4902782"/>
                <a:gd name="connsiteX14" fmla="*/ 353961 w 6499893"/>
                <a:gd name="connsiteY14" fmla="*/ 4902782 h 4902782"/>
                <a:gd name="connsiteX0" fmla="*/ 0 w 6499893"/>
                <a:gd name="connsiteY0" fmla="*/ 4925590 h 4937824"/>
                <a:gd name="connsiteX1" fmla="*/ 2064774 w 6499893"/>
                <a:gd name="connsiteY1" fmla="*/ 4790340 h 4937824"/>
                <a:gd name="connsiteX2" fmla="*/ 2625213 w 6499893"/>
                <a:gd name="connsiteY2" fmla="*/ 4043088 h 4937824"/>
                <a:gd name="connsiteX3" fmla="*/ 3011418 w 6499893"/>
                <a:gd name="connsiteY3" fmla="*/ 930744 h 4937824"/>
                <a:gd name="connsiteX4" fmla="*/ 3569757 w 6499893"/>
                <a:gd name="connsiteY4" fmla="*/ 207537 h 4937824"/>
                <a:gd name="connsiteX5" fmla="*/ 4798942 w 6499893"/>
                <a:gd name="connsiteY5" fmla="*/ 57823 h 4937824"/>
                <a:gd name="connsiteX6" fmla="*/ 6499123 w 6499893"/>
                <a:gd name="connsiteY6" fmla="*/ 7648 h 4937824"/>
                <a:gd name="connsiteX7" fmla="*/ 4581832 w 6499893"/>
                <a:gd name="connsiteY7" fmla="*/ 208507 h 4937824"/>
                <a:gd name="connsiteX8" fmla="*/ 4050890 w 6499893"/>
                <a:gd name="connsiteY8" fmla="*/ 473978 h 4937824"/>
                <a:gd name="connsiteX9" fmla="*/ 3735355 w 6499893"/>
                <a:gd name="connsiteY9" fmla="*/ 1556205 h 4937824"/>
                <a:gd name="connsiteX10" fmla="*/ 3537931 w 6499893"/>
                <a:gd name="connsiteY10" fmla="*/ 3574456 h 4937824"/>
                <a:gd name="connsiteX11" fmla="*/ 3221338 w 6499893"/>
                <a:gd name="connsiteY11" fmla="*/ 4623686 h 4937824"/>
                <a:gd name="connsiteX12" fmla="*/ 2576052 w 6499893"/>
                <a:gd name="connsiteY12" fmla="*/ 4853827 h 4937824"/>
                <a:gd name="connsiteX13" fmla="*/ 1189703 w 6499893"/>
                <a:gd name="connsiteY13" fmla="*/ 4908327 h 4937824"/>
                <a:gd name="connsiteX14" fmla="*/ 353961 w 6499893"/>
                <a:gd name="connsiteY14" fmla="*/ 4937824 h 4937824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7844 h 4930078"/>
                <a:gd name="connsiteX1" fmla="*/ 2064774 w 6499893"/>
                <a:gd name="connsiteY1" fmla="*/ 4782594 h 4930078"/>
                <a:gd name="connsiteX2" fmla="*/ 2625213 w 6499893"/>
                <a:gd name="connsiteY2" fmla="*/ 4035342 h 4930078"/>
                <a:gd name="connsiteX3" fmla="*/ 3011418 w 6499893"/>
                <a:gd name="connsiteY3" fmla="*/ 922998 h 4930078"/>
                <a:gd name="connsiteX4" fmla="*/ 3569757 w 6499893"/>
                <a:gd name="connsiteY4" fmla="*/ 199791 h 4930078"/>
                <a:gd name="connsiteX5" fmla="*/ 4798942 w 6499893"/>
                <a:gd name="connsiteY5" fmla="*/ 50077 h 4930078"/>
                <a:gd name="connsiteX6" fmla="*/ 6499123 w 6499893"/>
                <a:gd name="connsiteY6" fmla="*/ 8610 h 4930078"/>
                <a:gd name="connsiteX7" fmla="*/ 4581832 w 6499893"/>
                <a:gd name="connsiteY7" fmla="*/ 200761 h 4930078"/>
                <a:gd name="connsiteX8" fmla="*/ 4050890 w 6499893"/>
                <a:gd name="connsiteY8" fmla="*/ 466232 h 4930078"/>
                <a:gd name="connsiteX9" fmla="*/ 3735355 w 6499893"/>
                <a:gd name="connsiteY9" fmla="*/ 1548459 h 4930078"/>
                <a:gd name="connsiteX10" fmla="*/ 3537931 w 6499893"/>
                <a:gd name="connsiteY10" fmla="*/ 3566710 h 4930078"/>
                <a:gd name="connsiteX11" fmla="*/ 3221338 w 6499893"/>
                <a:gd name="connsiteY11" fmla="*/ 4615940 h 4930078"/>
                <a:gd name="connsiteX12" fmla="*/ 2576052 w 6499893"/>
                <a:gd name="connsiteY12" fmla="*/ 4846081 h 4930078"/>
                <a:gd name="connsiteX13" fmla="*/ 1189703 w 6499893"/>
                <a:gd name="connsiteY13" fmla="*/ 4900581 h 4930078"/>
                <a:gd name="connsiteX14" fmla="*/ 353961 w 6499893"/>
                <a:gd name="connsiteY14" fmla="*/ 4930078 h 4930078"/>
                <a:gd name="connsiteX0" fmla="*/ 0 w 6499893"/>
                <a:gd name="connsiteY0" fmla="*/ 4916445 h 4928679"/>
                <a:gd name="connsiteX1" fmla="*/ 2064774 w 6499893"/>
                <a:gd name="connsiteY1" fmla="*/ 4781195 h 4928679"/>
                <a:gd name="connsiteX2" fmla="*/ 2625213 w 6499893"/>
                <a:gd name="connsiteY2" fmla="*/ 4033943 h 4928679"/>
                <a:gd name="connsiteX3" fmla="*/ 3011418 w 6499893"/>
                <a:gd name="connsiteY3" fmla="*/ 921599 h 4928679"/>
                <a:gd name="connsiteX4" fmla="*/ 3569757 w 6499893"/>
                <a:gd name="connsiteY4" fmla="*/ 198392 h 4928679"/>
                <a:gd name="connsiteX5" fmla="*/ 4798942 w 6499893"/>
                <a:gd name="connsiteY5" fmla="*/ 48678 h 4928679"/>
                <a:gd name="connsiteX6" fmla="*/ 6499123 w 6499893"/>
                <a:gd name="connsiteY6" fmla="*/ 7211 h 4928679"/>
                <a:gd name="connsiteX7" fmla="*/ 4581832 w 6499893"/>
                <a:gd name="connsiteY7" fmla="*/ 179042 h 4928679"/>
                <a:gd name="connsiteX8" fmla="*/ 4050890 w 6499893"/>
                <a:gd name="connsiteY8" fmla="*/ 464833 h 4928679"/>
                <a:gd name="connsiteX9" fmla="*/ 3735355 w 6499893"/>
                <a:gd name="connsiteY9" fmla="*/ 1547060 h 4928679"/>
                <a:gd name="connsiteX10" fmla="*/ 3537931 w 6499893"/>
                <a:gd name="connsiteY10" fmla="*/ 3565311 h 4928679"/>
                <a:gd name="connsiteX11" fmla="*/ 3221338 w 6499893"/>
                <a:gd name="connsiteY11" fmla="*/ 4614541 h 4928679"/>
                <a:gd name="connsiteX12" fmla="*/ 2576052 w 6499893"/>
                <a:gd name="connsiteY12" fmla="*/ 4844682 h 4928679"/>
                <a:gd name="connsiteX13" fmla="*/ 1189703 w 6499893"/>
                <a:gd name="connsiteY13" fmla="*/ 4899182 h 4928679"/>
                <a:gd name="connsiteX14" fmla="*/ 353961 w 6499893"/>
                <a:gd name="connsiteY14" fmla="*/ 4928679 h 4928679"/>
                <a:gd name="connsiteX0" fmla="*/ 0 w 6499893"/>
                <a:gd name="connsiteY0" fmla="*/ 4916445 h 4928679"/>
                <a:gd name="connsiteX1" fmla="*/ 2064774 w 6499893"/>
                <a:gd name="connsiteY1" fmla="*/ 4781195 h 4928679"/>
                <a:gd name="connsiteX2" fmla="*/ 2625213 w 6499893"/>
                <a:gd name="connsiteY2" fmla="*/ 4033943 h 4928679"/>
                <a:gd name="connsiteX3" fmla="*/ 3011418 w 6499893"/>
                <a:gd name="connsiteY3" fmla="*/ 921599 h 4928679"/>
                <a:gd name="connsiteX4" fmla="*/ 3569757 w 6499893"/>
                <a:gd name="connsiteY4" fmla="*/ 198392 h 4928679"/>
                <a:gd name="connsiteX5" fmla="*/ 4798942 w 6499893"/>
                <a:gd name="connsiteY5" fmla="*/ 48678 h 4928679"/>
                <a:gd name="connsiteX6" fmla="*/ 6499123 w 6499893"/>
                <a:gd name="connsiteY6" fmla="*/ 7211 h 4928679"/>
                <a:gd name="connsiteX7" fmla="*/ 4581832 w 6499893"/>
                <a:gd name="connsiteY7" fmla="*/ 179042 h 4928679"/>
                <a:gd name="connsiteX8" fmla="*/ 4050890 w 6499893"/>
                <a:gd name="connsiteY8" fmla="*/ 464833 h 4928679"/>
                <a:gd name="connsiteX9" fmla="*/ 3735355 w 6499893"/>
                <a:gd name="connsiteY9" fmla="*/ 1547060 h 4928679"/>
                <a:gd name="connsiteX10" fmla="*/ 3537931 w 6499893"/>
                <a:gd name="connsiteY10" fmla="*/ 3565311 h 4928679"/>
                <a:gd name="connsiteX11" fmla="*/ 3221338 w 6499893"/>
                <a:gd name="connsiteY11" fmla="*/ 4614541 h 4928679"/>
                <a:gd name="connsiteX12" fmla="*/ 2576052 w 6499893"/>
                <a:gd name="connsiteY12" fmla="*/ 4844682 h 4928679"/>
                <a:gd name="connsiteX13" fmla="*/ 1189703 w 6499893"/>
                <a:gd name="connsiteY13" fmla="*/ 4899182 h 4928679"/>
                <a:gd name="connsiteX14" fmla="*/ 353961 w 6499893"/>
                <a:gd name="connsiteY14" fmla="*/ 4928679 h 4928679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499893"/>
                <a:gd name="connsiteY0" fmla="*/ 4918843 h 4931077"/>
                <a:gd name="connsiteX1" fmla="*/ 2064774 w 6499893"/>
                <a:gd name="connsiteY1" fmla="*/ 4783593 h 4931077"/>
                <a:gd name="connsiteX2" fmla="*/ 2625213 w 6499893"/>
                <a:gd name="connsiteY2" fmla="*/ 4036341 h 4931077"/>
                <a:gd name="connsiteX3" fmla="*/ 3011418 w 6499893"/>
                <a:gd name="connsiteY3" fmla="*/ 923997 h 4931077"/>
                <a:gd name="connsiteX4" fmla="*/ 3569757 w 6499893"/>
                <a:gd name="connsiteY4" fmla="*/ 200790 h 4931077"/>
                <a:gd name="connsiteX5" fmla="*/ 4798942 w 6499893"/>
                <a:gd name="connsiteY5" fmla="*/ 40916 h 4931077"/>
                <a:gd name="connsiteX6" fmla="*/ 6499123 w 6499893"/>
                <a:gd name="connsiteY6" fmla="*/ 9609 h 4931077"/>
                <a:gd name="connsiteX7" fmla="*/ 4581832 w 6499893"/>
                <a:gd name="connsiteY7" fmla="*/ 181440 h 4931077"/>
                <a:gd name="connsiteX8" fmla="*/ 4050890 w 6499893"/>
                <a:gd name="connsiteY8" fmla="*/ 467231 h 4931077"/>
                <a:gd name="connsiteX9" fmla="*/ 3735355 w 6499893"/>
                <a:gd name="connsiteY9" fmla="*/ 1549458 h 4931077"/>
                <a:gd name="connsiteX10" fmla="*/ 3537931 w 6499893"/>
                <a:gd name="connsiteY10" fmla="*/ 3567709 h 4931077"/>
                <a:gd name="connsiteX11" fmla="*/ 3221338 w 6499893"/>
                <a:gd name="connsiteY11" fmla="*/ 4616939 h 4931077"/>
                <a:gd name="connsiteX12" fmla="*/ 2576052 w 6499893"/>
                <a:gd name="connsiteY12" fmla="*/ 4847080 h 4931077"/>
                <a:gd name="connsiteX13" fmla="*/ 1189703 w 6499893"/>
                <a:gd name="connsiteY13" fmla="*/ 4901580 h 4931077"/>
                <a:gd name="connsiteX14" fmla="*/ 353961 w 6499893"/>
                <a:gd name="connsiteY14" fmla="*/ 4931077 h 4931077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94783 w 6504973"/>
                <a:gd name="connsiteY13" fmla="*/ 490158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504973"/>
                <a:gd name="connsiteY0" fmla="*/ 4939163 h 4939163"/>
                <a:gd name="connsiteX1" fmla="*/ 2069854 w 6504973"/>
                <a:gd name="connsiteY1" fmla="*/ 4783593 h 4939163"/>
                <a:gd name="connsiteX2" fmla="*/ 2630293 w 6504973"/>
                <a:gd name="connsiteY2" fmla="*/ 4036341 h 4939163"/>
                <a:gd name="connsiteX3" fmla="*/ 3016498 w 6504973"/>
                <a:gd name="connsiteY3" fmla="*/ 923997 h 4939163"/>
                <a:gd name="connsiteX4" fmla="*/ 3574837 w 6504973"/>
                <a:gd name="connsiteY4" fmla="*/ 200790 h 4939163"/>
                <a:gd name="connsiteX5" fmla="*/ 4804022 w 6504973"/>
                <a:gd name="connsiteY5" fmla="*/ 40916 h 4939163"/>
                <a:gd name="connsiteX6" fmla="*/ 6504203 w 6504973"/>
                <a:gd name="connsiteY6" fmla="*/ 9609 h 4939163"/>
                <a:gd name="connsiteX7" fmla="*/ 4586912 w 6504973"/>
                <a:gd name="connsiteY7" fmla="*/ 181440 h 4939163"/>
                <a:gd name="connsiteX8" fmla="*/ 4055970 w 6504973"/>
                <a:gd name="connsiteY8" fmla="*/ 467231 h 4939163"/>
                <a:gd name="connsiteX9" fmla="*/ 3740435 w 6504973"/>
                <a:gd name="connsiteY9" fmla="*/ 1549458 h 4939163"/>
                <a:gd name="connsiteX10" fmla="*/ 3543011 w 6504973"/>
                <a:gd name="connsiteY10" fmla="*/ 3567709 h 4939163"/>
                <a:gd name="connsiteX11" fmla="*/ 3226418 w 6504973"/>
                <a:gd name="connsiteY11" fmla="*/ 4616939 h 4939163"/>
                <a:gd name="connsiteX12" fmla="*/ 2581132 w 6504973"/>
                <a:gd name="connsiteY12" fmla="*/ 4847080 h 4939163"/>
                <a:gd name="connsiteX13" fmla="*/ 1184623 w 6504973"/>
                <a:gd name="connsiteY13" fmla="*/ 4916820 h 4939163"/>
                <a:gd name="connsiteX14" fmla="*/ 359041 w 6504973"/>
                <a:gd name="connsiteY14" fmla="*/ 4931077 h 4939163"/>
                <a:gd name="connsiteX0" fmla="*/ 0 w 6932990"/>
                <a:gd name="connsiteY0" fmla="*/ 4939163 h 4939163"/>
                <a:gd name="connsiteX1" fmla="*/ 2497871 w 6932990"/>
                <a:gd name="connsiteY1" fmla="*/ 4783593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12640 w 6932990"/>
                <a:gd name="connsiteY13" fmla="*/ 4916820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97871 w 6932990"/>
                <a:gd name="connsiteY1" fmla="*/ 4783593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719645 w 6932990"/>
                <a:gd name="connsiteY13" fmla="*/ 4741722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97871 w 6932990"/>
                <a:gd name="connsiteY1" fmla="*/ 4783593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3058310 w 6932990"/>
                <a:gd name="connsiteY2" fmla="*/ 403634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2591382 w 6932990"/>
                <a:gd name="connsiteY2" fmla="*/ 3287311 h 4939163"/>
                <a:gd name="connsiteX3" fmla="*/ 3444515 w 6932990"/>
                <a:gd name="connsiteY3" fmla="*/ 923997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2591382 w 6932990"/>
                <a:gd name="connsiteY2" fmla="*/ 3287311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2488143 w 6932990"/>
                <a:gd name="connsiteY1" fmla="*/ 4404214 h 4939163"/>
                <a:gd name="connsiteX2" fmla="*/ 1725620 w 6932990"/>
                <a:gd name="connsiteY2" fmla="*/ 3024664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1165181 w 6932990"/>
                <a:gd name="connsiteY1" fmla="*/ 4015107 h 4939163"/>
                <a:gd name="connsiteX2" fmla="*/ 1725620 w 6932990"/>
                <a:gd name="connsiteY2" fmla="*/ 3024664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990"/>
                <a:gd name="connsiteY0" fmla="*/ 4939163 h 4939163"/>
                <a:gd name="connsiteX1" fmla="*/ 1213820 w 6932990"/>
                <a:gd name="connsiteY1" fmla="*/ 4073473 h 4939163"/>
                <a:gd name="connsiteX2" fmla="*/ 1725620 w 6932990"/>
                <a:gd name="connsiteY2" fmla="*/ 3024664 h 4939163"/>
                <a:gd name="connsiteX3" fmla="*/ 3006770 w 6932990"/>
                <a:gd name="connsiteY3" fmla="*/ 953180 h 4939163"/>
                <a:gd name="connsiteX4" fmla="*/ 4002854 w 6932990"/>
                <a:gd name="connsiteY4" fmla="*/ 200790 h 4939163"/>
                <a:gd name="connsiteX5" fmla="*/ 5232039 w 6932990"/>
                <a:gd name="connsiteY5" fmla="*/ 40916 h 4939163"/>
                <a:gd name="connsiteX6" fmla="*/ 6932220 w 6932990"/>
                <a:gd name="connsiteY6" fmla="*/ 9609 h 4939163"/>
                <a:gd name="connsiteX7" fmla="*/ 5014929 w 6932990"/>
                <a:gd name="connsiteY7" fmla="*/ 181440 h 4939163"/>
                <a:gd name="connsiteX8" fmla="*/ 4483987 w 6932990"/>
                <a:gd name="connsiteY8" fmla="*/ 467231 h 4939163"/>
                <a:gd name="connsiteX9" fmla="*/ 4168452 w 6932990"/>
                <a:gd name="connsiteY9" fmla="*/ 1549458 h 4939163"/>
                <a:gd name="connsiteX10" fmla="*/ 3971028 w 6932990"/>
                <a:gd name="connsiteY10" fmla="*/ 3567709 h 4939163"/>
                <a:gd name="connsiteX11" fmla="*/ 3654435 w 6932990"/>
                <a:gd name="connsiteY11" fmla="*/ 4616939 h 4939163"/>
                <a:gd name="connsiteX12" fmla="*/ 3009149 w 6932990"/>
                <a:gd name="connsiteY12" fmla="*/ 4847080 h 4939163"/>
                <a:gd name="connsiteX13" fmla="*/ 1690462 w 6932990"/>
                <a:gd name="connsiteY13" fmla="*/ 4916819 h 4939163"/>
                <a:gd name="connsiteX14" fmla="*/ 787058 w 6932990"/>
                <a:gd name="connsiteY14" fmla="*/ 4931077 h 493916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483987 w 6932224"/>
                <a:gd name="connsiteY8" fmla="*/ 493741 h 4965673"/>
                <a:gd name="connsiteX9" fmla="*/ 4168452 w 6932224"/>
                <a:gd name="connsiteY9" fmla="*/ 1575968 h 4965673"/>
                <a:gd name="connsiteX10" fmla="*/ 3971028 w 6932224"/>
                <a:gd name="connsiteY10" fmla="*/ 3594219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843910 w 6932224"/>
                <a:gd name="connsiteY8" fmla="*/ 1184405 h 4965673"/>
                <a:gd name="connsiteX9" fmla="*/ 4168452 w 6932224"/>
                <a:gd name="connsiteY9" fmla="*/ 1575968 h 4965673"/>
                <a:gd name="connsiteX10" fmla="*/ 3971028 w 6932224"/>
                <a:gd name="connsiteY10" fmla="*/ 3594219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843910 w 6932224"/>
                <a:gd name="connsiteY8" fmla="*/ 1184405 h 4965673"/>
                <a:gd name="connsiteX9" fmla="*/ 4742384 w 6932224"/>
                <a:gd name="connsiteY9" fmla="*/ 2286087 h 4965673"/>
                <a:gd name="connsiteX10" fmla="*/ 3971028 w 6932224"/>
                <a:gd name="connsiteY10" fmla="*/ 3594219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4"/>
                <a:gd name="connsiteY0" fmla="*/ 4965673 h 4965673"/>
                <a:gd name="connsiteX1" fmla="*/ 1213820 w 6932224"/>
                <a:gd name="connsiteY1" fmla="*/ 4099983 h 4965673"/>
                <a:gd name="connsiteX2" fmla="*/ 1725620 w 6932224"/>
                <a:gd name="connsiteY2" fmla="*/ 3051174 h 4965673"/>
                <a:gd name="connsiteX3" fmla="*/ 3006770 w 6932224"/>
                <a:gd name="connsiteY3" fmla="*/ 979690 h 4965673"/>
                <a:gd name="connsiteX4" fmla="*/ 4002854 w 6932224"/>
                <a:gd name="connsiteY4" fmla="*/ 227300 h 4965673"/>
                <a:gd name="connsiteX5" fmla="*/ 5232039 w 6932224"/>
                <a:gd name="connsiteY5" fmla="*/ 67426 h 4965673"/>
                <a:gd name="connsiteX6" fmla="*/ 6932220 w 6932224"/>
                <a:gd name="connsiteY6" fmla="*/ 36119 h 4965673"/>
                <a:gd name="connsiteX7" fmla="*/ 5248393 w 6932224"/>
                <a:gd name="connsiteY7" fmla="*/ 567874 h 4965673"/>
                <a:gd name="connsiteX8" fmla="*/ 4843910 w 6932224"/>
                <a:gd name="connsiteY8" fmla="*/ 1184405 h 4965673"/>
                <a:gd name="connsiteX9" fmla="*/ 4742384 w 6932224"/>
                <a:gd name="connsiteY9" fmla="*/ 2286087 h 4965673"/>
                <a:gd name="connsiteX10" fmla="*/ 4253130 w 6932224"/>
                <a:gd name="connsiteY10" fmla="*/ 3983325 h 4965673"/>
                <a:gd name="connsiteX11" fmla="*/ 3654435 w 6932224"/>
                <a:gd name="connsiteY11" fmla="*/ 4643449 h 4965673"/>
                <a:gd name="connsiteX12" fmla="*/ 3009149 w 6932224"/>
                <a:gd name="connsiteY12" fmla="*/ 4873590 h 4965673"/>
                <a:gd name="connsiteX13" fmla="*/ 1690462 w 6932224"/>
                <a:gd name="connsiteY13" fmla="*/ 4943329 h 4965673"/>
                <a:gd name="connsiteX14" fmla="*/ 787058 w 6932224"/>
                <a:gd name="connsiteY14" fmla="*/ 4957587 h 4965673"/>
                <a:gd name="connsiteX0" fmla="*/ 0 w 6932223"/>
                <a:gd name="connsiteY0" fmla="*/ 4965673 h 4965673"/>
                <a:gd name="connsiteX1" fmla="*/ 1213820 w 6932223"/>
                <a:gd name="connsiteY1" fmla="*/ 4099983 h 4965673"/>
                <a:gd name="connsiteX2" fmla="*/ 1725620 w 6932223"/>
                <a:gd name="connsiteY2" fmla="*/ 3051174 h 4965673"/>
                <a:gd name="connsiteX3" fmla="*/ 3006770 w 6932223"/>
                <a:gd name="connsiteY3" fmla="*/ 979690 h 4965673"/>
                <a:gd name="connsiteX4" fmla="*/ 4002854 w 6932223"/>
                <a:gd name="connsiteY4" fmla="*/ 227300 h 4965673"/>
                <a:gd name="connsiteX5" fmla="*/ 5232039 w 6932223"/>
                <a:gd name="connsiteY5" fmla="*/ 67426 h 4965673"/>
                <a:gd name="connsiteX6" fmla="*/ 6932220 w 6932223"/>
                <a:gd name="connsiteY6" fmla="*/ 36119 h 4965673"/>
                <a:gd name="connsiteX7" fmla="*/ 5248393 w 6932223"/>
                <a:gd name="connsiteY7" fmla="*/ 567874 h 4965673"/>
                <a:gd name="connsiteX8" fmla="*/ 5330293 w 6932223"/>
                <a:gd name="connsiteY8" fmla="*/ 1223316 h 4965673"/>
                <a:gd name="connsiteX9" fmla="*/ 4742384 w 6932223"/>
                <a:gd name="connsiteY9" fmla="*/ 2286087 h 4965673"/>
                <a:gd name="connsiteX10" fmla="*/ 4253130 w 6932223"/>
                <a:gd name="connsiteY10" fmla="*/ 3983325 h 4965673"/>
                <a:gd name="connsiteX11" fmla="*/ 3654435 w 6932223"/>
                <a:gd name="connsiteY11" fmla="*/ 4643449 h 4965673"/>
                <a:gd name="connsiteX12" fmla="*/ 3009149 w 6932223"/>
                <a:gd name="connsiteY12" fmla="*/ 4873590 h 4965673"/>
                <a:gd name="connsiteX13" fmla="*/ 1690462 w 6932223"/>
                <a:gd name="connsiteY13" fmla="*/ 4943329 h 4965673"/>
                <a:gd name="connsiteX14" fmla="*/ 787058 w 6932223"/>
                <a:gd name="connsiteY14" fmla="*/ 4957587 h 4965673"/>
                <a:gd name="connsiteX0" fmla="*/ 0 w 6946427"/>
                <a:gd name="connsiteY0" fmla="*/ 4975025 h 4975025"/>
                <a:gd name="connsiteX1" fmla="*/ 1213820 w 6946427"/>
                <a:gd name="connsiteY1" fmla="*/ 4109335 h 4975025"/>
                <a:gd name="connsiteX2" fmla="*/ 1725620 w 6946427"/>
                <a:gd name="connsiteY2" fmla="*/ 3060526 h 4975025"/>
                <a:gd name="connsiteX3" fmla="*/ 3006770 w 6946427"/>
                <a:gd name="connsiteY3" fmla="*/ 989042 h 4975025"/>
                <a:gd name="connsiteX4" fmla="*/ 4002854 w 6946427"/>
                <a:gd name="connsiteY4" fmla="*/ 236652 h 4975025"/>
                <a:gd name="connsiteX5" fmla="*/ 5232039 w 6946427"/>
                <a:gd name="connsiteY5" fmla="*/ 76778 h 4975025"/>
                <a:gd name="connsiteX6" fmla="*/ 6932220 w 6946427"/>
                <a:gd name="connsiteY6" fmla="*/ 45471 h 4975025"/>
                <a:gd name="connsiteX7" fmla="*/ 6007151 w 6946427"/>
                <a:gd name="connsiteY7" fmla="*/ 703685 h 4975025"/>
                <a:gd name="connsiteX8" fmla="*/ 5330293 w 6946427"/>
                <a:gd name="connsiteY8" fmla="*/ 1232668 h 4975025"/>
                <a:gd name="connsiteX9" fmla="*/ 4742384 w 6946427"/>
                <a:gd name="connsiteY9" fmla="*/ 2295439 h 4975025"/>
                <a:gd name="connsiteX10" fmla="*/ 4253130 w 6946427"/>
                <a:gd name="connsiteY10" fmla="*/ 3992677 h 4975025"/>
                <a:gd name="connsiteX11" fmla="*/ 3654435 w 6946427"/>
                <a:gd name="connsiteY11" fmla="*/ 4652801 h 4975025"/>
                <a:gd name="connsiteX12" fmla="*/ 3009149 w 6946427"/>
                <a:gd name="connsiteY12" fmla="*/ 4882942 h 4975025"/>
                <a:gd name="connsiteX13" fmla="*/ 1690462 w 6946427"/>
                <a:gd name="connsiteY13" fmla="*/ 4952681 h 4975025"/>
                <a:gd name="connsiteX14" fmla="*/ 787058 w 6946427"/>
                <a:gd name="connsiteY14" fmla="*/ 4966939 h 4975025"/>
                <a:gd name="connsiteX0" fmla="*/ 0 w 7071373"/>
                <a:gd name="connsiteY0" fmla="*/ 5023841 h 5023841"/>
                <a:gd name="connsiteX1" fmla="*/ 1213820 w 7071373"/>
                <a:gd name="connsiteY1" fmla="*/ 4158151 h 5023841"/>
                <a:gd name="connsiteX2" fmla="*/ 1725620 w 7071373"/>
                <a:gd name="connsiteY2" fmla="*/ 3109342 h 5023841"/>
                <a:gd name="connsiteX3" fmla="*/ 3006770 w 7071373"/>
                <a:gd name="connsiteY3" fmla="*/ 1037858 h 5023841"/>
                <a:gd name="connsiteX4" fmla="*/ 4002854 w 7071373"/>
                <a:gd name="connsiteY4" fmla="*/ 285468 h 5023841"/>
                <a:gd name="connsiteX5" fmla="*/ 5232039 w 7071373"/>
                <a:gd name="connsiteY5" fmla="*/ 125594 h 5023841"/>
                <a:gd name="connsiteX6" fmla="*/ 7058679 w 7071373"/>
                <a:gd name="connsiteY6" fmla="*/ 35921 h 5023841"/>
                <a:gd name="connsiteX7" fmla="*/ 6007151 w 7071373"/>
                <a:gd name="connsiteY7" fmla="*/ 752501 h 5023841"/>
                <a:gd name="connsiteX8" fmla="*/ 5330293 w 7071373"/>
                <a:gd name="connsiteY8" fmla="*/ 1281484 h 5023841"/>
                <a:gd name="connsiteX9" fmla="*/ 4742384 w 7071373"/>
                <a:gd name="connsiteY9" fmla="*/ 2344255 h 5023841"/>
                <a:gd name="connsiteX10" fmla="*/ 4253130 w 7071373"/>
                <a:gd name="connsiteY10" fmla="*/ 4041493 h 5023841"/>
                <a:gd name="connsiteX11" fmla="*/ 3654435 w 7071373"/>
                <a:gd name="connsiteY11" fmla="*/ 4701617 h 5023841"/>
                <a:gd name="connsiteX12" fmla="*/ 3009149 w 7071373"/>
                <a:gd name="connsiteY12" fmla="*/ 4931758 h 5023841"/>
                <a:gd name="connsiteX13" fmla="*/ 1690462 w 7071373"/>
                <a:gd name="connsiteY13" fmla="*/ 5001497 h 5023841"/>
                <a:gd name="connsiteX14" fmla="*/ 787058 w 7071373"/>
                <a:gd name="connsiteY14" fmla="*/ 5015755 h 5023841"/>
                <a:gd name="connsiteX0" fmla="*/ 0 w 6946427"/>
                <a:gd name="connsiteY0" fmla="*/ 4998885 h 4998885"/>
                <a:gd name="connsiteX1" fmla="*/ 1213820 w 6946427"/>
                <a:gd name="connsiteY1" fmla="*/ 4133195 h 4998885"/>
                <a:gd name="connsiteX2" fmla="*/ 1725620 w 6946427"/>
                <a:gd name="connsiteY2" fmla="*/ 3084386 h 4998885"/>
                <a:gd name="connsiteX3" fmla="*/ 3006770 w 6946427"/>
                <a:gd name="connsiteY3" fmla="*/ 1012902 h 4998885"/>
                <a:gd name="connsiteX4" fmla="*/ 4002854 w 6946427"/>
                <a:gd name="connsiteY4" fmla="*/ 260512 h 4998885"/>
                <a:gd name="connsiteX5" fmla="*/ 5232039 w 6946427"/>
                <a:gd name="connsiteY5" fmla="*/ 100638 h 4998885"/>
                <a:gd name="connsiteX6" fmla="*/ 6932220 w 6946427"/>
                <a:gd name="connsiteY6" fmla="*/ 40148 h 4998885"/>
                <a:gd name="connsiteX7" fmla="*/ 6007151 w 6946427"/>
                <a:gd name="connsiteY7" fmla="*/ 727545 h 4998885"/>
                <a:gd name="connsiteX8" fmla="*/ 5330293 w 6946427"/>
                <a:gd name="connsiteY8" fmla="*/ 1256528 h 4998885"/>
                <a:gd name="connsiteX9" fmla="*/ 4742384 w 6946427"/>
                <a:gd name="connsiteY9" fmla="*/ 2319299 h 4998885"/>
                <a:gd name="connsiteX10" fmla="*/ 4253130 w 6946427"/>
                <a:gd name="connsiteY10" fmla="*/ 4016537 h 4998885"/>
                <a:gd name="connsiteX11" fmla="*/ 3654435 w 6946427"/>
                <a:gd name="connsiteY11" fmla="*/ 4676661 h 4998885"/>
                <a:gd name="connsiteX12" fmla="*/ 3009149 w 6946427"/>
                <a:gd name="connsiteY12" fmla="*/ 4906802 h 4998885"/>
                <a:gd name="connsiteX13" fmla="*/ 1690462 w 6946427"/>
                <a:gd name="connsiteY13" fmla="*/ 4976541 h 4998885"/>
                <a:gd name="connsiteX14" fmla="*/ 787058 w 6946427"/>
                <a:gd name="connsiteY14" fmla="*/ 4990799 h 4998885"/>
                <a:gd name="connsiteX0" fmla="*/ 0 w 7206254"/>
                <a:gd name="connsiteY0" fmla="*/ 5023841 h 5023841"/>
                <a:gd name="connsiteX1" fmla="*/ 1213820 w 7206254"/>
                <a:gd name="connsiteY1" fmla="*/ 4158151 h 5023841"/>
                <a:gd name="connsiteX2" fmla="*/ 1725620 w 7206254"/>
                <a:gd name="connsiteY2" fmla="*/ 3109342 h 5023841"/>
                <a:gd name="connsiteX3" fmla="*/ 3006770 w 7206254"/>
                <a:gd name="connsiteY3" fmla="*/ 1037858 h 5023841"/>
                <a:gd name="connsiteX4" fmla="*/ 4002854 w 7206254"/>
                <a:gd name="connsiteY4" fmla="*/ 285468 h 5023841"/>
                <a:gd name="connsiteX5" fmla="*/ 5232039 w 7206254"/>
                <a:gd name="connsiteY5" fmla="*/ 125594 h 5023841"/>
                <a:gd name="connsiteX6" fmla="*/ 7194867 w 7206254"/>
                <a:gd name="connsiteY6" fmla="*/ 35921 h 5023841"/>
                <a:gd name="connsiteX7" fmla="*/ 6007151 w 7206254"/>
                <a:gd name="connsiteY7" fmla="*/ 752501 h 5023841"/>
                <a:gd name="connsiteX8" fmla="*/ 5330293 w 7206254"/>
                <a:gd name="connsiteY8" fmla="*/ 1281484 h 5023841"/>
                <a:gd name="connsiteX9" fmla="*/ 4742384 w 7206254"/>
                <a:gd name="connsiteY9" fmla="*/ 2344255 h 5023841"/>
                <a:gd name="connsiteX10" fmla="*/ 4253130 w 7206254"/>
                <a:gd name="connsiteY10" fmla="*/ 4041493 h 5023841"/>
                <a:gd name="connsiteX11" fmla="*/ 3654435 w 7206254"/>
                <a:gd name="connsiteY11" fmla="*/ 4701617 h 5023841"/>
                <a:gd name="connsiteX12" fmla="*/ 3009149 w 7206254"/>
                <a:gd name="connsiteY12" fmla="*/ 4931758 h 5023841"/>
                <a:gd name="connsiteX13" fmla="*/ 1690462 w 7206254"/>
                <a:gd name="connsiteY13" fmla="*/ 5001497 h 5023841"/>
                <a:gd name="connsiteX14" fmla="*/ 787058 w 7206254"/>
                <a:gd name="connsiteY14" fmla="*/ 5015755 h 5023841"/>
                <a:gd name="connsiteX0" fmla="*/ 0 w 7244513"/>
                <a:gd name="connsiteY0" fmla="*/ 5000335 h 5000335"/>
                <a:gd name="connsiteX1" fmla="*/ 1213820 w 7244513"/>
                <a:gd name="connsiteY1" fmla="*/ 4134645 h 5000335"/>
                <a:gd name="connsiteX2" fmla="*/ 1725620 w 7244513"/>
                <a:gd name="connsiteY2" fmla="*/ 3085836 h 5000335"/>
                <a:gd name="connsiteX3" fmla="*/ 3006770 w 7244513"/>
                <a:gd name="connsiteY3" fmla="*/ 1014352 h 5000335"/>
                <a:gd name="connsiteX4" fmla="*/ 4002854 w 7244513"/>
                <a:gd name="connsiteY4" fmla="*/ 261962 h 5000335"/>
                <a:gd name="connsiteX5" fmla="*/ 5232039 w 7244513"/>
                <a:gd name="connsiteY5" fmla="*/ 102088 h 5000335"/>
                <a:gd name="connsiteX6" fmla="*/ 7194867 w 7244513"/>
                <a:gd name="connsiteY6" fmla="*/ 12415 h 5000335"/>
                <a:gd name="connsiteX7" fmla="*/ 6007151 w 7244513"/>
                <a:gd name="connsiteY7" fmla="*/ 728995 h 5000335"/>
                <a:gd name="connsiteX8" fmla="*/ 5330293 w 7244513"/>
                <a:gd name="connsiteY8" fmla="*/ 1257978 h 5000335"/>
                <a:gd name="connsiteX9" fmla="*/ 4742384 w 7244513"/>
                <a:gd name="connsiteY9" fmla="*/ 2320749 h 5000335"/>
                <a:gd name="connsiteX10" fmla="*/ 4253130 w 7244513"/>
                <a:gd name="connsiteY10" fmla="*/ 4017987 h 5000335"/>
                <a:gd name="connsiteX11" fmla="*/ 3654435 w 7244513"/>
                <a:gd name="connsiteY11" fmla="*/ 4678111 h 5000335"/>
                <a:gd name="connsiteX12" fmla="*/ 3009149 w 7244513"/>
                <a:gd name="connsiteY12" fmla="*/ 4908252 h 5000335"/>
                <a:gd name="connsiteX13" fmla="*/ 1690462 w 7244513"/>
                <a:gd name="connsiteY13" fmla="*/ 4977991 h 5000335"/>
                <a:gd name="connsiteX14" fmla="*/ 787058 w 7244513"/>
                <a:gd name="connsiteY14" fmla="*/ 4992249 h 5000335"/>
                <a:gd name="connsiteX0" fmla="*/ 0 w 7244513"/>
                <a:gd name="connsiteY0" fmla="*/ 5000335 h 5000335"/>
                <a:gd name="connsiteX1" fmla="*/ 1213820 w 7244513"/>
                <a:gd name="connsiteY1" fmla="*/ 4134645 h 5000335"/>
                <a:gd name="connsiteX2" fmla="*/ 1725620 w 7244513"/>
                <a:gd name="connsiteY2" fmla="*/ 3085836 h 5000335"/>
                <a:gd name="connsiteX3" fmla="*/ 3006770 w 7244513"/>
                <a:gd name="connsiteY3" fmla="*/ 1014352 h 5000335"/>
                <a:gd name="connsiteX4" fmla="*/ 4002854 w 7244513"/>
                <a:gd name="connsiteY4" fmla="*/ 261962 h 5000335"/>
                <a:gd name="connsiteX5" fmla="*/ 5232039 w 7244513"/>
                <a:gd name="connsiteY5" fmla="*/ 102088 h 5000335"/>
                <a:gd name="connsiteX6" fmla="*/ 7194867 w 7244513"/>
                <a:gd name="connsiteY6" fmla="*/ 12415 h 5000335"/>
                <a:gd name="connsiteX7" fmla="*/ 6007151 w 7244513"/>
                <a:gd name="connsiteY7" fmla="*/ 728995 h 5000335"/>
                <a:gd name="connsiteX8" fmla="*/ 5330293 w 7244513"/>
                <a:gd name="connsiteY8" fmla="*/ 1257978 h 5000335"/>
                <a:gd name="connsiteX9" fmla="*/ 4742384 w 7244513"/>
                <a:gd name="connsiteY9" fmla="*/ 2320749 h 5000335"/>
                <a:gd name="connsiteX10" fmla="*/ 4253130 w 7244513"/>
                <a:gd name="connsiteY10" fmla="*/ 4017987 h 5000335"/>
                <a:gd name="connsiteX11" fmla="*/ 3654435 w 7244513"/>
                <a:gd name="connsiteY11" fmla="*/ 4678111 h 5000335"/>
                <a:gd name="connsiteX12" fmla="*/ 3009149 w 7244513"/>
                <a:gd name="connsiteY12" fmla="*/ 4908252 h 5000335"/>
                <a:gd name="connsiteX13" fmla="*/ 1690462 w 7244513"/>
                <a:gd name="connsiteY13" fmla="*/ 4977991 h 5000335"/>
                <a:gd name="connsiteX14" fmla="*/ 787058 w 7244513"/>
                <a:gd name="connsiteY14" fmla="*/ 4992249 h 5000335"/>
                <a:gd name="connsiteX0" fmla="*/ 0 w 7194867"/>
                <a:gd name="connsiteY0" fmla="*/ 5000335 h 5000335"/>
                <a:gd name="connsiteX1" fmla="*/ 1213820 w 7194867"/>
                <a:gd name="connsiteY1" fmla="*/ 4134645 h 5000335"/>
                <a:gd name="connsiteX2" fmla="*/ 1725620 w 7194867"/>
                <a:gd name="connsiteY2" fmla="*/ 3085836 h 5000335"/>
                <a:gd name="connsiteX3" fmla="*/ 3006770 w 7194867"/>
                <a:gd name="connsiteY3" fmla="*/ 1014352 h 5000335"/>
                <a:gd name="connsiteX4" fmla="*/ 4002854 w 7194867"/>
                <a:gd name="connsiteY4" fmla="*/ 261962 h 5000335"/>
                <a:gd name="connsiteX5" fmla="*/ 5232039 w 7194867"/>
                <a:gd name="connsiteY5" fmla="*/ 102088 h 5000335"/>
                <a:gd name="connsiteX6" fmla="*/ 7194867 w 7194867"/>
                <a:gd name="connsiteY6" fmla="*/ 12415 h 5000335"/>
                <a:gd name="connsiteX7" fmla="*/ 6007151 w 7194867"/>
                <a:gd name="connsiteY7" fmla="*/ 728995 h 5000335"/>
                <a:gd name="connsiteX8" fmla="*/ 5330293 w 7194867"/>
                <a:gd name="connsiteY8" fmla="*/ 1257978 h 5000335"/>
                <a:gd name="connsiteX9" fmla="*/ 4742384 w 7194867"/>
                <a:gd name="connsiteY9" fmla="*/ 2320749 h 5000335"/>
                <a:gd name="connsiteX10" fmla="*/ 4253130 w 7194867"/>
                <a:gd name="connsiteY10" fmla="*/ 4017987 h 5000335"/>
                <a:gd name="connsiteX11" fmla="*/ 3654435 w 7194867"/>
                <a:gd name="connsiteY11" fmla="*/ 4678111 h 5000335"/>
                <a:gd name="connsiteX12" fmla="*/ 3009149 w 7194867"/>
                <a:gd name="connsiteY12" fmla="*/ 4908252 h 5000335"/>
                <a:gd name="connsiteX13" fmla="*/ 1690462 w 7194867"/>
                <a:gd name="connsiteY13" fmla="*/ 4977991 h 5000335"/>
                <a:gd name="connsiteX14" fmla="*/ 787058 w 7194867"/>
                <a:gd name="connsiteY14" fmla="*/ 4992249 h 5000335"/>
                <a:gd name="connsiteX0" fmla="*/ 0 w 7194867"/>
                <a:gd name="connsiteY0" fmla="*/ 5000335 h 5031160"/>
                <a:gd name="connsiteX1" fmla="*/ 1213820 w 7194867"/>
                <a:gd name="connsiteY1" fmla="*/ 4134645 h 5031160"/>
                <a:gd name="connsiteX2" fmla="*/ 1725620 w 7194867"/>
                <a:gd name="connsiteY2" fmla="*/ 3085836 h 5031160"/>
                <a:gd name="connsiteX3" fmla="*/ 3006770 w 7194867"/>
                <a:gd name="connsiteY3" fmla="*/ 1014352 h 5031160"/>
                <a:gd name="connsiteX4" fmla="*/ 4002854 w 7194867"/>
                <a:gd name="connsiteY4" fmla="*/ 261962 h 5031160"/>
                <a:gd name="connsiteX5" fmla="*/ 5232039 w 7194867"/>
                <a:gd name="connsiteY5" fmla="*/ 102088 h 5031160"/>
                <a:gd name="connsiteX6" fmla="*/ 7194867 w 7194867"/>
                <a:gd name="connsiteY6" fmla="*/ 12415 h 5031160"/>
                <a:gd name="connsiteX7" fmla="*/ 6007151 w 7194867"/>
                <a:gd name="connsiteY7" fmla="*/ 728995 h 5031160"/>
                <a:gd name="connsiteX8" fmla="*/ 5330293 w 7194867"/>
                <a:gd name="connsiteY8" fmla="*/ 1257978 h 5031160"/>
                <a:gd name="connsiteX9" fmla="*/ 4742384 w 7194867"/>
                <a:gd name="connsiteY9" fmla="*/ 2320749 h 5031160"/>
                <a:gd name="connsiteX10" fmla="*/ 4253130 w 7194867"/>
                <a:gd name="connsiteY10" fmla="*/ 4017987 h 5031160"/>
                <a:gd name="connsiteX11" fmla="*/ 3654435 w 7194867"/>
                <a:gd name="connsiteY11" fmla="*/ 4678111 h 5031160"/>
                <a:gd name="connsiteX12" fmla="*/ 3009149 w 7194867"/>
                <a:gd name="connsiteY12" fmla="*/ 4908252 h 5031160"/>
                <a:gd name="connsiteX13" fmla="*/ 1690462 w 7194867"/>
                <a:gd name="connsiteY13" fmla="*/ 4977991 h 5031160"/>
                <a:gd name="connsiteX14" fmla="*/ 125577 w 7194867"/>
                <a:gd name="connsiteY14" fmla="*/ 5031160 h 5031160"/>
                <a:gd name="connsiteX0" fmla="*/ 0 w 7194867"/>
                <a:gd name="connsiteY0" fmla="*/ 5000769 h 5031594"/>
                <a:gd name="connsiteX1" fmla="*/ 1213820 w 7194867"/>
                <a:gd name="connsiteY1" fmla="*/ 4135079 h 5031594"/>
                <a:gd name="connsiteX2" fmla="*/ 1725620 w 7194867"/>
                <a:gd name="connsiteY2" fmla="*/ 3086270 h 5031594"/>
                <a:gd name="connsiteX3" fmla="*/ 3006770 w 7194867"/>
                <a:gd name="connsiteY3" fmla="*/ 1014786 h 5031594"/>
                <a:gd name="connsiteX4" fmla="*/ 4002854 w 7194867"/>
                <a:gd name="connsiteY4" fmla="*/ 291579 h 5031594"/>
                <a:gd name="connsiteX5" fmla="*/ 5232039 w 7194867"/>
                <a:gd name="connsiteY5" fmla="*/ 102522 h 5031594"/>
                <a:gd name="connsiteX6" fmla="*/ 7194867 w 7194867"/>
                <a:gd name="connsiteY6" fmla="*/ 12849 h 5031594"/>
                <a:gd name="connsiteX7" fmla="*/ 6007151 w 7194867"/>
                <a:gd name="connsiteY7" fmla="*/ 729429 h 5031594"/>
                <a:gd name="connsiteX8" fmla="*/ 5330293 w 7194867"/>
                <a:gd name="connsiteY8" fmla="*/ 1258412 h 5031594"/>
                <a:gd name="connsiteX9" fmla="*/ 4742384 w 7194867"/>
                <a:gd name="connsiteY9" fmla="*/ 2321183 h 5031594"/>
                <a:gd name="connsiteX10" fmla="*/ 4253130 w 7194867"/>
                <a:gd name="connsiteY10" fmla="*/ 4018421 h 5031594"/>
                <a:gd name="connsiteX11" fmla="*/ 3654435 w 7194867"/>
                <a:gd name="connsiteY11" fmla="*/ 4678545 h 5031594"/>
                <a:gd name="connsiteX12" fmla="*/ 3009149 w 7194867"/>
                <a:gd name="connsiteY12" fmla="*/ 4908686 h 5031594"/>
                <a:gd name="connsiteX13" fmla="*/ 1690462 w 7194867"/>
                <a:gd name="connsiteY13" fmla="*/ 4978425 h 5031594"/>
                <a:gd name="connsiteX14" fmla="*/ 125577 w 7194867"/>
                <a:gd name="connsiteY14" fmla="*/ 5031594 h 5031594"/>
                <a:gd name="connsiteX0" fmla="*/ 0 w 7194867"/>
                <a:gd name="connsiteY0" fmla="*/ 5008195 h 5039020"/>
                <a:gd name="connsiteX1" fmla="*/ 1213820 w 7194867"/>
                <a:gd name="connsiteY1" fmla="*/ 4142505 h 5039020"/>
                <a:gd name="connsiteX2" fmla="*/ 1725620 w 7194867"/>
                <a:gd name="connsiteY2" fmla="*/ 3093696 h 5039020"/>
                <a:gd name="connsiteX3" fmla="*/ 3006770 w 7194867"/>
                <a:gd name="connsiteY3" fmla="*/ 1022212 h 5039020"/>
                <a:gd name="connsiteX4" fmla="*/ 4002854 w 7194867"/>
                <a:gd name="connsiteY4" fmla="*/ 299005 h 5039020"/>
                <a:gd name="connsiteX5" fmla="*/ 5222311 w 7194867"/>
                <a:gd name="connsiteY5" fmla="*/ 61309 h 5039020"/>
                <a:gd name="connsiteX6" fmla="*/ 7194867 w 7194867"/>
                <a:gd name="connsiteY6" fmla="*/ 20275 h 5039020"/>
                <a:gd name="connsiteX7" fmla="*/ 6007151 w 7194867"/>
                <a:gd name="connsiteY7" fmla="*/ 736855 h 5039020"/>
                <a:gd name="connsiteX8" fmla="*/ 5330293 w 7194867"/>
                <a:gd name="connsiteY8" fmla="*/ 1265838 h 5039020"/>
                <a:gd name="connsiteX9" fmla="*/ 4742384 w 7194867"/>
                <a:gd name="connsiteY9" fmla="*/ 2328609 h 5039020"/>
                <a:gd name="connsiteX10" fmla="*/ 4253130 w 7194867"/>
                <a:gd name="connsiteY10" fmla="*/ 4025847 h 5039020"/>
                <a:gd name="connsiteX11" fmla="*/ 3654435 w 7194867"/>
                <a:gd name="connsiteY11" fmla="*/ 4685971 h 5039020"/>
                <a:gd name="connsiteX12" fmla="*/ 3009149 w 7194867"/>
                <a:gd name="connsiteY12" fmla="*/ 4916112 h 5039020"/>
                <a:gd name="connsiteX13" fmla="*/ 1690462 w 7194867"/>
                <a:gd name="connsiteY13" fmla="*/ 4985851 h 5039020"/>
                <a:gd name="connsiteX14" fmla="*/ 125577 w 7194867"/>
                <a:gd name="connsiteY14" fmla="*/ 5039020 h 5039020"/>
                <a:gd name="connsiteX0" fmla="*/ 0 w 7194867"/>
                <a:gd name="connsiteY0" fmla="*/ 4999867 h 5030692"/>
                <a:gd name="connsiteX1" fmla="*/ 1213820 w 7194867"/>
                <a:gd name="connsiteY1" fmla="*/ 4134177 h 5030692"/>
                <a:gd name="connsiteX2" fmla="*/ 1725620 w 7194867"/>
                <a:gd name="connsiteY2" fmla="*/ 3085368 h 5030692"/>
                <a:gd name="connsiteX3" fmla="*/ 3006770 w 7194867"/>
                <a:gd name="connsiteY3" fmla="*/ 1013884 h 5030692"/>
                <a:gd name="connsiteX4" fmla="*/ 4002854 w 7194867"/>
                <a:gd name="connsiteY4" fmla="*/ 290677 h 5030692"/>
                <a:gd name="connsiteX5" fmla="*/ 5261222 w 7194867"/>
                <a:gd name="connsiteY5" fmla="*/ 111347 h 5030692"/>
                <a:gd name="connsiteX6" fmla="*/ 7194867 w 7194867"/>
                <a:gd name="connsiteY6" fmla="*/ 11947 h 5030692"/>
                <a:gd name="connsiteX7" fmla="*/ 6007151 w 7194867"/>
                <a:gd name="connsiteY7" fmla="*/ 728527 h 5030692"/>
                <a:gd name="connsiteX8" fmla="*/ 5330293 w 7194867"/>
                <a:gd name="connsiteY8" fmla="*/ 1257510 h 5030692"/>
                <a:gd name="connsiteX9" fmla="*/ 4742384 w 7194867"/>
                <a:gd name="connsiteY9" fmla="*/ 2320281 h 5030692"/>
                <a:gd name="connsiteX10" fmla="*/ 4253130 w 7194867"/>
                <a:gd name="connsiteY10" fmla="*/ 4017519 h 5030692"/>
                <a:gd name="connsiteX11" fmla="*/ 3654435 w 7194867"/>
                <a:gd name="connsiteY11" fmla="*/ 4677643 h 5030692"/>
                <a:gd name="connsiteX12" fmla="*/ 3009149 w 7194867"/>
                <a:gd name="connsiteY12" fmla="*/ 4907784 h 5030692"/>
                <a:gd name="connsiteX13" fmla="*/ 1690462 w 7194867"/>
                <a:gd name="connsiteY13" fmla="*/ 4977523 h 5030692"/>
                <a:gd name="connsiteX14" fmla="*/ 125577 w 7194867"/>
                <a:gd name="connsiteY14" fmla="*/ 5030692 h 5030692"/>
                <a:gd name="connsiteX0" fmla="*/ 0 w 7194867"/>
                <a:gd name="connsiteY0" fmla="*/ 4999594 h 5030419"/>
                <a:gd name="connsiteX1" fmla="*/ 1213820 w 7194867"/>
                <a:gd name="connsiteY1" fmla="*/ 4133904 h 5030419"/>
                <a:gd name="connsiteX2" fmla="*/ 1725620 w 7194867"/>
                <a:gd name="connsiteY2" fmla="*/ 3085095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33904 h 5030419"/>
                <a:gd name="connsiteX2" fmla="*/ 1725620 w 7194867"/>
                <a:gd name="connsiteY2" fmla="*/ 3085095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1725620 w 7194867"/>
                <a:gd name="connsiteY2" fmla="*/ 3085095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1764531 w 7194867"/>
                <a:gd name="connsiteY2" fmla="*/ 3114278 h 5030419"/>
                <a:gd name="connsiteX3" fmla="*/ 3006770 w 7194867"/>
                <a:gd name="connsiteY3" fmla="*/ 1013611 h 5030419"/>
                <a:gd name="connsiteX4" fmla="*/ 4002854 w 7194867"/>
                <a:gd name="connsiteY4" fmla="*/ 290404 h 5030419"/>
                <a:gd name="connsiteX5" fmla="*/ 4108479 w 7194867"/>
                <a:gd name="connsiteY5" fmla="*/ 269722 h 5030419"/>
                <a:gd name="connsiteX6" fmla="*/ 5261222 w 7194867"/>
                <a:gd name="connsiteY6" fmla="*/ 111074 h 5030419"/>
                <a:gd name="connsiteX7" fmla="*/ 7194867 w 7194867"/>
                <a:gd name="connsiteY7" fmla="*/ 11674 h 5030419"/>
                <a:gd name="connsiteX8" fmla="*/ 6007151 w 7194867"/>
                <a:gd name="connsiteY8" fmla="*/ 728254 h 5030419"/>
                <a:gd name="connsiteX9" fmla="*/ 5330293 w 7194867"/>
                <a:gd name="connsiteY9" fmla="*/ 1257237 h 5030419"/>
                <a:gd name="connsiteX10" fmla="*/ 4742384 w 7194867"/>
                <a:gd name="connsiteY10" fmla="*/ 2320008 h 5030419"/>
                <a:gd name="connsiteX11" fmla="*/ 4253130 w 7194867"/>
                <a:gd name="connsiteY11" fmla="*/ 4017246 h 5030419"/>
                <a:gd name="connsiteX12" fmla="*/ 3654435 w 7194867"/>
                <a:gd name="connsiteY12" fmla="*/ 4677370 h 5030419"/>
                <a:gd name="connsiteX13" fmla="*/ 3009149 w 7194867"/>
                <a:gd name="connsiteY13" fmla="*/ 4907511 h 5030419"/>
                <a:gd name="connsiteX14" fmla="*/ 1690462 w 7194867"/>
                <a:gd name="connsiteY14" fmla="*/ 4977250 h 5030419"/>
                <a:gd name="connsiteX15" fmla="*/ 125577 w 7194867"/>
                <a:gd name="connsiteY15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09149 w 7194867"/>
                <a:gd name="connsiteY12" fmla="*/ 4907511 h 5030419"/>
                <a:gd name="connsiteX13" fmla="*/ 1690462 w 7194867"/>
                <a:gd name="connsiteY13" fmla="*/ 4977250 h 5030419"/>
                <a:gd name="connsiteX14" fmla="*/ 125577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09149 w 7194867"/>
                <a:gd name="connsiteY12" fmla="*/ 4907511 h 5030419"/>
                <a:gd name="connsiteX13" fmla="*/ 1690462 w 7194867"/>
                <a:gd name="connsiteY13" fmla="*/ 4977250 h 5030419"/>
                <a:gd name="connsiteX14" fmla="*/ 125577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09149 w 7194867"/>
                <a:gd name="connsiteY12" fmla="*/ 4907511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742384 w 7194867"/>
                <a:gd name="connsiteY9" fmla="*/ 2320008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330293 w 7194867"/>
                <a:gd name="connsiteY8" fmla="*/ 1257237 h 5030419"/>
                <a:gd name="connsiteX9" fmla="*/ 4975848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437297 w 7194867"/>
                <a:gd name="connsiteY8" fmla="*/ 1247509 h 5030419"/>
                <a:gd name="connsiteX9" fmla="*/ 4975848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437297 w 7194867"/>
                <a:gd name="connsiteY8" fmla="*/ 1247509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07151 w 7194867"/>
                <a:gd name="connsiteY7" fmla="*/ 728254 h 5030419"/>
                <a:gd name="connsiteX8" fmla="*/ 5612394 w 7194867"/>
                <a:gd name="connsiteY8" fmla="*/ 1276692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55789 w 7194867"/>
                <a:gd name="connsiteY7" fmla="*/ 728254 h 5030419"/>
                <a:gd name="connsiteX8" fmla="*/ 5612394 w 7194867"/>
                <a:gd name="connsiteY8" fmla="*/ 1276692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99594 h 5030419"/>
                <a:gd name="connsiteX1" fmla="*/ 1213820 w 7194867"/>
                <a:gd name="connsiteY1" fmla="*/ 4124176 h 5030419"/>
                <a:gd name="connsiteX2" fmla="*/ 3006770 w 7194867"/>
                <a:gd name="connsiteY2" fmla="*/ 1013611 h 5030419"/>
                <a:gd name="connsiteX3" fmla="*/ 4002854 w 7194867"/>
                <a:gd name="connsiteY3" fmla="*/ 290404 h 5030419"/>
                <a:gd name="connsiteX4" fmla="*/ 4108479 w 7194867"/>
                <a:gd name="connsiteY4" fmla="*/ 269722 h 5030419"/>
                <a:gd name="connsiteX5" fmla="*/ 5261222 w 7194867"/>
                <a:gd name="connsiteY5" fmla="*/ 111074 h 5030419"/>
                <a:gd name="connsiteX6" fmla="*/ 7194867 w 7194867"/>
                <a:gd name="connsiteY6" fmla="*/ 11674 h 5030419"/>
                <a:gd name="connsiteX7" fmla="*/ 6084972 w 7194867"/>
                <a:gd name="connsiteY7" fmla="*/ 621250 h 5030419"/>
                <a:gd name="connsiteX8" fmla="*/ 5612394 w 7194867"/>
                <a:gd name="connsiteY8" fmla="*/ 1276692 h 5030419"/>
                <a:gd name="connsiteX9" fmla="*/ 5160673 w 7194867"/>
                <a:gd name="connsiteY9" fmla="*/ 2349191 h 5030419"/>
                <a:gd name="connsiteX10" fmla="*/ 4253130 w 7194867"/>
                <a:gd name="connsiteY10" fmla="*/ 4017246 h 5030419"/>
                <a:gd name="connsiteX11" fmla="*/ 3654435 w 7194867"/>
                <a:gd name="connsiteY11" fmla="*/ 4677370 h 5030419"/>
                <a:gd name="connsiteX12" fmla="*/ 3086970 w 7194867"/>
                <a:gd name="connsiteY12" fmla="*/ 4888056 h 5030419"/>
                <a:gd name="connsiteX13" fmla="*/ 1690462 w 7194867"/>
                <a:gd name="connsiteY13" fmla="*/ 4977250 h 5030419"/>
                <a:gd name="connsiteX14" fmla="*/ 47756 w 7194867"/>
                <a:gd name="connsiteY14" fmla="*/ 5030419 h 5030419"/>
                <a:gd name="connsiteX0" fmla="*/ 0 w 7194867"/>
                <a:gd name="connsiteY0" fmla="*/ 4987920 h 5018745"/>
                <a:gd name="connsiteX1" fmla="*/ 1213820 w 7194867"/>
                <a:gd name="connsiteY1" fmla="*/ 4112502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9940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12394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13820 w 7194867"/>
                <a:gd name="connsiteY1" fmla="*/ 4112502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12394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12394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22121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084972 w 7194867"/>
                <a:gd name="connsiteY7" fmla="*/ 609576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253130 w 7194867"/>
                <a:gd name="connsiteY10" fmla="*/ 4005572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301768 w 7194867"/>
                <a:gd name="connsiteY10" fmla="*/ 4034755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5160673 w 7194867"/>
                <a:gd name="connsiteY9" fmla="*/ 2337517 h 5018745"/>
                <a:gd name="connsiteX10" fmla="*/ 4301768 w 7194867"/>
                <a:gd name="connsiteY10" fmla="*/ 4034755 h 5018745"/>
                <a:gd name="connsiteX11" fmla="*/ 3654435 w 7194867"/>
                <a:gd name="connsiteY11" fmla="*/ 4665696 h 5018745"/>
                <a:gd name="connsiteX12" fmla="*/ 3086970 w 7194867"/>
                <a:gd name="connsiteY12" fmla="*/ 4876382 h 5018745"/>
                <a:gd name="connsiteX13" fmla="*/ 1690462 w 7194867"/>
                <a:gd name="connsiteY13" fmla="*/ 4965576 h 5018745"/>
                <a:gd name="connsiteX14" fmla="*/ 47756 w 7194867"/>
                <a:gd name="connsiteY14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6191976 w 7194867"/>
                <a:gd name="connsiteY7" fmla="*/ 599849 h 5018745"/>
                <a:gd name="connsiteX8" fmla="*/ 5690215 w 7194867"/>
                <a:gd name="connsiteY8" fmla="*/ 1265018 h 5018745"/>
                <a:gd name="connsiteX9" fmla="*/ 4301768 w 7194867"/>
                <a:gd name="connsiteY9" fmla="*/ 4034755 h 5018745"/>
                <a:gd name="connsiteX10" fmla="*/ 3654435 w 7194867"/>
                <a:gd name="connsiteY10" fmla="*/ 4665696 h 5018745"/>
                <a:gd name="connsiteX11" fmla="*/ 3086970 w 7194867"/>
                <a:gd name="connsiteY11" fmla="*/ 4876382 h 5018745"/>
                <a:gd name="connsiteX12" fmla="*/ 1690462 w 7194867"/>
                <a:gd name="connsiteY12" fmla="*/ 4965576 h 5018745"/>
                <a:gd name="connsiteX13" fmla="*/ 47756 w 7194867"/>
                <a:gd name="connsiteY13" fmla="*/ 5018745 h 5018745"/>
                <a:gd name="connsiteX0" fmla="*/ 0 w 7198209"/>
                <a:gd name="connsiteY0" fmla="*/ 4987920 h 5018745"/>
                <a:gd name="connsiteX1" fmla="*/ 1223548 w 7198209"/>
                <a:gd name="connsiteY1" fmla="*/ 4151413 h 5018745"/>
                <a:gd name="connsiteX2" fmla="*/ 3006770 w 7198209"/>
                <a:gd name="connsiteY2" fmla="*/ 1001937 h 5018745"/>
                <a:gd name="connsiteX3" fmla="*/ 4002854 w 7198209"/>
                <a:gd name="connsiteY3" fmla="*/ 278730 h 5018745"/>
                <a:gd name="connsiteX4" fmla="*/ 4108479 w 7198209"/>
                <a:gd name="connsiteY4" fmla="*/ 258048 h 5018745"/>
                <a:gd name="connsiteX5" fmla="*/ 5261222 w 7198209"/>
                <a:gd name="connsiteY5" fmla="*/ 138310 h 5018745"/>
                <a:gd name="connsiteX6" fmla="*/ 7194867 w 7198209"/>
                <a:gd name="connsiteY6" fmla="*/ 0 h 5018745"/>
                <a:gd name="connsiteX7" fmla="*/ 5690215 w 7198209"/>
                <a:gd name="connsiteY7" fmla="*/ 1265018 h 5018745"/>
                <a:gd name="connsiteX8" fmla="*/ 4301768 w 7198209"/>
                <a:gd name="connsiteY8" fmla="*/ 4034755 h 5018745"/>
                <a:gd name="connsiteX9" fmla="*/ 3654435 w 7198209"/>
                <a:gd name="connsiteY9" fmla="*/ 4665696 h 5018745"/>
                <a:gd name="connsiteX10" fmla="*/ 3086970 w 7198209"/>
                <a:gd name="connsiteY10" fmla="*/ 4876382 h 5018745"/>
                <a:gd name="connsiteX11" fmla="*/ 1690462 w 7198209"/>
                <a:gd name="connsiteY11" fmla="*/ 4965576 h 5018745"/>
                <a:gd name="connsiteX12" fmla="*/ 47756 w 7198209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690215 w 7194867"/>
                <a:gd name="connsiteY7" fmla="*/ 1265018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797219 w 7194867"/>
                <a:gd name="connsiteY7" fmla="*/ 1158014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4108479 w 7194867"/>
                <a:gd name="connsiteY4" fmla="*/ 258048 h 5018745"/>
                <a:gd name="connsiteX5" fmla="*/ 5261222 w 7194867"/>
                <a:gd name="connsiteY5" fmla="*/ 138310 h 5018745"/>
                <a:gd name="connsiteX6" fmla="*/ 7194867 w 7194867"/>
                <a:gd name="connsiteY6" fmla="*/ 0 h 5018745"/>
                <a:gd name="connsiteX7" fmla="*/ 5952862 w 7194867"/>
                <a:gd name="connsiteY7" fmla="*/ 885640 h 5018745"/>
                <a:gd name="connsiteX8" fmla="*/ 4301768 w 7194867"/>
                <a:gd name="connsiteY8" fmla="*/ 4034755 h 5018745"/>
                <a:gd name="connsiteX9" fmla="*/ 3654435 w 7194867"/>
                <a:gd name="connsiteY9" fmla="*/ 4665696 h 5018745"/>
                <a:gd name="connsiteX10" fmla="*/ 3086970 w 7194867"/>
                <a:gd name="connsiteY10" fmla="*/ 4876382 h 5018745"/>
                <a:gd name="connsiteX11" fmla="*/ 1690462 w 7194867"/>
                <a:gd name="connsiteY11" fmla="*/ 4965576 h 5018745"/>
                <a:gd name="connsiteX12" fmla="*/ 47756 w 7194867"/>
                <a:gd name="connsiteY12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278730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654435 w 7194867"/>
                <a:gd name="connsiteY8" fmla="*/ 4665696 h 5018745"/>
                <a:gd name="connsiteX9" fmla="*/ 3086970 w 7194867"/>
                <a:gd name="connsiteY9" fmla="*/ 4876382 h 5018745"/>
                <a:gd name="connsiteX10" fmla="*/ 1690462 w 7194867"/>
                <a:gd name="connsiteY10" fmla="*/ 4965576 h 5018745"/>
                <a:gd name="connsiteX11" fmla="*/ 47756 w 7194867"/>
                <a:gd name="connsiteY11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76382 h 5018745"/>
                <a:gd name="connsiteX9" fmla="*/ 1690462 w 7194867"/>
                <a:gd name="connsiteY9" fmla="*/ 4965576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76382 h 5018745"/>
                <a:gd name="connsiteX9" fmla="*/ 1690462 w 7194867"/>
                <a:gd name="connsiteY9" fmla="*/ 4965576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65576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301768 w 7194867"/>
                <a:gd name="connsiteY7" fmla="*/ 4034755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086970 w 7194867"/>
                <a:gd name="connsiteY8" fmla="*/ 4827743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18745"/>
                <a:gd name="connsiteX1" fmla="*/ 1223548 w 7194867"/>
                <a:gd name="connsiteY1" fmla="*/ 4151413 h 5018745"/>
                <a:gd name="connsiteX2" fmla="*/ 3006770 w 7194867"/>
                <a:gd name="connsiteY2" fmla="*/ 1001937 h 5018745"/>
                <a:gd name="connsiteX3" fmla="*/ 4002854 w 7194867"/>
                <a:gd name="connsiteY3" fmla="*/ 327368 h 5018745"/>
                <a:gd name="connsiteX4" fmla="*/ 5261222 w 7194867"/>
                <a:gd name="connsiteY4" fmla="*/ 138310 h 5018745"/>
                <a:gd name="connsiteX5" fmla="*/ 7194867 w 7194867"/>
                <a:gd name="connsiteY5" fmla="*/ 0 h 5018745"/>
                <a:gd name="connsiteX6" fmla="*/ 5952862 w 7194867"/>
                <a:gd name="connsiteY6" fmla="*/ 885640 h 5018745"/>
                <a:gd name="connsiteX7" fmla="*/ 4243402 w 7194867"/>
                <a:gd name="connsiteY7" fmla="*/ 4083393 h 5018745"/>
                <a:gd name="connsiteX8" fmla="*/ 3155064 w 7194867"/>
                <a:gd name="connsiteY8" fmla="*/ 4837471 h 5018745"/>
                <a:gd name="connsiteX9" fmla="*/ 1690462 w 7194867"/>
                <a:gd name="connsiteY9" fmla="*/ 4985031 h 5018745"/>
                <a:gd name="connsiteX10" fmla="*/ 47756 w 7194867"/>
                <a:gd name="connsiteY10" fmla="*/ 5018745 h 5018745"/>
                <a:gd name="connsiteX0" fmla="*/ 0 w 7194867"/>
                <a:gd name="connsiteY0" fmla="*/ 4987920 h 5047928"/>
                <a:gd name="connsiteX1" fmla="*/ 1223548 w 7194867"/>
                <a:gd name="connsiteY1" fmla="*/ 4151413 h 5047928"/>
                <a:gd name="connsiteX2" fmla="*/ 3006770 w 7194867"/>
                <a:gd name="connsiteY2" fmla="*/ 1001937 h 5047928"/>
                <a:gd name="connsiteX3" fmla="*/ 4002854 w 7194867"/>
                <a:gd name="connsiteY3" fmla="*/ 327368 h 5047928"/>
                <a:gd name="connsiteX4" fmla="*/ 5261222 w 7194867"/>
                <a:gd name="connsiteY4" fmla="*/ 138310 h 5047928"/>
                <a:gd name="connsiteX5" fmla="*/ 7194867 w 7194867"/>
                <a:gd name="connsiteY5" fmla="*/ 0 h 5047928"/>
                <a:gd name="connsiteX6" fmla="*/ 5952862 w 7194867"/>
                <a:gd name="connsiteY6" fmla="*/ 885640 h 5047928"/>
                <a:gd name="connsiteX7" fmla="*/ 4243402 w 7194867"/>
                <a:gd name="connsiteY7" fmla="*/ 4083393 h 5047928"/>
                <a:gd name="connsiteX8" fmla="*/ 3155064 w 7194867"/>
                <a:gd name="connsiteY8" fmla="*/ 4837471 h 5047928"/>
                <a:gd name="connsiteX9" fmla="*/ 1690462 w 7194867"/>
                <a:gd name="connsiteY9" fmla="*/ 4985031 h 5047928"/>
                <a:gd name="connsiteX10" fmla="*/ 47756 w 7194867"/>
                <a:gd name="connsiteY10" fmla="*/ 5047928 h 5047928"/>
                <a:gd name="connsiteX0" fmla="*/ 0 w 7194867"/>
                <a:gd name="connsiteY0" fmla="*/ 4987920 h 5038201"/>
                <a:gd name="connsiteX1" fmla="*/ 1223548 w 7194867"/>
                <a:gd name="connsiteY1" fmla="*/ 4151413 h 5038201"/>
                <a:gd name="connsiteX2" fmla="*/ 3006770 w 7194867"/>
                <a:gd name="connsiteY2" fmla="*/ 1001937 h 5038201"/>
                <a:gd name="connsiteX3" fmla="*/ 4002854 w 7194867"/>
                <a:gd name="connsiteY3" fmla="*/ 327368 h 5038201"/>
                <a:gd name="connsiteX4" fmla="*/ 5261222 w 7194867"/>
                <a:gd name="connsiteY4" fmla="*/ 138310 h 5038201"/>
                <a:gd name="connsiteX5" fmla="*/ 7194867 w 7194867"/>
                <a:gd name="connsiteY5" fmla="*/ 0 h 5038201"/>
                <a:gd name="connsiteX6" fmla="*/ 5952862 w 7194867"/>
                <a:gd name="connsiteY6" fmla="*/ 885640 h 5038201"/>
                <a:gd name="connsiteX7" fmla="*/ 4243402 w 7194867"/>
                <a:gd name="connsiteY7" fmla="*/ 4083393 h 5038201"/>
                <a:gd name="connsiteX8" fmla="*/ 3155064 w 7194867"/>
                <a:gd name="connsiteY8" fmla="*/ 4837471 h 5038201"/>
                <a:gd name="connsiteX9" fmla="*/ 1690462 w 7194867"/>
                <a:gd name="connsiteY9" fmla="*/ 4985031 h 5038201"/>
                <a:gd name="connsiteX10" fmla="*/ 67211 w 7194867"/>
                <a:gd name="connsiteY10" fmla="*/ 5038201 h 5038201"/>
                <a:gd name="connsiteX0" fmla="*/ 0 w 7146229"/>
                <a:gd name="connsiteY0" fmla="*/ 5065741 h 5065741"/>
                <a:gd name="connsiteX1" fmla="*/ 1174910 w 7146229"/>
                <a:gd name="connsiteY1" fmla="*/ 4151413 h 5065741"/>
                <a:gd name="connsiteX2" fmla="*/ 2958132 w 7146229"/>
                <a:gd name="connsiteY2" fmla="*/ 1001937 h 5065741"/>
                <a:gd name="connsiteX3" fmla="*/ 3954216 w 7146229"/>
                <a:gd name="connsiteY3" fmla="*/ 327368 h 5065741"/>
                <a:gd name="connsiteX4" fmla="*/ 5212584 w 7146229"/>
                <a:gd name="connsiteY4" fmla="*/ 138310 h 5065741"/>
                <a:gd name="connsiteX5" fmla="*/ 7146229 w 7146229"/>
                <a:gd name="connsiteY5" fmla="*/ 0 h 5065741"/>
                <a:gd name="connsiteX6" fmla="*/ 5904224 w 7146229"/>
                <a:gd name="connsiteY6" fmla="*/ 885640 h 5065741"/>
                <a:gd name="connsiteX7" fmla="*/ 4194764 w 7146229"/>
                <a:gd name="connsiteY7" fmla="*/ 4083393 h 5065741"/>
                <a:gd name="connsiteX8" fmla="*/ 3106426 w 7146229"/>
                <a:gd name="connsiteY8" fmla="*/ 4837471 h 5065741"/>
                <a:gd name="connsiteX9" fmla="*/ 1641824 w 7146229"/>
                <a:gd name="connsiteY9" fmla="*/ 4985031 h 5065741"/>
                <a:gd name="connsiteX10" fmla="*/ 18573 w 7146229"/>
                <a:gd name="connsiteY10" fmla="*/ 5038201 h 5065741"/>
                <a:gd name="connsiteX0" fmla="*/ 0 w 7146229"/>
                <a:gd name="connsiteY0" fmla="*/ 5065741 h 5065741"/>
                <a:gd name="connsiteX1" fmla="*/ 1174910 w 7146229"/>
                <a:gd name="connsiteY1" fmla="*/ 4151413 h 5065741"/>
                <a:gd name="connsiteX2" fmla="*/ 2958132 w 7146229"/>
                <a:gd name="connsiteY2" fmla="*/ 1001937 h 5065741"/>
                <a:gd name="connsiteX3" fmla="*/ 3954216 w 7146229"/>
                <a:gd name="connsiteY3" fmla="*/ 327368 h 5065741"/>
                <a:gd name="connsiteX4" fmla="*/ 5212584 w 7146229"/>
                <a:gd name="connsiteY4" fmla="*/ 138310 h 5065741"/>
                <a:gd name="connsiteX5" fmla="*/ 7146229 w 7146229"/>
                <a:gd name="connsiteY5" fmla="*/ 0 h 5065741"/>
                <a:gd name="connsiteX6" fmla="*/ 5904224 w 7146229"/>
                <a:gd name="connsiteY6" fmla="*/ 885640 h 5065741"/>
                <a:gd name="connsiteX7" fmla="*/ 4194764 w 7146229"/>
                <a:gd name="connsiteY7" fmla="*/ 4083393 h 5065741"/>
                <a:gd name="connsiteX8" fmla="*/ 3106426 w 7146229"/>
                <a:gd name="connsiteY8" fmla="*/ 4837471 h 5065741"/>
                <a:gd name="connsiteX9" fmla="*/ 1641824 w 7146229"/>
                <a:gd name="connsiteY9" fmla="*/ 4985031 h 5065741"/>
                <a:gd name="connsiteX10" fmla="*/ 18573 w 7146229"/>
                <a:gd name="connsiteY10" fmla="*/ 5038201 h 5065741"/>
                <a:gd name="connsiteX0" fmla="*/ 0 w 7146229"/>
                <a:gd name="connsiteY0" fmla="*/ 5065741 h 5065741"/>
                <a:gd name="connsiteX1" fmla="*/ 1174910 w 7146229"/>
                <a:gd name="connsiteY1" fmla="*/ 4151413 h 5065741"/>
                <a:gd name="connsiteX2" fmla="*/ 2958132 w 7146229"/>
                <a:gd name="connsiteY2" fmla="*/ 1001937 h 5065741"/>
                <a:gd name="connsiteX3" fmla="*/ 3954216 w 7146229"/>
                <a:gd name="connsiteY3" fmla="*/ 327368 h 5065741"/>
                <a:gd name="connsiteX4" fmla="*/ 5212584 w 7146229"/>
                <a:gd name="connsiteY4" fmla="*/ 138310 h 5065741"/>
                <a:gd name="connsiteX5" fmla="*/ 7146229 w 7146229"/>
                <a:gd name="connsiteY5" fmla="*/ 0 h 5065741"/>
                <a:gd name="connsiteX6" fmla="*/ 5904224 w 7146229"/>
                <a:gd name="connsiteY6" fmla="*/ 885640 h 5065741"/>
                <a:gd name="connsiteX7" fmla="*/ 4194764 w 7146229"/>
                <a:gd name="connsiteY7" fmla="*/ 4083393 h 5065741"/>
                <a:gd name="connsiteX8" fmla="*/ 3106426 w 7146229"/>
                <a:gd name="connsiteY8" fmla="*/ 4837471 h 5065741"/>
                <a:gd name="connsiteX9" fmla="*/ 1641824 w 7146229"/>
                <a:gd name="connsiteY9" fmla="*/ 4985031 h 5065741"/>
                <a:gd name="connsiteX10" fmla="*/ 18573 w 7146229"/>
                <a:gd name="connsiteY10" fmla="*/ 5038201 h 5065741"/>
                <a:gd name="connsiteX0" fmla="*/ 0 w 7146229"/>
                <a:gd name="connsiteY0" fmla="*/ 5065741 h 5078823"/>
                <a:gd name="connsiteX1" fmla="*/ 1174910 w 7146229"/>
                <a:gd name="connsiteY1" fmla="*/ 4151413 h 5078823"/>
                <a:gd name="connsiteX2" fmla="*/ 2958132 w 7146229"/>
                <a:gd name="connsiteY2" fmla="*/ 1001937 h 5078823"/>
                <a:gd name="connsiteX3" fmla="*/ 3954216 w 7146229"/>
                <a:gd name="connsiteY3" fmla="*/ 327368 h 5078823"/>
                <a:gd name="connsiteX4" fmla="*/ 5212584 w 7146229"/>
                <a:gd name="connsiteY4" fmla="*/ 138310 h 5078823"/>
                <a:gd name="connsiteX5" fmla="*/ 7146229 w 7146229"/>
                <a:gd name="connsiteY5" fmla="*/ 0 h 5078823"/>
                <a:gd name="connsiteX6" fmla="*/ 5904224 w 7146229"/>
                <a:gd name="connsiteY6" fmla="*/ 885640 h 5078823"/>
                <a:gd name="connsiteX7" fmla="*/ 4194764 w 7146229"/>
                <a:gd name="connsiteY7" fmla="*/ 4083393 h 5078823"/>
                <a:gd name="connsiteX8" fmla="*/ 3106426 w 7146229"/>
                <a:gd name="connsiteY8" fmla="*/ 4837471 h 5078823"/>
                <a:gd name="connsiteX9" fmla="*/ 1641824 w 7146229"/>
                <a:gd name="connsiteY9" fmla="*/ 4985031 h 5078823"/>
                <a:gd name="connsiteX10" fmla="*/ 18573 w 7146229"/>
                <a:gd name="connsiteY10" fmla="*/ 5078823 h 50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46229" h="5078823">
                  <a:moveTo>
                    <a:pt x="0" y="5065741"/>
                  </a:moveTo>
                  <a:cubicBezTo>
                    <a:pt x="787923" y="4881258"/>
                    <a:pt x="944535" y="4488246"/>
                    <a:pt x="1174910" y="4151413"/>
                  </a:cubicBezTo>
                  <a:cubicBezTo>
                    <a:pt x="1647843" y="3459935"/>
                    <a:pt x="2493500" y="1638248"/>
                    <a:pt x="2958132" y="1001937"/>
                  </a:cubicBezTo>
                  <a:cubicBezTo>
                    <a:pt x="3324073" y="500783"/>
                    <a:pt x="3836738" y="351787"/>
                    <a:pt x="3954216" y="327368"/>
                  </a:cubicBezTo>
                  <a:cubicBezTo>
                    <a:pt x="4414315" y="231732"/>
                    <a:pt x="4680582" y="192871"/>
                    <a:pt x="5212584" y="138310"/>
                  </a:cubicBezTo>
                  <a:cubicBezTo>
                    <a:pt x="5744586" y="83749"/>
                    <a:pt x="6569572" y="31704"/>
                    <a:pt x="7146229" y="0"/>
                  </a:cubicBezTo>
                  <a:cubicBezTo>
                    <a:pt x="6692435" y="255879"/>
                    <a:pt x="6396135" y="205075"/>
                    <a:pt x="5904224" y="885640"/>
                  </a:cubicBezTo>
                  <a:cubicBezTo>
                    <a:pt x="5412313" y="1566205"/>
                    <a:pt x="4686352" y="3443408"/>
                    <a:pt x="4194764" y="4083393"/>
                  </a:cubicBezTo>
                  <a:cubicBezTo>
                    <a:pt x="3718737" y="4703120"/>
                    <a:pt x="3473023" y="4735660"/>
                    <a:pt x="3106426" y="4837471"/>
                  </a:cubicBezTo>
                  <a:cubicBezTo>
                    <a:pt x="2837320" y="4912207"/>
                    <a:pt x="2156466" y="4944806"/>
                    <a:pt x="1641824" y="4985031"/>
                  </a:cubicBezTo>
                  <a:cubicBezTo>
                    <a:pt x="1127182" y="5025256"/>
                    <a:pt x="566142" y="5061100"/>
                    <a:pt x="18573" y="5078823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9" name="Přímá spojnice 18"/>
            <p:cNvCxnSpPr/>
            <p:nvPr/>
          </p:nvCxnSpPr>
          <p:spPr>
            <a:xfrm>
              <a:off x="6811808" y="616973"/>
              <a:ext cx="0" cy="568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6189405" y="3410564"/>
              <a:ext cx="11702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s-CZ" dirty="0" smtClean="0"/>
                <a:t>0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véPole 20"/>
                <p:cNvSpPr txBox="1"/>
                <p:nvPr/>
              </p:nvSpPr>
              <p:spPr>
                <a:xfrm>
                  <a:off x="6811808" y="3417940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1808" y="3417940"/>
                  <a:ext cx="181139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7527105" y="340319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105" y="3403191"/>
                  <a:ext cx="181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5257604" y="3409884"/>
                  <a:ext cx="258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604" y="3409884"/>
                  <a:ext cx="25808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651" r="-20930" b="-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ovéPole 23"/>
                <p:cNvSpPr txBox="1"/>
                <p:nvPr/>
              </p:nvSpPr>
              <p:spPr>
                <a:xfrm>
                  <a:off x="4545087" y="3403191"/>
                  <a:ext cx="2580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4" name="TextovéPol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087" y="3403191"/>
                  <a:ext cx="25808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651" r="-20930" b="-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ovéPole 24"/>
                <p:cNvSpPr txBox="1"/>
                <p:nvPr/>
              </p:nvSpPr>
              <p:spPr>
                <a:xfrm>
                  <a:off x="3867370" y="3395135"/>
                  <a:ext cx="198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s-CZ" dirty="0"/>
                    <a:t>-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5" name="TextovéPol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370" y="3395135"/>
                  <a:ext cx="19877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9697" t="-28261" r="-42424" b="-5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ovéPole 42"/>
                <p:cNvSpPr txBox="1"/>
                <p:nvPr/>
              </p:nvSpPr>
              <p:spPr>
                <a:xfrm>
                  <a:off x="8259097" y="340319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3" name="TextovéPol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097" y="3403191"/>
                  <a:ext cx="18113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ovéPole 43"/>
                <p:cNvSpPr txBox="1"/>
                <p:nvPr/>
              </p:nvSpPr>
              <p:spPr>
                <a:xfrm>
                  <a:off x="8981507" y="342430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4" name="TextovéPol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507" y="3424309"/>
                  <a:ext cx="18113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bdélník 45"/>
                <p:cNvSpPr/>
                <p:nvPr/>
              </p:nvSpPr>
              <p:spPr>
                <a:xfrm>
                  <a:off x="3059359" y="3342983"/>
                  <a:ext cx="3834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0" dirty="0" smtClean="0"/>
                    <a:t>-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6" name="Obdélník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359" y="3342983"/>
                  <a:ext cx="38343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4286" t="-10000" b="-2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ovéPole 46"/>
                <p:cNvSpPr txBox="1"/>
                <p:nvPr/>
              </p:nvSpPr>
              <p:spPr>
                <a:xfrm>
                  <a:off x="8267441" y="3698625"/>
                  <a:ext cx="1115498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7" name="TextovéPol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441" y="3698625"/>
                  <a:ext cx="1115498" cy="5185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/>
                <p:cNvSpPr txBox="1"/>
                <p:nvPr/>
              </p:nvSpPr>
              <p:spPr>
                <a:xfrm>
                  <a:off x="2124717" y="2200621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8" name="TextovéPol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717" y="2200621"/>
                  <a:ext cx="35747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559" r="-16949" b="-6522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ovéPole 48"/>
                <p:cNvSpPr txBox="1"/>
                <p:nvPr/>
              </p:nvSpPr>
              <p:spPr>
                <a:xfrm>
                  <a:off x="1932935" y="4368184"/>
                  <a:ext cx="434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9" name="TextovéPol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935" y="4368184"/>
                  <a:ext cx="434414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408" r="-15493" b="-888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ovéPole 50"/>
                <p:cNvSpPr txBox="1"/>
                <p:nvPr/>
              </p:nvSpPr>
              <p:spPr>
                <a:xfrm>
                  <a:off x="2276639" y="1140477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1" name="TextovéPol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6639" y="1140477"/>
                  <a:ext cx="181140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ovéPole 51"/>
                <p:cNvSpPr txBox="1"/>
                <p:nvPr/>
              </p:nvSpPr>
              <p:spPr>
                <a:xfrm>
                  <a:off x="2245495" y="5431473"/>
                  <a:ext cx="1987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s-CZ" b="0" dirty="0" smtClean="0"/>
                    <a:t>-</a:t>
                  </a:r>
                  <a14:m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2" name="TextovéPol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495" y="5431473"/>
                  <a:ext cx="19877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69697" t="-28261" r="-42424" b="-5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ovéPole 53"/>
                <p:cNvSpPr txBox="1"/>
                <p:nvPr/>
              </p:nvSpPr>
              <p:spPr>
                <a:xfrm rot="16200000">
                  <a:off x="1610457" y="3335346"/>
                  <a:ext cx="109919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4" name="TextovéPol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610457" y="3335346"/>
                  <a:ext cx="1099194" cy="276999"/>
                </a:xfrm>
                <a:prstGeom prst="rect">
                  <a:avLst/>
                </a:prstGeom>
                <a:blipFill>
                  <a:blip r:embed="rId15"/>
                  <a:stretch>
                    <a:fillRect t="-5556" r="-31111" b="-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bdélník 25"/>
            <p:cNvSpPr/>
            <p:nvPr/>
          </p:nvSpPr>
          <p:spPr>
            <a:xfrm>
              <a:off x="3162831" y="25532"/>
              <a:ext cx="4521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palatino linotype" panose="02040502050505030304" pitchFamily="18" charset="0"/>
                </a:rPr>
                <a:t>Chrom</a:t>
              </a:r>
              <a:r>
                <a:rPr lang="cs-CZ" dirty="0" smtClean="0">
                  <a:latin typeface="palatino linotype" panose="02040502050505030304" pitchFamily="18" charset="0"/>
                </a:rPr>
                <a:t>ová ocel </a:t>
              </a:r>
              <a:r>
                <a:rPr lang="en-US" dirty="0" smtClean="0">
                  <a:latin typeface="palatino linotype" panose="02040502050505030304" pitchFamily="18" charset="0"/>
                </a:rPr>
                <a:t>(</a:t>
              </a:r>
              <a:r>
                <a:rPr lang="en-US" dirty="0">
                  <a:latin typeface="palatino linotype" panose="02040502050505030304" pitchFamily="18" charset="0"/>
                </a:rPr>
                <a:t>98Fe, 0.9Cr, 0.6 C, 0.4Mn)</a:t>
              </a:r>
              <a:endParaRPr lang="cs-CZ" dirty="0"/>
            </a:p>
          </p:txBody>
        </p:sp>
        <p:cxnSp>
          <p:nvCxnSpPr>
            <p:cNvPr id="39" name="Přímá spojnice 38"/>
            <p:cNvCxnSpPr/>
            <p:nvPr/>
          </p:nvCxnSpPr>
          <p:spPr>
            <a:xfrm>
              <a:off x="2505540" y="1816792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2516057" y="4476223"/>
              <a:ext cx="7207045" cy="14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ovéPole 41"/>
          <p:cNvSpPr txBox="1"/>
          <p:nvPr/>
        </p:nvSpPr>
        <p:spPr>
          <a:xfrm>
            <a:off x="208614" y="2471060"/>
            <a:ext cx="223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Magneticky tvrdší materiál  (středně velké koercitivní pole)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34460" y="1428375"/>
            <a:ext cx="243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Příklad hysterezní křivky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321639" y="295971"/>
            <a:ext cx="493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 smtClean="0"/>
              <a:t>16. Hysterezní </a:t>
            </a:r>
            <a:r>
              <a:rPr lang="cs-CZ" altLang="cs-CZ" sz="2400" dirty="0"/>
              <a:t>křivka feromagnetika </a:t>
            </a:r>
            <a:r>
              <a:rPr lang="cs-CZ" altLang="cs-CZ" sz="2400" dirty="0" smtClean="0"/>
              <a:t>3.</a:t>
            </a:r>
            <a:endParaRPr lang="cs-CZ" sz="2400" dirty="0"/>
          </a:p>
        </p:txBody>
      </p:sp>
      <p:sp>
        <p:nvSpPr>
          <p:cNvPr id="29" name="Obdélník 28"/>
          <p:cNvSpPr/>
          <p:nvPr/>
        </p:nvSpPr>
        <p:spPr>
          <a:xfrm>
            <a:off x="175363" y="5480042"/>
            <a:ext cx="4073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Převzato z:</a:t>
            </a:r>
          </a:p>
          <a:p>
            <a:r>
              <a:rPr lang="cs-CZ" sz="1200" dirty="0" smtClean="0"/>
              <a:t>Witold </a:t>
            </a:r>
            <a:r>
              <a:rPr lang="cs-CZ" sz="1200" dirty="0"/>
              <a:t>Mazgaj; Zbigniew Szular; Michał Sierżęg</a:t>
            </a:r>
          </a:p>
          <a:p>
            <a:r>
              <a:rPr lang="en-US" sz="1200" dirty="0"/>
              <a:t>Approximation of Hysteresis Loops of Transformer Steel Sheets</a:t>
            </a:r>
            <a:endParaRPr lang="cs-CZ" sz="1200" dirty="0"/>
          </a:p>
          <a:p>
            <a:r>
              <a:rPr lang="cs-CZ" sz="1200" dirty="0"/>
              <a:t>2018 International Symposium on Electrical Machines (SME)</a:t>
            </a:r>
          </a:p>
          <a:p>
            <a:r>
              <a:rPr lang="cs-CZ" sz="1200" dirty="0"/>
              <a:t>DOI: 10.1109/SME43824.2018</a:t>
            </a:r>
          </a:p>
          <a:p>
            <a:endParaRPr lang="cs-CZ" sz="1200" dirty="0"/>
          </a:p>
          <a:p>
            <a:r>
              <a:rPr lang="cs-CZ" sz="1200" dirty="0"/>
              <a:t>10-13 June 2018</a:t>
            </a:r>
          </a:p>
        </p:txBody>
      </p:sp>
    </p:spTree>
    <p:extLst>
      <p:ext uri="{BB962C8B-B14F-4D97-AF65-F5344CB8AC3E}">
        <p14:creationId xmlns:p14="http://schemas.microsoft.com/office/powerpoint/2010/main" val="2662931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222062" y="980528"/>
            <a:ext cx="10808573" cy="5708001"/>
            <a:chOff x="106860" y="688152"/>
            <a:chExt cx="11363171" cy="600088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257" y="3564220"/>
              <a:ext cx="3334774" cy="256221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effectLst>
              <a:softEdge rad="317500"/>
            </a:effectLst>
          </p:spPr>
        </p:pic>
        <p:sp>
          <p:nvSpPr>
            <p:cNvPr id="2" name="Válec 1"/>
            <p:cNvSpPr/>
            <p:nvPr/>
          </p:nvSpPr>
          <p:spPr>
            <a:xfrm rot="14604496">
              <a:off x="7150078" y="-1044963"/>
              <a:ext cx="517628" cy="5148707"/>
            </a:xfrm>
            <a:prstGeom prst="can">
              <a:avLst>
                <a:gd name="adj" fmla="val 77742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Krychle 7"/>
            <p:cNvSpPr/>
            <p:nvPr/>
          </p:nvSpPr>
          <p:spPr>
            <a:xfrm>
              <a:off x="7110557" y="4235729"/>
              <a:ext cx="181949" cy="6096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Krychle 8"/>
            <p:cNvSpPr/>
            <p:nvPr/>
          </p:nvSpPr>
          <p:spPr>
            <a:xfrm>
              <a:off x="8307911" y="3626129"/>
              <a:ext cx="200297" cy="6096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Krychle 9"/>
            <p:cNvSpPr/>
            <p:nvPr/>
          </p:nvSpPr>
          <p:spPr>
            <a:xfrm>
              <a:off x="5825904" y="4845329"/>
              <a:ext cx="200297" cy="6096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1558615" y="754742"/>
              <a:ext cx="7167093" cy="4330100"/>
            </a:xfrm>
            <a:custGeom>
              <a:avLst/>
              <a:gdLst>
                <a:gd name="connsiteX0" fmla="*/ 6800631 w 7256779"/>
                <a:gd name="connsiteY0" fmla="*/ 3004354 h 4441269"/>
                <a:gd name="connsiteX1" fmla="*/ 6818048 w 7256779"/>
                <a:gd name="connsiteY1" fmla="*/ 705292 h 4441269"/>
                <a:gd name="connsiteX2" fmla="*/ 7148974 w 7256779"/>
                <a:gd name="connsiteY2" fmla="*/ 635623 h 4441269"/>
                <a:gd name="connsiteX3" fmla="*/ 7227351 w 7256779"/>
                <a:gd name="connsiteY3" fmla="*/ 86983 h 4441269"/>
                <a:gd name="connsiteX4" fmla="*/ 6696128 w 7256779"/>
                <a:gd name="connsiteY4" fmla="*/ 26023 h 4441269"/>
                <a:gd name="connsiteX5" fmla="*/ 6243282 w 7256779"/>
                <a:gd name="connsiteY5" fmla="*/ 339532 h 4441269"/>
                <a:gd name="connsiteX6" fmla="*/ 3264951 w 7256779"/>
                <a:gd name="connsiteY6" fmla="*/ 1750320 h 4441269"/>
                <a:gd name="connsiteX7" fmla="*/ 321454 w 7256779"/>
                <a:gd name="connsiteY7" fmla="*/ 2690846 h 4441269"/>
                <a:gd name="connsiteX8" fmla="*/ 77614 w 7256779"/>
                <a:gd name="connsiteY8" fmla="*/ 4441269 h 4441269"/>
                <a:gd name="connsiteX9" fmla="*/ 77614 w 7256779"/>
                <a:gd name="connsiteY9" fmla="*/ 4441269 h 4441269"/>
                <a:gd name="connsiteX0" fmla="*/ 6800631 w 7256779"/>
                <a:gd name="connsiteY0" fmla="*/ 3004354 h 4441269"/>
                <a:gd name="connsiteX1" fmla="*/ 6807247 w 7256779"/>
                <a:gd name="connsiteY1" fmla="*/ 766994 h 4441269"/>
                <a:gd name="connsiteX2" fmla="*/ 6818048 w 7256779"/>
                <a:gd name="connsiteY2" fmla="*/ 705292 h 4441269"/>
                <a:gd name="connsiteX3" fmla="*/ 7148974 w 7256779"/>
                <a:gd name="connsiteY3" fmla="*/ 635623 h 4441269"/>
                <a:gd name="connsiteX4" fmla="*/ 7227351 w 7256779"/>
                <a:gd name="connsiteY4" fmla="*/ 86983 h 4441269"/>
                <a:gd name="connsiteX5" fmla="*/ 6696128 w 7256779"/>
                <a:gd name="connsiteY5" fmla="*/ 26023 h 4441269"/>
                <a:gd name="connsiteX6" fmla="*/ 6243282 w 7256779"/>
                <a:gd name="connsiteY6" fmla="*/ 339532 h 4441269"/>
                <a:gd name="connsiteX7" fmla="*/ 3264951 w 7256779"/>
                <a:gd name="connsiteY7" fmla="*/ 1750320 h 4441269"/>
                <a:gd name="connsiteX8" fmla="*/ 321454 w 7256779"/>
                <a:gd name="connsiteY8" fmla="*/ 2690846 h 4441269"/>
                <a:gd name="connsiteX9" fmla="*/ 77614 w 7256779"/>
                <a:gd name="connsiteY9" fmla="*/ 4441269 h 4441269"/>
                <a:gd name="connsiteX10" fmla="*/ 77614 w 7256779"/>
                <a:gd name="connsiteY10" fmla="*/ 4441269 h 4441269"/>
                <a:gd name="connsiteX0" fmla="*/ 6800631 w 7255392"/>
                <a:gd name="connsiteY0" fmla="*/ 3004354 h 4441269"/>
                <a:gd name="connsiteX1" fmla="*/ 6807247 w 7255392"/>
                <a:gd name="connsiteY1" fmla="*/ 766994 h 4441269"/>
                <a:gd name="connsiteX2" fmla="*/ 6870029 w 7255392"/>
                <a:gd name="connsiteY2" fmla="*/ 665125 h 4441269"/>
                <a:gd name="connsiteX3" fmla="*/ 7148974 w 7255392"/>
                <a:gd name="connsiteY3" fmla="*/ 635623 h 4441269"/>
                <a:gd name="connsiteX4" fmla="*/ 7227351 w 7255392"/>
                <a:gd name="connsiteY4" fmla="*/ 86983 h 4441269"/>
                <a:gd name="connsiteX5" fmla="*/ 6696128 w 7255392"/>
                <a:gd name="connsiteY5" fmla="*/ 26023 h 4441269"/>
                <a:gd name="connsiteX6" fmla="*/ 6243282 w 7255392"/>
                <a:gd name="connsiteY6" fmla="*/ 339532 h 4441269"/>
                <a:gd name="connsiteX7" fmla="*/ 3264951 w 7255392"/>
                <a:gd name="connsiteY7" fmla="*/ 1750320 h 4441269"/>
                <a:gd name="connsiteX8" fmla="*/ 321454 w 7255392"/>
                <a:gd name="connsiteY8" fmla="*/ 2690846 h 4441269"/>
                <a:gd name="connsiteX9" fmla="*/ 77614 w 7255392"/>
                <a:gd name="connsiteY9" fmla="*/ 4441269 h 4441269"/>
                <a:gd name="connsiteX10" fmla="*/ 77614 w 7255392"/>
                <a:gd name="connsiteY10" fmla="*/ 4441269 h 4441269"/>
                <a:gd name="connsiteX0" fmla="*/ 6800631 w 7254388"/>
                <a:gd name="connsiteY0" fmla="*/ 3004354 h 4441269"/>
                <a:gd name="connsiteX1" fmla="*/ 6807247 w 7254388"/>
                <a:gd name="connsiteY1" fmla="*/ 766994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44327"/>
                <a:gd name="connsiteY0" fmla="*/ 2997362 h 4434277"/>
                <a:gd name="connsiteX1" fmla="*/ 6790708 w 7244327"/>
                <a:gd name="connsiteY1" fmla="*/ 653676 h 4434277"/>
                <a:gd name="connsiteX2" fmla="*/ 6910196 w 7244327"/>
                <a:gd name="connsiteY2" fmla="*/ 601427 h 4434277"/>
                <a:gd name="connsiteX3" fmla="*/ 7094630 w 7244327"/>
                <a:gd name="connsiteY3" fmla="*/ 451422 h 4434277"/>
                <a:gd name="connsiteX4" fmla="*/ 7227351 w 7244327"/>
                <a:gd name="connsiteY4" fmla="*/ 79991 h 4434277"/>
                <a:gd name="connsiteX5" fmla="*/ 6696128 w 7244327"/>
                <a:gd name="connsiteY5" fmla="*/ 19031 h 4434277"/>
                <a:gd name="connsiteX6" fmla="*/ 6243282 w 7244327"/>
                <a:gd name="connsiteY6" fmla="*/ 332540 h 4434277"/>
                <a:gd name="connsiteX7" fmla="*/ 3264951 w 7244327"/>
                <a:gd name="connsiteY7" fmla="*/ 1743328 h 4434277"/>
                <a:gd name="connsiteX8" fmla="*/ 321454 w 7244327"/>
                <a:gd name="connsiteY8" fmla="*/ 2683854 h 4434277"/>
                <a:gd name="connsiteX9" fmla="*/ 77614 w 7244327"/>
                <a:gd name="connsiteY9" fmla="*/ 4434277 h 4434277"/>
                <a:gd name="connsiteX10" fmla="*/ 77614 w 7244327"/>
                <a:gd name="connsiteY10" fmla="*/ 4434277 h 4434277"/>
                <a:gd name="connsiteX0" fmla="*/ 6800631 w 7241747"/>
                <a:gd name="connsiteY0" fmla="*/ 2997362 h 4434277"/>
                <a:gd name="connsiteX1" fmla="*/ 6790708 w 7241747"/>
                <a:gd name="connsiteY1" fmla="*/ 653676 h 4434277"/>
                <a:gd name="connsiteX2" fmla="*/ 6910196 w 7241747"/>
                <a:gd name="connsiteY2" fmla="*/ 601427 h 4434277"/>
                <a:gd name="connsiteX3" fmla="*/ 7094630 w 7241747"/>
                <a:gd name="connsiteY3" fmla="*/ 451422 h 4434277"/>
                <a:gd name="connsiteX4" fmla="*/ 7227351 w 7241747"/>
                <a:gd name="connsiteY4" fmla="*/ 79991 h 4434277"/>
                <a:gd name="connsiteX5" fmla="*/ 6696128 w 7241747"/>
                <a:gd name="connsiteY5" fmla="*/ 19031 h 4434277"/>
                <a:gd name="connsiteX6" fmla="*/ 6243282 w 7241747"/>
                <a:gd name="connsiteY6" fmla="*/ 332540 h 4434277"/>
                <a:gd name="connsiteX7" fmla="*/ 3264951 w 7241747"/>
                <a:gd name="connsiteY7" fmla="*/ 1743328 h 4434277"/>
                <a:gd name="connsiteX8" fmla="*/ 321454 w 7241747"/>
                <a:gd name="connsiteY8" fmla="*/ 2683854 h 4434277"/>
                <a:gd name="connsiteX9" fmla="*/ 77614 w 7241747"/>
                <a:gd name="connsiteY9" fmla="*/ 4434277 h 4434277"/>
                <a:gd name="connsiteX10" fmla="*/ 77614 w 7241747"/>
                <a:gd name="connsiteY10" fmla="*/ 4434277 h 4434277"/>
                <a:gd name="connsiteX0" fmla="*/ 6800631 w 7099783"/>
                <a:gd name="connsiteY0" fmla="*/ 2982680 h 4419595"/>
                <a:gd name="connsiteX1" fmla="*/ 6790708 w 7099783"/>
                <a:gd name="connsiteY1" fmla="*/ 638994 h 4419595"/>
                <a:gd name="connsiteX2" fmla="*/ 6910196 w 7099783"/>
                <a:gd name="connsiteY2" fmla="*/ 586745 h 4419595"/>
                <a:gd name="connsiteX3" fmla="*/ 7094630 w 7099783"/>
                <a:gd name="connsiteY3" fmla="*/ 436740 h 4419595"/>
                <a:gd name="connsiteX4" fmla="*/ 7017063 w 7099783"/>
                <a:gd name="connsiteY4" fmla="*/ 155095 h 4419595"/>
                <a:gd name="connsiteX5" fmla="*/ 6696128 w 7099783"/>
                <a:gd name="connsiteY5" fmla="*/ 4349 h 4419595"/>
                <a:gd name="connsiteX6" fmla="*/ 6243282 w 7099783"/>
                <a:gd name="connsiteY6" fmla="*/ 317858 h 4419595"/>
                <a:gd name="connsiteX7" fmla="*/ 3264951 w 7099783"/>
                <a:gd name="connsiteY7" fmla="*/ 1728646 h 4419595"/>
                <a:gd name="connsiteX8" fmla="*/ 321454 w 7099783"/>
                <a:gd name="connsiteY8" fmla="*/ 2669172 h 4419595"/>
                <a:gd name="connsiteX9" fmla="*/ 77614 w 7099783"/>
                <a:gd name="connsiteY9" fmla="*/ 4419595 h 4419595"/>
                <a:gd name="connsiteX10" fmla="*/ 77614 w 7099783"/>
                <a:gd name="connsiteY10" fmla="*/ 4419595 h 4419595"/>
                <a:gd name="connsiteX0" fmla="*/ 6800631 w 7099317"/>
                <a:gd name="connsiteY0" fmla="*/ 2913193 h 4350108"/>
                <a:gd name="connsiteX1" fmla="*/ 6790708 w 7099317"/>
                <a:gd name="connsiteY1" fmla="*/ 569507 h 4350108"/>
                <a:gd name="connsiteX2" fmla="*/ 6910196 w 7099317"/>
                <a:gd name="connsiteY2" fmla="*/ 517258 h 4350108"/>
                <a:gd name="connsiteX3" fmla="*/ 7094630 w 7099317"/>
                <a:gd name="connsiteY3" fmla="*/ 367253 h 4350108"/>
                <a:gd name="connsiteX4" fmla="*/ 7017063 w 7099317"/>
                <a:gd name="connsiteY4" fmla="*/ 85608 h 4350108"/>
                <a:gd name="connsiteX5" fmla="*/ 6729208 w 7099317"/>
                <a:gd name="connsiteY5" fmla="*/ 8109 h 4350108"/>
                <a:gd name="connsiteX6" fmla="*/ 6243282 w 7099317"/>
                <a:gd name="connsiteY6" fmla="*/ 248371 h 4350108"/>
                <a:gd name="connsiteX7" fmla="*/ 3264951 w 7099317"/>
                <a:gd name="connsiteY7" fmla="*/ 1659159 h 4350108"/>
                <a:gd name="connsiteX8" fmla="*/ 321454 w 7099317"/>
                <a:gd name="connsiteY8" fmla="*/ 2599685 h 4350108"/>
                <a:gd name="connsiteX9" fmla="*/ 77614 w 7099317"/>
                <a:gd name="connsiteY9" fmla="*/ 4350108 h 4350108"/>
                <a:gd name="connsiteX10" fmla="*/ 77614 w 7099317"/>
                <a:gd name="connsiteY10" fmla="*/ 4350108 h 4350108"/>
                <a:gd name="connsiteX0" fmla="*/ 6800631 w 7099459"/>
                <a:gd name="connsiteY0" fmla="*/ 2913193 h 4350108"/>
                <a:gd name="connsiteX1" fmla="*/ 6790708 w 7099459"/>
                <a:gd name="connsiteY1" fmla="*/ 569507 h 4350108"/>
                <a:gd name="connsiteX2" fmla="*/ 6907833 w 7099459"/>
                <a:gd name="connsiteY2" fmla="*/ 529072 h 4350108"/>
                <a:gd name="connsiteX3" fmla="*/ 7094630 w 7099459"/>
                <a:gd name="connsiteY3" fmla="*/ 367253 h 4350108"/>
                <a:gd name="connsiteX4" fmla="*/ 7017063 w 7099459"/>
                <a:gd name="connsiteY4" fmla="*/ 85608 h 4350108"/>
                <a:gd name="connsiteX5" fmla="*/ 6729208 w 7099459"/>
                <a:gd name="connsiteY5" fmla="*/ 8109 h 4350108"/>
                <a:gd name="connsiteX6" fmla="*/ 6243282 w 7099459"/>
                <a:gd name="connsiteY6" fmla="*/ 248371 h 4350108"/>
                <a:gd name="connsiteX7" fmla="*/ 3264951 w 7099459"/>
                <a:gd name="connsiteY7" fmla="*/ 1659159 h 4350108"/>
                <a:gd name="connsiteX8" fmla="*/ 321454 w 7099459"/>
                <a:gd name="connsiteY8" fmla="*/ 2599685 h 4350108"/>
                <a:gd name="connsiteX9" fmla="*/ 77614 w 7099459"/>
                <a:gd name="connsiteY9" fmla="*/ 4350108 h 4350108"/>
                <a:gd name="connsiteX10" fmla="*/ 77614 w 7099459"/>
                <a:gd name="connsiteY10" fmla="*/ 4350108 h 4350108"/>
                <a:gd name="connsiteX0" fmla="*/ 6800631 w 7112782"/>
                <a:gd name="connsiteY0" fmla="*/ 2913312 h 4350227"/>
                <a:gd name="connsiteX1" fmla="*/ 6790708 w 7112782"/>
                <a:gd name="connsiteY1" fmla="*/ 569626 h 4350227"/>
                <a:gd name="connsiteX2" fmla="*/ 6907833 w 7112782"/>
                <a:gd name="connsiteY2" fmla="*/ 529191 h 4350227"/>
                <a:gd name="connsiteX3" fmla="*/ 7108807 w 7112782"/>
                <a:gd name="connsiteY3" fmla="*/ 374461 h 4350227"/>
                <a:gd name="connsiteX4" fmla="*/ 7017063 w 7112782"/>
                <a:gd name="connsiteY4" fmla="*/ 85727 h 4350227"/>
                <a:gd name="connsiteX5" fmla="*/ 6729208 w 7112782"/>
                <a:gd name="connsiteY5" fmla="*/ 8228 h 4350227"/>
                <a:gd name="connsiteX6" fmla="*/ 6243282 w 7112782"/>
                <a:gd name="connsiteY6" fmla="*/ 248490 h 4350227"/>
                <a:gd name="connsiteX7" fmla="*/ 3264951 w 7112782"/>
                <a:gd name="connsiteY7" fmla="*/ 1659278 h 4350227"/>
                <a:gd name="connsiteX8" fmla="*/ 321454 w 7112782"/>
                <a:gd name="connsiteY8" fmla="*/ 2599804 h 4350227"/>
                <a:gd name="connsiteX9" fmla="*/ 77614 w 7112782"/>
                <a:gd name="connsiteY9" fmla="*/ 4350227 h 4350227"/>
                <a:gd name="connsiteX10" fmla="*/ 77614 w 7112782"/>
                <a:gd name="connsiteY10" fmla="*/ 4350227 h 4350227"/>
                <a:gd name="connsiteX0" fmla="*/ 6800631 w 7115973"/>
                <a:gd name="connsiteY0" fmla="*/ 2916224 h 4353139"/>
                <a:gd name="connsiteX1" fmla="*/ 6790708 w 7115973"/>
                <a:gd name="connsiteY1" fmla="*/ 572538 h 4353139"/>
                <a:gd name="connsiteX2" fmla="*/ 6907833 w 7115973"/>
                <a:gd name="connsiteY2" fmla="*/ 532103 h 4353139"/>
                <a:gd name="connsiteX3" fmla="*/ 7108807 w 7115973"/>
                <a:gd name="connsiteY3" fmla="*/ 377373 h 4353139"/>
                <a:gd name="connsiteX4" fmla="*/ 7038328 w 7115973"/>
                <a:gd name="connsiteY4" fmla="*/ 74463 h 4353139"/>
                <a:gd name="connsiteX5" fmla="*/ 6729208 w 7115973"/>
                <a:gd name="connsiteY5" fmla="*/ 11140 h 4353139"/>
                <a:gd name="connsiteX6" fmla="*/ 6243282 w 7115973"/>
                <a:gd name="connsiteY6" fmla="*/ 251402 h 4353139"/>
                <a:gd name="connsiteX7" fmla="*/ 3264951 w 7115973"/>
                <a:gd name="connsiteY7" fmla="*/ 1662190 h 4353139"/>
                <a:gd name="connsiteX8" fmla="*/ 321454 w 7115973"/>
                <a:gd name="connsiteY8" fmla="*/ 2602716 h 4353139"/>
                <a:gd name="connsiteX9" fmla="*/ 77614 w 7115973"/>
                <a:gd name="connsiteY9" fmla="*/ 4353139 h 4353139"/>
                <a:gd name="connsiteX10" fmla="*/ 77614 w 7115973"/>
                <a:gd name="connsiteY10" fmla="*/ 4353139 h 4353139"/>
                <a:gd name="connsiteX0" fmla="*/ 6800631 w 7125130"/>
                <a:gd name="connsiteY0" fmla="*/ 2913081 h 4349996"/>
                <a:gd name="connsiteX1" fmla="*/ 6790708 w 7125130"/>
                <a:gd name="connsiteY1" fmla="*/ 569395 h 4349996"/>
                <a:gd name="connsiteX2" fmla="*/ 6907833 w 7125130"/>
                <a:gd name="connsiteY2" fmla="*/ 528960 h 4349996"/>
                <a:gd name="connsiteX3" fmla="*/ 7108807 w 7125130"/>
                <a:gd name="connsiteY3" fmla="*/ 374230 h 4349996"/>
                <a:gd name="connsiteX4" fmla="*/ 7104958 w 7125130"/>
                <a:gd name="connsiteY4" fmla="*/ 210251 h 4349996"/>
                <a:gd name="connsiteX5" fmla="*/ 7038328 w 7125130"/>
                <a:gd name="connsiteY5" fmla="*/ 71320 h 4349996"/>
                <a:gd name="connsiteX6" fmla="*/ 6729208 w 7125130"/>
                <a:gd name="connsiteY6" fmla="*/ 7997 h 4349996"/>
                <a:gd name="connsiteX7" fmla="*/ 6243282 w 7125130"/>
                <a:gd name="connsiteY7" fmla="*/ 248259 h 4349996"/>
                <a:gd name="connsiteX8" fmla="*/ 3264951 w 7125130"/>
                <a:gd name="connsiteY8" fmla="*/ 1659047 h 4349996"/>
                <a:gd name="connsiteX9" fmla="*/ 321454 w 7125130"/>
                <a:gd name="connsiteY9" fmla="*/ 2599573 h 4349996"/>
                <a:gd name="connsiteX10" fmla="*/ 77614 w 7125130"/>
                <a:gd name="connsiteY10" fmla="*/ 4349996 h 4349996"/>
                <a:gd name="connsiteX11" fmla="*/ 77614 w 7125130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23055 h 4359970"/>
                <a:gd name="connsiteX1" fmla="*/ 6790708 w 7131597"/>
                <a:gd name="connsiteY1" fmla="*/ 579369 h 4359970"/>
                <a:gd name="connsiteX2" fmla="*/ 6907833 w 7131597"/>
                <a:gd name="connsiteY2" fmla="*/ 538934 h 4359970"/>
                <a:gd name="connsiteX3" fmla="*/ 7108807 w 7131597"/>
                <a:gd name="connsiteY3" fmla="*/ 384204 h 4359970"/>
                <a:gd name="connsiteX4" fmla="*/ 7119134 w 7131597"/>
                <a:gd name="connsiteY4" fmla="*/ 220225 h 4359970"/>
                <a:gd name="connsiteX5" fmla="*/ 6966652 w 7131597"/>
                <a:gd name="connsiteY5" fmla="*/ 40026 h 4359970"/>
                <a:gd name="connsiteX6" fmla="*/ 6729208 w 7131597"/>
                <a:gd name="connsiteY6" fmla="*/ 17971 h 4359970"/>
                <a:gd name="connsiteX7" fmla="*/ 6243282 w 7131597"/>
                <a:gd name="connsiteY7" fmla="*/ 258233 h 4359970"/>
                <a:gd name="connsiteX8" fmla="*/ 3264951 w 7131597"/>
                <a:gd name="connsiteY8" fmla="*/ 1669021 h 4359970"/>
                <a:gd name="connsiteX9" fmla="*/ 321454 w 7131597"/>
                <a:gd name="connsiteY9" fmla="*/ 2609547 h 4359970"/>
                <a:gd name="connsiteX10" fmla="*/ 77614 w 7131597"/>
                <a:gd name="connsiteY10" fmla="*/ 4359970 h 4359970"/>
                <a:gd name="connsiteX11" fmla="*/ 77614 w 7131597"/>
                <a:gd name="connsiteY11" fmla="*/ 4359970 h 4359970"/>
                <a:gd name="connsiteX0" fmla="*/ 6800631 w 7131597"/>
                <a:gd name="connsiteY0" fmla="*/ 2920222 h 4357137"/>
                <a:gd name="connsiteX1" fmla="*/ 6790708 w 7131597"/>
                <a:gd name="connsiteY1" fmla="*/ 576536 h 4357137"/>
                <a:gd name="connsiteX2" fmla="*/ 6907833 w 7131597"/>
                <a:gd name="connsiteY2" fmla="*/ 536101 h 4357137"/>
                <a:gd name="connsiteX3" fmla="*/ 7108807 w 7131597"/>
                <a:gd name="connsiteY3" fmla="*/ 381371 h 4357137"/>
                <a:gd name="connsiteX4" fmla="*/ 7119134 w 7131597"/>
                <a:gd name="connsiteY4" fmla="*/ 217392 h 4357137"/>
                <a:gd name="connsiteX5" fmla="*/ 6990543 w 7131597"/>
                <a:gd name="connsiteY5" fmla="*/ 45881 h 4357137"/>
                <a:gd name="connsiteX6" fmla="*/ 6729208 w 7131597"/>
                <a:gd name="connsiteY6" fmla="*/ 15138 h 4357137"/>
                <a:gd name="connsiteX7" fmla="*/ 6243282 w 7131597"/>
                <a:gd name="connsiteY7" fmla="*/ 255400 h 4357137"/>
                <a:gd name="connsiteX8" fmla="*/ 3264951 w 7131597"/>
                <a:gd name="connsiteY8" fmla="*/ 1666188 h 4357137"/>
                <a:gd name="connsiteX9" fmla="*/ 321454 w 7131597"/>
                <a:gd name="connsiteY9" fmla="*/ 2606714 h 4357137"/>
                <a:gd name="connsiteX10" fmla="*/ 77614 w 7131597"/>
                <a:gd name="connsiteY10" fmla="*/ 4357137 h 4357137"/>
                <a:gd name="connsiteX11" fmla="*/ 77614 w 7131597"/>
                <a:gd name="connsiteY11" fmla="*/ 4357137 h 4357137"/>
                <a:gd name="connsiteX0" fmla="*/ 6800631 w 7131597"/>
                <a:gd name="connsiteY0" fmla="*/ 2920654 h 4357569"/>
                <a:gd name="connsiteX1" fmla="*/ 6790708 w 7131597"/>
                <a:gd name="connsiteY1" fmla="*/ 576968 h 4357569"/>
                <a:gd name="connsiteX2" fmla="*/ 6907833 w 7131597"/>
                <a:gd name="connsiteY2" fmla="*/ 536533 h 4357569"/>
                <a:gd name="connsiteX3" fmla="*/ 7108807 w 7131597"/>
                <a:gd name="connsiteY3" fmla="*/ 381803 h 4357569"/>
                <a:gd name="connsiteX4" fmla="*/ 7119134 w 7131597"/>
                <a:gd name="connsiteY4" fmla="*/ 217824 h 4357569"/>
                <a:gd name="connsiteX5" fmla="*/ 6990543 w 7131597"/>
                <a:gd name="connsiteY5" fmla="*/ 46313 h 4357569"/>
                <a:gd name="connsiteX6" fmla="*/ 6729208 w 7131597"/>
                <a:gd name="connsiteY6" fmla="*/ 15570 h 4357569"/>
                <a:gd name="connsiteX7" fmla="*/ 6243282 w 7131597"/>
                <a:gd name="connsiteY7" fmla="*/ 255832 h 4357569"/>
                <a:gd name="connsiteX8" fmla="*/ 3264951 w 7131597"/>
                <a:gd name="connsiteY8" fmla="*/ 1666620 h 4357569"/>
                <a:gd name="connsiteX9" fmla="*/ 321454 w 7131597"/>
                <a:gd name="connsiteY9" fmla="*/ 2607146 h 4357569"/>
                <a:gd name="connsiteX10" fmla="*/ 77614 w 7131597"/>
                <a:gd name="connsiteY10" fmla="*/ 4357569 h 4357569"/>
                <a:gd name="connsiteX11" fmla="*/ 77614 w 7131597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6436 h 4363351"/>
                <a:gd name="connsiteX1" fmla="*/ 6790708 w 7129824"/>
                <a:gd name="connsiteY1" fmla="*/ 582750 h 4363351"/>
                <a:gd name="connsiteX2" fmla="*/ 6936069 w 7129824"/>
                <a:gd name="connsiteY2" fmla="*/ 520595 h 4363351"/>
                <a:gd name="connsiteX3" fmla="*/ 7108807 w 7129824"/>
                <a:gd name="connsiteY3" fmla="*/ 387585 h 4363351"/>
                <a:gd name="connsiteX4" fmla="*/ 7119134 w 7129824"/>
                <a:gd name="connsiteY4" fmla="*/ 223606 h 4363351"/>
                <a:gd name="connsiteX5" fmla="*/ 6990543 w 7129824"/>
                <a:gd name="connsiteY5" fmla="*/ 52095 h 4363351"/>
                <a:gd name="connsiteX6" fmla="*/ 6729208 w 7129824"/>
                <a:gd name="connsiteY6" fmla="*/ 21352 h 4363351"/>
                <a:gd name="connsiteX7" fmla="*/ 6243282 w 7129824"/>
                <a:gd name="connsiteY7" fmla="*/ 261614 h 4363351"/>
                <a:gd name="connsiteX8" fmla="*/ 3264951 w 7129824"/>
                <a:gd name="connsiteY8" fmla="*/ 1672402 h 4363351"/>
                <a:gd name="connsiteX9" fmla="*/ 321454 w 7129824"/>
                <a:gd name="connsiteY9" fmla="*/ 2612928 h 4363351"/>
                <a:gd name="connsiteX10" fmla="*/ 77614 w 7129824"/>
                <a:gd name="connsiteY10" fmla="*/ 4363351 h 4363351"/>
                <a:gd name="connsiteX11" fmla="*/ 77614 w 7129824"/>
                <a:gd name="connsiteY11" fmla="*/ 4363351 h 4363351"/>
                <a:gd name="connsiteX0" fmla="*/ 6789519 w 7118712"/>
                <a:gd name="connsiteY0" fmla="*/ 2926436 h 4484695"/>
                <a:gd name="connsiteX1" fmla="*/ 6779596 w 7118712"/>
                <a:gd name="connsiteY1" fmla="*/ 582750 h 4484695"/>
                <a:gd name="connsiteX2" fmla="*/ 6924957 w 7118712"/>
                <a:gd name="connsiteY2" fmla="*/ 520595 h 4484695"/>
                <a:gd name="connsiteX3" fmla="*/ 7097695 w 7118712"/>
                <a:gd name="connsiteY3" fmla="*/ 387585 h 4484695"/>
                <a:gd name="connsiteX4" fmla="*/ 7108022 w 7118712"/>
                <a:gd name="connsiteY4" fmla="*/ 223606 h 4484695"/>
                <a:gd name="connsiteX5" fmla="*/ 6979431 w 7118712"/>
                <a:gd name="connsiteY5" fmla="*/ 52095 h 4484695"/>
                <a:gd name="connsiteX6" fmla="*/ 6718096 w 7118712"/>
                <a:gd name="connsiteY6" fmla="*/ 21352 h 4484695"/>
                <a:gd name="connsiteX7" fmla="*/ 6232170 w 7118712"/>
                <a:gd name="connsiteY7" fmla="*/ 261614 h 4484695"/>
                <a:gd name="connsiteX8" fmla="*/ 3253839 w 7118712"/>
                <a:gd name="connsiteY8" fmla="*/ 1672402 h 4484695"/>
                <a:gd name="connsiteX9" fmla="*/ 310342 w 7118712"/>
                <a:gd name="connsiteY9" fmla="*/ 2612928 h 4484695"/>
                <a:gd name="connsiteX10" fmla="*/ 66502 w 7118712"/>
                <a:gd name="connsiteY10" fmla="*/ 4363351 h 4484695"/>
                <a:gd name="connsiteX11" fmla="*/ 0 w 7118712"/>
                <a:gd name="connsiteY11" fmla="*/ 4330100 h 4484695"/>
                <a:gd name="connsiteX0" fmla="*/ 6813504 w 7142697"/>
                <a:gd name="connsiteY0" fmla="*/ 2926436 h 4330100"/>
                <a:gd name="connsiteX1" fmla="*/ 6803581 w 7142697"/>
                <a:gd name="connsiteY1" fmla="*/ 582750 h 4330100"/>
                <a:gd name="connsiteX2" fmla="*/ 6948942 w 7142697"/>
                <a:gd name="connsiteY2" fmla="*/ 520595 h 4330100"/>
                <a:gd name="connsiteX3" fmla="*/ 7121680 w 7142697"/>
                <a:gd name="connsiteY3" fmla="*/ 387585 h 4330100"/>
                <a:gd name="connsiteX4" fmla="*/ 7132007 w 7142697"/>
                <a:gd name="connsiteY4" fmla="*/ 223606 h 4330100"/>
                <a:gd name="connsiteX5" fmla="*/ 7003416 w 7142697"/>
                <a:gd name="connsiteY5" fmla="*/ 52095 h 4330100"/>
                <a:gd name="connsiteX6" fmla="*/ 6742081 w 7142697"/>
                <a:gd name="connsiteY6" fmla="*/ 21352 h 4330100"/>
                <a:gd name="connsiteX7" fmla="*/ 6256155 w 7142697"/>
                <a:gd name="connsiteY7" fmla="*/ 261614 h 4330100"/>
                <a:gd name="connsiteX8" fmla="*/ 3277824 w 7142697"/>
                <a:gd name="connsiteY8" fmla="*/ 1672402 h 4330100"/>
                <a:gd name="connsiteX9" fmla="*/ 334327 w 7142697"/>
                <a:gd name="connsiteY9" fmla="*/ 2612928 h 4330100"/>
                <a:gd name="connsiteX10" fmla="*/ 23985 w 7142697"/>
                <a:gd name="connsiteY10" fmla="*/ 4330100 h 4330100"/>
                <a:gd name="connsiteX0" fmla="*/ 6837900 w 7167093"/>
                <a:gd name="connsiteY0" fmla="*/ 2926436 h 4330100"/>
                <a:gd name="connsiteX1" fmla="*/ 6827977 w 7167093"/>
                <a:gd name="connsiteY1" fmla="*/ 582750 h 4330100"/>
                <a:gd name="connsiteX2" fmla="*/ 6973338 w 7167093"/>
                <a:gd name="connsiteY2" fmla="*/ 520595 h 4330100"/>
                <a:gd name="connsiteX3" fmla="*/ 7146076 w 7167093"/>
                <a:gd name="connsiteY3" fmla="*/ 387585 h 4330100"/>
                <a:gd name="connsiteX4" fmla="*/ 7156403 w 7167093"/>
                <a:gd name="connsiteY4" fmla="*/ 223606 h 4330100"/>
                <a:gd name="connsiteX5" fmla="*/ 7027812 w 7167093"/>
                <a:gd name="connsiteY5" fmla="*/ 52095 h 4330100"/>
                <a:gd name="connsiteX6" fmla="*/ 6766477 w 7167093"/>
                <a:gd name="connsiteY6" fmla="*/ 21352 h 4330100"/>
                <a:gd name="connsiteX7" fmla="*/ 6280551 w 7167093"/>
                <a:gd name="connsiteY7" fmla="*/ 261614 h 4330100"/>
                <a:gd name="connsiteX8" fmla="*/ 3302220 w 7167093"/>
                <a:gd name="connsiteY8" fmla="*/ 1672402 h 4330100"/>
                <a:gd name="connsiteX9" fmla="*/ 358723 w 7167093"/>
                <a:gd name="connsiteY9" fmla="*/ 2612928 h 4330100"/>
                <a:gd name="connsiteX10" fmla="*/ 48381 w 7167093"/>
                <a:gd name="connsiteY10" fmla="*/ 4330100 h 43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7093" h="4330100">
                  <a:moveTo>
                    <a:pt x="6837900" y="2926436"/>
                  </a:moveTo>
                  <a:cubicBezTo>
                    <a:pt x="6839003" y="2553543"/>
                    <a:pt x="6825074" y="965927"/>
                    <a:pt x="6827977" y="582750"/>
                  </a:cubicBezTo>
                  <a:cubicBezTo>
                    <a:pt x="6930572" y="537336"/>
                    <a:pt x="6924666" y="544434"/>
                    <a:pt x="6973338" y="520595"/>
                  </a:cubicBezTo>
                  <a:cubicBezTo>
                    <a:pt x="7022010" y="496756"/>
                    <a:pt x="7115565" y="437083"/>
                    <a:pt x="7146076" y="387585"/>
                  </a:cubicBezTo>
                  <a:cubicBezTo>
                    <a:pt x="7176587" y="338087"/>
                    <a:pt x="7168149" y="274091"/>
                    <a:pt x="7156403" y="223606"/>
                  </a:cubicBezTo>
                  <a:cubicBezTo>
                    <a:pt x="7128118" y="147131"/>
                    <a:pt x="7084112" y="87976"/>
                    <a:pt x="7027812" y="52095"/>
                  </a:cubicBezTo>
                  <a:cubicBezTo>
                    <a:pt x="6971512" y="16214"/>
                    <a:pt x="6884505" y="-26600"/>
                    <a:pt x="6766477" y="21352"/>
                  </a:cubicBezTo>
                  <a:cubicBezTo>
                    <a:pt x="6648449" y="69304"/>
                    <a:pt x="6857927" y="-13561"/>
                    <a:pt x="6280551" y="261614"/>
                  </a:cubicBezTo>
                  <a:cubicBezTo>
                    <a:pt x="5703175" y="536789"/>
                    <a:pt x="4289191" y="1280516"/>
                    <a:pt x="3302220" y="1672402"/>
                  </a:cubicBezTo>
                  <a:cubicBezTo>
                    <a:pt x="2315249" y="2064288"/>
                    <a:pt x="901030" y="2169978"/>
                    <a:pt x="358723" y="2612928"/>
                  </a:cubicBezTo>
                  <a:cubicBezTo>
                    <a:pt x="-183584" y="3055878"/>
                    <a:pt x="50691" y="3943262"/>
                    <a:pt x="48381" y="433010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189662" y="1402394"/>
              <a:ext cx="5214331" cy="3669752"/>
            </a:xfrm>
            <a:custGeom>
              <a:avLst/>
              <a:gdLst>
                <a:gd name="connsiteX0" fmla="*/ 6800631 w 7256779"/>
                <a:gd name="connsiteY0" fmla="*/ 3004354 h 4441269"/>
                <a:gd name="connsiteX1" fmla="*/ 6818048 w 7256779"/>
                <a:gd name="connsiteY1" fmla="*/ 705292 h 4441269"/>
                <a:gd name="connsiteX2" fmla="*/ 7148974 w 7256779"/>
                <a:gd name="connsiteY2" fmla="*/ 635623 h 4441269"/>
                <a:gd name="connsiteX3" fmla="*/ 7227351 w 7256779"/>
                <a:gd name="connsiteY3" fmla="*/ 86983 h 4441269"/>
                <a:gd name="connsiteX4" fmla="*/ 6696128 w 7256779"/>
                <a:gd name="connsiteY4" fmla="*/ 26023 h 4441269"/>
                <a:gd name="connsiteX5" fmla="*/ 6243282 w 7256779"/>
                <a:gd name="connsiteY5" fmla="*/ 339532 h 4441269"/>
                <a:gd name="connsiteX6" fmla="*/ 3264951 w 7256779"/>
                <a:gd name="connsiteY6" fmla="*/ 1750320 h 4441269"/>
                <a:gd name="connsiteX7" fmla="*/ 321454 w 7256779"/>
                <a:gd name="connsiteY7" fmla="*/ 2690846 h 4441269"/>
                <a:gd name="connsiteX8" fmla="*/ 77614 w 7256779"/>
                <a:gd name="connsiteY8" fmla="*/ 4441269 h 4441269"/>
                <a:gd name="connsiteX9" fmla="*/ 77614 w 7256779"/>
                <a:gd name="connsiteY9" fmla="*/ 4441269 h 4441269"/>
                <a:gd name="connsiteX0" fmla="*/ 6800631 w 7256779"/>
                <a:gd name="connsiteY0" fmla="*/ 3004354 h 4441269"/>
                <a:gd name="connsiteX1" fmla="*/ 6807247 w 7256779"/>
                <a:gd name="connsiteY1" fmla="*/ 766994 h 4441269"/>
                <a:gd name="connsiteX2" fmla="*/ 6818048 w 7256779"/>
                <a:gd name="connsiteY2" fmla="*/ 705292 h 4441269"/>
                <a:gd name="connsiteX3" fmla="*/ 7148974 w 7256779"/>
                <a:gd name="connsiteY3" fmla="*/ 635623 h 4441269"/>
                <a:gd name="connsiteX4" fmla="*/ 7227351 w 7256779"/>
                <a:gd name="connsiteY4" fmla="*/ 86983 h 4441269"/>
                <a:gd name="connsiteX5" fmla="*/ 6696128 w 7256779"/>
                <a:gd name="connsiteY5" fmla="*/ 26023 h 4441269"/>
                <a:gd name="connsiteX6" fmla="*/ 6243282 w 7256779"/>
                <a:gd name="connsiteY6" fmla="*/ 339532 h 4441269"/>
                <a:gd name="connsiteX7" fmla="*/ 3264951 w 7256779"/>
                <a:gd name="connsiteY7" fmla="*/ 1750320 h 4441269"/>
                <a:gd name="connsiteX8" fmla="*/ 321454 w 7256779"/>
                <a:gd name="connsiteY8" fmla="*/ 2690846 h 4441269"/>
                <a:gd name="connsiteX9" fmla="*/ 77614 w 7256779"/>
                <a:gd name="connsiteY9" fmla="*/ 4441269 h 4441269"/>
                <a:gd name="connsiteX10" fmla="*/ 77614 w 7256779"/>
                <a:gd name="connsiteY10" fmla="*/ 4441269 h 4441269"/>
                <a:gd name="connsiteX0" fmla="*/ 6800631 w 7255392"/>
                <a:gd name="connsiteY0" fmla="*/ 3004354 h 4441269"/>
                <a:gd name="connsiteX1" fmla="*/ 6807247 w 7255392"/>
                <a:gd name="connsiteY1" fmla="*/ 766994 h 4441269"/>
                <a:gd name="connsiteX2" fmla="*/ 6870029 w 7255392"/>
                <a:gd name="connsiteY2" fmla="*/ 665125 h 4441269"/>
                <a:gd name="connsiteX3" fmla="*/ 7148974 w 7255392"/>
                <a:gd name="connsiteY3" fmla="*/ 635623 h 4441269"/>
                <a:gd name="connsiteX4" fmla="*/ 7227351 w 7255392"/>
                <a:gd name="connsiteY4" fmla="*/ 86983 h 4441269"/>
                <a:gd name="connsiteX5" fmla="*/ 6696128 w 7255392"/>
                <a:gd name="connsiteY5" fmla="*/ 26023 h 4441269"/>
                <a:gd name="connsiteX6" fmla="*/ 6243282 w 7255392"/>
                <a:gd name="connsiteY6" fmla="*/ 339532 h 4441269"/>
                <a:gd name="connsiteX7" fmla="*/ 3264951 w 7255392"/>
                <a:gd name="connsiteY7" fmla="*/ 1750320 h 4441269"/>
                <a:gd name="connsiteX8" fmla="*/ 321454 w 7255392"/>
                <a:gd name="connsiteY8" fmla="*/ 2690846 h 4441269"/>
                <a:gd name="connsiteX9" fmla="*/ 77614 w 7255392"/>
                <a:gd name="connsiteY9" fmla="*/ 4441269 h 4441269"/>
                <a:gd name="connsiteX10" fmla="*/ 77614 w 7255392"/>
                <a:gd name="connsiteY10" fmla="*/ 4441269 h 4441269"/>
                <a:gd name="connsiteX0" fmla="*/ 6800631 w 7254388"/>
                <a:gd name="connsiteY0" fmla="*/ 3004354 h 4441269"/>
                <a:gd name="connsiteX1" fmla="*/ 6807247 w 7254388"/>
                <a:gd name="connsiteY1" fmla="*/ 766994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44327"/>
                <a:gd name="connsiteY0" fmla="*/ 2997362 h 4434277"/>
                <a:gd name="connsiteX1" fmla="*/ 6790708 w 7244327"/>
                <a:gd name="connsiteY1" fmla="*/ 653676 h 4434277"/>
                <a:gd name="connsiteX2" fmla="*/ 6910196 w 7244327"/>
                <a:gd name="connsiteY2" fmla="*/ 601427 h 4434277"/>
                <a:gd name="connsiteX3" fmla="*/ 7094630 w 7244327"/>
                <a:gd name="connsiteY3" fmla="*/ 451422 h 4434277"/>
                <a:gd name="connsiteX4" fmla="*/ 7227351 w 7244327"/>
                <a:gd name="connsiteY4" fmla="*/ 79991 h 4434277"/>
                <a:gd name="connsiteX5" fmla="*/ 6696128 w 7244327"/>
                <a:gd name="connsiteY5" fmla="*/ 19031 h 4434277"/>
                <a:gd name="connsiteX6" fmla="*/ 6243282 w 7244327"/>
                <a:gd name="connsiteY6" fmla="*/ 332540 h 4434277"/>
                <a:gd name="connsiteX7" fmla="*/ 3264951 w 7244327"/>
                <a:gd name="connsiteY7" fmla="*/ 1743328 h 4434277"/>
                <a:gd name="connsiteX8" fmla="*/ 321454 w 7244327"/>
                <a:gd name="connsiteY8" fmla="*/ 2683854 h 4434277"/>
                <a:gd name="connsiteX9" fmla="*/ 77614 w 7244327"/>
                <a:gd name="connsiteY9" fmla="*/ 4434277 h 4434277"/>
                <a:gd name="connsiteX10" fmla="*/ 77614 w 7244327"/>
                <a:gd name="connsiteY10" fmla="*/ 4434277 h 4434277"/>
                <a:gd name="connsiteX0" fmla="*/ 6800631 w 7241747"/>
                <a:gd name="connsiteY0" fmla="*/ 2997362 h 4434277"/>
                <a:gd name="connsiteX1" fmla="*/ 6790708 w 7241747"/>
                <a:gd name="connsiteY1" fmla="*/ 653676 h 4434277"/>
                <a:gd name="connsiteX2" fmla="*/ 6910196 w 7241747"/>
                <a:gd name="connsiteY2" fmla="*/ 601427 h 4434277"/>
                <a:gd name="connsiteX3" fmla="*/ 7094630 w 7241747"/>
                <a:gd name="connsiteY3" fmla="*/ 451422 h 4434277"/>
                <a:gd name="connsiteX4" fmla="*/ 7227351 w 7241747"/>
                <a:gd name="connsiteY4" fmla="*/ 79991 h 4434277"/>
                <a:gd name="connsiteX5" fmla="*/ 6696128 w 7241747"/>
                <a:gd name="connsiteY5" fmla="*/ 19031 h 4434277"/>
                <a:gd name="connsiteX6" fmla="*/ 6243282 w 7241747"/>
                <a:gd name="connsiteY6" fmla="*/ 332540 h 4434277"/>
                <a:gd name="connsiteX7" fmla="*/ 3264951 w 7241747"/>
                <a:gd name="connsiteY7" fmla="*/ 1743328 h 4434277"/>
                <a:gd name="connsiteX8" fmla="*/ 321454 w 7241747"/>
                <a:gd name="connsiteY8" fmla="*/ 2683854 h 4434277"/>
                <a:gd name="connsiteX9" fmla="*/ 77614 w 7241747"/>
                <a:gd name="connsiteY9" fmla="*/ 4434277 h 4434277"/>
                <a:gd name="connsiteX10" fmla="*/ 77614 w 7241747"/>
                <a:gd name="connsiteY10" fmla="*/ 4434277 h 4434277"/>
                <a:gd name="connsiteX0" fmla="*/ 6800631 w 7099783"/>
                <a:gd name="connsiteY0" fmla="*/ 2982680 h 4419595"/>
                <a:gd name="connsiteX1" fmla="*/ 6790708 w 7099783"/>
                <a:gd name="connsiteY1" fmla="*/ 638994 h 4419595"/>
                <a:gd name="connsiteX2" fmla="*/ 6910196 w 7099783"/>
                <a:gd name="connsiteY2" fmla="*/ 586745 h 4419595"/>
                <a:gd name="connsiteX3" fmla="*/ 7094630 w 7099783"/>
                <a:gd name="connsiteY3" fmla="*/ 436740 h 4419595"/>
                <a:gd name="connsiteX4" fmla="*/ 7017063 w 7099783"/>
                <a:gd name="connsiteY4" fmla="*/ 155095 h 4419595"/>
                <a:gd name="connsiteX5" fmla="*/ 6696128 w 7099783"/>
                <a:gd name="connsiteY5" fmla="*/ 4349 h 4419595"/>
                <a:gd name="connsiteX6" fmla="*/ 6243282 w 7099783"/>
                <a:gd name="connsiteY6" fmla="*/ 317858 h 4419595"/>
                <a:gd name="connsiteX7" fmla="*/ 3264951 w 7099783"/>
                <a:gd name="connsiteY7" fmla="*/ 1728646 h 4419595"/>
                <a:gd name="connsiteX8" fmla="*/ 321454 w 7099783"/>
                <a:gd name="connsiteY8" fmla="*/ 2669172 h 4419595"/>
                <a:gd name="connsiteX9" fmla="*/ 77614 w 7099783"/>
                <a:gd name="connsiteY9" fmla="*/ 4419595 h 4419595"/>
                <a:gd name="connsiteX10" fmla="*/ 77614 w 7099783"/>
                <a:gd name="connsiteY10" fmla="*/ 4419595 h 4419595"/>
                <a:gd name="connsiteX0" fmla="*/ 6800631 w 7099317"/>
                <a:gd name="connsiteY0" fmla="*/ 2913193 h 4350108"/>
                <a:gd name="connsiteX1" fmla="*/ 6790708 w 7099317"/>
                <a:gd name="connsiteY1" fmla="*/ 569507 h 4350108"/>
                <a:gd name="connsiteX2" fmla="*/ 6910196 w 7099317"/>
                <a:gd name="connsiteY2" fmla="*/ 517258 h 4350108"/>
                <a:gd name="connsiteX3" fmla="*/ 7094630 w 7099317"/>
                <a:gd name="connsiteY3" fmla="*/ 367253 h 4350108"/>
                <a:gd name="connsiteX4" fmla="*/ 7017063 w 7099317"/>
                <a:gd name="connsiteY4" fmla="*/ 85608 h 4350108"/>
                <a:gd name="connsiteX5" fmla="*/ 6729208 w 7099317"/>
                <a:gd name="connsiteY5" fmla="*/ 8109 h 4350108"/>
                <a:gd name="connsiteX6" fmla="*/ 6243282 w 7099317"/>
                <a:gd name="connsiteY6" fmla="*/ 248371 h 4350108"/>
                <a:gd name="connsiteX7" fmla="*/ 3264951 w 7099317"/>
                <a:gd name="connsiteY7" fmla="*/ 1659159 h 4350108"/>
                <a:gd name="connsiteX8" fmla="*/ 321454 w 7099317"/>
                <a:gd name="connsiteY8" fmla="*/ 2599685 h 4350108"/>
                <a:gd name="connsiteX9" fmla="*/ 77614 w 7099317"/>
                <a:gd name="connsiteY9" fmla="*/ 4350108 h 4350108"/>
                <a:gd name="connsiteX10" fmla="*/ 77614 w 7099317"/>
                <a:gd name="connsiteY10" fmla="*/ 4350108 h 4350108"/>
                <a:gd name="connsiteX0" fmla="*/ 6800631 w 7099459"/>
                <a:gd name="connsiteY0" fmla="*/ 2913193 h 4350108"/>
                <a:gd name="connsiteX1" fmla="*/ 6790708 w 7099459"/>
                <a:gd name="connsiteY1" fmla="*/ 569507 h 4350108"/>
                <a:gd name="connsiteX2" fmla="*/ 6907833 w 7099459"/>
                <a:gd name="connsiteY2" fmla="*/ 529072 h 4350108"/>
                <a:gd name="connsiteX3" fmla="*/ 7094630 w 7099459"/>
                <a:gd name="connsiteY3" fmla="*/ 367253 h 4350108"/>
                <a:gd name="connsiteX4" fmla="*/ 7017063 w 7099459"/>
                <a:gd name="connsiteY4" fmla="*/ 85608 h 4350108"/>
                <a:gd name="connsiteX5" fmla="*/ 6729208 w 7099459"/>
                <a:gd name="connsiteY5" fmla="*/ 8109 h 4350108"/>
                <a:gd name="connsiteX6" fmla="*/ 6243282 w 7099459"/>
                <a:gd name="connsiteY6" fmla="*/ 248371 h 4350108"/>
                <a:gd name="connsiteX7" fmla="*/ 3264951 w 7099459"/>
                <a:gd name="connsiteY7" fmla="*/ 1659159 h 4350108"/>
                <a:gd name="connsiteX8" fmla="*/ 321454 w 7099459"/>
                <a:gd name="connsiteY8" fmla="*/ 2599685 h 4350108"/>
                <a:gd name="connsiteX9" fmla="*/ 77614 w 7099459"/>
                <a:gd name="connsiteY9" fmla="*/ 4350108 h 4350108"/>
                <a:gd name="connsiteX10" fmla="*/ 77614 w 7099459"/>
                <a:gd name="connsiteY10" fmla="*/ 4350108 h 4350108"/>
                <a:gd name="connsiteX0" fmla="*/ 6800631 w 7112782"/>
                <a:gd name="connsiteY0" fmla="*/ 2913312 h 4350227"/>
                <a:gd name="connsiteX1" fmla="*/ 6790708 w 7112782"/>
                <a:gd name="connsiteY1" fmla="*/ 569626 h 4350227"/>
                <a:gd name="connsiteX2" fmla="*/ 6907833 w 7112782"/>
                <a:gd name="connsiteY2" fmla="*/ 529191 h 4350227"/>
                <a:gd name="connsiteX3" fmla="*/ 7108807 w 7112782"/>
                <a:gd name="connsiteY3" fmla="*/ 374461 h 4350227"/>
                <a:gd name="connsiteX4" fmla="*/ 7017063 w 7112782"/>
                <a:gd name="connsiteY4" fmla="*/ 85727 h 4350227"/>
                <a:gd name="connsiteX5" fmla="*/ 6729208 w 7112782"/>
                <a:gd name="connsiteY5" fmla="*/ 8228 h 4350227"/>
                <a:gd name="connsiteX6" fmla="*/ 6243282 w 7112782"/>
                <a:gd name="connsiteY6" fmla="*/ 248490 h 4350227"/>
                <a:gd name="connsiteX7" fmla="*/ 3264951 w 7112782"/>
                <a:gd name="connsiteY7" fmla="*/ 1659278 h 4350227"/>
                <a:gd name="connsiteX8" fmla="*/ 321454 w 7112782"/>
                <a:gd name="connsiteY8" fmla="*/ 2599804 h 4350227"/>
                <a:gd name="connsiteX9" fmla="*/ 77614 w 7112782"/>
                <a:gd name="connsiteY9" fmla="*/ 4350227 h 4350227"/>
                <a:gd name="connsiteX10" fmla="*/ 77614 w 7112782"/>
                <a:gd name="connsiteY10" fmla="*/ 4350227 h 4350227"/>
                <a:gd name="connsiteX0" fmla="*/ 6800631 w 7115973"/>
                <a:gd name="connsiteY0" fmla="*/ 2916224 h 4353139"/>
                <a:gd name="connsiteX1" fmla="*/ 6790708 w 7115973"/>
                <a:gd name="connsiteY1" fmla="*/ 572538 h 4353139"/>
                <a:gd name="connsiteX2" fmla="*/ 6907833 w 7115973"/>
                <a:gd name="connsiteY2" fmla="*/ 532103 h 4353139"/>
                <a:gd name="connsiteX3" fmla="*/ 7108807 w 7115973"/>
                <a:gd name="connsiteY3" fmla="*/ 377373 h 4353139"/>
                <a:gd name="connsiteX4" fmla="*/ 7038328 w 7115973"/>
                <a:gd name="connsiteY4" fmla="*/ 74463 h 4353139"/>
                <a:gd name="connsiteX5" fmla="*/ 6729208 w 7115973"/>
                <a:gd name="connsiteY5" fmla="*/ 11140 h 4353139"/>
                <a:gd name="connsiteX6" fmla="*/ 6243282 w 7115973"/>
                <a:gd name="connsiteY6" fmla="*/ 251402 h 4353139"/>
                <a:gd name="connsiteX7" fmla="*/ 3264951 w 7115973"/>
                <a:gd name="connsiteY7" fmla="*/ 1662190 h 4353139"/>
                <a:gd name="connsiteX8" fmla="*/ 321454 w 7115973"/>
                <a:gd name="connsiteY8" fmla="*/ 2602716 h 4353139"/>
                <a:gd name="connsiteX9" fmla="*/ 77614 w 7115973"/>
                <a:gd name="connsiteY9" fmla="*/ 4353139 h 4353139"/>
                <a:gd name="connsiteX10" fmla="*/ 77614 w 7115973"/>
                <a:gd name="connsiteY10" fmla="*/ 4353139 h 4353139"/>
                <a:gd name="connsiteX0" fmla="*/ 6800631 w 7125130"/>
                <a:gd name="connsiteY0" fmla="*/ 2913081 h 4349996"/>
                <a:gd name="connsiteX1" fmla="*/ 6790708 w 7125130"/>
                <a:gd name="connsiteY1" fmla="*/ 569395 h 4349996"/>
                <a:gd name="connsiteX2" fmla="*/ 6907833 w 7125130"/>
                <a:gd name="connsiteY2" fmla="*/ 528960 h 4349996"/>
                <a:gd name="connsiteX3" fmla="*/ 7108807 w 7125130"/>
                <a:gd name="connsiteY3" fmla="*/ 374230 h 4349996"/>
                <a:gd name="connsiteX4" fmla="*/ 7104958 w 7125130"/>
                <a:gd name="connsiteY4" fmla="*/ 210251 h 4349996"/>
                <a:gd name="connsiteX5" fmla="*/ 7038328 w 7125130"/>
                <a:gd name="connsiteY5" fmla="*/ 71320 h 4349996"/>
                <a:gd name="connsiteX6" fmla="*/ 6729208 w 7125130"/>
                <a:gd name="connsiteY6" fmla="*/ 7997 h 4349996"/>
                <a:gd name="connsiteX7" fmla="*/ 6243282 w 7125130"/>
                <a:gd name="connsiteY7" fmla="*/ 248259 h 4349996"/>
                <a:gd name="connsiteX8" fmla="*/ 3264951 w 7125130"/>
                <a:gd name="connsiteY8" fmla="*/ 1659047 h 4349996"/>
                <a:gd name="connsiteX9" fmla="*/ 321454 w 7125130"/>
                <a:gd name="connsiteY9" fmla="*/ 2599573 h 4349996"/>
                <a:gd name="connsiteX10" fmla="*/ 77614 w 7125130"/>
                <a:gd name="connsiteY10" fmla="*/ 4349996 h 4349996"/>
                <a:gd name="connsiteX11" fmla="*/ 77614 w 7125130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23055 h 4359970"/>
                <a:gd name="connsiteX1" fmla="*/ 6790708 w 7131597"/>
                <a:gd name="connsiteY1" fmla="*/ 579369 h 4359970"/>
                <a:gd name="connsiteX2" fmla="*/ 6907833 w 7131597"/>
                <a:gd name="connsiteY2" fmla="*/ 538934 h 4359970"/>
                <a:gd name="connsiteX3" fmla="*/ 7108807 w 7131597"/>
                <a:gd name="connsiteY3" fmla="*/ 384204 h 4359970"/>
                <a:gd name="connsiteX4" fmla="*/ 7119134 w 7131597"/>
                <a:gd name="connsiteY4" fmla="*/ 220225 h 4359970"/>
                <a:gd name="connsiteX5" fmla="*/ 6966652 w 7131597"/>
                <a:gd name="connsiteY5" fmla="*/ 40026 h 4359970"/>
                <a:gd name="connsiteX6" fmla="*/ 6729208 w 7131597"/>
                <a:gd name="connsiteY6" fmla="*/ 17971 h 4359970"/>
                <a:gd name="connsiteX7" fmla="*/ 6243282 w 7131597"/>
                <a:gd name="connsiteY7" fmla="*/ 258233 h 4359970"/>
                <a:gd name="connsiteX8" fmla="*/ 3264951 w 7131597"/>
                <a:gd name="connsiteY8" fmla="*/ 1669021 h 4359970"/>
                <a:gd name="connsiteX9" fmla="*/ 321454 w 7131597"/>
                <a:gd name="connsiteY9" fmla="*/ 2609547 h 4359970"/>
                <a:gd name="connsiteX10" fmla="*/ 77614 w 7131597"/>
                <a:gd name="connsiteY10" fmla="*/ 4359970 h 4359970"/>
                <a:gd name="connsiteX11" fmla="*/ 77614 w 7131597"/>
                <a:gd name="connsiteY11" fmla="*/ 4359970 h 4359970"/>
                <a:gd name="connsiteX0" fmla="*/ 6800631 w 7131597"/>
                <a:gd name="connsiteY0" fmla="*/ 2920222 h 4357137"/>
                <a:gd name="connsiteX1" fmla="*/ 6790708 w 7131597"/>
                <a:gd name="connsiteY1" fmla="*/ 576536 h 4357137"/>
                <a:gd name="connsiteX2" fmla="*/ 6907833 w 7131597"/>
                <a:gd name="connsiteY2" fmla="*/ 536101 h 4357137"/>
                <a:gd name="connsiteX3" fmla="*/ 7108807 w 7131597"/>
                <a:gd name="connsiteY3" fmla="*/ 381371 h 4357137"/>
                <a:gd name="connsiteX4" fmla="*/ 7119134 w 7131597"/>
                <a:gd name="connsiteY4" fmla="*/ 217392 h 4357137"/>
                <a:gd name="connsiteX5" fmla="*/ 6990543 w 7131597"/>
                <a:gd name="connsiteY5" fmla="*/ 45881 h 4357137"/>
                <a:gd name="connsiteX6" fmla="*/ 6729208 w 7131597"/>
                <a:gd name="connsiteY6" fmla="*/ 15138 h 4357137"/>
                <a:gd name="connsiteX7" fmla="*/ 6243282 w 7131597"/>
                <a:gd name="connsiteY7" fmla="*/ 255400 h 4357137"/>
                <a:gd name="connsiteX8" fmla="*/ 3264951 w 7131597"/>
                <a:gd name="connsiteY8" fmla="*/ 1666188 h 4357137"/>
                <a:gd name="connsiteX9" fmla="*/ 321454 w 7131597"/>
                <a:gd name="connsiteY9" fmla="*/ 2606714 h 4357137"/>
                <a:gd name="connsiteX10" fmla="*/ 77614 w 7131597"/>
                <a:gd name="connsiteY10" fmla="*/ 4357137 h 4357137"/>
                <a:gd name="connsiteX11" fmla="*/ 77614 w 7131597"/>
                <a:gd name="connsiteY11" fmla="*/ 4357137 h 4357137"/>
                <a:gd name="connsiteX0" fmla="*/ 6800631 w 7131597"/>
                <a:gd name="connsiteY0" fmla="*/ 2920654 h 4357569"/>
                <a:gd name="connsiteX1" fmla="*/ 6790708 w 7131597"/>
                <a:gd name="connsiteY1" fmla="*/ 576968 h 4357569"/>
                <a:gd name="connsiteX2" fmla="*/ 6907833 w 7131597"/>
                <a:gd name="connsiteY2" fmla="*/ 536533 h 4357569"/>
                <a:gd name="connsiteX3" fmla="*/ 7108807 w 7131597"/>
                <a:gd name="connsiteY3" fmla="*/ 381803 h 4357569"/>
                <a:gd name="connsiteX4" fmla="*/ 7119134 w 7131597"/>
                <a:gd name="connsiteY4" fmla="*/ 217824 h 4357569"/>
                <a:gd name="connsiteX5" fmla="*/ 6990543 w 7131597"/>
                <a:gd name="connsiteY5" fmla="*/ 46313 h 4357569"/>
                <a:gd name="connsiteX6" fmla="*/ 6729208 w 7131597"/>
                <a:gd name="connsiteY6" fmla="*/ 15570 h 4357569"/>
                <a:gd name="connsiteX7" fmla="*/ 6243282 w 7131597"/>
                <a:gd name="connsiteY7" fmla="*/ 255832 h 4357569"/>
                <a:gd name="connsiteX8" fmla="*/ 3264951 w 7131597"/>
                <a:gd name="connsiteY8" fmla="*/ 1666620 h 4357569"/>
                <a:gd name="connsiteX9" fmla="*/ 321454 w 7131597"/>
                <a:gd name="connsiteY9" fmla="*/ 2607146 h 4357569"/>
                <a:gd name="connsiteX10" fmla="*/ 77614 w 7131597"/>
                <a:gd name="connsiteY10" fmla="*/ 4357569 h 4357569"/>
                <a:gd name="connsiteX11" fmla="*/ 77614 w 7131597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6436 h 4363351"/>
                <a:gd name="connsiteX1" fmla="*/ 6790708 w 7129824"/>
                <a:gd name="connsiteY1" fmla="*/ 582750 h 4363351"/>
                <a:gd name="connsiteX2" fmla="*/ 6936069 w 7129824"/>
                <a:gd name="connsiteY2" fmla="*/ 520595 h 4363351"/>
                <a:gd name="connsiteX3" fmla="*/ 7108807 w 7129824"/>
                <a:gd name="connsiteY3" fmla="*/ 387585 h 4363351"/>
                <a:gd name="connsiteX4" fmla="*/ 7119134 w 7129824"/>
                <a:gd name="connsiteY4" fmla="*/ 223606 h 4363351"/>
                <a:gd name="connsiteX5" fmla="*/ 6990543 w 7129824"/>
                <a:gd name="connsiteY5" fmla="*/ 52095 h 4363351"/>
                <a:gd name="connsiteX6" fmla="*/ 6729208 w 7129824"/>
                <a:gd name="connsiteY6" fmla="*/ 21352 h 4363351"/>
                <a:gd name="connsiteX7" fmla="*/ 6243282 w 7129824"/>
                <a:gd name="connsiteY7" fmla="*/ 261614 h 4363351"/>
                <a:gd name="connsiteX8" fmla="*/ 3264951 w 7129824"/>
                <a:gd name="connsiteY8" fmla="*/ 1672402 h 4363351"/>
                <a:gd name="connsiteX9" fmla="*/ 321454 w 7129824"/>
                <a:gd name="connsiteY9" fmla="*/ 2612928 h 4363351"/>
                <a:gd name="connsiteX10" fmla="*/ 77614 w 7129824"/>
                <a:gd name="connsiteY10" fmla="*/ 4363351 h 4363351"/>
                <a:gd name="connsiteX11" fmla="*/ 77614 w 7129824"/>
                <a:gd name="connsiteY11" fmla="*/ 4363351 h 4363351"/>
                <a:gd name="connsiteX0" fmla="*/ 6800631 w 7129824"/>
                <a:gd name="connsiteY0" fmla="*/ 2984513 h 4421428"/>
                <a:gd name="connsiteX1" fmla="*/ 6790708 w 7129824"/>
                <a:gd name="connsiteY1" fmla="*/ 640827 h 4421428"/>
                <a:gd name="connsiteX2" fmla="*/ 6936069 w 7129824"/>
                <a:gd name="connsiteY2" fmla="*/ 578672 h 4421428"/>
                <a:gd name="connsiteX3" fmla="*/ 7108807 w 7129824"/>
                <a:gd name="connsiteY3" fmla="*/ 445662 h 4421428"/>
                <a:gd name="connsiteX4" fmla="*/ 7119134 w 7129824"/>
                <a:gd name="connsiteY4" fmla="*/ 281683 h 4421428"/>
                <a:gd name="connsiteX5" fmla="*/ 6990543 w 7129824"/>
                <a:gd name="connsiteY5" fmla="*/ 110172 h 4421428"/>
                <a:gd name="connsiteX6" fmla="*/ 6678445 w 7129824"/>
                <a:gd name="connsiteY6" fmla="*/ 12651 h 4421428"/>
                <a:gd name="connsiteX7" fmla="*/ 6243282 w 7129824"/>
                <a:gd name="connsiteY7" fmla="*/ 319691 h 4421428"/>
                <a:gd name="connsiteX8" fmla="*/ 3264951 w 7129824"/>
                <a:gd name="connsiteY8" fmla="*/ 1730479 h 4421428"/>
                <a:gd name="connsiteX9" fmla="*/ 321454 w 7129824"/>
                <a:gd name="connsiteY9" fmla="*/ 2671005 h 4421428"/>
                <a:gd name="connsiteX10" fmla="*/ 77614 w 7129824"/>
                <a:gd name="connsiteY10" fmla="*/ 4421428 h 4421428"/>
                <a:gd name="connsiteX11" fmla="*/ 77614 w 7129824"/>
                <a:gd name="connsiteY11" fmla="*/ 4421428 h 4421428"/>
                <a:gd name="connsiteX0" fmla="*/ 6800631 w 7129824"/>
                <a:gd name="connsiteY0" fmla="*/ 2984988 h 4421903"/>
                <a:gd name="connsiteX1" fmla="*/ 6790708 w 7129824"/>
                <a:gd name="connsiteY1" fmla="*/ 641302 h 4421903"/>
                <a:gd name="connsiteX2" fmla="*/ 6936069 w 7129824"/>
                <a:gd name="connsiteY2" fmla="*/ 579147 h 4421903"/>
                <a:gd name="connsiteX3" fmla="*/ 7108807 w 7129824"/>
                <a:gd name="connsiteY3" fmla="*/ 446137 h 4421903"/>
                <a:gd name="connsiteX4" fmla="*/ 7119134 w 7129824"/>
                <a:gd name="connsiteY4" fmla="*/ 282158 h 4421903"/>
                <a:gd name="connsiteX5" fmla="*/ 6990543 w 7129824"/>
                <a:gd name="connsiteY5" fmla="*/ 110647 h 4421903"/>
                <a:gd name="connsiteX6" fmla="*/ 6678445 w 7129824"/>
                <a:gd name="connsiteY6" fmla="*/ 13126 h 4421903"/>
                <a:gd name="connsiteX7" fmla="*/ 6164828 w 7129824"/>
                <a:gd name="connsiteY7" fmla="*/ 194029 h 4421903"/>
                <a:gd name="connsiteX8" fmla="*/ 3264951 w 7129824"/>
                <a:gd name="connsiteY8" fmla="*/ 1730954 h 4421903"/>
                <a:gd name="connsiteX9" fmla="*/ 321454 w 7129824"/>
                <a:gd name="connsiteY9" fmla="*/ 2671480 h 4421903"/>
                <a:gd name="connsiteX10" fmla="*/ 77614 w 7129824"/>
                <a:gd name="connsiteY10" fmla="*/ 4421903 h 4421903"/>
                <a:gd name="connsiteX11" fmla="*/ 77614 w 7129824"/>
                <a:gd name="connsiteY11" fmla="*/ 4421903 h 4421903"/>
                <a:gd name="connsiteX0" fmla="*/ 6800631 w 7129824"/>
                <a:gd name="connsiteY0" fmla="*/ 2975210 h 4412125"/>
                <a:gd name="connsiteX1" fmla="*/ 6790708 w 7129824"/>
                <a:gd name="connsiteY1" fmla="*/ 631524 h 4412125"/>
                <a:gd name="connsiteX2" fmla="*/ 6936069 w 7129824"/>
                <a:gd name="connsiteY2" fmla="*/ 569369 h 4412125"/>
                <a:gd name="connsiteX3" fmla="*/ 7108807 w 7129824"/>
                <a:gd name="connsiteY3" fmla="*/ 436359 h 4412125"/>
                <a:gd name="connsiteX4" fmla="*/ 7119134 w 7129824"/>
                <a:gd name="connsiteY4" fmla="*/ 272380 h 4412125"/>
                <a:gd name="connsiteX5" fmla="*/ 6990543 w 7129824"/>
                <a:gd name="connsiteY5" fmla="*/ 100869 h 4412125"/>
                <a:gd name="connsiteX6" fmla="*/ 6678445 w 7129824"/>
                <a:gd name="connsiteY6" fmla="*/ 3348 h 4412125"/>
                <a:gd name="connsiteX7" fmla="*/ 6164828 w 7129824"/>
                <a:gd name="connsiteY7" fmla="*/ 184251 h 4412125"/>
                <a:gd name="connsiteX8" fmla="*/ 3264951 w 7129824"/>
                <a:gd name="connsiteY8" fmla="*/ 1721176 h 4412125"/>
                <a:gd name="connsiteX9" fmla="*/ 321454 w 7129824"/>
                <a:gd name="connsiteY9" fmla="*/ 2661702 h 4412125"/>
                <a:gd name="connsiteX10" fmla="*/ 77614 w 7129824"/>
                <a:gd name="connsiteY10" fmla="*/ 4412125 h 4412125"/>
                <a:gd name="connsiteX11" fmla="*/ 77614 w 7129824"/>
                <a:gd name="connsiteY11" fmla="*/ 4412125 h 4412125"/>
                <a:gd name="connsiteX0" fmla="*/ 6800631 w 7129824"/>
                <a:gd name="connsiteY0" fmla="*/ 2977861 h 4414776"/>
                <a:gd name="connsiteX1" fmla="*/ 6790708 w 7129824"/>
                <a:gd name="connsiteY1" fmla="*/ 634175 h 4414776"/>
                <a:gd name="connsiteX2" fmla="*/ 6936069 w 7129824"/>
                <a:gd name="connsiteY2" fmla="*/ 572020 h 4414776"/>
                <a:gd name="connsiteX3" fmla="*/ 7108807 w 7129824"/>
                <a:gd name="connsiteY3" fmla="*/ 439010 h 4414776"/>
                <a:gd name="connsiteX4" fmla="*/ 7119134 w 7129824"/>
                <a:gd name="connsiteY4" fmla="*/ 275031 h 4414776"/>
                <a:gd name="connsiteX5" fmla="*/ 6990543 w 7129824"/>
                <a:gd name="connsiteY5" fmla="*/ 103520 h 4414776"/>
                <a:gd name="connsiteX6" fmla="*/ 6678445 w 7129824"/>
                <a:gd name="connsiteY6" fmla="*/ 5999 h 4414776"/>
                <a:gd name="connsiteX7" fmla="*/ 6164828 w 7129824"/>
                <a:gd name="connsiteY7" fmla="*/ 186902 h 4414776"/>
                <a:gd name="connsiteX8" fmla="*/ 3264951 w 7129824"/>
                <a:gd name="connsiteY8" fmla="*/ 1723827 h 4414776"/>
                <a:gd name="connsiteX9" fmla="*/ 321454 w 7129824"/>
                <a:gd name="connsiteY9" fmla="*/ 2664353 h 4414776"/>
                <a:gd name="connsiteX10" fmla="*/ 77614 w 7129824"/>
                <a:gd name="connsiteY10" fmla="*/ 4414776 h 4414776"/>
                <a:gd name="connsiteX11" fmla="*/ 77614 w 7129824"/>
                <a:gd name="connsiteY11" fmla="*/ 4414776 h 4414776"/>
                <a:gd name="connsiteX0" fmla="*/ 6800631 w 7129824"/>
                <a:gd name="connsiteY0" fmla="*/ 2975210 h 4412125"/>
                <a:gd name="connsiteX1" fmla="*/ 6790708 w 7129824"/>
                <a:gd name="connsiteY1" fmla="*/ 631524 h 4412125"/>
                <a:gd name="connsiteX2" fmla="*/ 6936069 w 7129824"/>
                <a:gd name="connsiteY2" fmla="*/ 569369 h 4412125"/>
                <a:gd name="connsiteX3" fmla="*/ 7108807 w 7129824"/>
                <a:gd name="connsiteY3" fmla="*/ 436359 h 4412125"/>
                <a:gd name="connsiteX4" fmla="*/ 7119134 w 7129824"/>
                <a:gd name="connsiteY4" fmla="*/ 272380 h 4412125"/>
                <a:gd name="connsiteX5" fmla="*/ 7009003 w 7129824"/>
                <a:gd name="connsiteY5" fmla="*/ 100869 h 4412125"/>
                <a:gd name="connsiteX6" fmla="*/ 6678445 w 7129824"/>
                <a:gd name="connsiteY6" fmla="*/ 3348 h 4412125"/>
                <a:gd name="connsiteX7" fmla="*/ 6164828 w 7129824"/>
                <a:gd name="connsiteY7" fmla="*/ 184251 h 4412125"/>
                <a:gd name="connsiteX8" fmla="*/ 3264951 w 7129824"/>
                <a:gd name="connsiteY8" fmla="*/ 1721176 h 4412125"/>
                <a:gd name="connsiteX9" fmla="*/ 321454 w 7129824"/>
                <a:gd name="connsiteY9" fmla="*/ 2661702 h 4412125"/>
                <a:gd name="connsiteX10" fmla="*/ 77614 w 7129824"/>
                <a:gd name="connsiteY10" fmla="*/ 4412125 h 4412125"/>
                <a:gd name="connsiteX11" fmla="*/ 77614 w 7129824"/>
                <a:gd name="connsiteY11" fmla="*/ 4412125 h 4412125"/>
                <a:gd name="connsiteX0" fmla="*/ 6800631 w 7129824"/>
                <a:gd name="connsiteY0" fmla="*/ 2975210 h 4412125"/>
                <a:gd name="connsiteX1" fmla="*/ 6804554 w 7129824"/>
                <a:gd name="connsiteY1" fmla="*/ 661203 h 4412125"/>
                <a:gd name="connsiteX2" fmla="*/ 6936069 w 7129824"/>
                <a:gd name="connsiteY2" fmla="*/ 569369 h 4412125"/>
                <a:gd name="connsiteX3" fmla="*/ 7108807 w 7129824"/>
                <a:gd name="connsiteY3" fmla="*/ 436359 h 4412125"/>
                <a:gd name="connsiteX4" fmla="*/ 7119134 w 7129824"/>
                <a:gd name="connsiteY4" fmla="*/ 272380 h 4412125"/>
                <a:gd name="connsiteX5" fmla="*/ 7009003 w 7129824"/>
                <a:gd name="connsiteY5" fmla="*/ 100869 h 4412125"/>
                <a:gd name="connsiteX6" fmla="*/ 6678445 w 7129824"/>
                <a:gd name="connsiteY6" fmla="*/ 3348 h 4412125"/>
                <a:gd name="connsiteX7" fmla="*/ 6164828 w 7129824"/>
                <a:gd name="connsiteY7" fmla="*/ 184251 h 4412125"/>
                <a:gd name="connsiteX8" fmla="*/ 3264951 w 7129824"/>
                <a:gd name="connsiteY8" fmla="*/ 1721176 h 4412125"/>
                <a:gd name="connsiteX9" fmla="*/ 321454 w 7129824"/>
                <a:gd name="connsiteY9" fmla="*/ 2661702 h 4412125"/>
                <a:gd name="connsiteX10" fmla="*/ 77614 w 7129824"/>
                <a:gd name="connsiteY10" fmla="*/ 4412125 h 4412125"/>
                <a:gd name="connsiteX11" fmla="*/ 77614 w 7129824"/>
                <a:gd name="connsiteY11" fmla="*/ 4412125 h 4412125"/>
                <a:gd name="connsiteX0" fmla="*/ 6800631 w 7128456"/>
                <a:gd name="connsiteY0" fmla="*/ 2975210 h 4412125"/>
                <a:gd name="connsiteX1" fmla="*/ 6804554 w 7128456"/>
                <a:gd name="connsiteY1" fmla="*/ 661203 h 4412125"/>
                <a:gd name="connsiteX2" fmla="*/ 6959145 w 7128456"/>
                <a:gd name="connsiteY2" fmla="*/ 584208 h 4412125"/>
                <a:gd name="connsiteX3" fmla="*/ 7108807 w 7128456"/>
                <a:gd name="connsiteY3" fmla="*/ 436359 h 4412125"/>
                <a:gd name="connsiteX4" fmla="*/ 7119134 w 7128456"/>
                <a:gd name="connsiteY4" fmla="*/ 272380 h 4412125"/>
                <a:gd name="connsiteX5" fmla="*/ 7009003 w 7128456"/>
                <a:gd name="connsiteY5" fmla="*/ 100869 h 4412125"/>
                <a:gd name="connsiteX6" fmla="*/ 6678445 w 7128456"/>
                <a:gd name="connsiteY6" fmla="*/ 3348 h 4412125"/>
                <a:gd name="connsiteX7" fmla="*/ 6164828 w 7128456"/>
                <a:gd name="connsiteY7" fmla="*/ 184251 h 4412125"/>
                <a:gd name="connsiteX8" fmla="*/ 3264951 w 7128456"/>
                <a:gd name="connsiteY8" fmla="*/ 1721176 h 4412125"/>
                <a:gd name="connsiteX9" fmla="*/ 321454 w 7128456"/>
                <a:gd name="connsiteY9" fmla="*/ 2661702 h 4412125"/>
                <a:gd name="connsiteX10" fmla="*/ 77614 w 7128456"/>
                <a:gd name="connsiteY10" fmla="*/ 4412125 h 4412125"/>
                <a:gd name="connsiteX11" fmla="*/ 77614 w 7128456"/>
                <a:gd name="connsiteY11" fmla="*/ 4412125 h 4412125"/>
                <a:gd name="connsiteX0" fmla="*/ 6800631 w 7143111"/>
                <a:gd name="connsiteY0" fmla="*/ 2975210 h 4412125"/>
                <a:gd name="connsiteX1" fmla="*/ 6804554 w 7143111"/>
                <a:gd name="connsiteY1" fmla="*/ 661203 h 4412125"/>
                <a:gd name="connsiteX2" fmla="*/ 6959145 w 7143111"/>
                <a:gd name="connsiteY2" fmla="*/ 584208 h 4412125"/>
                <a:gd name="connsiteX3" fmla="*/ 7131882 w 7143111"/>
                <a:gd name="connsiteY3" fmla="*/ 440069 h 4412125"/>
                <a:gd name="connsiteX4" fmla="*/ 7119134 w 7143111"/>
                <a:gd name="connsiteY4" fmla="*/ 272380 h 4412125"/>
                <a:gd name="connsiteX5" fmla="*/ 7009003 w 7143111"/>
                <a:gd name="connsiteY5" fmla="*/ 100869 h 4412125"/>
                <a:gd name="connsiteX6" fmla="*/ 6678445 w 7143111"/>
                <a:gd name="connsiteY6" fmla="*/ 3348 h 4412125"/>
                <a:gd name="connsiteX7" fmla="*/ 6164828 w 7143111"/>
                <a:gd name="connsiteY7" fmla="*/ 184251 h 4412125"/>
                <a:gd name="connsiteX8" fmla="*/ 3264951 w 7143111"/>
                <a:gd name="connsiteY8" fmla="*/ 1721176 h 4412125"/>
                <a:gd name="connsiteX9" fmla="*/ 321454 w 7143111"/>
                <a:gd name="connsiteY9" fmla="*/ 2661702 h 4412125"/>
                <a:gd name="connsiteX10" fmla="*/ 77614 w 7143111"/>
                <a:gd name="connsiteY10" fmla="*/ 4412125 h 4412125"/>
                <a:gd name="connsiteX11" fmla="*/ 77614 w 7143111"/>
                <a:gd name="connsiteY11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119134 w 7147205"/>
                <a:gd name="connsiteY5" fmla="*/ 272380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119134 w 7147205"/>
                <a:gd name="connsiteY5" fmla="*/ 272380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52448"/>
                <a:gd name="connsiteY0" fmla="*/ 2975210 h 4412125"/>
                <a:gd name="connsiteX1" fmla="*/ 6804554 w 7152448"/>
                <a:gd name="connsiteY1" fmla="*/ 661203 h 4412125"/>
                <a:gd name="connsiteX2" fmla="*/ 6959145 w 7152448"/>
                <a:gd name="connsiteY2" fmla="*/ 584208 h 4412125"/>
                <a:gd name="connsiteX3" fmla="*/ 7131882 w 7152448"/>
                <a:gd name="connsiteY3" fmla="*/ 440069 h 4412125"/>
                <a:gd name="connsiteX4" fmla="*/ 7137239 w 7152448"/>
                <a:gd name="connsiteY4" fmla="*/ 288212 h 4412125"/>
                <a:gd name="connsiteX5" fmla="*/ 7146825 w 7152448"/>
                <a:gd name="connsiteY5" fmla="*/ 253831 h 4412125"/>
                <a:gd name="connsiteX6" fmla="*/ 7009003 w 7152448"/>
                <a:gd name="connsiteY6" fmla="*/ 100869 h 4412125"/>
                <a:gd name="connsiteX7" fmla="*/ 6678445 w 7152448"/>
                <a:gd name="connsiteY7" fmla="*/ 3348 h 4412125"/>
                <a:gd name="connsiteX8" fmla="*/ 6164828 w 7152448"/>
                <a:gd name="connsiteY8" fmla="*/ 184251 h 4412125"/>
                <a:gd name="connsiteX9" fmla="*/ 3264951 w 7152448"/>
                <a:gd name="connsiteY9" fmla="*/ 1721176 h 4412125"/>
                <a:gd name="connsiteX10" fmla="*/ 321454 w 7152448"/>
                <a:gd name="connsiteY10" fmla="*/ 2661702 h 4412125"/>
                <a:gd name="connsiteX11" fmla="*/ 77614 w 7152448"/>
                <a:gd name="connsiteY11" fmla="*/ 4412125 h 4412125"/>
                <a:gd name="connsiteX12" fmla="*/ 77614 w 7152448"/>
                <a:gd name="connsiteY12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096062 w 7147205"/>
                <a:gd name="connsiteY5" fmla="*/ 183344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096062 w 7147205"/>
                <a:gd name="connsiteY5" fmla="*/ 183344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47205"/>
                <a:gd name="connsiteY0" fmla="*/ 2976651 h 4413566"/>
                <a:gd name="connsiteX1" fmla="*/ 6804554 w 7147205"/>
                <a:gd name="connsiteY1" fmla="*/ 662644 h 4413566"/>
                <a:gd name="connsiteX2" fmla="*/ 6959145 w 7147205"/>
                <a:gd name="connsiteY2" fmla="*/ 585649 h 4413566"/>
                <a:gd name="connsiteX3" fmla="*/ 7131882 w 7147205"/>
                <a:gd name="connsiteY3" fmla="*/ 441510 h 4413566"/>
                <a:gd name="connsiteX4" fmla="*/ 7137239 w 7147205"/>
                <a:gd name="connsiteY4" fmla="*/ 289653 h 4413566"/>
                <a:gd name="connsiteX5" fmla="*/ 7096062 w 7147205"/>
                <a:gd name="connsiteY5" fmla="*/ 184785 h 4413566"/>
                <a:gd name="connsiteX6" fmla="*/ 6955547 w 7147205"/>
                <a:gd name="connsiteY6" fmla="*/ 63635 h 4413566"/>
                <a:gd name="connsiteX7" fmla="*/ 6678445 w 7147205"/>
                <a:gd name="connsiteY7" fmla="*/ 4789 h 4413566"/>
                <a:gd name="connsiteX8" fmla="*/ 6164828 w 7147205"/>
                <a:gd name="connsiteY8" fmla="*/ 185692 h 4413566"/>
                <a:gd name="connsiteX9" fmla="*/ 3264951 w 7147205"/>
                <a:gd name="connsiteY9" fmla="*/ 1722617 h 4413566"/>
                <a:gd name="connsiteX10" fmla="*/ 321454 w 7147205"/>
                <a:gd name="connsiteY10" fmla="*/ 2663143 h 4413566"/>
                <a:gd name="connsiteX11" fmla="*/ 77614 w 7147205"/>
                <a:gd name="connsiteY11" fmla="*/ 4413566 h 4413566"/>
                <a:gd name="connsiteX12" fmla="*/ 77614 w 7147205"/>
                <a:gd name="connsiteY12" fmla="*/ 4413566 h 4413566"/>
                <a:gd name="connsiteX0" fmla="*/ 6800631 w 7147205"/>
                <a:gd name="connsiteY0" fmla="*/ 2976651 h 4413566"/>
                <a:gd name="connsiteX1" fmla="*/ 6804554 w 7147205"/>
                <a:gd name="connsiteY1" fmla="*/ 662644 h 4413566"/>
                <a:gd name="connsiteX2" fmla="*/ 6959145 w 7147205"/>
                <a:gd name="connsiteY2" fmla="*/ 585649 h 4413566"/>
                <a:gd name="connsiteX3" fmla="*/ 7131882 w 7147205"/>
                <a:gd name="connsiteY3" fmla="*/ 441510 h 4413566"/>
                <a:gd name="connsiteX4" fmla="*/ 7137239 w 7147205"/>
                <a:gd name="connsiteY4" fmla="*/ 289653 h 4413566"/>
                <a:gd name="connsiteX5" fmla="*/ 7096062 w 7147205"/>
                <a:gd name="connsiteY5" fmla="*/ 184785 h 4413566"/>
                <a:gd name="connsiteX6" fmla="*/ 6955547 w 7147205"/>
                <a:gd name="connsiteY6" fmla="*/ 63635 h 4413566"/>
                <a:gd name="connsiteX7" fmla="*/ 6678445 w 7147205"/>
                <a:gd name="connsiteY7" fmla="*/ 4789 h 4413566"/>
                <a:gd name="connsiteX8" fmla="*/ 6164828 w 7147205"/>
                <a:gd name="connsiteY8" fmla="*/ 185692 h 4413566"/>
                <a:gd name="connsiteX9" fmla="*/ 3264951 w 7147205"/>
                <a:gd name="connsiteY9" fmla="*/ 1722617 h 4413566"/>
                <a:gd name="connsiteX10" fmla="*/ 321454 w 7147205"/>
                <a:gd name="connsiteY10" fmla="*/ 2663143 h 4413566"/>
                <a:gd name="connsiteX11" fmla="*/ 77614 w 7147205"/>
                <a:gd name="connsiteY11" fmla="*/ 4413566 h 4413566"/>
                <a:gd name="connsiteX12" fmla="*/ 77614 w 7147205"/>
                <a:gd name="connsiteY12" fmla="*/ 4413566 h 4413566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90717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90717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77353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77353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77353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8551 h 4415466"/>
                <a:gd name="connsiteX1" fmla="*/ 6804554 w 7147205"/>
                <a:gd name="connsiteY1" fmla="*/ 664544 h 4415466"/>
                <a:gd name="connsiteX2" fmla="*/ 6959145 w 7147205"/>
                <a:gd name="connsiteY2" fmla="*/ 587549 h 4415466"/>
                <a:gd name="connsiteX3" fmla="*/ 7131882 w 7147205"/>
                <a:gd name="connsiteY3" fmla="*/ 443410 h 4415466"/>
                <a:gd name="connsiteX4" fmla="*/ 7137239 w 7147205"/>
                <a:gd name="connsiteY4" fmla="*/ 291553 h 4415466"/>
                <a:gd name="connsiteX5" fmla="*/ 7077353 w 7147205"/>
                <a:gd name="connsiteY5" fmla="*/ 160902 h 4415466"/>
                <a:gd name="connsiteX6" fmla="*/ 6926146 w 7147205"/>
                <a:gd name="connsiteY6" fmla="*/ 50495 h 4415466"/>
                <a:gd name="connsiteX7" fmla="*/ 6678445 w 7147205"/>
                <a:gd name="connsiteY7" fmla="*/ 6689 h 4415466"/>
                <a:gd name="connsiteX8" fmla="*/ 6164828 w 7147205"/>
                <a:gd name="connsiteY8" fmla="*/ 187592 h 4415466"/>
                <a:gd name="connsiteX9" fmla="*/ 3264951 w 7147205"/>
                <a:gd name="connsiteY9" fmla="*/ 1724517 h 4415466"/>
                <a:gd name="connsiteX10" fmla="*/ 321454 w 7147205"/>
                <a:gd name="connsiteY10" fmla="*/ 2665043 h 4415466"/>
                <a:gd name="connsiteX11" fmla="*/ 77614 w 7147205"/>
                <a:gd name="connsiteY11" fmla="*/ 4415466 h 4415466"/>
                <a:gd name="connsiteX12" fmla="*/ 77614 w 7147205"/>
                <a:gd name="connsiteY12" fmla="*/ 4415466 h 4415466"/>
                <a:gd name="connsiteX0" fmla="*/ 6800631 w 7147205"/>
                <a:gd name="connsiteY0" fmla="*/ 2979254 h 4416169"/>
                <a:gd name="connsiteX1" fmla="*/ 6804554 w 7147205"/>
                <a:gd name="connsiteY1" fmla="*/ 665247 h 4416169"/>
                <a:gd name="connsiteX2" fmla="*/ 6959145 w 7147205"/>
                <a:gd name="connsiteY2" fmla="*/ 588252 h 4416169"/>
                <a:gd name="connsiteX3" fmla="*/ 7131882 w 7147205"/>
                <a:gd name="connsiteY3" fmla="*/ 444113 h 4416169"/>
                <a:gd name="connsiteX4" fmla="*/ 7137239 w 7147205"/>
                <a:gd name="connsiteY4" fmla="*/ 292256 h 4416169"/>
                <a:gd name="connsiteX5" fmla="*/ 7077353 w 7147205"/>
                <a:gd name="connsiteY5" fmla="*/ 161605 h 4416169"/>
                <a:gd name="connsiteX6" fmla="*/ 6926146 w 7147205"/>
                <a:gd name="connsiteY6" fmla="*/ 51198 h 4416169"/>
                <a:gd name="connsiteX7" fmla="*/ 6678445 w 7147205"/>
                <a:gd name="connsiteY7" fmla="*/ 7392 h 4416169"/>
                <a:gd name="connsiteX8" fmla="*/ 6164828 w 7147205"/>
                <a:gd name="connsiteY8" fmla="*/ 188295 h 4416169"/>
                <a:gd name="connsiteX9" fmla="*/ 3264951 w 7147205"/>
                <a:gd name="connsiteY9" fmla="*/ 1725220 h 4416169"/>
                <a:gd name="connsiteX10" fmla="*/ 321454 w 7147205"/>
                <a:gd name="connsiteY10" fmla="*/ 2665746 h 4416169"/>
                <a:gd name="connsiteX11" fmla="*/ 77614 w 7147205"/>
                <a:gd name="connsiteY11" fmla="*/ 4416169 h 4416169"/>
                <a:gd name="connsiteX12" fmla="*/ 77614 w 7147205"/>
                <a:gd name="connsiteY12" fmla="*/ 4416169 h 4416169"/>
                <a:gd name="connsiteX0" fmla="*/ 6800631 w 7147205"/>
                <a:gd name="connsiteY0" fmla="*/ 2978736 h 4415651"/>
                <a:gd name="connsiteX1" fmla="*/ 6804554 w 7147205"/>
                <a:gd name="connsiteY1" fmla="*/ 664729 h 4415651"/>
                <a:gd name="connsiteX2" fmla="*/ 6959145 w 7147205"/>
                <a:gd name="connsiteY2" fmla="*/ 587734 h 4415651"/>
                <a:gd name="connsiteX3" fmla="*/ 7131882 w 7147205"/>
                <a:gd name="connsiteY3" fmla="*/ 443595 h 4415651"/>
                <a:gd name="connsiteX4" fmla="*/ 7137239 w 7147205"/>
                <a:gd name="connsiteY4" fmla="*/ 291738 h 4415651"/>
                <a:gd name="connsiteX5" fmla="*/ 7090717 w 7147205"/>
                <a:gd name="connsiteY5" fmla="*/ 171830 h 4415651"/>
                <a:gd name="connsiteX6" fmla="*/ 6926146 w 7147205"/>
                <a:gd name="connsiteY6" fmla="*/ 50680 h 4415651"/>
                <a:gd name="connsiteX7" fmla="*/ 6678445 w 7147205"/>
                <a:gd name="connsiteY7" fmla="*/ 6874 h 4415651"/>
                <a:gd name="connsiteX8" fmla="*/ 6164828 w 7147205"/>
                <a:gd name="connsiteY8" fmla="*/ 187777 h 4415651"/>
                <a:gd name="connsiteX9" fmla="*/ 3264951 w 7147205"/>
                <a:gd name="connsiteY9" fmla="*/ 1724702 h 4415651"/>
                <a:gd name="connsiteX10" fmla="*/ 321454 w 7147205"/>
                <a:gd name="connsiteY10" fmla="*/ 2665228 h 4415651"/>
                <a:gd name="connsiteX11" fmla="*/ 77614 w 7147205"/>
                <a:gd name="connsiteY11" fmla="*/ 4415651 h 4415651"/>
                <a:gd name="connsiteX12" fmla="*/ 77614 w 7147205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5777"/>
                <a:gd name="connsiteY0" fmla="*/ 2978736 h 4415651"/>
                <a:gd name="connsiteX1" fmla="*/ 6804554 w 7145777"/>
                <a:gd name="connsiteY1" fmla="*/ 664729 h 4415651"/>
                <a:gd name="connsiteX2" fmla="*/ 6959145 w 7145777"/>
                <a:gd name="connsiteY2" fmla="*/ 587734 h 4415651"/>
                <a:gd name="connsiteX3" fmla="*/ 7131882 w 7145777"/>
                <a:gd name="connsiteY3" fmla="*/ 443595 h 4415651"/>
                <a:gd name="connsiteX4" fmla="*/ 7142585 w 7145777"/>
                <a:gd name="connsiteY4" fmla="*/ 321819 h 4415651"/>
                <a:gd name="connsiteX5" fmla="*/ 7090717 w 7145777"/>
                <a:gd name="connsiteY5" fmla="*/ 171830 h 4415651"/>
                <a:gd name="connsiteX6" fmla="*/ 6926146 w 7145777"/>
                <a:gd name="connsiteY6" fmla="*/ 50680 h 4415651"/>
                <a:gd name="connsiteX7" fmla="*/ 6678445 w 7145777"/>
                <a:gd name="connsiteY7" fmla="*/ 6874 h 4415651"/>
                <a:gd name="connsiteX8" fmla="*/ 6164828 w 7145777"/>
                <a:gd name="connsiteY8" fmla="*/ 187777 h 4415651"/>
                <a:gd name="connsiteX9" fmla="*/ 3264951 w 7145777"/>
                <a:gd name="connsiteY9" fmla="*/ 1724702 h 4415651"/>
                <a:gd name="connsiteX10" fmla="*/ 321454 w 7145777"/>
                <a:gd name="connsiteY10" fmla="*/ 2665228 h 4415651"/>
                <a:gd name="connsiteX11" fmla="*/ 77614 w 7145777"/>
                <a:gd name="connsiteY11" fmla="*/ 4415651 h 4415651"/>
                <a:gd name="connsiteX12" fmla="*/ 77614 w 7145777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787597 w 7129551"/>
                <a:gd name="connsiteY0" fmla="*/ 2978736 h 4415651"/>
                <a:gd name="connsiteX1" fmla="*/ 6791520 w 7129551"/>
                <a:gd name="connsiteY1" fmla="*/ 664729 h 4415651"/>
                <a:gd name="connsiteX2" fmla="*/ 6946111 w 7129551"/>
                <a:gd name="connsiteY2" fmla="*/ 587734 h 4415651"/>
                <a:gd name="connsiteX3" fmla="*/ 7100139 w 7129551"/>
                <a:gd name="connsiteY3" fmla="*/ 443595 h 4415651"/>
                <a:gd name="connsiteX4" fmla="*/ 7129551 w 7129551"/>
                <a:gd name="connsiteY4" fmla="*/ 321819 h 4415651"/>
                <a:gd name="connsiteX5" fmla="*/ 7077683 w 7129551"/>
                <a:gd name="connsiteY5" fmla="*/ 171830 h 4415651"/>
                <a:gd name="connsiteX6" fmla="*/ 6913112 w 7129551"/>
                <a:gd name="connsiteY6" fmla="*/ 50680 h 4415651"/>
                <a:gd name="connsiteX7" fmla="*/ 6665411 w 7129551"/>
                <a:gd name="connsiteY7" fmla="*/ 6874 h 4415651"/>
                <a:gd name="connsiteX8" fmla="*/ 6151794 w 7129551"/>
                <a:gd name="connsiteY8" fmla="*/ 187777 h 4415651"/>
                <a:gd name="connsiteX9" fmla="*/ 3048274 w 7129551"/>
                <a:gd name="connsiteY9" fmla="*/ 1495516 h 4415651"/>
                <a:gd name="connsiteX10" fmla="*/ 308420 w 7129551"/>
                <a:gd name="connsiteY10" fmla="*/ 2665228 h 4415651"/>
                <a:gd name="connsiteX11" fmla="*/ 64580 w 7129551"/>
                <a:gd name="connsiteY11" fmla="*/ 4415651 h 4415651"/>
                <a:gd name="connsiteX12" fmla="*/ 64580 w 7129551"/>
                <a:gd name="connsiteY12" fmla="*/ 4415651 h 4415651"/>
                <a:gd name="connsiteX0" fmla="*/ 6897822 w 7239776"/>
                <a:gd name="connsiteY0" fmla="*/ 2978736 h 4415651"/>
                <a:gd name="connsiteX1" fmla="*/ 6901745 w 7239776"/>
                <a:gd name="connsiteY1" fmla="*/ 664729 h 4415651"/>
                <a:gd name="connsiteX2" fmla="*/ 7056336 w 7239776"/>
                <a:gd name="connsiteY2" fmla="*/ 587734 h 4415651"/>
                <a:gd name="connsiteX3" fmla="*/ 7210364 w 7239776"/>
                <a:gd name="connsiteY3" fmla="*/ 443595 h 4415651"/>
                <a:gd name="connsiteX4" fmla="*/ 7239776 w 7239776"/>
                <a:gd name="connsiteY4" fmla="*/ 321819 h 4415651"/>
                <a:gd name="connsiteX5" fmla="*/ 7187908 w 7239776"/>
                <a:gd name="connsiteY5" fmla="*/ 171830 h 4415651"/>
                <a:gd name="connsiteX6" fmla="*/ 7023337 w 7239776"/>
                <a:gd name="connsiteY6" fmla="*/ 50680 h 4415651"/>
                <a:gd name="connsiteX7" fmla="*/ 6775636 w 7239776"/>
                <a:gd name="connsiteY7" fmla="*/ 6874 h 4415651"/>
                <a:gd name="connsiteX8" fmla="*/ 6262019 w 7239776"/>
                <a:gd name="connsiteY8" fmla="*/ 187777 h 4415651"/>
                <a:gd name="connsiteX9" fmla="*/ 3158499 w 7239776"/>
                <a:gd name="connsiteY9" fmla="*/ 1495516 h 4415651"/>
                <a:gd name="connsiteX10" fmla="*/ 235366 w 7239776"/>
                <a:gd name="connsiteY10" fmla="*/ 2468783 h 4415651"/>
                <a:gd name="connsiteX11" fmla="*/ 174805 w 7239776"/>
                <a:gd name="connsiteY11" fmla="*/ 4415651 h 4415651"/>
                <a:gd name="connsiteX12" fmla="*/ 174805 w 7239776"/>
                <a:gd name="connsiteY12" fmla="*/ 4415651 h 4415651"/>
                <a:gd name="connsiteX0" fmla="*/ 6904301 w 7239776"/>
                <a:gd name="connsiteY0" fmla="*/ 3265219 h 4415651"/>
                <a:gd name="connsiteX1" fmla="*/ 6901745 w 7239776"/>
                <a:gd name="connsiteY1" fmla="*/ 664729 h 4415651"/>
                <a:gd name="connsiteX2" fmla="*/ 7056336 w 7239776"/>
                <a:gd name="connsiteY2" fmla="*/ 587734 h 4415651"/>
                <a:gd name="connsiteX3" fmla="*/ 7210364 w 7239776"/>
                <a:gd name="connsiteY3" fmla="*/ 443595 h 4415651"/>
                <a:gd name="connsiteX4" fmla="*/ 7239776 w 7239776"/>
                <a:gd name="connsiteY4" fmla="*/ 321819 h 4415651"/>
                <a:gd name="connsiteX5" fmla="*/ 7187908 w 7239776"/>
                <a:gd name="connsiteY5" fmla="*/ 171830 h 4415651"/>
                <a:gd name="connsiteX6" fmla="*/ 7023337 w 7239776"/>
                <a:gd name="connsiteY6" fmla="*/ 50680 h 4415651"/>
                <a:gd name="connsiteX7" fmla="*/ 6775636 w 7239776"/>
                <a:gd name="connsiteY7" fmla="*/ 6874 h 4415651"/>
                <a:gd name="connsiteX8" fmla="*/ 6262019 w 7239776"/>
                <a:gd name="connsiteY8" fmla="*/ 187777 h 4415651"/>
                <a:gd name="connsiteX9" fmla="*/ 3158499 w 7239776"/>
                <a:gd name="connsiteY9" fmla="*/ 1495516 h 4415651"/>
                <a:gd name="connsiteX10" fmla="*/ 235366 w 7239776"/>
                <a:gd name="connsiteY10" fmla="*/ 2468783 h 4415651"/>
                <a:gd name="connsiteX11" fmla="*/ 174805 w 7239776"/>
                <a:gd name="connsiteY11" fmla="*/ 4415651 h 4415651"/>
                <a:gd name="connsiteX12" fmla="*/ 174805 w 7239776"/>
                <a:gd name="connsiteY12" fmla="*/ 4415651 h 4415651"/>
                <a:gd name="connsiteX0" fmla="*/ 6962760 w 7298235"/>
                <a:gd name="connsiteY0" fmla="*/ 3265219 h 4553924"/>
                <a:gd name="connsiteX1" fmla="*/ 6960204 w 7298235"/>
                <a:gd name="connsiteY1" fmla="*/ 664729 h 4553924"/>
                <a:gd name="connsiteX2" fmla="*/ 7114795 w 7298235"/>
                <a:gd name="connsiteY2" fmla="*/ 587734 h 4553924"/>
                <a:gd name="connsiteX3" fmla="*/ 7268823 w 7298235"/>
                <a:gd name="connsiteY3" fmla="*/ 443595 h 4553924"/>
                <a:gd name="connsiteX4" fmla="*/ 7298235 w 7298235"/>
                <a:gd name="connsiteY4" fmla="*/ 321819 h 4553924"/>
                <a:gd name="connsiteX5" fmla="*/ 7246367 w 7298235"/>
                <a:gd name="connsiteY5" fmla="*/ 171830 h 4553924"/>
                <a:gd name="connsiteX6" fmla="*/ 7081796 w 7298235"/>
                <a:gd name="connsiteY6" fmla="*/ 50680 h 4553924"/>
                <a:gd name="connsiteX7" fmla="*/ 6834095 w 7298235"/>
                <a:gd name="connsiteY7" fmla="*/ 6874 h 4553924"/>
                <a:gd name="connsiteX8" fmla="*/ 6320478 w 7298235"/>
                <a:gd name="connsiteY8" fmla="*/ 187777 h 4553924"/>
                <a:gd name="connsiteX9" fmla="*/ 3216958 w 7298235"/>
                <a:gd name="connsiteY9" fmla="*/ 1495516 h 4553924"/>
                <a:gd name="connsiteX10" fmla="*/ 293825 w 7298235"/>
                <a:gd name="connsiteY10" fmla="*/ 2468783 h 4553924"/>
                <a:gd name="connsiteX11" fmla="*/ 233264 w 7298235"/>
                <a:gd name="connsiteY11" fmla="*/ 4415651 h 4553924"/>
                <a:gd name="connsiteX12" fmla="*/ 0 w 7298235"/>
                <a:gd name="connsiteY12" fmla="*/ 4392211 h 4553924"/>
                <a:gd name="connsiteX0" fmla="*/ 6993969 w 7329444"/>
                <a:gd name="connsiteY0" fmla="*/ 3265219 h 4392211"/>
                <a:gd name="connsiteX1" fmla="*/ 6991413 w 7329444"/>
                <a:gd name="connsiteY1" fmla="*/ 664729 h 4392211"/>
                <a:gd name="connsiteX2" fmla="*/ 7146004 w 7329444"/>
                <a:gd name="connsiteY2" fmla="*/ 587734 h 4392211"/>
                <a:gd name="connsiteX3" fmla="*/ 7300032 w 7329444"/>
                <a:gd name="connsiteY3" fmla="*/ 443595 h 4392211"/>
                <a:gd name="connsiteX4" fmla="*/ 7329444 w 7329444"/>
                <a:gd name="connsiteY4" fmla="*/ 321819 h 4392211"/>
                <a:gd name="connsiteX5" fmla="*/ 7277576 w 7329444"/>
                <a:gd name="connsiteY5" fmla="*/ 171830 h 4392211"/>
                <a:gd name="connsiteX6" fmla="*/ 7113005 w 7329444"/>
                <a:gd name="connsiteY6" fmla="*/ 50680 h 4392211"/>
                <a:gd name="connsiteX7" fmla="*/ 6865304 w 7329444"/>
                <a:gd name="connsiteY7" fmla="*/ 6874 h 4392211"/>
                <a:gd name="connsiteX8" fmla="*/ 6351687 w 7329444"/>
                <a:gd name="connsiteY8" fmla="*/ 187777 h 4392211"/>
                <a:gd name="connsiteX9" fmla="*/ 3248167 w 7329444"/>
                <a:gd name="connsiteY9" fmla="*/ 1495516 h 4392211"/>
                <a:gd name="connsiteX10" fmla="*/ 325034 w 7329444"/>
                <a:gd name="connsiteY10" fmla="*/ 2468783 h 4392211"/>
                <a:gd name="connsiteX11" fmla="*/ 31209 w 7329444"/>
                <a:gd name="connsiteY11" fmla="*/ 4392211 h 4392211"/>
                <a:gd name="connsiteX0" fmla="*/ 6947217 w 7282692"/>
                <a:gd name="connsiteY0" fmla="*/ 3265219 h 4157816"/>
                <a:gd name="connsiteX1" fmla="*/ 6944661 w 7282692"/>
                <a:gd name="connsiteY1" fmla="*/ 664729 h 4157816"/>
                <a:gd name="connsiteX2" fmla="*/ 7099252 w 7282692"/>
                <a:gd name="connsiteY2" fmla="*/ 587734 h 4157816"/>
                <a:gd name="connsiteX3" fmla="*/ 7253280 w 7282692"/>
                <a:gd name="connsiteY3" fmla="*/ 443595 h 4157816"/>
                <a:gd name="connsiteX4" fmla="*/ 7282692 w 7282692"/>
                <a:gd name="connsiteY4" fmla="*/ 321819 h 4157816"/>
                <a:gd name="connsiteX5" fmla="*/ 7230824 w 7282692"/>
                <a:gd name="connsiteY5" fmla="*/ 171830 h 4157816"/>
                <a:gd name="connsiteX6" fmla="*/ 7066253 w 7282692"/>
                <a:gd name="connsiteY6" fmla="*/ 50680 h 4157816"/>
                <a:gd name="connsiteX7" fmla="*/ 6818552 w 7282692"/>
                <a:gd name="connsiteY7" fmla="*/ 6874 h 4157816"/>
                <a:gd name="connsiteX8" fmla="*/ 6304935 w 7282692"/>
                <a:gd name="connsiteY8" fmla="*/ 187777 h 4157816"/>
                <a:gd name="connsiteX9" fmla="*/ 3201415 w 7282692"/>
                <a:gd name="connsiteY9" fmla="*/ 1495516 h 4157816"/>
                <a:gd name="connsiteX10" fmla="*/ 278282 w 7282692"/>
                <a:gd name="connsiteY10" fmla="*/ 2468783 h 4157816"/>
                <a:gd name="connsiteX11" fmla="*/ 77762 w 7282692"/>
                <a:gd name="connsiteY11" fmla="*/ 4157816 h 4157816"/>
                <a:gd name="connsiteX0" fmla="*/ 6969744 w 7305219"/>
                <a:gd name="connsiteY0" fmla="*/ 3265219 h 4157816"/>
                <a:gd name="connsiteX1" fmla="*/ 6967188 w 7305219"/>
                <a:gd name="connsiteY1" fmla="*/ 664729 h 4157816"/>
                <a:gd name="connsiteX2" fmla="*/ 7121779 w 7305219"/>
                <a:gd name="connsiteY2" fmla="*/ 587734 h 4157816"/>
                <a:gd name="connsiteX3" fmla="*/ 7275807 w 7305219"/>
                <a:gd name="connsiteY3" fmla="*/ 443595 h 4157816"/>
                <a:gd name="connsiteX4" fmla="*/ 7305219 w 7305219"/>
                <a:gd name="connsiteY4" fmla="*/ 321819 h 4157816"/>
                <a:gd name="connsiteX5" fmla="*/ 7253351 w 7305219"/>
                <a:gd name="connsiteY5" fmla="*/ 171830 h 4157816"/>
                <a:gd name="connsiteX6" fmla="*/ 7088780 w 7305219"/>
                <a:gd name="connsiteY6" fmla="*/ 50680 h 4157816"/>
                <a:gd name="connsiteX7" fmla="*/ 6841079 w 7305219"/>
                <a:gd name="connsiteY7" fmla="*/ 6874 h 4157816"/>
                <a:gd name="connsiteX8" fmla="*/ 6327462 w 7305219"/>
                <a:gd name="connsiteY8" fmla="*/ 187777 h 4157816"/>
                <a:gd name="connsiteX9" fmla="*/ 3223942 w 7305219"/>
                <a:gd name="connsiteY9" fmla="*/ 1495516 h 4157816"/>
                <a:gd name="connsiteX10" fmla="*/ 300809 w 7305219"/>
                <a:gd name="connsiteY10" fmla="*/ 2468783 h 4157816"/>
                <a:gd name="connsiteX11" fmla="*/ 100289 w 7305219"/>
                <a:gd name="connsiteY11" fmla="*/ 4157816 h 4157816"/>
                <a:gd name="connsiteX0" fmla="*/ 6960111 w 7295586"/>
                <a:gd name="connsiteY0" fmla="*/ 3265219 h 4157816"/>
                <a:gd name="connsiteX1" fmla="*/ 6957555 w 7295586"/>
                <a:gd name="connsiteY1" fmla="*/ 664729 h 4157816"/>
                <a:gd name="connsiteX2" fmla="*/ 7112146 w 7295586"/>
                <a:gd name="connsiteY2" fmla="*/ 587734 h 4157816"/>
                <a:gd name="connsiteX3" fmla="*/ 7266174 w 7295586"/>
                <a:gd name="connsiteY3" fmla="*/ 443595 h 4157816"/>
                <a:gd name="connsiteX4" fmla="*/ 7295586 w 7295586"/>
                <a:gd name="connsiteY4" fmla="*/ 321819 h 4157816"/>
                <a:gd name="connsiteX5" fmla="*/ 7243718 w 7295586"/>
                <a:gd name="connsiteY5" fmla="*/ 171830 h 4157816"/>
                <a:gd name="connsiteX6" fmla="*/ 7079147 w 7295586"/>
                <a:gd name="connsiteY6" fmla="*/ 50680 h 4157816"/>
                <a:gd name="connsiteX7" fmla="*/ 6831446 w 7295586"/>
                <a:gd name="connsiteY7" fmla="*/ 6874 h 4157816"/>
                <a:gd name="connsiteX8" fmla="*/ 6317829 w 7295586"/>
                <a:gd name="connsiteY8" fmla="*/ 187777 h 4157816"/>
                <a:gd name="connsiteX9" fmla="*/ 3214309 w 7295586"/>
                <a:gd name="connsiteY9" fmla="*/ 1495516 h 4157816"/>
                <a:gd name="connsiteX10" fmla="*/ 291176 w 7295586"/>
                <a:gd name="connsiteY10" fmla="*/ 2468783 h 4157816"/>
                <a:gd name="connsiteX11" fmla="*/ 90656 w 7295586"/>
                <a:gd name="connsiteY11" fmla="*/ 4157816 h 4157816"/>
                <a:gd name="connsiteX0" fmla="*/ 6980486 w 7315961"/>
                <a:gd name="connsiteY0" fmla="*/ 3265219 h 4157816"/>
                <a:gd name="connsiteX1" fmla="*/ 6977930 w 7315961"/>
                <a:gd name="connsiteY1" fmla="*/ 664729 h 4157816"/>
                <a:gd name="connsiteX2" fmla="*/ 7132521 w 7315961"/>
                <a:gd name="connsiteY2" fmla="*/ 587734 h 4157816"/>
                <a:gd name="connsiteX3" fmla="*/ 7286549 w 7315961"/>
                <a:gd name="connsiteY3" fmla="*/ 443595 h 4157816"/>
                <a:gd name="connsiteX4" fmla="*/ 7315961 w 7315961"/>
                <a:gd name="connsiteY4" fmla="*/ 321819 h 4157816"/>
                <a:gd name="connsiteX5" fmla="*/ 7264093 w 7315961"/>
                <a:gd name="connsiteY5" fmla="*/ 171830 h 4157816"/>
                <a:gd name="connsiteX6" fmla="*/ 7099522 w 7315961"/>
                <a:gd name="connsiteY6" fmla="*/ 50680 h 4157816"/>
                <a:gd name="connsiteX7" fmla="*/ 6851821 w 7315961"/>
                <a:gd name="connsiteY7" fmla="*/ 6874 h 4157816"/>
                <a:gd name="connsiteX8" fmla="*/ 6338204 w 7315961"/>
                <a:gd name="connsiteY8" fmla="*/ 187777 h 4157816"/>
                <a:gd name="connsiteX9" fmla="*/ 3234684 w 7315961"/>
                <a:gd name="connsiteY9" fmla="*/ 1495516 h 4157816"/>
                <a:gd name="connsiteX10" fmla="*/ 311551 w 7315961"/>
                <a:gd name="connsiteY10" fmla="*/ 2468783 h 4157816"/>
                <a:gd name="connsiteX11" fmla="*/ 70211 w 7315961"/>
                <a:gd name="connsiteY11" fmla="*/ 4157816 h 4157816"/>
                <a:gd name="connsiteX0" fmla="*/ 6980486 w 7315961"/>
                <a:gd name="connsiteY0" fmla="*/ 3265219 h 4139065"/>
                <a:gd name="connsiteX1" fmla="*/ 6977930 w 7315961"/>
                <a:gd name="connsiteY1" fmla="*/ 664729 h 4139065"/>
                <a:gd name="connsiteX2" fmla="*/ 7132521 w 7315961"/>
                <a:gd name="connsiteY2" fmla="*/ 587734 h 4139065"/>
                <a:gd name="connsiteX3" fmla="*/ 7286549 w 7315961"/>
                <a:gd name="connsiteY3" fmla="*/ 443595 h 4139065"/>
                <a:gd name="connsiteX4" fmla="*/ 7315961 w 7315961"/>
                <a:gd name="connsiteY4" fmla="*/ 321819 h 4139065"/>
                <a:gd name="connsiteX5" fmla="*/ 7264093 w 7315961"/>
                <a:gd name="connsiteY5" fmla="*/ 171830 h 4139065"/>
                <a:gd name="connsiteX6" fmla="*/ 7099522 w 7315961"/>
                <a:gd name="connsiteY6" fmla="*/ 50680 h 4139065"/>
                <a:gd name="connsiteX7" fmla="*/ 6851821 w 7315961"/>
                <a:gd name="connsiteY7" fmla="*/ 6874 h 4139065"/>
                <a:gd name="connsiteX8" fmla="*/ 6338204 w 7315961"/>
                <a:gd name="connsiteY8" fmla="*/ 187777 h 4139065"/>
                <a:gd name="connsiteX9" fmla="*/ 3234684 w 7315961"/>
                <a:gd name="connsiteY9" fmla="*/ 1495516 h 4139065"/>
                <a:gd name="connsiteX10" fmla="*/ 311551 w 7315961"/>
                <a:gd name="connsiteY10" fmla="*/ 2468783 h 4139065"/>
                <a:gd name="connsiteX11" fmla="*/ 70211 w 7315961"/>
                <a:gd name="connsiteY11" fmla="*/ 4139065 h 4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5961" h="4139065">
                  <a:moveTo>
                    <a:pt x="6980486" y="3265219"/>
                  </a:moveTo>
                  <a:cubicBezTo>
                    <a:pt x="6981589" y="2892326"/>
                    <a:pt x="6975027" y="1047906"/>
                    <a:pt x="6977930" y="664729"/>
                  </a:cubicBezTo>
                  <a:cubicBezTo>
                    <a:pt x="7080525" y="619315"/>
                    <a:pt x="7081085" y="624590"/>
                    <a:pt x="7132521" y="587734"/>
                  </a:cubicBezTo>
                  <a:cubicBezTo>
                    <a:pt x="7183957" y="550878"/>
                    <a:pt x="7263994" y="494359"/>
                    <a:pt x="7286549" y="443595"/>
                  </a:cubicBezTo>
                  <a:cubicBezTo>
                    <a:pt x="7309104" y="392831"/>
                    <a:pt x="7304722" y="388442"/>
                    <a:pt x="7315961" y="321819"/>
                  </a:cubicBezTo>
                  <a:cubicBezTo>
                    <a:pt x="7313838" y="259493"/>
                    <a:pt x="7294504" y="226427"/>
                    <a:pt x="7264093" y="171830"/>
                  </a:cubicBezTo>
                  <a:cubicBezTo>
                    <a:pt x="7203735" y="108246"/>
                    <a:pt x="7168234" y="78173"/>
                    <a:pt x="7099522" y="50680"/>
                  </a:cubicBezTo>
                  <a:cubicBezTo>
                    <a:pt x="7030810" y="23187"/>
                    <a:pt x="6957324" y="-15975"/>
                    <a:pt x="6851821" y="6874"/>
                  </a:cubicBezTo>
                  <a:cubicBezTo>
                    <a:pt x="6746318" y="29723"/>
                    <a:pt x="6941060" y="-60330"/>
                    <a:pt x="6338204" y="187777"/>
                  </a:cubicBezTo>
                  <a:cubicBezTo>
                    <a:pt x="5303697" y="623690"/>
                    <a:pt x="4239126" y="1115348"/>
                    <a:pt x="3234684" y="1495516"/>
                  </a:cubicBezTo>
                  <a:cubicBezTo>
                    <a:pt x="2230242" y="1875684"/>
                    <a:pt x="838963" y="2028192"/>
                    <a:pt x="311551" y="2468783"/>
                  </a:cubicBezTo>
                  <a:cubicBezTo>
                    <a:pt x="-215861" y="2909375"/>
                    <a:pt x="90605" y="3728977"/>
                    <a:pt x="70211" y="4139065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43745" y="1984466"/>
              <a:ext cx="3325029" cy="3087862"/>
            </a:xfrm>
            <a:custGeom>
              <a:avLst/>
              <a:gdLst>
                <a:gd name="connsiteX0" fmla="*/ 6800631 w 7256779"/>
                <a:gd name="connsiteY0" fmla="*/ 3004354 h 4441269"/>
                <a:gd name="connsiteX1" fmla="*/ 6818048 w 7256779"/>
                <a:gd name="connsiteY1" fmla="*/ 705292 h 4441269"/>
                <a:gd name="connsiteX2" fmla="*/ 7148974 w 7256779"/>
                <a:gd name="connsiteY2" fmla="*/ 635623 h 4441269"/>
                <a:gd name="connsiteX3" fmla="*/ 7227351 w 7256779"/>
                <a:gd name="connsiteY3" fmla="*/ 86983 h 4441269"/>
                <a:gd name="connsiteX4" fmla="*/ 6696128 w 7256779"/>
                <a:gd name="connsiteY4" fmla="*/ 26023 h 4441269"/>
                <a:gd name="connsiteX5" fmla="*/ 6243282 w 7256779"/>
                <a:gd name="connsiteY5" fmla="*/ 339532 h 4441269"/>
                <a:gd name="connsiteX6" fmla="*/ 3264951 w 7256779"/>
                <a:gd name="connsiteY6" fmla="*/ 1750320 h 4441269"/>
                <a:gd name="connsiteX7" fmla="*/ 321454 w 7256779"/>
                <a:gd name="connsiteY7" fmla="*/ 2690846 h 4441269"/>
                <a:gd name="connsiteX8" fmla="*/ 77614 w 7256779"/>
                <a:gd name="connsiteY8" fmla="*/ 4441269 h 4441269"/>
                <a:gd name="connsiteX9" fmla="*/ 77614 w 7256779"/>
                <a:gd name="connsiteY9" fmla="*/ 4441269 h 4441269"/>
                <a:gd name="connsiteX0" fmla="*/ 6800631 w 7256779"/>
                <a:gd name="connsiteY0" fmla="*/ 3004354 h 4441269"/>
                <a:gd name="connsiteX1" fmla="*/ 6807247 w 7256779"/>
                <a:gd name="connsiteY1" fmla="*/ 766994 h 4441269"/>
                <a:gd name="connsiteX2" fmla="*/ 6818048 w 7256779"/>
                <a:gd name="connsiteY2" fmla="*/ 705292 h 4441269"/>
                <a:gd name="connsiteX3" fmla="*/ 7148974 w 7256779"/>
                <a:gd name="connsiteY3" fmla="*/ 635623 h 4441269"/>
                <a:gd name="connsiteX4" fmla="*/ 7227351 w 7256779"/>
                <a:gd name="connsiteY4" fmla="*/ 86983 h 4441269"/>
                <a:gd name="connsiteX5" fmla="*/ 6696128 w 7256779"/>
                <a:gd name="connsiteY5" fmla="*/ 26023 h 4441269"/>
                <a:gd name="connsiteX6" fmla="*/ 6243282 w 7256779"/>
                <a:gd name="connsiteY6" fmla="*/ 339532 h 4441269"/>
                <a:gd name="connsiteX7" fmla="*/ 3264951 w 7256779"/>
                <a:gd name="connsiteY7" fmla="*/ 1750320 h 4441269"/>
                <a:gd name="connsiteX8" fmla="*/ 321454 w 7256779"/>
                <a:gd name="connsiteY8" fmla="*/ 2690846 h 4441269"/>
                <a:gd name="connsiteX9" fmla="*/ 77614 w 7256779"/>
                <a:gd name="connsiteY9" fmla="*/ 4441269 h 4441269"/>
                <a:gd name="connsiteX10" fmla="*/ 77614 w 7256779"/>
                <a:gd name="connsiteY10" fmla="*/ 4441269 h 4441269"/>
                <a:gd name="connsiteX0" fmla="*/ 6800631 w 7255392"/>
                <a:gd name="connsiteY0" fmla="*/ 3004354 h 4441269"/>
                <a:gd name="connsiteX1" fmla="*/ 6807247 w 7255392"/>
                <a:gd name="connsiteY1" fmla="*/ 766994 h 4441269"/>
                <a:gd name="connsiteX2" fmla="*/ 6870029 w 7255392"/>
                <a:gd name="connsiteY2" fmla="*/ 665125 h 4441269"/>
                <a:gd name="connsiteX3" fmla="*/ 7148974 w 7255392"/>
                <a:gd name="connsiteY3" fmla="*/ 635623 h 4441269"/>
                <a:gd name="connsiteX4" fmla="*/ 7227351 w 7255392"/>
                <a:gd name="connsiteY4" fmla="*/ 86983 h 4441269"/>
                <a:gd name="connsiteX5" fmla="*/ 6696128 w 7255392"/>
                <a:gd name="connsiteY5" fmla="*/ 26023 h 4441269"/>
                <a:gd name="connsiteX6" fmla="*/ 6243282 w 7255392"/>
                <a:gd name="connsiteY6" fmla="*/ 339532 h 4441269"/>
                <a:gd name="connsiteX7" fmla="*/ 3264951 w 7255392"/>
                <a:gd name="connsiteY7" fmla="*/ 1750320 h 4441269"/>
                <a:gd name="connsiteX8" fmla="*/ 321454 w 7255392"/>
                <a:gd name="connsiteY8" fmla="*/ 2690846 h 4441269"/>
                <a:gd name="connsiteX9" fmla="*/ 77614 w 7255392"/>
                <a:gd name="connsiteY9" fmla="*/ 4441269 h 4441269"/>
                <a:gd name="connsiteX10" fmla="*/ 77614 w 7255392"/>
                <a:gd name="connsiteY10" fmla="*/ 4441269 h 4441269"/>
                <a:gd name="connsiteX0" fmla="*/ 6800631 w 7254388"/>
                <a:gd name="connsiteY0" fmla="*/ 3004354 h 4441269"/>
                <a:gd name="connsiteX1" fmla="*/ 6807247 w 7254388"/>
                <a:gd name="connsiteY1" fmla="*/ 766994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44327"/>
                <a:gd name="connsiteY0" fmla="*/ 2997362 h 4434277"/>
                <a:gd name="connsiteX1" fmla="*/ 6790708 w 7244327"/>
                <a:gd name="connsiteY1" fmla="*/ 653676 h 4434277"/>
                <a:gd name="connsiteX2" fmla="*/ 6910196 w 7244327"/>
                <a:gd name="connsiteY2" fmla="*/ 601427 h 4434277"/>
                <a:gd name="connsiteX3" fmla="*/ 7094630 w 7244327"/>
                <a:gd name="connsiteY3" fmla="*/ 451422 h 4434277"/>
                <a:gd name="connsiteX4" fmla="*/ 7227351 w 7244327"/>
                <a:gd name="connsiteY4" fmla="*/ 79991 h 4434277"/>
                <a:gd name="connsiteX5" fmla="*/ 6696128 w 7244327"/>
                <a:gd name="connsiteY5" fmla="*/ 19031 h 4434277"/>
                <a:gd name="connsiteX6" fmla="*/ 6243282 w 7244327"/>
                <a:gd name="connsiteY6" fmla="*/ 332540 h 4434277"/>
                <a:gd name="connsiteX7" fmla="*/ 3264951 w 7244327"/>
                <a:gd name="connsiteY7" fmla="*/ 1743328 h 4434277"/>
                <a:gd name="connsiteX8" fmla="*/ 321454 w 7244327"/>
                <a:gd name="connsiteY8" fmla="*/ 2683854 h 4434277"/>
                <a:gd name="connsiteX9" fmla="*/ 77614 w 7244327"/>
                <a:gd name="connsiteY9" fmla="*/ 4434277 h 4434277"/>
                <a:gd name="connsiteX10" fmla="*/ 77614 w 7244327"/>
                <a:gd name="connsiteY10" fmla="*/ 4434277 h 4434277"/>
                <a:gd name="connsiteX0" fmla="*/ 6800631 w 7241747"/>
                <a:gd name="connsiteY0" fmla="*/ 2997362 h 4434277"/>
                <a:gd name="connsiteX1" fmla="*/ 6790708 w 7241747"/>
                <a:gd name="connsiteY1" fmla="*/ 653676 h 4434277"/>
                <a:gd name="connsiteX2" fmla="*/ 6910196 w 7241747"/>
                <a:gd name="connsiteY2" fmla="*/ 601427 h 4434277"/>
                <a:gd name="connsiteX3" fmla="*/ 7094630 w 7241747"/>
                <a:gd name="connsiteY3" fmla="*/ 451422 h 4434277"/>
                <a:gd name="connsiteX4" fmla="*/ 7227351 w 7241747"/>
                <a:gd name="connsiteY4" fmla="*/ 79991 h 4434277"/>
                <a:gd name="connsiteX5" fmla="*/ 6696128 w 7241747"/>
                <a:gd name="connsiteY5" fmla="*/ 19031 h 4434277"/>
                <a:gd name="connsiteX6" fmla="*/ 6243282 w 7241747"/>
                <a:gd name="connsiteY6" fmla="*/ 332540 h 4434277"/>
                <a:gd name="connsiteX7" fmla="*/ 3264951 w 7241747"/>
                <a:gd name="connsiteY7" fmla="*/ 1743328 h 4434277"/>
                <a:gd name="connsiteX8" fmla="*/ 321454 w 7241747"/>
                <a:gd name="connsiteY8" fmla="*/ 2683854 h 4434277"/>
                <a:gd name="connsiteX9" fmla="*/ 77614 w 7241747"/>
                <a:gd name="connsiteY9" fmla="*/ 4434277 h 4434277"/>
                <a:gd name="connsiteX10" fmla="*/ 77614 w 7241747"/>
                <a:gd name="connsiteY10" fmla="*/ 4434277 h 4434277"/>
                <a:gd name="connsiteX0" fmla="*/ 6800631 w 7099783"/>
                <a:gd name="connsiteY0" fmla="*/ 2982680 h 4419595"/>
                <a:gd name="connsiteX1" fmla="*/ 6790708 w 7099783"/>
                <a:gd name="connsiteY1" fmla="*/ 638994 h 4419595"/>
                <a:gd name="connsiteX2" fmla="*/ 6910196 w 7099783"/>
                <a:gd name="connsiteY2" fmla="*/ 586745 h 4419595"/>
                <a:gd name="connsiteX3" fmla="*/ 7094630 w 7099783"/>
                <a:gd name="connsiteY3" fmla="*/ 436740 h 4419595"/>
                <a:gd name="connsiteX4" fmla="*/ 7017063 w 7099783"/>
                <a:gd name="connsiteY4" fmla="*/ 155095 h 4419595"/>
                <a:gd name="connsiteX5" fmla="*/ 6696128 w 7099783"/>
                <a:gd name="connsiteY5" fmla="*/ 4349 h 4419595"/>
                <a:gd name="connsiteX6" fmla="*/ 6243282 w 7099783"/>
                <a:gd name="connsiteY6" fmla="*/ 317858 h 4419595"/>
                <a:gd name="connsiteX7" fmla="*/ 3264951 w 7099783"/>
                <a:gd name="connsiteY7" fmla="*/ 1728646 h 4419595"/>
                <a:gd name="connsiteX8" fmla="*/ 321454 w 7099783"/>
                <a:gd name="connsiteY8" fmla="*/ 2669172 h 4419595"/>
                <a:gd name="connsiteX9" fmla="*/ 77614 w 7099783"/>
                <a:gd name="connsiteY9" fmla="*/ 4419595 h 4419595"/>
                <a:gd name="connsiteX10" fmla="*/ 77614 w 7099783"/>
                <a:gd name="connsiteY10" fmla="*/ 4419595 h 4419595"/>
                <a:gd name="connsiteX0" fmla="*/ 6800631 w 7099317"/>
                <a:gd name="connsiteY0" fmla="*/ 2913193 h 4350108"/>
                <a:gd name="connsiteX1" fmla="*/ 6790708 w 7099317"/>
                <a:gd name="connsiteY1" fmla="*/ 569507 h 4350108"/>
                <a:gd name="connsiteX2" fmla="*/ 6910196 w 7099317"/>
                <a:gd name="connsiteY2" fmla="*/ 517258 h 4350108"/>
                <a:gd name="connsiteX3" fmla="*/ 7094630 w 7099317"/>
                <a:gd name="connsiteY3" fmla="*/ 367253 h 4350108"/>
                <a:gd name="connsiteX4" fmla="*/ 7017063 w 7099317"/>
                <a:gd name="connsiteY4" fmla="*/ 85608 h 4350108"/>
                <a:gd name="connsiteX5" fmla="*/ 6729208 w 7099317"/>
                <a:gd name="connsiteY5" fmla="*/ 8109 h 4350108"/>
                <a:gd name="connsiteX6" fmla="*/ 6243282 w 7099317"/>
                <a:gd name="connsiteY6" fmla="*/ 248371 h 4350108"/>
                <a:gd name="connsiteX7" fmla="*/ 3264951 w 7099317"/>
                <a:gd name="connsiteY7" fmla="*/ 1659159 h 4350108"/>
                <a:gd name="connsiteX8" fmla="*/ 321454 w 7099317"/>
                <a:gd name="connsiteY8" fmla="*/ 2599685 h 4350108"/>
                <a:gd name="connsiteX9" fmla="*/ 77614 w 7099317"/>
                <a:gd name="connsiteY9" fmla="*/ 4350108 h 4350108"/>
                <a:gd name="connsiteX10" fmla="*/ 77614 w 7099317"/>
                <a:gd name="connsiteY10" fmla="*/ 4350108 h 4350108"/>
                <a:gd name="connsiteX0" fmla="*/ 6800631 w 7099459"/>
                <a:gd name="connsiteY0" fmla="*/ 2913193 h 4350108"/>
                <a:gd name="connsiteX1" fmla="*/ 6790708 w 7099459"/>
                <a:gd name="connsiteY1" fmla="*/ 569507 h 4350108"/>
                <a:gd name="connsiteX2" fmla="*/ 6907833 w 7099459"/>
                <a:gd name="connsiteY2" fmla="*/ 529072 h 4350108"/>
                <a:gd name="connsiteX3" fmla="*/ 7094630 w 7099459"/>
                <a:gd name="connsiteY3" fmla="*/ 367253 h 4350108"/>
                <a:gd name="connsiteX4" fmla="*/ 7017063 w 7099459"/>
                <a:gd name="connsiteY4" fmla="*/ 85608 h 4350108"/>
                <a:gd name="connsiteX5" fmla="*/ 6729208 w 7099459"/>
                <a:gd name="connsiteY5" fmla="*/ 8109 h 4350108"/>
                <a:gd name="connsiteX6" fmla="*/ 6243282 w 7099459"/>
                <a:gd name="connsiteY6" fmla="*/ 248371 h 4350108"/>
                <a:gd name="connsiteX7" fmla="*/ 3264951 w 7099459"/>
                <a:gd name="connsiteY7" fmla="*/ 1659159 h 4350108"/>
                <a:gd name="connsiteX8" fmla="*/ 321454 w 7099459"/>
                <a:gd name="connsiteY8" fmla="*/ 2599685 h 4350108"/>
                <a:gd name="connsiteX9" fmla="*/ 77614 w 7099459"/>
                <a:gd name="connsiteY9" fmla="*/ 4350108 h 4350108"/>
                <a:gd name="connsiteX10" fmla="*/ 77614 w 7099459"/>
                <a:gd name="connsiteY10" fmla="*/ 4350108 h 4350108"/>
                <a:gd name="connsiteX0" fmla="*/ 6800631 w 7112782"/>
                <a:gd name="connsiteY0" fmla="*/ 2913312 h 4350227"/>
                <a:gd name="connsiteX1" fmla="*/ 6790708 w 7112782"/>
                <a:gd name="connsiteY1" fmla="*/ 569626 h 4350227"/>
                <a:gd name="connsiteX2" fmla="*/ 6907833 w 7112782"/>
                <a:gd name="connsiteY2" fmla="*/ 529191 h 4350227"/>
                <a:gd name="connsiteX3" fmla="*/ 7108807 w 7112782"/>
                <a:gd name="connsiteY3" fmla="*/ 374461 h 4350227"/>
                <a:gd name="connsiteX4" fmla="*/ 7017063 w 7112782"/>
                <a:gd name="connsiteY4" fmla="*/ 85727 h 4350227"/>
                <a:gd name="connsiteX5" fmla="*/ 6729208 w 7112782"/>
                <a:gd name="connsiteY5" fmla="*/ 8228 h 4350227"/>
                <a:gd name="connsiteX6" fmla="*/ 6243282 w 7112782"/>
                <a:gd name="connsiteY6" fmla="*/ 248490 h 4350227"/>
                <a:gd name="connsiteX7" fmla="*/ 3264951 w 7112782"/>
                <a:gd name="connsiteY7" fmla="*/ 1659278 h 4350227"/>
                <a:gd name="connsiteX8" fmla="*/ 321454 w 7112782"/>
                <a:gd name="connsiteY8" fmla="*/ 2599804 h 4350227"/>
                <a:gd name="connsiteX9" fmla="*/ 77614 w 7112782"/>
                <a:gd name="connsiteY9" fmla="*/ 4350227 h 4350227"/>
                <a:gd name="connsiteX10" fmla="*/ 77614 w 7112782"/>
                <a:gd name="connsiteY10" fmla="*/ 4350227 h 4350227"/>
                <a:gd name="connsiteX0" fmla="*/ 6800631 w 7115973"/>
                <a:gd name="connsiteY0" fmla="*/ 2916224 h 4353139"/>
                <a:gd name="connsiteX1" fmla="*/ 6790708 w 7115973"/>
                <a:gd name="connsiteY1" fmla="*/ 572538 h 4353139"/>
                <a:gd name="connsiteX2" fmla="*/ 6907833 w 7115973"/>
                <a:gd name="connsiteY2" fmla="*/ 532103 h 4353139"/>
                <a:gd name="connsiteX3" fmla="*/ 7108807 w 7115973"/>
                <a:gd name="connsiteY3" fmla="*/ 377373 h 4353139"/>
                <a:gd name="connsiteX4" fmla="*/ 7038328 w 7115973"/>
                <a:gd name="connsiteY4" fmla="*/ 74463 h 4353139"/>
                <a:gd name="connsiteX5" fmla="*/ 6729208 w 7115973"/>
                <a:gd name="connsiteY5" fmla="*/ 11140 h 4353139"/>
                <a:gd name="connsiteX6" fmla="*/ 6243282 w 7115973"/>
                <a:gd name="connsiteY6" fmla="*/ 251402 h 4353139"/>
                <a:gd name="connsiteX7" fmla="*/ 3264951 w 7115973"/>
                <a:gd name="connsiteY7" fmla="*/ 1662190 h 4353139"/>
                <a:gd name="connsiteX8" fmla="*/ 321454 w 7115973"/>
                <a:gd name="connsiteY8" fmla="*/ 2602716 h 4353139"/>
                <a:gd name="connsiteX9" fmla="*/ 77614 w 7115973"/>
                <a:gd name="connsiteY9" fmla="*/ 4353139 h 4353139"/>
                <a:gd name="connsiteX10" fmla="*/ 77614 w 7115973"/>
                <a:gd name="connsiteY10" fmla="*/ 4353139 h 4353139"/>
                <a:gd name="connsiteX0" fmla="*/ 6800631 w 7125130"/>
                <a:gd name="connsiteY0" fmla="*/ 2913081 h 4349996"/>
                <a:gd name="connsiteX1" fmla="*/ 6790708 w 7125130"/>
                <a:gd name="connsiteY1" fmla="*/ 569395 h 4349996"/>
                <a:gd name="connsiteX2" fmla="*/ 6907833 w 7125130"/>
                <a:gd name="connsiteY2" fmla="*/ 528960 h 4349996"/>
                <a:gd name="connsiteX3" fmla="*/ 7108807 w 7125130"/>
                <a:gd name="connsiteY3" fmla="*/ 374230 h 4349996"/>
                <a:gd name="connsiteX4" fmla="*/ 7104958 w 7125130"/>
                <a:gd name="connsiteY4" fmla="*/ 210251 h 4349996"/>
                <a:gd name="connsiteX5" fmla="*/ 7038328 w 7125130"/>
                <a:gd name="connsiteY5" fmla="*/ 71320 h 4349996"/>
                <a:gd name="connsiteX6" fmla="*/ 6729208 w 7125130"/>
                <a:gd name="connsiteY6" fmla="*/ 7997 h 4349996"/>
                <a:gd name="connsiteX7" fmla="*/ 6243282 w 7125130"/>
                <a:gd name="connsiteY7" fmla="*/ 248259 h 4349996"/>
                <a:gd name="connsiteX8" fmla="*/ 3264951 w 7125130"/>
                <a:gd name="connsiteY8" fmla="*/ 1659047 h 4349996"/>
                <a:gd name="connsiteX9" fmla="*/ 321454 w 7125130"/>
                <a:gd name="connsiteY9" fmla="*/ 2599573 h 4349996"/>
                <a:gd name="connsiteX10" fmla="*/ 77614 w 7125130"/>
                <a:gd name="connsiteY10" fmla="*/ 4349996 h 4349996"/>
                <a:gd name="connsiteX11" fmla="*/ 77614 w 7125130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23055 h 4359970"/>
                <a:gd name="connsiteX1" fmla="*/ 6790708 w 7131597"/>
                <a:gd name="connsiteY1" fmla="*/ 579369 h 4359970"/>
                <a:gd name="connsiteX2" fmla="*/ 6907833 w 7131597"/>
                <a:gd name="connsiteY2" fmla="*/ 538934 h 4359970"/>
                <a:gd name="connsiteX3" fmla="*/ 7108807 w 7131597"/>
                <a:gd name="connsiteY3" fmla="*/ 384204 h 4359970"/>
                <a:gd name="connsiteX4" fmla="*/ 7119134 w 7131597"/>
                <a:gd name="connsiteY4" fmla="*/ 220225 h 4359970"/>
                <a:gd name="connsiteX5" fmla="*/ 6966652 w 7131597"/>
                <a:gd name="connsiteY5" fmla="*/ 40026 h 4359970"/>
                <a:gd name="connsiteX6" fmla="*/ 6729208 w 7131597"/>
                <a:gd name="connsiteY6" fmla="*/ 17971 h 4359970"/>
                <a:gd name="connsiteX7" fmla="*/ 6243282 w 7131597"/>
                <a:gd name="connsiteY7" fmla="*/ 258233 h 4359970"/>
                <a:gd name="connsiteX8" fmla="*/ 3264951 w 7131597"/>
                <a:gd name="connsiteY8" fmla="*/ 1669021 h 4359970"/>
                <a:gd name="connsiteX9" fmla="*/ 321454 w 7131597"/>
                <a:gd name="connsiteY9" fmla="*/ 2609547 h 4359970"/>
                <a:gd name="connsiteX10" fmla="*/ 77614 w 7131597"/>
                <a:gd name="connsiteY10" fmla="*/ 4359970 h 4359970"/>
                <a:gd name="connsiteX11" fmla="*/ 77614 w 7131597"/>
                <a:gd name="connsiteY11" fmla="*/ 4359970 h 4359970"/>
                <a:gd name="connsiteX0" fmla="*/ 6800631 w 7131597"/>
                <a:gd name="connsiteY0" fmla="*/ 2920222 h 4357137"/>
                <a:gd name="connsiteX1" fmla="*/ 6790708 w 7131597"/>
                <a:gd name="connsiteY1" fmla="*/ 576536 h 4357137"/>
                <a:gd name="connsiteX2" fmla="*/ 6907833 w 7131597"/>
                <a:gd name="connsiteY2" fmla="*/ 536101 h 4357137"/>
                <a:gd name="connsiteX3" fmla="*/ 7108807 w 7131597"/>
                <a:gd name="connsiteY3" fmla="*/ 381371 h 4357137"/>
                <a:gd name="connsiteX4" fmla="*/ 7119134 w 7131597"/>
                <a:gd name="connsiteY4" fmla="*/ 217392 h 4357137"/>
                <a:gd name="connsiteX5" fmla="*/ 6990543 w 7131597"/>
                <a:gd name="connsiteY5" fmla="*/ 45881 h 4357137"/>
                <a:gd name="connsiteX6" fmla="*/ 6729208 w 7131597"/>
                <a:gd name="connsiteY6" fmla="*/ 15138 h 4357137"/>
                <a:gd name="connsiteX7" fmla="*/ 6243282 w 7131597"/>
                <a:gd name="connsiteY7" fmla="*/ 255400 h 4357137"/>
                <a:gd name="connsiteX8" fmla="*/ 3264951 w 7131597"/>
                <a:gd name="connsiteY8" fmla="*/ 1666188 h 4357137"/>
                <a:gd name="connsiteX9" fmla="*/ 321454 w 7131597"/>
                <a:gd name="connsiteY9" fmla="*/ 2606714 h 4357137"/>
                <a:gd name="connsiteX10" fmla="*/ 77614 w 7131597"/>
                <a:gd name="connsiteY10" fmla="*/ 4357137 h 4357137"/>
                <a:gd name="connsiteX11" fmla="*/ 77614 w 7131597"/>
                <a:gd name="connsiteY11" fmla="*/ 4357137 h 4357137"/>
                <a:gd name="connsiteX0" fmla="*/ 6800631 w 7131597"/>
                <a:gd name="connsiteY0" fmla="*/ 2920654 h 4357569"/>
                <a:gd name="connsiteX1" fmla="*/ 6790708 w 7131597"/>
                <a:gd name="connsiteY1" fmla="*/ 576968 h 4357569"/>
                <a:gd name="connsiteX2" fmla="*/ 6907833 w 7131597"/>
                <a:gd name="connsiteY2" fmla="*/ 536533 h 4357569"/>
                <a:gd name="connsiteX3" fmla="*/ 7108807 w 7131597"/>
                <a:gd name="connsiteY3" fmla="*/ 381803 h 4357569"/>
                <a:gd name="connsiteX4" fmla="*/ 7119134 w 7131597"/>
                <a:gd name="connsiteY4" fmla="*/ 217824 h 4357569"/>
                <a:gd name="connsiteX5" fmla="*/ 6990543 w 7131597"/>
                <a:gd name="connsiteY5" fmla="*/ 46313 h 4357569"/>
                <a:gd name="connsiteX6" fmla="*/ 6729208 w 7131597"/>
                <a:gd name="connsiteY6" fmla="*/ 15570 h 4357569"/>
                <a:gd name="connsiteX7" fmla="*/ 6243282 w 7131597"/>
                <a:gd name="connsiteY7" fmla="*/ 255832 h 4357569"/>
                <a:gd name="connsiteX8" fmla="*/ 3264951 w 7131597"/>
                <a:gd name="connsiteY8" fmla="*/ 1666620 h 4357569"/>
                <a:gd name="connsiteX9" fmla="*/ 321454 w 7131597"/>
                <a:gd name="connsiteY9" fmla="*/ 2607146 h 4357569"/>
                <a:gd name="connsiteX10" fmla="*/ 77614 w 7131597"/>
                <a:gd name="connsiteY10" fmla="*/ 4357569 h 4357569"/>
                <a:gd name="connsiteX11" fmla="*/ 77614 w 7131597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6436 h 4363351"/>
                <a:gd name="connsiteX1" fmla="*/ 6790708 w 7129824"/>
                <a:gd name="connsiteY1" fmla="*/ 582750 h 4363351"/>
                <a:gd name="connsiteX2" fmla="*/ 6936069 w 7129824"/>
                <a:gd name="connsiteY2" fmla="*/ 520595 h 4363351"/>
                <a:gd name="connsiteX3" fmla="*/ 7108807 w 7129824"/>
                <a:gd name="connsiteY3" fmla="*/ 387585 h 4363351"/>
                <a:gd name="connsiteX4" fmla="*/ 7119134 w 7129824"/>
                <a:gd name="connsiteY4" fmla="*/ 223606 h 4363351"/>
                <a:gd name="connsiteX5" fmla="*/ 6990543 w 7129824"/>
                <a:gd name="connsiteY5" fmla="*/ 52095 h 4363351"/>
                <a:gd name="connsiteX6" fmla="*/ 6729208 w 7129824"/>
                <a:gd name="connsiteY6" fmla="*/ 21352 h 4363351"/>
                <a:gd name="connsiteX7" fmla="*/ 6243282 w 7129824"/>
                <a:gd name="connsiteY7" fmla="*/ 261614 h 4363351"/>
                <a:gd name="connsiteX8" fmla="*/ 3264951 w 7129824"/>
                <a:gd name="connsiteY8" fmla="*/ 1672402 h 4363351"/>
                <a:gd name="connsiteX9" fmla="*/ 321454 w 7129824"/>
                <a:gd name="connsiteY9" fmla="*/ 2612928 h 4363351"/>
                <a:gd name="connsiteX10" fmla="*/ 77614 w 7129824"/>
                <a:gd name="connsiteY10" fmla="*/ 4363351 h 4363351"/>
                <a:gd name="connsiteX11" fmla="*/ 77614 w 7129824"/>
                <a:gd name="connsiteY11" fmla="*/ 4363351 h 4363351"/>
                <a:gd name="connsiteX0" fmla="*/ 6800631 w 7129824"/>
                <a:gd name="connsiteY0" fmla="*/ 2984513 h 4421428"/>
                <a:gd name="connsiteX1" fmla="*/ 6790708 w 7129824"/>
                <a:gd name="connsiteY1" fmla="*/ 640827 h 4421428"/>
                <a:gd name="connsiteX2" fmla="*/ 6936069 w 7129824"/>
                <a:gd name="connsiteY2" fmla="*/ 578672 h 4421428"/>
                <a:gd name="connsiteX3" fmla="*/ 7108807 w 7129824"/>
                <a:gd name="connsiteY3" fmla="*/ 445662 h 4421428"/>
                <a:gd name="connsiteX4" fmla="*/ 7119134 w 7129824"/>
                <a:gd name="connsiteY4" fmla="*/ 281683 h 4421428"/>
                <a:gd name="connsiteX5" fmla="*/ 6990543 w 7129824"/>
                <a:gd name="connsiteY5" fmla="*/ 110172 h 4421428"/>
                <a:gd name="connsiteX6" fmla="*/ 6678445 w 7129824"/>
                <a:gd name="connsiteY6" fmla="*/ 12651 h 4421428"/>
                <a:gd name="connsiteX7" fmla="*/ 6243282 w 7129824"/>
                <a:gd name="connsiteY7" fmla="*/ 319691 h 4421428"/>
                <a:gd name="connsiteX8" fmla="*/ 3264951 w 7129824"/>
                <a:gd name="connsiteY8" fmla="*/ 1730479 h 4421428"/>
                <a:gd name="connsiteX9" fmla="*/ 321454 w 7129824"/>
                <a:gd name="connsiteY9" fmla="*/ 2671005 h 4421428"/>
                <a:gd name="connsiteX10" fmla="*/ 77614 w 7129824"/>
                <a:gd name="connsiteY10" fmla="*/ 4421428 h 4421428"/>
                <a:gd name="connsiteX11" fmla="*/ 77614 w 7129824"/>
                <a:gd name="connsiteY11" fmla="*/ 4421428 h 4421428"/>
                <a:gd name="connsiteX0" fmla="*/ 6800631 w 7129824"/>
                <a:gd name="connsiteY0" fmla="*/ 2984988 h 4421903"/>
                <a:gd name="connsiteX1" fmla="*/ 6790708 w 7129824"/>
                <a:gd name="connsiteY1" fmla="*/ 641302 h 4421903"/>
                <a:gd name="connsiteX2" fmla="*/ 6936069 w 7129824"/>
                <a:gd name="connsiteY2" fmla="*/ 579147 h 4421903"/>
                <a:gd name="connsiteX3" fmla="*/ 7108807 w 7129824"/>
                <a:gd name="connsiteY3" fmla="*/ 446137 h 4421903"/>
                <a:gd name="connsiteX4" fmla="*/ 7119134 w 7129824"/>
                <a:gd name="connsiteY4" fmla="*/ 282158 h 4421903"/>
                <a:gd name="connsiteX5" fmla="*/ 6990543 w 7129824"/>
                <a:gd name="connsiteY5" fmla="*/ 110647 h 4421903"/>
                <a:gd name="connsiteX6" fmla="*/ 6678445 w 7129824"/>
                <a:gd name="connsiteY6" fmla="*/ 13126 h 4421903"/>
                <a:gd name="connsiteX7" fmla="*/ 6164828 w 7129824"/>
                <a:gd name="connsiteY7" fmla="*/ 194029 h 4421903"/>
                <a:gd name="connsiteX8" fmla="*/ 3264951 w 7129824"/>
                <a:gd name="connsiteY8" fmla="*/ 1730954 h 4421903"/>
                <a:gd name="connsiteX9" fmla="*/ 321454 w 7129824"/>
                <a:gd name="connsiteY9" fmla="*/ 2671480 h 4421903"/>
                <a:gd name="connsiteX10" fmla="*/ 77614 w 7129824"/>
                <a:gd name="connsiteY10" fmla="*/ 4421903 h 4421903"/>
                <a:gd name="connsiteX11" fmla="*/ 77614 w 7129824"/>
                <a:gd name="connsiteY11" fmla="*/ 4421903 h 4421903"/>
                <a:gd name="connsiteX0" fmla="*/ 6800631 w 7129824"/>
                <a:gd name="connsiteY0" fmla="*/ 2975210 h 4412125"/>
                <a:gd name="connsiteX1" fmla="*/ 6790708 w 7129824"/>
                <a:gd name="connsiteY1" fmla="*/ 631524 h 4412125"/>
                <a:gd name="connsiteX2" fmla="*/ 6936069 w 7129824"/>
                <a:gd name="connsiteY2" fmla="*/ 569369 h 4412125"/>
                <a:gd name="connsiteX3" fmla="*/ 7108807 w 7129824"/>
                <a:gd name="connsiteY3" fmla="*/ 436359 h 4412125"/>
                <a:gd name="connsiteX4" fmla="*/ 7119134 w 7129824"/>
                <a:gd name="connsiteY4" fmla="*/ 272380 h 4412125"/>
                <a:gd name="connsiteX5" fmla="*/ 6990543 w 7129824"/>
                <a:gd name="connsiteY5" fmla="*/ 100869 h 4412125"/>
                <a:gd name="connsiteX6" fmla="*/ 6678445 w 7129824"/>
                <a:gd name="connsiteY6" fmla="*/ 3348 h 4412125"/>
                <a:gd name="connsiteX7" fmla="*/ 6164828 w 7129824"/>
                <a:gd name="connsiteY7" fmla="*/ 184251 h 4412125"/>
                <a:gd name="connsiteX8" fmla="*/ 3264951 w 7129824"/>
                <a:gd name="connsiteY8" fmla="*/ 1721176 h 4412125"/>
                <a:gd name="connsiteX9" fmla="*/ 321454 w 7129824"/>
                <a:gd name="connsiteY9" fmla="*/ 2661702 h 4412125"/>
                <a:gd name="connsiteX10" fmla="*/ 77614 w 7129824"/>
                <a:gd name="connsiteY10" fmla="*/ 4412125 h 4412125"/>
                <a:gd name="connsiteX11" fmla="*/ 77614 w 7129824"/>
                <a:gd name="connsiteY11" fmla="*/ 4412125 h 4412125"/>
                <a:gd name="connsiteX0" fmla="*/ 6800631 w 7129824"/>
                <a:gd name="connsiteY0" fmla="*/ 2977861 h 4414776"/>
                <a:gd name="connsiteX1" fmla="*/ 6790708 w 7129824"/>
                <a:gd name="connsiteY1" fmla="*/ 634175 h 4414776"/>
                <a:gd name="connsiteX2" fmla="*/ 6936069 w 7129824"/>
                <a:gd name="connsiteY2" fmla="*/ 572020 h 4414776"/>
                <a:gd name="connsiteX3" fmla="*/ 7108807 w 7129824"/>
                <a:gd name="connsiteY3" fmla="*/ 439010 h 4414776"/>
                <a:gd name="connsiteX4" fmla="*/ 7119134 w 7129824"/>
                <a:gd name="connsiteY4" fmla="*/ 275031 h 4414776"/>
                <a:gd name="connsiteX5" fmla="*/ 6990543 w 7129824"/>
                <a:gd name="connsiteY5" fmla="*/ 103520 h 4414776"/>
                <a:gd name="connsiteX6" fmla="*/ 6678445 w 7129824"/>
                <a:gd name="connsiteY6" fmla="*/ 5999 h 4414776"/>
                <a:gd name="connsiteX7" fmla="*/ 6164828 w 7129824"/>
                <a:gd name="connsiteY7" fmla="*/ 186902 h 4414776"/>
                <a:gd name="connsiteX8" fmla="*/ 3264951 w 7129824"/>
                <a:gd name="connsiteY8" fmla="*/ 1723827 h 4414776"/>
                <a:gd name="connsiteX9" fmla="*/ 321454 w 7129824"/>
                <a:gd name="connsiteY9" fmla="*/ 2664353 h 4414776"/>
                <a:gd name="connsiteX10" fmla="*/ 77614 w 7129824"/>
                <a:gd name="connsiteY10" fmla="*/ 4414776 h 4414776"/>
                <a:gd name="connsiteX11" fmla="*/ 77614 w 7129824"/>
                <a:gd name="connsiteY11" fmla="*/ 4414776 h 4414776"/>
                <a:gd name="connsiteX0" fmla="*/ 6800631 w 7129824"/>
                <a:gd name="connsiteY0" fmla="*/ 2975210 h 4412125"/>
                <a:gd name="connsiteX1" fmla="*/ 6790708 w 7129824"/>
                <a:gd name="connsiteY1" fmla="*/ 631524 h 4412125"/>
                <a:gd name="connsiteX2" fmla="*/ 6936069 w 7129824"/>
                <a:gd name="connsiteY2" fmla="*/ 569369 h 4412125"/>
                <a:gd name="connsiteX3" fmla="*/ 7108807 w 7129824"/>
                <a:gd name="connsiteY3" fmla="*/ 436359 h 4412125"/>
                <a:gd name="connsiteX4" fmla="*/ 7119134 w 7129824"/>
                <a:gd name="connsiteY4" fmla="*/ 272380 h 4412125"/>
                <a:gd name="connsiteX5" fmla="*/ 7009003 w 7129824"/>
                <a:gd name="connsiteY5" fmla="*/ 100869 h 4412125"/>
                <a:gd name="connsiteX6" fmla="*/ 6678445 w 7129824"/>
                <a:gd name="connsiteY6" fmla="*/ 3348 h 4412125"/>
                <a:gd name="connsiteX7" fmla="*/ 6164828 w 7129824"/>
                <a:gd name="connsiteY7" fmla="*/ 184251 h 4412125"/>
                <a:gd name="connsiteX8" fmla="*/ 3264951 w 7129824"/>
                <a:gd name="connsiteY8" fmla="*/ 1721176 h 4412125"/>
                <a:gd name="connsiteX9" fmla="*/ 321454 w 7129824"/>
                <a:gd name="connsiteY9" fmla="*/ 2661702 h 4412125"/>
                <a:gd name="connsiteX10" fmla="*/ 77614 w 7129824"/>
                <a:gd name="connsiteY10" fmla="*/ 4412125 h 4412125"/>
                <a:gd name="connsiteX11" fmla="*/ 77614 w 7129824"/>
                <a:gd name="connsiteY11" fmla="*/ 4412125 h 4412125"/>
                <a:gd name="connsiteX0" fmla="*/ 6800631 w 7129824"/>
                <a:gd name="connsiteY0" fmla="*/ 2975210 h 4412125"/>
                <a:gd name="connsiteX1" fmla="*/ 6804554 w 7129824"/>
                <a:gd name="connsiteY1" fmla="*/ 661203 h 4412125"/>
                <a:gd name="connsiteX2" fmla="*/ 6936069 w 7129824"/>
                <a:gd name="connsiteY2" fmla="*/ 569369 h 4412125"/>
                <a:gd name="connsiteX3" fmla="*/ 7108807 w 7129824"/>
                <a:gd name="connsiteY3" fmla="*/ 436359 h 4412125"/>
                <a:gd name="connsiteX4" fmla="*/ 7119134 w 7129824"/>
                <a:gd name="connsiteY4" fmla="*/ 272380 h 4412125"/>
                <a:gd name="connsiteX5" fmla="*/ 7009003 w 7129824"/>
                <a:gd name="connsiteY5" fmla="*/ 100869 h 4412125"/>
                <a:gd name="connsiteX6" fmla="*/ 6678445 w 7129824"/>
                <a:gd name="connsiteY6" fmla="*/ 3348 h 4412125"/>
                <a:gd name="connsiteX7" fmla="*/ 6164828 w 7129824"/>
                <a:gd name="connsiteY7" fmla="*/ 184251 h 4412125"/>
                <a:gd name="connsiteX8" fmla="*/ 3264951 w 7129824"/>
                <a:gd name="connsiteY8" fmla="*/ 1721176 h 4412125"/>
                <a:gd name="connsiteX9" fmla="*/ 321454 w 7129824"/>
                <a:gd name="connsiteY9" fmla="*/ 2661702 h 4412125"/>
                <a:gd name="connsiteX10" fmla="*/ 77614 w 7129824"/>
                <a:gd name="connsiteY10" fmla="*/ 4412125 h 4412125"/>
                <a:gd name="connsiteX11" fmla="*/ 77614 w 7129824"/>
                <a:gd name="connsiteY11" fmla="*/ 4412125 h 4412125"/>
                <a:gd name="connsiteX0" fmla="*/ 6800631 w 7128456"/>
                <a:gd name="connsiteY0" fmla="*/ 2975210 h 4412125"/>
                <a:gd name="connsiteX1" fmla="*/ 6804554 w 7128456"/>
                <a:gd name="connsiteY1" fmla="*/ 661203 h 4412125"/>
                <a:gd name="connsiteX2" fmla="*/ 6959145 w 7128456"/>
                <a:gd name="connsiteY2" fmla="*/ 584208 h 4412125"/>
                <a:gd name="connsiteX3" fmla="*/ 7108807 w 7128456"/>
                <a:gd name="connsiteY3" fmla="*/ 436359 h 4412125"/>
                <a:gd name="connsiteX4" fmla="*/ 7119134 w 7128456"/>
                <a:gd name="connsiteY4" fmla="*/ 272380 h 4412125"/>
                <a:gd name="connsiteX5" fmla="*/ 7009003 w 7128456"/>
                <a:gd name="connsiteY5" fmla="*/ 100869 h 4412125"/>
                <a:gd name="connsiteX6" fmla="*/ 6678445 w 7128456"/>
                <a:gd name="connsiteY6" fmla="*/ 3348 h 4412125"/>
                <a:gd name="connsiteX7" fmla="*/ 6164828 w 7128456"/>
                <a:gd name="connsiteY7" fmla="*/ 184251 h 4412125"/>
                <a:gd name="connsiteX8" fmla="*/ 3264951 w 7128456"/>
                <a:gd name="connsiteY8" fmla="*/ 1721176 h 4412125"/>
                <a:gd name="connsiteX9" fmla="*/ 321454 w 7128456"/>
                <a:gd name="connsiteY9" fmla="*/ 2661702 h 4412125"/>
                <a:gd name="connsiteX10" fmla="*/ 77614 w 7128456"/>
                <a:gd name="connsiteY10" fmla="*/ 4412125 h 4412125"/>
                <a:gd name="connsiteX11" fmla="*/ 77614 w 7128456"/>
                <a:gd name="connsiteY11" fmla="*/ 4412125 h 4412125"/>
                <a:gd name="connsiteX0" fmla="*/ 6800631 w 7143111"/>
                <a:gd name="connsiteY0" fmla="*/ 2975210 h 4412125"/>
                <a:gd name="connsiteX1" fmla="*/ 6804554 w 7143111"/>
                <a:gd name="connsiteY1" fmla="*/ 661203 h 4412125"/>
                <a:gd name="connsiteX2" fmla="*/ 6959145 w 7143111"/>
                <a:gd name="connsiteY2" fmla="*/ 584208 h 4412125"/>
                <a:gd name="connsiteX3" fmla="*/ 7131882 w 7143111"/>
                <a:gd name="connsiteY3" fmla="*/ 440069 h 4412125"/>
                <a:gd name="connsiteX4" fmla="*/ 7119134 w 7143111"/>
                <a:gd name="connsiteY4" fmla="*/ 272380 h 4412125"/>
                <a:gd name="connsiteX5" fmla="*/ 7009003 w 7143111"/>
                <a:gd name="connsiteY5" fmla="*/ 100869 h 4412125"/>
                <a:gd name="connsiteX6" fmla="*/ 6678445 w 7143111"/>
                <a:gd name="connsiteY6" fmla="*/ 3348 h 4412125"/>
                <a:gd name="connsiteX7" fmla="*/ 6164828 w 7143111"/>
                <a:gd name="connsiteY7" fmla="*/ 184251 h 4412125"/>
                <a:gd name="connsiteX8" fmla="*/ 3264951 w 7143111"/>
                <a:gd name="connsiteY8" fmla="*/ 1721176 h 4412125"/>
                <a:gd name="connsiteX9" fmla="*/ 321454 w 7143111"/>
                <a:gd name="connsiteY9" fmla="*/ 2661702 h 4412125"/>
                <a:gd name="connsiteX10" fmla="*/ 77614 w 7143111"/>
                <a:gd name="connsiteY10" fmla="*/ 4412125 h 4412125"/>
                <a:gd name="connsiteX11" fmla="*/ 77614 w 7143111"/>
                <a:gd name="connsiteY11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119134 w 7147205"/>
                <a:gd name="connsiteY5" fmla="*/ 272380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119134 w 7147205"/>
                <a:gd name="connsiteY5" fmla="*/ 272380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52448"/>
                <a:gd name="connsiteY0" fmla="*/ 2975210 h 4412125"/>
                <a:gd name="connsiteX1" fmla="*/ 6804554 w 7152448"/>
                <a:gd name="connsiteY1" fmla="*/ 661203 h 4412125"/>
                <a:gd name="connsiteX2" fmla="*/ 6959145 w 7152448"/>
                <a:gd name="connsiteY2" fmla="*/ 584208 h 4412125"/>
                <a:gd name="connsiteX3" fmla="*/ 7131882 w 7152448"/>
                <a:gd name="connsiteY3" fmla="*/ 440069 h 4412125"/>
                <a:gd name="connsiteX4" fmla="*/ 7137239 w 7152448"/>
                <a:gd name="connsiteY4" fmla="*/ 288212 h 4412125"/>
                <a:gd name="connsiteX5" fmla="*/ 7146825 w 7152448"/>
                <a:gd name="connsiteY5" fmla="*/ 253831 h 4412125"/>
                <a:gd name="connsiteX6" fmla="*/ 7009003 w 7152448"/>
                <a:gd name="connsiteY6" fmla="*/ 100869 h 4412125"/>
                <a:gd name="connsiteX7" fmla="*/ 6678445 w 7152448"/>
                <a:gd name="connsiteY7" fmla="*/ 3348 h 4412125"/>
                <a:gd name="connsiteX8" fmla="*/ 6164828 w 7152448"/>
                <a:gd name="connsiteY8" fmla="*/ 184251 h 4412125"/>
                <a:gd name="connsiteX9" fmla="*/ 3264951 w 7152448"/>
                <a:gd name="connsiteY9" fmla="*/ 1721176 h 4412125"/>
                <a:gd name="connsiteX10" fmla="*/ 321454 w 7152448"/>
                <a:gd name="connsiteY10" fmla="*/ 2661702 h 4412125"/>
                <a:gd name="connsiteX11" fmla="*/ 77614 w 7152448"/>
                <a:gd name="connsiteY11" fmla="*/ 4412125 h 4412125"/>
                <a:gd name="connsiteX12" fmla="*/ 77614 w 7152448"/>
                <a:gd name="connsiteY12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096062 w 7147205"/>
                <a:gd name="connsiteY5" fmla="*/ 183344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47205"/>
                <a:gd name="connsiteY0" fmla="*/ 2975210 h 4412125"/>
                <a:gd name="connsiteX1" fmla="*/ 6804554 w 7147205"/>
                <a:gd name="connsiteY1" fmla="*/ 661203 h 4412125"/>
                <a:gd name="connsiteX2" fmla="*/ 6959145 w 7147205"/>
                <a:gd name="connsiteY2" fmla="*/ 584208 h 4412125"/>
                <a:gd name="connsiteX3" fmla="*/ 7131882 w 7147205"/>
                <a:gd name="connsiteY3" fmla="*/ 440069 h 4412125"/>
                <a:gd name="connsiteX4" fmla="*/ 7137239 w 7147205"/>
                <a:gd name="connsiteY4" fmla="*/ 288212 h 4412125"/>
                <a:gd name="connsiteX5" fmla="*/ 7096062 w 7147205"/>
                <a:gd name="connsiteY5" fmla="*/ 183344 h 4412125"/>
                <a:gd name="connsiteX6" fmla="*/ 7009003 w 7147205"/>
                <a:gd name="connsiteY6" fmla="*/ 100869 h 4412125"/>
                <a:gd name="connsiteX7" fmla="*/ 6678445 w 7147205"/>
                <a:gd name="connsiteY7" fmla="*/ 3348 h 4412125"/>
                <a:gd name="connsiteX8" fmla="*/ 6164828 w 7147205"/>
                <a:gd name="connsiteY8" fmla="*/ 184251 h 4412125"/>
                <a:gd name="connsiteX9" fmla="*/ 3264951 w 7147205"/>
                <a:gd name="connsiteY9" fmla="*/ 1721176 h 4412125"/>
                <a:gd name="connsiteX10" fmla="*/ 321454 w 7147205"/>
                <a:gd name="connsiteY10" fmla="*/ 2661702 h 4412125"/>
                <a:gd name="connsiteX11" fmla="*/ 77614 w 7147205"/>
                <a:gd name="connsiteY11" fmla="*/ 4412125 h 4412125"/>
                <a:gd name="connsiteX12" fmla="*/ 77614 w 7147205"/>
                <a:gd name="connsiteY12" fmla="*/ 4412125 h 4412125"/>
                <a:gd name="connsiteX0" fmla="*/ 6800631 w 7147205"/>
                <a:gd name="connsiteY0" fmla="*/ 2976651 h 4413566"/>
                <a:gd name="connsiteX1" fmla="*/ 6804554 w 7147205"/>
                <a:gd name="connsiteY1" fmla="*/ 662644 h 4413566"/>
                <a:gd name="connsiteX2" fmla="*/ 6959145 w 7147205"/>
                <a:gd name="connsiteY2" fmla="*/ 585649 h 4413566"/>
                <a:gd name="connsiteX3" fmla="*/ 7131882 w 7147205"/>
                <a:gd name="connsiteY3" fmla="*/ 441510 h 4413566"/>
                <a:gd name="connsiteX4" fmla="*/ 7137239 w 7147205"/>
                <a:gd name="connsiteY4" fmla="*/ 289653 h 4413566"/>
                <a:gd name="connsiteX5" fmla="*/ 7096062 w 7147205"/>
                <a:gd name="connsiteY5" fmla="*/ 184785 h 4413566"/>
                <a:gd name="connsiteX6" fmla="*/ 6955547 w 7147205"/>
                <a:gd name="connsiteY6" fmla="*/ 63635 h 4413566"/>
                <a:gd name="connsiteX7" fmla="*/ 6678445 w 7147205"/>
                <a:gd name="connsiteY7" fmla="*/ 4789 h 4413566"/>
                <a:gd name="connsiteX8" fmla="*/ 6164828 w 7147205"/>
                <a:gd name="connsiteY8" fmla="*/ 185692 h 4413566"/>
                <a:gd name="connsiteX9" fmla="*/ 3264951 w 7147205"/>
                <a:gd name="connsiteY9" fmla="*/ 1722617 h 4413566"/>
                <a:gd name="connsiteX10" fmla="*/ 321454 w 7147205"/>
                <a:gd name="connsiteY10" fmla="*/ 2663143 h 4413566"/>
                <a:gd name="connsiteX11" fmla="*/ 77614 w 7147205"/>
                <a:gd name="connsiteY11" fmla="*/ 4413566 h 4413566"/>
                <a:gd name="connsiteX12" fmla="*/ 77614 w 7147205"/>
                <a:gd name="connsiteY12" fmla="*/ 4413566 h 4413566"/>
                <a:gd name="connsiteX0" fmla="*/ 6800631 w 7147205"/>
                <a:gd name="connsiteY0" fmla="*/ 2976651 h 4413566"/>
                <a:gd name="connsiteX1" fmla="*/ 6804554 w 7147205"/>
                <a:gd name="connsiteY1" fmla="*/ 662644 h 4413566"/>
                <a:gd name="connsiteX2" fmla="*/ 6959145 w 7147205"/>
                <a:gd name="connsiteY2" fmla="*/ 585649 h 4413566"/>
                <a:gd name="connsiteX3" fmla="*/ 7131882 w 7147205"/>
                <a:gd name="connsiteY3" fmla="*/ 441510 h 4413566"/>
                <a:gd name="connsiteX4" fmla="*/ 7137239 w 7147205"/>
                <a:gd name="connsiteY4" fmla="*/ 289653 h 4413566"/>
                <a:gd name="connsiteX5" fmla="*/ 7096062 w 7147205"/>
                <a:gd name="connsiteY5" fmla="*/ 184785 h 4413566"/>
                <a:gd name="connsiteX6" fmla="*/ 6955547 w 7147205"/>
                <a:gd name="connsiteY6" fmla="*/ 63635 h 4413566"/>
                <a:gd name="connsiteX7" fmla="*/ 6678445 w 7147205"/>
                <a:gd name="connsiteY7" fmla="*/ 4789 h 4413566"/>
                <a:gd name="connsiteX8" fmla="*/ 6164828 w 7147205"/>
                <a:gd name="connsiteY8" fmla="*/ 185692 h 4413566"/>
                <a:gd name="connsiteX9" fmla="*/ 3264951 w 7147205"/>
                <a:gd name="connsiteY9" fmla="*/ 1722617 h 4413566"/>
                <a:gd name="connsiteX10" fmla="*/ 321454 w 7147205"/>
                <a:gd name="connsiteY10" fmla="*/ 2663143 h 4413566"/>
                <a:gd name="connsiteX11" fmla="*/ 77614 w 7147205"/>
                <a:gd name="connsiteY11" fmla="*/ 4413566 h 4413566"/>
                <a:gd name="connsiteX12" fmla="*/ 77614 w 7147205"/>
                <a:gd name="connsiteY12" fmla="*/ 4413566 h 4413566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90717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90717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77353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77353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6379 h 4413294"/>
                <a:gd name="connsiteX1" fmla="*/ 6804554 w 7147205"/>
                <a:gd name="connsiteY1" fmla="*/ 662372 h 4413294"/>
                <a:gd name="connsiteX2" fmla="*/ 6959145 w 7147205"/>
                <a:gd name="connsiteY2" fmla="*/ 585377 h 4413294"/>
                <a:gd name="connsiteX3" fmla="*/ 7131882 w 7147205"/>
                <a:gd name="connsiteY3" fmla="*/ 441238 h 4413294"/>
                <a:gd name="connsiteX4" fmla="*/ 7137239 w 7147205"/>
                <a:gd name="connsiteY4" fmla="*/ 289381 h 4413294"/>
                <a:gd name="connsiteX5" fmla="*/ 7077353 w 7147205"/>
                <a:gd name="connsiteY5" fmla="*/ 158730 h 4413294"/>
                <a:gd name="connsiteX6" fmla="*/ 6955547 w 7147205"/>
                <a:gd name="connsiteY6" fmla="*/ 63363 h 4413294"/>
                <a:gd name="connsiteX7" fmla="*/ 6678445 w 7147205"/>
                <a:gd name="connsiteY7" fmla="*/ 4517 h 4413294"/>
                <a:gd name="connsiteX8" fmla="*/ 6164828 w 7147205"/>
                <a:gd name="connsiteY8" fmla="*/ 185420 h 4413294"/>
                <a:gd name="connsiteX9" fmla="*/ 3264951 w 7147205"/>
                <a:gd name="connsiteY9" fmla="*/ 1722345 h 4413294"/>
                <a:gd name="connsiteX10" fmla="*/ 321454 w 7147205"/>
                <a:gd name="connsiteY10" fmla="*/ 2662871 h 4413294"/>
                <a:gd name="connsiteX11" fmla="*/ 77614 w 7147205"/>
                <a:gd name="connsiteY11" fmla="*/ 4413294 h 4413294"/>
                <a:gd name="connsiteX12" fmla="*/ 77614 w 7147205"/>
                <a:gd name="connsiteY12" fmla="*/ 4413294 h 4413294"/>
                <a:gd name="connsiteX0" fmla="*/ 6800631 w 7147205"/>
                <a:gd name="connsiteY0" fmla="*/ 2978551 h 4415466"/>
                <a:gd name="connsiteX1" fmla="*/ 6804554 w 7147205"/>
                <a:gd name="connsiteY1" fmla="*/ 664544 h 4415466"/>
                <a:gd name="connsiteX2" fmla="*/ 6959145 w 7147205"/>
                <a:gd name="connsiteY2" fmla="*/ 587549 h 4415466"/>
                <a:gd name="connsiteX3" fmla="*/ 7131882 w 7147205"/>
                <a:gd name="connsiteY3" fmla="*/ 443410 h 4415466"/>
                <a:gd name="connsiteX4" fmla="*/ 7137239 w 7147205"/>
                <a:gd name="connsiteY4" fmla="*/ 291553 h 4415466"/>
                <a:gd name="connsiteX5" fmla="*/ 7077353 w 7147205"/>
                <a:gd name="connsiteY5" fmla="*/ 160902 h 4415466"/>
                <a:gd name="connsiteX6" fmla="*/ 6926146 w 7147205"/>
                <a:gd name="connsiteY6" fmla="*/ 50495 h 4415466"/>
                <a:gd name="connsiteX7" fmla="*/ 6678445 w 7147205"/>
                <a:gd name="connsiteY7" fmla="*/ 6689 h 4415466"/>
                <a:gd name="connsiteX8" fmla="*/ 6164828 w 7147205"/>
                <a:gd name="connsiteY8" fmla="*/ 187592 h 4415466"/>
                <a:gd name="connsiteX9" fmla="*/ 3264951 w 7147205"/>
                <a:gd name="connsiteY9" fmla="*/ 1724517 h 4415466"/>
                <a:gd name="connsiteX10" fmla="*/ 321454 w 7147205"/>
                <a:gd name="connsiteY10" fmla="*/ 2665043 h 4415466"/>
                <a:gd name="connsiteX11" fmla="*/ 77614 w 7147205"/>
                <a:gd name="connsiteY11" fmla="*/ 4415466 h 4415466"/>
                <a:gd name="connsiteX12" fmla="*/ 77614 w 7147205"/>
                <a:gd name="connsiteY12" fmla="*/ 4415466 h 4415466"/>
                <a:gd name="connsiteX0" fmla="*/ 6800631 w 7147205"/>
                <a:gd name="connsiteY0" fmla="*/ 2979254 h 4416169"/>
                <a:gd name="connsiteX1" fmla="*/ 6804554 w 7147205"/>
                <a:gd name="connsiteY1" fmla="*/ 665247 h 4416169"/>
                <a:gd name="connsiteX2" fmla="*/ 6959145 w 7147205"/>
                <a:gd name="connsiteY2" fmla="*/ 588252 h 4416169"/>
                <a:gd name="connsiteX3" fmla="*/ 7131882 w 7147205"/>
                <a:gd name="connsiteY3" fmla="*/ 444113 h 4416169"/>
                <a:gd name="connsiteX4" fmla="*/ 7137239 w 7147205"/>
                <a:gd name="connsiteY4" fmla="*/ 292256 h 4416169"/>
                <a:gd name="connsiteX5" fmla="*/ 7077353 w 7147205"/>
                <a:gd name="connsiteY5" fmla="*/ 161605 h 4416169"/>
                <a:gd name="connsiteX6" fmla="*/ 6926146 w 7147205"/>
                <a:gd name="connsiteY6" fmla="*/ 51198 h 4416169"/>
                <a:gd name="connsiteX7" fmla="*/ 6678445 w 7147205"/>
                <a:gd name="connsiteY7" fmla="*/ 7392 h 4416169"/>
                <a:gd name="connsiteX8" fmla="*/ 6164828 w 7147205"/>
                <a:gd name="connsiteY8" fmla="*/ 188295 h 4416169"/>
                <a:gd name="connsiteX9" fmla="*/ 3264951 w 7147205"/>
                <a:gd name="connsiteY9" fmla="*/ 1725220 h 4416169"/>
                <a:gd name="connsiteX10" fmla="*/ 321454 w 7147205"/>
                <a:gd name="connsiteY10" fmla="*/ 2665746 h 4416169"/>
                <a:gd name="connsiteX11" fmla="*/ 77614 w 7147205"/>
                <a:gd name="connsiteY11" fmla="*/ 4416169 h 4416169"/>
                <a:gd name="connsiteX12" fmla="*/ 77614 w 7147205"/>
                <a:gd name="connsiteY12" fmla="*/ 4416169 h 4416169"/>
                <a:gd name="connsiteX0" fmla="*/ 6800631 w 7147205"/>
                <a:gd name="connsiteY0" fmla="*/ 2978736 h 4415651"/>
                <a:gd name="connsiteX1" fmla="*/ 6804554 w 7147205"/>
                <a:gd name="connsiteY1" fmla="*/ 664729 h 4415651"/>
                <a:gd name="connsiteX2" fmla="*/ 6959145 w 7147205"/>
                <a:gd name="connsiteY2" fmla="*/ 587734 h 4415651"/>
                <a:gd name="connsiteX3" fmla="*/ 7131882 w 7147205"/>
                <a:gd name="connsiteY3" fmla="*/ 443595 h 4415651"/>
                <a:gd name="connsiteX4" fmla="*/ 7137239 w 7147205"/>
                <a:gd name="connsiteY4" fmla="*/ 291738 h 4415651"/>
                <a:gd name="connsiteX5" fmla="*/ 7090717 w 7147205"/>
                <a:gd name="connsiteY5" fmla="*/ 171830 h 4415651"/>
                <a:gd name="connsiteX6" fmla="*/ 6926146 w 7147205"/>
                <a:gd name="connsiteY6" fmla="*/ 50680 h 4415651"/>
                <a:gd name="connsiteX7" fmla="*/ 6678445 w 7147205"/>
                <a:gd name="connsiteY7" fmla="*/ 6874 h 4415651"/>
                <a:gd name="connsiteX8" fmla="*/ 6164828 w 7147205"/>
                <a:gd name="connsiteY8" fmla="*/ 187777 h 4415651"/>
                <a:gd name="connsiteX9" fmla="*/ 3264951 w 7147205"/>
                <a:gd name="connsiteY9" fmla="*/ 1724702 h 4415651"/>
                <a:gd name="connsiteX10" fmla="*/ 321454 w 7147205"/>
                <a:gd name="connsiteY10" fmla="*/ 2665228 h 4415651"/>
                <a:gd name="connsiteX11" fmla="*/ 77614 w 7147205"/>
                <a:gd name="connsiteY11" fmla="*/ 4415651 h 4415651"/>
                <a:gd name="connsiteX12" fmla="*/ 77614 w 7147205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9628"/>
                <a:gd name="connsiteY0" fmla="*/ 2978736 h 4415651"/>
                <a:gd name="connsiteX1" fmla="*/ 6804554 w 7149628"/>
                <a:gd name="connsiteY1" fmla="*/ 664729 h 4415651"/>
                <a:gd name="connsiteX2" fmla="*/ 6959145 w 7149628"/>
                <a:gd name="connsiteY2" fmla="*/ 587734 h 4415651"/>
                <a:gd name="connsiteX3" fmla="*/ 7131882 w 7149628"/>
                <a:gd name="connsiteY3" fmla="*/ 443595 h 4415651"/>
                <a:gd name="connsiteX4" fmla="*/ 7142585 w 7149628"/>
                <a:gd name="connsiteY4" fmla="*/ 321819 h 4415651"/>
                <a:gd name="connsiteX5" fmla="*/ 7090717 w 7149628"/>
                <a:gd name="connsiteY5" fmla="*/ 171830 h 4415651"/>
                <a:gd name="connsiteX6" fmla="*/ 6926146 w 7149628"/>
                <a:gd name="connsiteY6" fmla="*/ 50680 h 4415651"/>
                <a:gd name="connsiteX7" fmla="*/ 6678445 w 7149628"/>
                <a:gd name="connsiteY7" fmla="*/ 6874 h 4415651"/>
                <a:gd name="connsiteX8" fmla="*/ 6164828 w 7149628"/>
                <a:gd name="connsiteY8" fmla="*/ 187777 h 4415651"/>
                <a:gd name="connsiteX9" fmla="*/ 3264951 w 7149628"/>
                <a:gd name="connsiteY9" fmla="*/ 1724702 h 4415651"/>
                <a:gd name="connsiteX10" fmla="*/ 321454 w 7149628"/>
                <a:gd name="connsiteY10" fmla="*/ 2665228 h 4415651"/>
                <a:gd name="connsiteX11" fmla="*/ 77614 w 7149628"/>
                <a:gd name="connsiteY11" fmla="*/ 4415651 h 4415651"/>
                <a:gd name="connsiteX12" fmla="*/ 77614 w 7149628"/>
                <a:gd name="connsiteY12" fmla="*/ 4415651 h 4415651"/>
                <a:gd name="connsiteX0" fmla="*/ 6800631 w 7145777"/>
                <a:gd name="connsiteY0" fmla="*/ 2978736 h 4415651"/>
                <a:gd name="connsiteX1" fmla="*/ 6804554 w 7145777"/>
                <a:gd name="connsiteY1" fmla="*/ 664729 h 4415651"/>
                <a:gd name="connsiteX2" fmla="*/ 6959145 w 7145777"/>
                <a:gd name="connsiteY2" fmla="*/ 587734 h 4415651"/>
                <a:gd name="connsiteX3" fmla="*/ 7131882 w 7145777"/>
                <a:gd name="connsiteY3" fmla="*/ 443595 h 4415651"/>
                <a:gd name="connsiteX4" fmla="*/ 7142585 w 7145777"/>
                <a:gd name="connsiteY4" fmla="*/ 321819 h 4415651"/>
                <a:gd name="connsiteX5" fmla="*/ 7090717 w 7145777"/>
                <a:gd name="connsiteY5" fmla="*/ 171830 h 4415651"/>
                <a:gd name="connsiteX6" fmla="*/ 6926146 w 7145777"/>
                <a:gd name="connsiteY6" fmla="*/ 50680 h 4415651"/>
                <a:gd name="connsiteX7" fmla="*/ 6678445 w 7145777"/>
                <a:gd name="connsiteY7" fmla="*/ 6874 h 4415651"/>
                <a:gd name="connsiteX8" fmla="*/ 6164828 w 7145777"/>
                <a:gd name="connsiteY8" fmla="*/ 187777 h 4415651"/>
                <a:gd name="connsiteX9" fmla="*/ 3264951 w 7145777"/>
                <a:gd name="connsiteY9" fmla="*/ 1724702 h 4415651"/>
                <a:gd name="connsiteX10" fmla="*/ 321454 w 7145777"/>
                <a:gd name="connsiteY10" fmla="*/ 2665228 h 4415651"/>
                <a:gd name="connsiteX11" fmla="*/ 77614 w 7145777"/>
                <a:gd name="connsiteY11" fmla="*/ 4415651 h 4415651"/>
                <a:gd name="connsiteX12" fmla="*/ 77614 w 7145777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800631 w 7142585"/>
                <a:gd name="connsiteY0" fmla="*/ 2978736 h 4415651"/>
                <a:gd name="connsiteX1" fmla="*/ 6804554 w 7142585"/>
                <a:gd name="connsiteY1" fmla="*/ 664729 h 4415651"/>
                <a:gd name="connsiteX2" fmla="*/ 6959145 w 7142585"/>
                <a:gd name="connsiteY2" fmla="*/ 587734 h 4415651"/>
                <a:gd name="connsiteX3" fmla="*/ 7113173 w 7142585"/>
                <a:gd name="connsiteY3" fmla="*/ 443595 h 4415651"/>
                <a:gd name="connsiteX4" fmla="*/ 7142585 w 7142585"/>
                <a:gd name="connsiteY4" fmla="*/ 321819 h 4415651"/>
                <a:gd name="connsiteX5" fmla="*/ 7090717 w 7142585"/>
                <a:gd name="connsiteY5" fmla="*/ 171830 h 4415651"/>
                <a:gd name="connsiteX6" fmla="*/ 6926146 w 7142585"/>
                <a:gd name="connsiteY6" fmla="*/ 50680 h 4415651"/>
                <a:gd name="connsiteX7" fmla="*/ 6678445 w 7142585"/>
                <a:gd name="connsiteY7" fmla="*/ 6874 h 4415651"/>
                <a:gd name="connsiteX8" fmla="*/ 6164828 w 7142585"/>
                <a:gd name="connsiteY8" fmla="*/ 187777 h 4415651"/>
                <a:gd name="connsiteX9" fmla="*/ 3264951 w 7142585"/>
                <a:gd name="connsiteY9" fmla="*/ 1724702 h 4415651"/>
                <a:gd name="connsiteX10" fmla="*/ 321454 w 7142585"/>
                <a:gd name="connsiteY10" fmla="*/ 2665228 h 4415651"/>
                <a:gd name="connsiteX11" fmla="*/ 77614 w 7142585"/>
                <a:gd name="connsiteY11" fmla="*/ 4415651 h 4415651"/>
                <a:gd name="connsiteX12" fmla="*/ 77614 w 7142585"/>
                <a:gd name="connsiteY12" fmla="*/ 4415651 h 4415651"/>
                <a:gd name="connsiteX0" fmla="*/ 6787597 w 7129551"/>
                <a:gd name="connsiteY0" fmla="*/ 2978736 h 4415651"/>
                <a:gd name="connsiteX1" fmla="*/ 6791520 w 7129551"/>
                <a:gd name="connsiteY1" fmla="*/ 664729 h 4415651"/>
                <a:gd name="connsiteX2" fmla="*/ 6946111 w 7129551"/>
                <a:gd name="connsiteY2" fmla="*/ 587734 h 4415651"/>
                <a:gd name="connsiteX3" fmla="*/ 7100139 w 7129551"/>
                <a:gd name="connsiteY3" fmla="*/ 443595 h 4415651"/>
                <a:gd name="connsiteX4" fmla="*/ 7129551 w 7129551"/>
                <a:gd name="connsiteY4" fmla="*/ 321819 h 4415651"/>
                <a:gd name="connsiteX5" fmla="*/ 7077683 w 7129551"/>
                <a:gd name="connsiteY5" fmla="*/ 171830 h 4415651"/>
                <a:gd name="connsiteX6" fmla="*/ 6913112 w 7129551"/>
                <a:gd name="connsiteY6" fmla="*/ 50680 h 4415651"/>
                <a:gd name="connsiteX7" fmla="*/ 6665411 w 7129551"/>
                <a:gd name="connsiteY7" fmla="*/ 6874 h 4415651"/>
                <a:gd name="connsiteX8" fmla="*/ 6151794 w 7129551"/>
                <a:gd name="connsiteY8" fmla="*/ 187777 h 4415651"/>
                <a:gd name="connsiteX9" fmla="*/ 3048274 w 7129551"/>
                <a:gd name="connsiteY9" fmla="*/ 1495516 h 4415651"/>
                <a:gd name="connsiteX10" fmla="*/ 308420 w 7129551"/>
                <a:gd name="connsiteY10" fmla="*/ 2665228 h 4415651"/>
                <a:gd name="connsiteX11" fmla="*/ 64580 w 7129551"/>
                <a:gd name="connsiteY11" fmla="*/ 4415651 h 4415651"/>
                <a:gd name="connsiteX12" fmla="*/ 64580 w 7129551"/>
                <a:gd name="connsiteY12" fmla="*/ 4415651 h 4415651"/>
                <a:gd name="connsiteX0" fmla="*/ 6897822 w 7239776"/>
                <a:gd name="connsiteY0" fmla="*/ 2978736 h 4415651"/>
                <a:gd name="connsiteX1" fmla="*/ 6901745 w 7239776"/>
                <a:gd name="connsiteY1" fmla="*/ 664729 h 4415651"/>
                <a:gd name="connsiteX2" fmla="*/ 7056336 w 7239776"/>
                <a:gd name="connsiteY2" fmla="*/ 587734 h 4415651"/>
                <a:gd name="connsiteX3" fmla="*/ 7210364 w 7239776"/>
                <a:gd name="connsiteY3" fmla="*/ 443595 h 4415651"/>
                <a:gd name="connsiteX4" fmla="*/ 7239776 w 7239776"/>
                <a:gd name="connsiteY4" fmla="*/ 321819 h 4415651"/>
                <a:gd name="connsiteX5" fmla="*/ 7187908 w 7239776"/>
                <a:gd name="connsiteY5" fmla="*/ 171830 h 4415651"/>
                <a:gd name="connsiteX6" fmla="*/ 7023337 w 7239776"/>
                <a:gd name="connsiteY6" fmla="*/ 50680 h 4415651"/>
                <a:gd name="connsiteX7" fmla="*/ 6775636 w 7239776"/>
                <a:gd name="connsiteY7" fmla="*/ 6874 h 4415651"/>
                <a:gd name="connsiteX8" fmla="*/ 6262019 w 7239776"/>
                <a:gd name="connsiteY8" fmla="*/ 187777 h 4415651"/>
                <a:gd name="connsiteX9" fmla="*/ 3158499 w 7239776"/>
                <a:gd name="connsiteY9" fmla="*/ 1495516 h 4415651"/>
                <a:gd name="connsiteX10" fmla="*/ 235366 w 7239776"/>
                <a:gd name="connsiteY10" fmla="*/ 2468783 h 4415651"/>
                <a:gd name="connsiteX11" fmla="*/ 174805 w 7239776"/>
                <a:gd name="connsiteY11" fmla="*/ 4415651 h 4415651"/>
                <a:gd name="connsiteX12" fmla="*/ 174805 w 7239776"/>
                <a:gd name="connsiteY12" fmla="*/ 4415651 h 4415651"/>
                <a:gd name="connsiteX0" fmla="*/ 6723018 w 7064972"/>
                <a:gd name="connsiteY0" fmla="*/ 2978736 h 4415651"/>
                <a:gd name="connsiteX1" fmla="*/ 6726941 w 7064972"/>
                <a:gd name="connsiteY1" fmla="*/ 664729 h 4415651"/>
                <a:gd name="connsiteX2" fmla="*/ 6881532 w 7064972"/>
                <a:gd name="connsiteY2" fmla="*/ 587734 h 4415651"/>
                <a:gd name="connsiteX3" fmla="*/ 7035560 w 7064972"/>
                <a:gd name="connsiteY3" fmla="*/ 443595 h 4415651"/>
                <a:gd name="connsiteX4" fmla="*/ 7064972 w 7064972"/>
                <a:gd name="connsiteY4" fmla="*/ 321819 h 4415651"/>
                <a:gd name="connsiteX5" fmla="*/ 7013104 w 7064972"/>
                <a:gd name="connsiteY5" fmla="*/ 171830 h 4415651"/>
                <a:gd name="connsiteX6" fmla="*/ 6848533 w 7064972"/>
                <a:gd name="connsiteY6" fmla="*/ 50680 h 4415651"/>
                <a:gd name="connsiteX7" fmla="*/ 6600832 w 7064972"/>
                <a:gd name="connsiteY7" fmla="*/ 6874 h 4415651"/>
                <a:gd name="connsiteX8" fmla="*/ 6087215 w 7064972"/>
                <a:gd name="connsiteY8" fmla="*/ 187777 h 4415651"/>
                <a:gd name="connsiteX9" fmla="*/ 2983695 w 7064972"/>
                <a:gd name="connsiteY9" fmla="*/ 1495516 h 4415651"/>
                <a:gd name="connsiteX10" fmla="*/ 1995386 w 7064972"/>
                <a:gd name="connsiteY10" fmla="*/ 2123144 h 4415651"/>
                <a:gd name="connsiteX11" fmla="*/ 1 w 7064972"/>
                <a:gd name="connsiteY11" fmla="*/ 4415651 h 4415651"/>
                <a:gd name="connsiteX12" fmla="*/ 1 w 7064972"/>
                <a:gd name="connsiteY12" fmla="*/ 4415651 h 4415651"/>
                <a:gd name="connsiteX0" fmla="*/ 6827699 w 7169653"/>
                <a:gd name="connsiteY0" fmla="*/ 2978736 h 4614763"/>
                <a:gd name="connsiteX1" fmla="*/ 6831622 w 7169653"/>
                <a:gd name="connsiteY1" fmla="*/ 664729 h 4614763"/>
                <a:gd name="connsiteX2" fmla="*/ 6986213 w 7169653"/>
                <a:gd name="connsiteY2" fmla="*/ 587734 h 4614763"/>
                <a:gd name="connsiteX3" fmla="*/ 7140241 w 7169653"/>
                <a:gd name="connsiteY3" fmla="*/ 443595 h 4614763"/>
                <a:gd name="connsiteX4" fmla="*/ 7169653 w 7169653"/>
                <a:gd name="connsiteY4" fmla="*/ 321819 h 4614763"/>
                <a:gd name="connsiteX5" fmla="*/ 7117785 w 7169653"/>
                <a:gd name="connsiteY5" fmla="*/ 171830 h 4614763"/>
                <a:gd name="connsiteX6" fmla="*/ 6953214 w 7169653"/>
                <a:gd name="connsiteY6" fmla="*/ 50680 h 4614763"/>
                <a:gd name="connsiteX7" fmla="*/ 6705513 w 7169653"/>
                <a:gd name="connsiteY7" fmla="*/ 6874 h 4614763"/>
                <a:gd name="connsiteX8" fmla="*/ 6191896 w 7169653"/>
                <a:gd name="connsiteY8" fmla="*/ 187777 h 4614763"/>
                <a:gd name="connsiteX9" fmla="*/ 3088376 w 7169653"/>
                <a:gd name="connsiteY9" fmla="*/ 1495516 h 4614763"/>
                <a:gd name="connsiteX10" fmla="*/ 2100067 w 7169653"/>
                <a:gd name="connsiteY10" fmla="*/ 2123144 h 4614763"/>
                <a:gd name="connsiteX11" fmla="*/ 104682 w 7169653"/>
                <a:gd name="connsiteY11" fmla="*/ 4415651 h 4614763"/>
                <a:gd name="connsiteX12" fmla="*/ 302957 w 7169653"/>
                <a:gd name="connsiteY12" fmla="*/ 4518785 h 4614763"/>
                <a:gd name="connsiteX0" fmla="*/ 6526605 w 6868559"/>
                <a:gd name="connsiteY0" fmla="*/ 2978736 h 4518785"/>
                <a:gd name="connsiteX1" fmla="*/ 6530528 w 6868559"/>
                <a:gd name="connsiteY1" fmla="*/ 664729 h 4518785"/>
                <a:gd name="connsiteX2" fmla="*/ 6685119 w 6868559"/>
                <a:gd name="connsiteY2" fmla="*/ 587734 h 4518785"/>
                <a:gd name="connsiteX3" fmla="*/ 6839147 w 6868559"/>
                <a:gd name="connsiteY3" fmla="*/ 443595 h 4518785"/>
                <a:gd name="connsiteX4" fmla="*/ 6868559 w 6868559"/>
                <a:gd name="connsiteY4" fmla="*/ 321819 h 4518785"/>
                <a:gd name="connsiteX5" fmla="*/ 6816691 w 6868559"/>
                <a:gd name="connsiteY5" fmla="*/ 171830 h 4518785"/>
                <a:gd name="connsiteX6" fmla="*/ 6652120 w 6868559"/>
                <a:gd name="connsiteY6" fmla="*/ 50680 h 4518785"/>
                <a:gd name="connsiteX7" fmla="*/ 6404419 w 6868559"/>
                <a:gd name="connsiteY7" fmla="*/ 6874 h 4518785"/>
                <a:gd name="connsiteX8" fmla="*/ 5890802 w 6868559"/>
                <a:gd name="connsiteY8" fmla="*/ 187777 h 4518785"/>
                <a:gd name="connsiteX9" fmla="*/ 2787282 w 6868559"/>
                <a:gd name="connsiteY9" fmla="*/ 1495516 h 4518785"/>
                <a:gd name="connsiteX10" fmla="*/ 1798973 w 6868559"/>
                <a:gd name="connsiteY10" fmla="*/ 2123144 h 4518785"/>
                <a:gd name="connsiteX11" fmla="*/ 1949610 w 6868559"/>
                <a:gd name="connsiteY11" fmla="*/ 3159293 h 4518785"/>
                <a:gd name="connsiteX12" fmla="*/ 1863 w 6868559"/>
                <a:gd name="connsiteY12" fmla="*/ 4518785 h 4518785"/>
                <a:gd name="connsiteX0" fmla="*/ 4771862 w 5113816"/>
                <a:gd name="connsiteY0" fmla="*/ 2978736 h 3637458"/>
                <a:gd name="connsiteX1" fmla="*/ 4775785 w 5113816"/>
                <a:gd name="connsiteY1" fmla="*/ 664729 h 3637458"/>
                <a:gd name="connsiteX2" fmla="*/ 4930376 w 5113816"/>
                <a:gd name="connsiteY2" fmla="*/ 587734 h 3637458"/>
                <a:gd name="connsiteX3" fmla="*/ 5084404 w 5113816"/>
                <a:gd name="connsiteY3" fmla="*/ 443595 h 3637458"/>
                <a:gd name="connsiteX4" fmla="*/ 5113816 w 5113816"/>
                <a:gd name="connsiteY4" fmla="*/ 321819 h 3637458"/>
                <a:gd name="connsiteX5" fmla="*/ 5061948 w 5113816"/>
                <a:gd name="connsiteY5" fmla="*/ 171830 h 3637458"/>
                <a:gd name="connsiteX6" fmla="*/ 4897377 w 5113816"/>
                <a:gd name="connsiteY6" fmla="*/ 50680 h 3637458"/>
                <a:gd name="connsiteX7" fmla="*/ 4649676 w 5113816"/>
                <a:gd name="connsiteY7" fmla="*/ 6874 h 3637458"/>
                <a:gd name="connsiteX8" fmla="*/ 4136059 w 5113816"/>
                <a:gd name="connsiteY8" fmla="*/ 187777 h 3637458"/>
                <a:gd name="connsiteX9" fmla="*/ 1032539 w 5113816"/>
                <a:gd name="connsiteY9" fmla="*/ 1495516 h 3637458"/>
                <a:gd name="connsiteX10" fmla="*/ 44230 w 5113816"/>
                <a:gd name="connsiteY10" fmla="*/ 2123144 h 3637458"/>
                <a:gd name="connsiteX11" fmla="*/ 194867 w 5113816"/>
                <a:gd name="connsiteY11" fmla="*/ 3159293 h 3637458"/>
                <a:gd name="connsiteX12" fmla="*/ 404806 w 5113816"/>
                <a:gd name="connsiteY12" fmla="*/ 3637458 h 3637458"/>
                <a:gd name="connsiteX0" fmla="*/ 4701506 w 5043460"/>
                <a:gd name="connsiteY0" fmla="*/ 2978736 h 3637458"/>
                <a:gd name="connsiteX1" fmla="*/ 4705429 w 5043460"/>
                <a:gd name="connsiteY1" fmla="*/ 664729 h 3637458"/>
                <a:gd name="connsiteX2" fmla="*/ 4860020 w 5043460"/>
                <a:gd name="connsiteY2" fmla="*/ 587734 h 3637458"/>
                <a:gd name="connsiteX3" fmla="*/ 5014048 w 5043460"/>
                <a:gd name="connsiteY3" fmla="*/ 443595 h 3637458"/>
                <a:gd name="connsiteX4" fmla="*/ 5043460 w 5043460"/>
                <a:gd name="connsiteY4" fmla="*/ 321819 h 3637458"/>
                <a:gd name="connsiteX5" fmla="*/ 4991592 w 5043460"/>
                <a:gd name="connsiteY5" fmla="*/ 171830 h 3637458"/>
                <a:gd name="connsiteX6" fmla="*/ 4827021 w 5043460"/>
                <a:gd name="connsiteY6" fmla="*/ 50680 h 3637458"/>
                <a:gd name="connsiteX7" fmla="*/ 4579320 w 5043460"/>
                <a:gd name="connsiteY7" fmla="*/ 6874 h 3637458"/>
                <a:gd name="connsiteX8" fmla="*/ 4065703 w 5043460"/>
                <a:gd name="connsiteY8" fmla="*/ 187777 h 3637458"/>
                <a:gd name="connsiteX9" fmla="*/ 962183 w 5043460"/>
                <a:gd name="connsiteY9" fmla="*/ 1495516 h 3637458"/>
                <a:gd name="connsiteX10" fmla="*/ 55516 w 5043460"/>
                <a:gd name="connsiteY10" fmla="*/ 2123145 h 3637458"/>
                <a:gd name="connsiteX11" fmla="*/ 124511 w 5043460"/>
                <a:gd name="connsiteY11" fmla="*/ 3159293 h 3637458"/>
                <a:gd name="connsiteX12" fmla="*/ 334450 w 5043460"/>
                <a:gd name="connsiteY12" fmla="*/ 3637458 h 3637458"/>
                <a:gd name="connsiteX0" fmla="*/ 4592444 w 4934398"/>
                <a:gd name="connsiteY0" fmla="*/ 2978736 h 3637458"/>
                <a:gd name="connsiteX1" fmla="*/ 4596367 w 4934398"/>
                <a:gd name="connsiteY1" fmla="*/ 664729 h 3637458"/>
                <a:gd name="connsiteX2" fmla="*/ 4750958 w 4934398"/>
                <a:gd name="connsiteY2" fmla="*/ 587734 h 3637458"/>
                <a:gd name="connsiteX3" fmla="*/ 4904986 w 4934398"/>
                <a:gd name="connsiteY3" fmla="*/ 443595 h 3637458"/>
                <a:gd name="connsiteX4" fmla="*/ 4934398 w 4934398"/>
                <a:gd name="connsiteY4" fmla="*/ 321819 h 3637458"/>
                <a:gd name="connsiteX5" fmla="*/ 4882530 w 4934398"/>
                <a:gd name="connsiteY5" fmla="*/ 171830 h 3637458"/>
                <a:gd name="connsiteX6" fmla="*/ 4717959 w 4934398"/>
                <a:gd name="connsiteY6" fmla="*/ 50680 h 3637458"/>
                <a:gd name="connsiteX7" fmla="*/ 4470258 w 4934398"/>
                <a:gd name="connsiteY7" fmla="*/ 6874 h 3637458"/>
                <a:gd name="connsiteX8" fmla="*/ 3956641 w 4934398"/>
                <a:gd name="connsiteY8" fmla="*/ 187777 h 3637458"/>
                <a:gd name="connsiteX9" fmla="*/ 853121 w 4934398"/>
                <a:gd name="connsiteY9" fmla="*/ 1495516 h 3637458"/>
                <a:gd name="connsiteX10" fmla="*/ 109738 w 4934398"/>
                <a:gd name="connsiteY10" fmla="*/ 2085642 h 3637458"/>
                <a:gd name="connsiteX11" fmla="*/ 15449 w 4934398"/>
                <a:gd name="connsiteY11" fmla="*/ 3159293 h 3637458"/>
                <a:gd name="connsiteX12" fmla="*/ 225388 w 4934398"/>
                <a:gd name="connsiteY12" fmla="*/ 3637458 h 3637458"/>
                <a:gd name="connsiteX0" fmla="*/ 4582189 w 4924143"/>
                <a:gd name="connsiteY0" fmla="*/ 2978736 h 3637458"/>
                <a:gd name="connsiteX1" fmla="*/ 4586112 w 4924143"/>
                <a:gd name="connsiteY1" fmla="*/ 664729 h 3637458"/>
                <a:gd name="connsiteX2" fmla="*/ 4740703 w 4924143"/>
                <a:gd name="connsiteY2" fmla="*/ 587734 h 3637458"/>
                <a:gd name="connsiteX3" fmla="*/ 4894731 w 4924143"/>
                <a:gd name="connsiteY3" fmla="*/ 443595 h 3637458"/>
                <a:gd name="connsiteX4" fmla="*/ 4924143 w 4924143"/>
                <a:gd name="connsiteY4" fmla="*/ 321819 h 3637458"/>
                <a:gd name="connsiteX5" fmla="*/ 4872275 w 4924143"/>
                <a:gd name="connsiteY5" fmla="*/ 171830 h 3637458"/>
                <a:gd name="connsiteX6" fmla="*/ 4707704 w 4924143"/>
                <a:gd name="connsiteY6" fmla="*/ 50680 h 3637458"/>
                <a:gd name="connsiteX7" fmla="*/ 4460003 w 4924143"/>
                <a:gd name="connsiteY7" fmla="*/ 6874 h 3637458"/>
                <a:gd name="connsiteX8" fmla="*/ 3946386 w 4924143"/>
                <a:gd name="connsiteY8" fmla="*/ 187777 h 3637458"/>
                <a:gd name="connsiteX9" fmla="*/ 842866 w 4924143"/>
                <a:gd name="connsiteY9" fmla="*/ 1495516 h 3637458"/>
                <a:gd name="connsiteX10" fmla="*/ 134472 w 4924143"/>
                <a:gd name="connsiteY10" fmla="*/ 2038764 h 3637458"/>
                <a:gd name="connsiteX11" fmla="*/ 5194 w 4924143"/>
                <a:gd name="connsiteY11" fmla="*/ 3159293 h 3637458"/>
                <a:gd name="connsiteX12" fmla="*/ 215133 w 4924143"/>
                <a:gd name="connsiteY12" fmla="*/ 3637458 h 3637458"/>
                <a:gd name="connsiteX0" fmla="*/ 4609396 w 4951350"/>
                <a:gd name="connsiteY0" fmla="*/ 2978736 h 3637458"/>
                <a:gd name="connsiteX1" fmla="*/ 4613319 w 4951350"/>
                <a:gd name="connsiteY1" fmla="*/ 664729 h 3637458"/>
                <a:gd name="connsiteX2" fmla="*/ 4767910 w 4951350"/>
                <a:gd name="connsiteY2" fmla="*/ 587734 h 3637458"/>
                <a:gd name="connsiteX3" fmla="*/ 4921938 w 4951350"/>
                <a:gd name="connsiteY3" fmla="*/ 443595 h 3637458"/>
                <a:gd name="connsiteX4" fmla="*/ 4951350 w 4951350"/>
                <a:gd name="connsiteY4" fmla="*/ 321819 h 3637458"/>
                <a:gd name="connsiteX5" fmla="*/ 4899482 w 4951350"/>
                <a:gd name="connsiteY5" fmla="*/ 171830 h 3637458"/>
                <a:gd name="connsiteX6" fmla="*/ 4734911 w 4951350"/>
                <a:gd name="connsiteY6" fmla="*/ 50680 h 3637458"/>
                <a:gd name="connsiteX7" fmla="*/ 4487210 w 4951350"/>
                <a:gd name="connsiteY7" fmla="*/ 6874 h 3637458"/>
                <a:gd name="connsiteX8" fmla="*/ 3973593 w 4951350"/>
                <a:gd name="connsiteY8" fmla="*/ 187777 h 3637458"/>
                <a:gd name="connsiteX9" fmla="*/ 870073 w 4951350"/>
                <a:gd name="connsiteY9" fmla="*/ 1495516 h 3637458"/>
                <a:gd name="connsiteX10" fmla="*/ 161679 w 4951350"/>
                <a:gd name="connsiteY10" fmla="*/ 2038764 h 3637458"/>
                <a:gd name="connsiteX11" fmla="*/ 32401 w 4951350"/>
                <a:gd name="connsiteY11" fmla="*/ 3159293 h 3637458"/>
                <a:gd name="connsiteX12" fmla="*/ 242340 w 4951350"/>
                <a:gd name="connsiteY12" fmla="*/ 3637458 h 3637458"/>
                <a:gd name="connsiteX0" fmla="*/ 4609396 w 4951350"/>
                <a:gd name="connsiteY0" fmla="*/ 2978736 h 3637458"/>
                <a:gd name="connsiteX1" fmla="*/ 4613319 w 4951350"/>
                <a:gd name="connsiteY1" fmla="*/ 664729 h 3637458"/>
                <a:gd name="connsiteX2" fmla="*/ 4767910 w 4951350"/>
                <a:gd name="connsiteY2" fmla="*/ 587734 h 3637458"/>
                <a:gd name="connsiteX3" fmla="*/ 4921938 w 4951350"/>
                <a:gd name="connsiteY3" fmla="*/ 443595 h 3637458"/>
                <a:gd name="connsiteX4" fmla="*/ 4951350 w 4951350"/>
                <a:gd name="connsiteY4" fmla="*/ 321819 h 3637458"/>
                <a:gd name="connsiteX5" fmla="*/ 4899482 w 4951350"/>
                <a:gd name="connsiteY5" fmla="*/ 171830 h 3637458"/>
                <a:gd name="connsiteX6" fmla="*/ 4734911 w 4951350"/>
                <a:gd name="connsiteY6" fmla="*/ 50680 h 3637458"/>
                <a:gd name="connsiteX7" fmla="*/ 4487210 w 4951350"/>
                <a:gd name="connsiteY7" fmla="*/ 6874 h 3637458"/>
                <a:gd name="connsiteX8" fmla="*/ 3973593 w 4951350"/>
                <a:gd name="connsiteY8" fmla="*/ 187777 h 3637458"/>
                <a:gd name="connsiteX9" fmla="*/ 870073 w 4951350"/>
                <a:gd name="connsiteY9" fmla="*/ 1495516 h 3637458"/>
                <a:gd name="connsiteX10" fmla="*/ 161679 w 4951350"/>
                <a:gd name="connsiteY10" fmla="*/ 2038764 h 3637458"/>
                <a:gd name="connsiteX11" fmla="*/ 32401 w 4951350"/>
                <a:gd name="connsiteY11" fmla="*/ 3159293 h 3637458"/>
                <a:gd name="connsiteX12" fmla="*/ 242340 w 4951350"/>
                <a:gd name="connsiteY12" fmla="*/ 3637458 h 3637458"/>
                <a:gd name="connsiteX0" fmla="*/ 4583769 w 4925723"/>
                <a:gd name="connsiteY0" fmla="*/ 2978736 h 3637458"/>
                <a:gd name="connsiteX1" fmla="*/ 4587692 w 4925723"/>
                <a:gd name="connsiteY1" fmla="*/ 664729 h 3637458"/>
                <a:gd name="connsiteX2" fmla="*/ 4742283 w 4925723"/>
                <a:gd name="connsiteY2" fmla="*/ 587734 h 3637458"/>
                <a:gd name="connsiteX3" fmla="*/ 4896311 w 4925723"/>
                <a:gd name="connsiteY3" fmla="*/ 443595 h 3637458"/>
                <a:gd name="connsiteX4" fmla="*/ 4925723 w 4925723"/>
                <a:gd name="connsiteY4" fmla="*/ 321819 h 3637458"/>
                <a:gd name="connsiteX5" fmla="*/ 4873855 w 4925723"/>
                <a:gd name="connsiteY5" fmla="*/ 171830 h 3637458"/>
                <a:gd name="connsiteX6" fmla="*/ 4709284 w 4925723"/>
                <a:gd name="connsiteY6" fmla="*/ 50680 h 3637458"/>
                <a:gd name="connsiteX7" fmla="*/ 4461583 w 4925723"/>
                <a:gd name="connsiteY7" fmla="*/ 6874 h 3637458"/>
                <a:gd name="connsiteX8" fmla="*/ 3947966 w 4925723"/>
                <a:gd name="connsiteY8" fmla="*/ 187777 h 3637458"/>
                <a:gd name="connsiteX9" fmla="*/ 914424 w 4925723"/>
                <a:gd name="connsiteY9" fmla="*/ 1542396 h 3637458"/>
                <a:gd name="connsiteX10" fmla="*/ 136052 w 4925723"/>
                <a:gd name="connsiteY10" fmla="*/ 2038764 h 3637458"/>
                <a:gd name="connsiteX11" fmla="*/ 6774 w 4925723"/>
                <a:gd name="connsiteY11" fmla="*/ 3159293 h 3637458"/>
                <a:gd name="connsiteX12" fmla="*/ 216713 w 4925723"/>
                <a:gd name="connsiteY12" fmla="*/ 3637458 h 3637458"/>
                <a:gd name="connsiteX0" fmla="*/ 4583769 w 4925723"/>
                <a:gd name="connsiteY0" fmla="*/ 2978736 h 3637458"/>
                <a:gd name="connsiteX1" fmla="*/ 4587692 w 4925723"/>
                <a:gd name="connsiteY1" fmla="*/ 664729 h 3637458"/>
                <a:gd name="connsiteX2" fmla="*/ 4742283 w 4925723"/>
                <a:gd name="connsiteY2" fmla="*/ 587734 h 3637458"/>
                <a:gd name="connsiteX3" fmla="*/ 4896311 w 4925723"/>
                <a:gd name="connsiteY3" fmla="*/ 443595 h 3637458"/>
                <a:gd name="connsiteX4" fmla="*/ 4925723 w 4925723"/>
                <a:gd name="connsiteY4" fmla="*/ 321819 h 3637458"/>
                <a:gd name="connsiteX5" fmla="*/ 4873855 w 4925723"/>
                <a:gd name="connsiteY5" fmla="*/ 171830 h 3637458"/>
                <a:gd name="connsiteX6" fmla="*/ 4709284 w 4925723"/>
                <a:gd name="connsiteY6" fmla="*/ 50680 h 3637458"/>
                <a:gd name="connsiteX7" fmla="*/ 4461583 w 4925723"/>
                <a:gd name="connsiteY7" fmla="*/ 6874 h 3637458"/>
                <a:gd name="connsiteX8" fmla="*/ 3947966 w 4925723"/>
                <a:gd name="connsiteY8" fmla="*/ 187777 h 3637458"/>
                <a:gd name="connsiteX9" fmla="*/ 914424 w 4925723"/>
                <a:gd name="connsiteY9" fmla="*/ 1542396 h 3637458"/>
                <a:gd name="connsiteX10" fmla="*/ 136052 w 4925723"/>
                <a:gd name="connsiteY10" fmla="*/ 2038764 h 3637458"/>
                <a:gd name="connsiteX11" fmla="*/ 6774 w 4925723"/>
                <a:gd name="connsiteY11" fmla="*/ 3159293 h 3637458"/>
                <a:gd name="connsiteX12" fmla="*/ 216713 w 4925723"/>
                <a:gd name="connsiteY12" fmla="*/ 3637458 h 3637458"/>
                <a:gd name="connsiteX0" fmla="*/ 4504803 w 4846757"/>
                <a:gd name="connsiteY0" fmla="*/ 2978736 h 3637458"/>
                <a:gd name="connsiteX1" fmla="*/ 4508726 w 4846757"/>
                <a:gd name="connsiteY1" fmla="*/ 664729 h 3637458"/>
                <a:gd name="connsiteX2" fmla="*/ 4663317 w 4846757"/>
                <a:gd name="connsiteY2" fmla="*/ 587734 h 3637458"/>
                <a:gd name="connsiteX3" fmla="*/ 4817345 w 4846757"/>
                <a:gd name="connsiteY3" fmla="*/ 443595 h 3637458"/>
                <a:gd name="connsiteX4" fmla="*/ 4846757 w 4846757"/>
                <a:gd name="connsiteY4" fmla="*/ 321819 h 3637458"/>
                <a:gd name="connsiteX5" fmla="*/ 4794889 w 4846757"/>
                <a:gd name="connsiteY5" fmla="*/ 171830 h 3637458"/>
                <a:gd name="connsiteX6" fmla="*/ 4630318 w 4846757"/>
                <a:gd name="connsiteY6" fmla="*/ 50680 h 3637458"/>
                <a:gd name="connsiteX7" fmla="*/ 4382617 w 4846757"/>
                <a:gd name="connsiteY7" fmla="*/ 6874 h 3637458"/>
                <a:gd name="connsiteX8" fmla="*/ 3869000 w 4846757"/>
                <a:gd name="connsiteY8" fmla="*/ 187777 h 3637458"/>
                <a:gd name="connsiteX9" fmla="*/ 835458 w 4846757"/>
                <a:gd name="connsiteY9" fmla="*/ 1542396 h 3637458"/>
                <a:gd name="connsiteX10" fmla="*/ 57086 w 4846757"/>
                <a:gd name="connsiteY10" fmla="*/ 2038764 h 3637458"/>
                <a:gd name="connsiteX11" fmla="*/ 67766 w 4846757"/>
                <a:gd name="connsiteY11" fmla="*/ 3178045 h 3637458"/>
                <a:gd name="connsiteX12" fmla="*/ 137747 w 4846757"/>
                <a:gd name="connsiteY12" fmla="*/ 3637458 h 3637458"/>
                <a:gd name="connsiteX0" fmla="*/ 4514390 w 4856344"/>
                <a:gd name="connsiteY0" fmla="*/ 2978736 h 3646833"/>
                <a:gd name="connsiteX1" fmla="*/ 4518313 w 4856344"/>
                <a:gd name="connsiteY1" fmla="*/ 664729 h 3646833"/>
                <a:gd name="connsiteX2" fmla="*/ 4672904 w 4856344"/>
                <a:gd name="connsiteY2" fmla="*/ 587734 h 3646833"/>
                <a:gd name="connsiteX3" fmla="*/ 4826932 w 4856344"/>
                <a:gd name="connsiteY3" fmla="*/ 443595 h 3646833"/>
                <a:gd name="connsiteX4" fmla="*/ 4856344 w 4856344"/>
                <a:gd name="connsiteY4" fmla="*/ 321819 h 3646833"/>
                <a:gd name="connsiteX5" fmla="*/ 4804476 w 4856344"/>
                <a:gd name="connsiteY5" fmla="*/ 171830 h 3646833"/>
                <a:gd name="connsiteX6" fmla="*/ 4639905 w 4856344"/>
                <a:gd name="connsiteY6" fmla="*/ 50680 h 3646833"/>
                <a:gd name="connsiteX7" fmla="*/ 4392204 w 4856344"/>
                <a:gd name="connsiteY7" fmla="*/ 6874 h 3646833"/>
                <a:gd name="connsiteX8" fmla="*/ 3878587 w 4856344"/>
                <a:gd name="connsiteY8" fmla="*/ 187777 h 3646833"/>
                <a:gd name="connsiteX9" fmla="*/ 845045 w 4856344"/>
                <a:gd name="connsiteY9" fmla="*/ 1542396 h 3646833"/>
                <a:gd name="connsiteX10" fmla="*/ 66673 w 4856344"/>
                <a:gd name="connsiteY10" fmla="*/ 2038764 h 3646833"/>
                <a:gd name="connsiteX11" fmla="*/ 77353 w 4856344"/>
                <a:gd name="connsiteY11" fmla="*/ 3178045 h 3646833"/>
                <a:gd name="connsiteX12" fmla="*/ 380597 w 4856344"/>
                <a:gd name="connsiteY12" fmla="*/ 3646833 h 3646833"/>
                <a:gd name="connsiteX0" fmla="*/ 4514390 w 4856344"/>
                <a:gd name="connsiteY0" fmla="*/ 2978736 h 3646833"/>
                <a:gd name="connsiteX1" fmla="*/ 4518313 w 4856344"/>
                <a:gd name="connsiteY1" fmla="*/ 664729 h 3646833"/>
                <a:gd name="connsiteX2" fmla="*/ 4672904 w 4856344"/>
                <a:gd name="connsiteY2" fmla="*/ 587734 h 3646833"/>
                <a:gd name="connsiteX3" fmla="*/ 4826932 w 4856344"/>
                <a:gd name="connsiteY3" fmla="*/ 443595 h 3646833"/>
                <a:gd name="connsiteX4" fmla="*/ 4856344 w 4856344"/>
                <a:gd name="connsiteY4" fmla="*/ 321819 h 3646833"/>
                <a:gd name="connsiteX5" fmla="*/ 4804476 w 4856344"/>
                <a:gd name="connsiteY5" fmla="*/ 171830 h 3646833"/>
                <a:gd name="connsiteX6" fmla="*/ 4639905 w 4856344"/>
                <a:gd name="connsiteY6" fmla="*/ 50680 h 3646833"/>
                <a:gd name="connsiteX7" fmla="*/ 4392204 w 4856344"/>
                <a:gd name="connsiteY7" fmla="*/ 6874 h 3646833"/>
                <a:gd name="connsiteX8" fmla="*/ 3878587 w 4856344"/>
                <a:gd name="connsiteY8" fmla="*/ 187777 h 3646833"/>
                <a:gd name="connsiteX9" fmla="*/ 845045 w 4856344"/>
                <a:gd name="connsiteY9" fmla="*/ 1542396 h 3646833"/>
                <a:gd name="connsiteX10" fmla="*/ 66673 w 4856344"/>
                <a:gd name="connsiteY10" fmla="*/ 2038764 h 3646833"/>
                <a:gd name="connsiteX11" fmla="*/ 77353 w 4856344"/>
                <a:gd name="connsiteY11" fmla="*/ 3178045 h 3646833"/>
                <a:gd name="connsiteX12" fmla="*/ 380597 w 4856344"/>
                <a:gd name="connsiteY12" fmla="*/ 3646833 h 3646833"/>
                <a:gd name="connsiteX0" fmla="*/ 4509829 w 4851783"/>
                <a:gd name="connsiteY0" fmla="*/ 2978736 h 3731216"/>
                <a:gd name="connsiteX1" fmla="*/ 4513752 w 4851783"/>
                <a:gd name="connsiteY1" fmla="*/ 664729 h 3731216"/>
                <a:gd name="connsiteX2" fmla="*/ 4668343 w 4851783"/>
                <a:gd name="connsiteY2" fmla="*/ 587734 h 3731216"/>
                <a:gd name="connsiteX3" fmla="*/ 4822371 w 4851783"/>
                <a:gd name="connsiteY3" fmla="*/ 443595 h 3731216"/>
                <a:gd name="connsiteX4" fmla="*/ 4851783 w 4851783"/>
                <a:gd name="connsiteY4" fmla="*/ 321819 h 3731216"/>
                <a:gd name="connsiteX5" fmla="*/ 4799915 w 4851783"/>
                <a:gd name="connsiteY5" fmla="*/ 171830 h 3731216"/>
                <a:gd name="connsiteX6" fmla="*/ 4635344 w 4851783"/>
                <a:gd name="connsiteY6" fmla="*/ 50680 h 3731216"/>
                <a:gd name="connsiteX7" fmla="*/ 4387643 w 4851783"/>
                <a:gd name="connsiteY7" fmla="*/ 6874 h 3731216"/>
                <a:gd name="connsiteX8" fmla="*/ 3874026 w 4851783"/>
                <a:gd name="connsiteY8" fmla="*/ 187777 h 3731216"/>
                <a:gd name="connsiteX9" fmla="*/ 840484 w 4851783"/>
                <a:gd name="connsiteY9" fmla="*/ 1542396 h 3731216"/>
                <a:gd name="connsiteX10" fmla="*/ 62112 w 4851783"/>
                <a:gd name="connsiteY10" fmla="*/ 2038764 h 3731216"/>
                <a:gd name="connsiteX11" fmla="*/ 72792 w 4851783"/>
                <a:gd name="connsiteY11" fmla="*/ 3178045 h 3731216"/>
                <a:gd name="connsiteX12" fmla="*/ 271068 w 4851783"/>
                <a:gd name="connsiteY12" fmla="*/ 3731216 h 3731216"/>
                <a:gd name="connsiteX0" fmla="*/ 4509828 w 4851782"/>
                <a:gd name="connsiteY0" fmla="*/ 2978736 h 3731216"/>
                <a:gd name="connsiteX1" fmla="*/ 4513751 w 4851782"/>
                <a:gd name="connsiteY1" fmla="*/ 664729 h 3731216"/>
                <a:gd name="connsiteX2" fmla="*/ 4668342 w 4851782"/>
                <a:gd name="connsiteY2" fmla="*/ 587734 h 3731216"/>
                <a:gd name="connsiteX3" fmla="*/ 4822370 w 4851782"/>
                <a:gd name="connsiteY3" fmla="*/ 443595 h 3731216"/>
                <a:gd name="connsiteX4" fmla="*/ 4851782 w 4851782"/>
                <a:gd name="connsiteY4" fmla="*/ 321819 h 3731216"/>
                <a:gd name="connsiteX5" fmla="*/ 4799914 w 4851782"/>
                <a:gd name="connsiteY5" fmla="*/ 171830 h 3731216"/>
                <a:gd name="connsiteX6" fmla="*/ 4635343 w 4851782"/>
                <a:gd name="connsiteY6" fmla="*/ 50680 h 3731216"/>
                <a:gd name="connsiteX7" fmla="*/ 4387642 w 4851782"/>
                <a:gd name="connsiteY7" fmla="*/ 6874 h 3731216"/>
                <a:gd name="connsiteX8" fmla="*/ 3874025 w 4851782"/>
                <a:gd name="connsiteY8" fmla="*/ 187777 h 3731216"/>
                <a:gd name="connsiteX9" fmla="*/ 840483 w 4851782"/>
                <a:gd name="connsiteY9" fmla="*/ 1542396 h 3731216"/>
                <a:gd name="connsiteX10" fmla="*/ 62111 w 4851782"/>
                <a:gd name="connsiteY10" fmla="*/ 2038764 h 3731216"/>
                <a:gd name="connsiteX11" fmla="*/ 72791 w 4851782"/>
                <a:gd name="connsiteY11" fmla="*/ 3178045 h 3731216"/>
                <a:gd name="connsiteX12" fmla="*/ 271067 w 4851782"/>
                <a:gd name="connsiteY12" fmla="*/ 3731216 h 3731216"/>
                <a:gd name="connsiteX0" fmla="*/ 4509828 w 4851782"/>
                <a:gd name="connsiteY0" fmla="*/ 2978736 h 3731216"/>
                <a:gd name="connsiteX1" fmla="*/ 4513751 w 4851782"/>
                <a:gd name="connsiteY1" fmla="*/ 664729 h 3731216"/>
                <a:gd name="connsiteX2" fmla="*/ 4668342 w 4851782"/>
                <a:gd name="connsiteY2" fmla="*/ 587734 h 3731216"/>
                <a:gd name="connsiteX3" fmla="*/ 4822370 w 4851782"/>
                <a:gd name="connsiteY3" fmla="*/ 443595 h 3731216"/>
                <a:gd name="connsiteX4" fmla="*/ 4851782 w 4851782"/>
                <a:gd name="connsiteY4" fmla="*/ 321819 h 3731216"/>
                <a:gd name="connsiteX5" fmla="*/ 4799914 w 4851782"/>
                <a:gd name="connsiteY5" fmla="*/ 171830 h 3731216"/>
                <a:gd name="connsiteX6" fmla="*/ 4635343 w 4851782"/>
                <a:gd name="connsiteY6" fmla="*/ 50680 h 3731216"/>
                <a:gd name="connsiteX7" fmla="*/ 4387642 w 4851782"/>
                <a:gd name="connsiteY7" fmla="*/ 6874 h 3731216"/>
                <a:gd name="connsiteX8" fmla="*/ 3874025 w 4851782"/>
                <a:gd name="connsiteY8" fmla="*/ 187777 h 3731216"/>
                <a:gd name="connsiteX9" fmla="*/ 2978404 w 4851782"/>
                <a:gd name="connsiteY9" fmla="*/ 565817 h 3731216"/>
                <a:gd name="connsiteX10" fmla="*/ 840483 w 4851782"/>
                <a:gd name="connsiteY10" fmla="*/ 1542396 h 3731216"/>
                <a:gd name="connsiteX11" fmla="*/ 62111 w 4851782"/>
                <a:gd name="connsiteY11" fmla="*/ 2038764 h 3731216"/>
                <a:gd name="connsiteX12" fmla="*/ 72791 w 4851782"/>
                <a:gd name="connsiteY12" fmla="*/ 3178045 h 3731216"/>
                <a:gd name="connsiteX13" fmla="*/ 271067 w 4851782"/>
                <a:gd name="connsiteY13" fmla="*/ 3731216 h 3731216"/>
                <a:gd name="connsiteX0" fmla="*/ 4509828 w 4851782"/>
                <a:gd name="connsiteY0" fmla="*/ 2978736 h 3731216"/>
                <a:gd name="connsiteX1" fmla="*/ 4513751 w 4851782"/>
                <a:gd name="connsiteY1" fmla="*/ 664729 h 3731216"/>
                <a:gd name="connsiteX2" fmla="*/ 4668342 w 4851782"/>
                <a:gd name="connsiteY2" fmla="*/ 587734 h 3731216"/>
                <a:gd name="connsiteX3" fmla="*/ 4822370 w 4851782"/>
                <a:gd name="connsiteY3" fmla="*/ 443595 h 3731216"/>
                <a:gd name="connsiteX4" fmla="*/ 4851782 w 4851782"/>
                <a:gd name="connsiteY4" fmla="*/ 321819 h 3731216"/>
                <a:gd name="connsiteX5" fmla="*/ 4799914 w 4851782"/>
                <a:gd name="connsiteY5" fmla="*/ 171830 h 3731216"/>
                <a:gd name="connsiteX6" fmla="*/ 4635343 w 4851782"/>
                <a:gd name="connsiteY6" fmla="*/ 50680 h 3731216"/>
                <a:gd name="connsiteX7" fmla="*/ 4387642 w 4851782"/>
                <a:gd name="connsiteY7" fmla="*/ 6874 h 3731216"/>
                <a:gd name="connsiteX8" fmla="*/ 3874025 w 4851782"/>
                <a:gd name="connsiteY8" fmla="*/ 187777 h 3731216"/>
                <a:gd name="connsiteX9" fmla="*/ 3018141 w 4851782"/>
                <a:gd name="connsiteY9" fmla="*/ 675340 h 3731216"/>
                <a:gd name="connsiteX10" fmla="*/ 840483 w 4851782"/>
                <a:gd name="connsiteY10" fmla="*/ 1542396 h 3731216"/>
                <a:gd name="connsiteX11" fmla="*/ 62111 w 4851782"/>
                <a:gd name="connsiteY11" fmla="*/ 2038764 h 3731216"/>
                <a:gd name="connsiteX12" fmla="*/ 72791 w 4851782"/>
                <a:gd name="connsiteY12" fmla="*/ 3178045 h 3731216"/>
                <a:gd name="connsiteX13" fmla="*/ 271067 w 4851782"/>
                <a:gd name="connsiteY13" fmla="*/ 3731216 h 3731216"/>
                <a:gd name="connsiteX0" fmla="*/ 4509828 w 4851782"/>
                <a:gd name="connsiteY0" fmla="*/ 2978736 h 3731216"/>
                <a:gd name="connsiteX1" fmla="*/ 4513751 w 4851782"/>
                <a:gd name="connsiteY1" fmla="*/ 664729 h 3731216"/>
                <a:gd name="connsiteX2" fmla="*/ 4668342 w 4851782"/>
                <a:gd name="connsiteY2" fmla="*/ 587734 h 3731216"/>
                <a:gd name="connsiteX3" fmla="*/ 4822370 w 4851782"/>
                <a:gd name="connsiteY3" fmla="*/ 443595 h 3731216"/>
                <a:gd name="connsiteX4" fmla="*/ 4851782 w 4851782"/>
                <a:gd name="connsiteY4" fmla="*/ 321819 h 3731216"/>
                <a:gd name="connsiteX5" fmla="*/ 4799914 w 4851782"/>
                <a:gd name="connsiteY5" fmla="*/ 171830 h 3731216"/>
                <a:gd name="connsiteX6" fmla="*/ 4635343 w 4851782"/>
                <a:gd name="connsiteY6" fmla="*/ 50680 h 3731216"/>
                <a:gd name="connsiteX7" fmla="*/ 4387642 w 4851782"/>
                <a:gd name="connsiteY7" fmla="*/ 6874 h 3731216"/>
                <a:gd name="connsiteX8" fmla="*/ 3874025 w 4851782"/>
                <a:gd name="connsiteY8" fmla="*/ 187777 h 3731216"/>
                <a:gd name="connsiteX9" fmla="*/ 3035171 w 4851782"/>
                <a:gd name="connsiteY9" fmla="*/ 711848 h 3731216"/>
                <a:gd name="connsiteX10" fmla="*/ 840483 w 4851782"/>
                <a:gd name="connsiteY10" fmla="*/ 1542396 h 3731216"/>
                <a:gd name="connsiteX11" fmla="*/ 62111 w 4851782"/>
                <a:gd name="connsiteY11" fmla="*/ 2038764 h 3731216"/>
                <a:gd name="connsiteX12" fmla="*/ 72791 w 4851782"/>
                <a:gd name="connsiteY12" fmla="*/ 3178045 h 3731216"/>
                <a:gd name="connsiteX13" fmla="*/ 271067 w 4851782"/>
                <a:gd name="connsiteY13" fmla="*/ 3731216 h 3731216"/>
                <a:gd name="connsiteX0" fmla="*/ 4523649 w 4865603"/>
                <a:gd name="connsiteY0" fmla="*/ 2978736 h 3731216"/>
                <a:gd name="connsiteX1" fmla="*/ 4527572 w 4865603"/>
                <a:gd name="connsiteY1" fmla="*/ 664729 h 3731216"/>
                <a:gd name="connsiteX2" fmla="*/ 4682163 w 4865603"/>
                <a:gd name="connsiteY2" fmla="*/ 587734 h 3731216"/>
                <a:gd name="connsiteX3" fmla="*/ 4836191 w 4865603"/>
                <a:gd name="connsiteY3" fmla="*/ 443595 h 3731216"/>
                <a:gd name="connsiteX4" fmla="*/ 4865603 w 4865603"/>
                <a:gd name="connsiteY4" fmla="*/ 321819 h 3731216"/>
                <a:gd name="connsiteX5" fmla="*/ 4813735 w 4865603"/>
                <a:gd name="connsiteY5" fmla="*/ 171830 h 3731216"/>
                <a:gd name="connsiteX6" fmla="*/ 4649164 w 4865603"/>
                <a:gd name="connsiteY6" fmla="*/ 50680 h 3731216"/>
                <a:gd name="connsiteX7" fmla="*/ 4401463 w 4865603"/>
                <a:gd name="connsiteY7" fmla="*/ 6874 h 3731216"/>
                <a:gd name="connsiteX8" fmla="*/ 3887846 w 4865603"/>
                <a:gd name="connsiteY8" fmla="*/ 187777 h 3731216"/>
                <a:gd name="connsiteX9" fmla="*/ 3048992 w 4865603"/>
                <a:gd name="connsiteY9" fmla="*/ 711848 h 3731216"/>
                <a:gd name="connsiteX10" fmla="*/ 1041636 w 4865603"/>
                <a:gd name="connsiteY10" fmla="*/ 1519578 h 3731216"/>
                <a:gd name="connsiteX11" fmla="*/ 75932 w 4865603"/>
                <a:gd name="connsiteY11" fmla="*/ 2038764 h 3731216"/>
                <a:gd name="connsiteX12" fmla="*/ 86612 w 4865603"/>
                <a:gd name="connsiteY12" fmla="*/ 3178045 h 3731216"/>
                <a:gd name="connsiteX13" fmla="*/ 284888 w 4865603"/>
                <a:gd name="connsiteY13" fmla="*/ 3731216 h 3731216"/>
                <a:gd name="connsiteX0" fmla="*/ 4523650 w 4865604"/>
                <a:gd name="connsiteY0" fmla="*/ 2978736 h 3731216"/>
                <a:gd name="connsiteX1" fmla="*/ 4527573 w 4865604"/>
                <a:gd name="connsiteY1" fmla="*/ 664729 h 3731216"/>
                <a:gd name="connsiteX2" fmla="*/ 4682164 w 4865604"/>
                <a:gd name="connsiteY2" fmla="*/ 587734 h 3731216"/>
                <a:gd name="connsiteX3" fmla="*/ 4836192 w 4865604"/>
                <a:gd name="connsiteY3" fmla="*/ 443595 h 3731216"/>
                <a:gd name="connsiteX4" fmla="*/ 4865604 w 4865604"/>
                <a:gd name="connsiteY4" fmla="*/ 321819 h 3731216"/>
                <a:gd name="connsiteX5" fmla="*/ 4813736 w 4865604"/>
                <a:gd name="connsiteY5" fmla="*/ 171830 h 3731216"/>
                <a:gd name="connsiteX6" fmla="*/ 4649165 w 4865604"/>
                <a:gd name="connsiteY6" fmla="*/ 50680 h 3731216"/>
                <a:gd name="connsiteX7" fmla="*/ 4401464 w 4865604"/>
                <a:gd name="connsiteY7" fmla="*/ 6874 h 3731216"/>
                <a:gd name="connsiteX8" fmla="*/ 3887847 w 4865604"/>
                <a:gd name="connsiteY8" fmla="*/ 187777 h 3731216"/>
                <a:gd name="connsiteX9" fmla="*/ 3048993 w 4865604"/>
                <a:gd name="connsiteY9" fmla="*/ 711848 h 3731216"/>
                <a:gd name="connsiteX10" fmla="*/ 1041637 w 4865604"/>
                <a:gd name="connsiteY10" fmla="*/ 1519578 h 3731216"/>
                <a:gd name="connsiteX11" fmla="*/ 75933 w 4865604"/>
                <a:gd name="connsiteY11" fmla="*/ 2038764 h 3731216"/>
                <a:gd name="connsiteX12" fmla="*/ 86613 w 4865604"/>
                <a:gd name="connsiteY12" fmla="*/ 3178045 h 3731216"/>
                <a:gd name="connsiteX13" fmla="*/ 284889 w 4865604"/>
                <a:gd name="connsiteY13" fmla="*/ 3731216 h 3731216"/>
                <a:gd name="connsiteX0" fmla="*/ 4542527 w 4884481"/>
                <a:gd name="connsiteY0" fmla="*/ 2978736 h 3731216"/>
                <a:gd name="connsiteX1" fmla="*/ 4546450 w 4884481"/>
                <a:gd name="connsiteY1" fmla="*/ 664729 h 3731216"/>
                <a:gd name="connsiteX2" fmla="*/ 4701041 w 4884481"/>
                <a:gd name="connsiteY2" fmla="*/ 587734 h 3731216"/>
                <a:gd name="connsiteX3" fmla="*/ 4855069 w 4884481"/>
                <a:gd name="connsiteY3" fmla="*/ 443595 h 3731216"/>
                <a:gd name="connsiteX4" fmla="*/ 4884481 w 4884481"/>
                <a:gd name="connsiteY4" fmla="*/ 321819 h 3731216"/>
                <a:gd name="connsiteX5" fmla="*/ 4832613 w 4884481"/>
                <a:gd name="connsiteY5" fmla="*/ 171830 h 3731216"/>
                <a:gd name="connsiteX6" fmla="*/ 4668042 w 4884481"/>
                <a:gd name="connsiteY6" fmla="*/ 50680 h 3731216"/>
                <a:gd name="connsiteX7" fmla="*/ 4420341 w 4884481"/>
                <a:gd name="connsiteY7" fmla="*/ 6874 h 3731216"/>
                <a:gd name="connsiteX8" fmla="*/ 3906724 w 4884481"/>
                <a:gd name="connsiteY8" fmla="*/ 187777 h 3731216"/>
                <a:gd name="connsiteX9" fmla="*/ 3067870 w 4884481"/>
                <a:gd name="connsiteY9" fmla="*/ 711848 h 3731216"/>
                <a:gd name="connsiteX10" fmla="*/ 1315969 w 4884481"/>
                <a:gd name="connsiteY10" fmla="*/ 1437437 h 3731216"/>
                <a:gd name="connsiteX11" fmla="*/ 94810 w 4884481"/>
                <a:gd name="connsiteY11" fmla="*/ 2038764 h 3731216"/>
                <a:gd name="connsiteX12" fmla="*/ 105490 w 4884481"/>
                <a:gd name="connsiteY12" fmla="*/ 3178045 h 3731216"/>
                <a:gd name="connsiteX13" fmla="*/ 303766 w 4884481"/>
                <a:gd name="connsiteY13" fmla="*/ 3731216 h 3731216"/>
                <a:gd name="connsiteX0" fmla="*/ 4542527 w 4884481"/>
                <a:gd name="connsiteY0" fmla="*/ 2978736 h 3731216"/>
                <a:gd name="connsiteX1" fmla="*/ 4546450 w 4884481"/>
                <a:gd name="connsiteY1" fmla="*/ 664729 h 3731216"/>
                <a:gd name="connsiteX2" fmla="*/ 4701041 w 4884481"/>
                <a:gd name="connsiteY2" fmla="*/ 587734 h 3731216"/>
                <a:gd name="connsiteX3" fmla="*/ 4855069 w 4884481"/>
                <a:gd name="connsiteY3" fmla="*/ 443595 h 3731216"/>
                <a:gd name="connsiteX4" fmla="*/ 4884481 w 4884481"/>
                <a:gd name="connsiteY4" fmla="*/ 321819 h 3731216"/>
                <a:gd name="connsiteX5" fmla="*/ 4832613 w 4884481"/>
                <a:gd name="connsiteY5" fmla="*/ 171830 h 3731216"/>
                <a:gd name="connsiteX6" fmla="*/ 4668042 w 4884481"/>
                <a:gd name="connsiteY6" fmla="*/ 50680 h 3731216"/>
                <a:gd name="connsiteX7" fmla="*/ 4420341 w 4884481"/>
                <a:gd name="connsiteY7" fmla="*/ 6874 h 3731216"/>
                <a:gd name="connsiteX8" fmla="*/ 3906724 w 4884481"/>
                <a:gd name="connsiteY8" fmla="*/ 187777 h 3731216"/>
                <a:gd name="connsiteX9" fmla="*/ 2971366 w 4884481"/>
                <a:gd name="connsiteY9" fmla="*/ 798553 h 3731216"/>
                <a:gd name="connsiteX10" fmla="*/ 1315969 w 4884481"/>
                <a:gd name="connsiteY10" fmla="*/ 1437437 h 3731216"/>
                <a:gd name="connsiteX11" fmla="*/ 94810 w 4884481"/>
                <a:gd name="connsiteY11" fmla="*/ 2038764 h 3731216"/>
                <a:gd name="connsiteX12" fmla="*/ 105490 w 4884481"/>
                <a:gd name="connsiteY12" fmla="*/ 3178045 h 3731216"/>
                <a:gd name="connsiteX13" fmla="*/ 303766 w 4884481"/>
                <a:gd name="connsiteY13" fmla="*/ 3731216 h 3731216"/>
                <a:gd name="connsiteX0" fmla="*/ 4542527 w 4884481"/>
                <a:gd name="connsiteY0" fmla="*/ 2978736 h 3731216"/>
                <a:gd name="connsiteX1" fmla="*/ 4546450 w 4884481"/>
                <a:gd name="connsiteY1" fmla="*/ 664729 h 3731216"/>
                <a:gd name="connsiteX2" fmla="*/ 4701041 w 4884481"/>
                <a:gd name="connsiteY2" fmla="*/ 587734 h 3731216"/>
                <a:gd name="connsiteX3" fmla="*/ 4855069 w 4884481"/>
                <a:gd name="connsiteY3" fmla="*/ 443595 h 3731216"/>
                <a:gd name="connsiteX4" fmla="*/ 4884481 w 4884481"/>
                <a:gd name="connsiteY4" fmla="*/ 321819 h 3731216"/>
                <a:gd name="connsiteX5" fmla="*/ 4832613 w 4884481"/>
                <a:gd name="connsiteY5" fmla="*/ 171830 h 3731216"/>
                <a:gd name="connsiteX6" fmla="*/ 4668042 w 4884481"/>
                <a:gd name="connsiteY6" fmla="*/ 50680 h 3731216"/>
                <a:gd name="connsiteX7" fmla="*/ 4420341 w 4884481"/>
                <a:gd name="connsiteY7" fmla="*/ 6874 h 3731216"/>
                <a:gd name="connsiteX8" fmla="*/ 3906724 w 4884481"/>
                <a:gd name="connsiteY8" fmla="*/ 187777 h 3731216"/>
                <a:gd name="connsiteX9" fmla="*/ 2971366 w 4884481"/>
                <a:gd name="connsiteY9" fmla="*/ 798553 h 3731216"/>
                <a:gd name="connsiteX10" fmla="*/ 1315969 w 4884481"/>
                <a:gd name="connsiteY10" fmla="*/ 1437437 h 3731216"/>
                <a:gd name="connsiteX11" fmla="*/ 94810 w 4884481"/>
                <a:gd name="connsiteY11" fmla="*/ 2038764 h 3731216"/>
                <a:gd name="connsiteX12" fmla="*/ 105490 w 4884481"/>
                <a:gd name="connsiteY12" fmla="*/ 3178045 h 3731216"/>
                <a:gd name="connsiteX13" fmla="*/ 303766 w 4884481"/>
                <a:gd name="connsiteY13" fmla="*/ 3731216 h 3731216"/>
                <a:gd name="connsiteX0" fmla="*/ 4487109 w 4829063"/>
                <a:gd name="connsiteY0" fmla="*/ 2978736 h 3731216"/>
                <a:gd name="connsiteX1" fmla="*/ 4491032 w 4829063"/>
                <a:gd name="connsiteY1" fmla="*/ 664729 h 3731216"/>
                <a:gd name="connsiteX2" fmla="*/ 4645623 w 4829063"/>
                <a:gd name="connsiteY2" fmla="*/ 587734 h 3731216"/>
                <a:gd name="connsiteX3" fmla="*/ 4799651 w 4829063"/>
                <a:gd name="connsiteY3" fmla="*/ 443595 h 3731216"/>
                <a:gd name="connsiteX4" fmla="*/ 4829063 w 4829063"/>
                <a:gd name="connsiteY4" fmla="*/ 321819 h 3731216"/>
                <a:gd name="connsiteX5" fmla="*/ 4777195 w 4829063"/>
                <a:gd name="connsiteY5" fmla="*/ 171830 h 3731216"/>
                <a:gd name="connsiteX6" fmla="*/ 4612624 w 4829063"/>
                <a:gd name="connsiteY6" fmla="*/ 50680 h 3731216"/>
                <a:gd name="connsiteX7" fmla="*/ 4364923 w 4829063"/>
                <a:gd name="connsiteY7" fmla="*/ 6874 h 3731216"/>
                <a:gd name="connsiteX8" fmla="*/ 3851306 w 4829063"/>
                <a:gd name="connsiteY8" fmla="*/ 187777 h 3731216"/>
                <a:gd name="connsiteX9" fmla="*/ 2915948 w 4829063"/>
                <a:gd name="connsiteY9" fmla="*/ 798553 h 3731216"/>
                <a:gd name="connsiteX10" fmla="*/ 1260551 w 4829063"/>
                <a:gd name="connsiteY10" fmla="*/ 1437437 h 3731216"/>
                <a:gd name="connsiteX11" fmla="*/ 118866 w 4829063"/>
                <a:gd name="connsiteY11" fmla="*/ 2066145 h 3731216"/>
                <a:gd name="connsiteX12" fmla="*/ 50072 w 4829063"/>
                <a:gd name="connsiteY12" fmla="*/ 3178045 h 3731216"/>
                <a:gd name="connsiteX13" fmla="*/ 248348 w 4829063"/>
                <a:gd name="connsiteY13" fmla="*/ 3731216 h 3731216"/>
                <a:gd name="connsiteX0" fmla="*/ 4487493 w 4829447"/>
                <a:gd name="connsiteY0" fmla="*/ 2978736 h 3731216"/>
                <a:gd name="connsiteX1" fmla="*/ 4491416 w 4829447"/>
                <a:gd name="connsiteY1" fmla="*/ 664729 h 3731216"/>
                <a:gd name="connsiteX2" fmla="*/ 4646007 w 4829447"/>
                <a:gd name="connsiteY2" fmla="*/ 587734 h 3731216"/>
                <a:gd name="connsiteX3" fmla="*/ 4800035 w 4829447"/>
                <a:gd name="connsiteY3" fmla="*/ 443595 h 3731216"/>
                <a:gd name="connsiteX4" fmla="*/ 4829447 w 4829447"/>
                <a:gd name="connsiteY4" fmla="*/ 321819 h 3731216"/>
                <a:gd name="connsiteX5" fmla="*/ 4777579 w 4829447"/>
                <a:gd name="connsiteY5" fmla="*/ 171830 h 3731216"/>
                <a:gd name="connsiteX6" fmla="*/ 4613008 w 4829447"/>
                <a:gd name="connsiteY6" fmla="*/ 50680 h 3731216"/>
                <a:gd name="connsiteX7" fmla="*/ 4365307 w 4829447"/>
                <a:gd name="connsiteY7" fmla="*/ 6874 h 3731216"/>
                <a:gd name="connsiteX8" fmla="*/ 3851690 w 4829447"/>
                <a:gd name="connsiteY8" fmla="*/ 187777 h 3731216"/>
                <a:gd name="connsiteX9" fmla="*/ 2916332 w 4829447"/>
                <a:gd name="connsiteY9" fmla="*/ 798553 h 3731216"/>
                <a:gd name="connsiteX10" fmla="*/ 1266612 w 4829447"/>
                <a:gd name="connsiteY10" fmla="*/ 1469381 h 3731216"/>
                <a:gd name="connsiteX11" fmla="*/ 119250 w 4829447"/>
                <a:gd name="connsiteY11" fmla="*/ 2066145 h 3731216"/>
                <a:gd name="connsiteX12" fmla="*/ 50456 w 4829447"/>
                <a:gd name="connsiteY12" fmla="*/ 3178045 h 3731216"/>
                <a:gd name="connsiteX13" fmla="*/ 248732 w 4829447"/>
                <a:gd name="connsiteY13" fmla="*/ 3731216 h 3731216"/>
                <a:gd name="connsiteX0" fmla="*/ 4487493 w 4829447"/>
                <a:gd name="connsiteY0" fmla="*/ 2978736 h 3731216"/>
                <a:gd name="connsiteX1" fmla="*/ 4491416 w 4829447"/>
                <a:gd name="connsiteY1" fmla="*/ 664729 h 3731216"/>
                <a:gd name="connsiteX2" fmla="*/ 4646007 w 4829447"/>
                <a:gd name="connsiteY2" fmla="*/ 587734 h 3731216"/>
                <a:gd name="connsiteX3" fmla="*/ 4800035 w 4829447"/>
                <a:gd name="connsiteY3" fmla="*/ 443595 h 3731216"/>
                <a:gd name="connsiteX4" fmla="*/ 4829447 w 4829447"/>
                <a:gd name="connsiteY4" fmla="*/ 321819 h 3731216"/>
                <a:gd name="connsiteX5" fmla="*/ 4777579 w 4829447"/>
                <a:gd name="connsiteY5" fmla="*/ 171830 h 3731216"/>
                <a:gd name="connsiteX6" fmla="*/ 4613008 w 4829447"/>
                <a:gd name="connsiteY6" fmla="*/ 50680 h 3731216"/>
                <a:gd name="connsiteX7" fmla="*/ 4365307 w 4829447"/>
                <a:gd name="connsiteY7" fmla="*/ 6874 h 3731216"/>
                <a:gd name="connsiteX8" fmla="*/ 3851690 w 4829447"/>
                <a:gd name="connsiteY8" fmla="*/ 187777 h 3731216"/>
                <a:gd name="connsiteX9" fmla="*/ 2916332 w 4829447"/>
                <a:gd name="connsiteY9" fmla="*/ 798553 h 3731216"/>
                <a:gd name="connsiteX10" fmla="*/ 1266612 w 4829447"/>
                <a:gd name="connsiteY10" fmla="*/ 1469381 h 3731216"/>
                <a:gd name="connsiteX11" fmla="*/ 119250 w 4829447"/>
                <a:gd name="connsiteY11" fmla="*/ 2066145 h 3731216"/>
                <a:gd name="connsiteX12" fmla="*/ 50456 w 4829447"/>
                <a:gd name="connsiteY12" fmla="*/ 3178045 h 3731216"/>
                <a:gd name="connsiteX13" fmla="*/ 248732 w 4829447"/>
                <a:gd name="connsiteY13" fmla="*/ 3731216 h 3731216"/>
                <a:gd name="connsiteX0" fmla="*/ 4506805 w 4848759"/>
                <a:gd name="connsiteY0" fmla="*/ 2978736 h 3731216"/>
                <a:gd name="connsiteX1" fmla="*/ 4510728 w 4848759"/>
                <a:gd name="connsiteY1" fmla="*/ 664729 h 3731216"/>
                <a:gd name="connsiteX2" fmla="*/ 4665319 w 4848759"/>
                <a:gd name="connsiteY2" fmla="*/ 587734 h 3731216"/>
                <a:gd name="connsiteX3" fmla="*/ 4819347 w 4848759"/>
                <a:gd name="connsiteY3" fmla="*/ 443595 h 3731216"/>
                <a:gd name="connsiteX4" fmla="*/ 4848759 w 4848759"/>
                <a:gd name="connsiteY4" fmla="*/ 321819 h 3731216"/>
                <a:gd name="connsiteX5" fmla="*/ 4796891 w 4848759"/>
                <a:gd name="connsiteY5" fmla="*/ 171830 h 3731216"/>
                <a:gd name="connsiteX6" fmla="*/ 4632320 w 4848759"/>
                <a:gd name="connsiteY6" fmla="*/ 50680 h 3731216"/>
                <a:gd name="connsiteX7" fmla="*/ 4384619 w 4848759"/>
                <a:gd name="connsiteY7" fmla="*/ 6874 h 3731216"/>
                <a:gd name="connsiteX8" fmla="*/ 3871002 w 4848759"/>
                <a:gd name="connsiteY8" fmla="*/ 187777 h 3731216"/>
                <a:gd name="connsiteX9" fmla="*/ 2935644 w 4848759"/>
                <a:gd name="connsiteY9" fmla="*/ 798553 h 3731216"/>
                <a:gd name="connsiteX10" fmla="*/ 1285924 w 4848759"/>
                <a:gd name="connsiteY10" fmla="*/ 1469381 h 3731216"/>
                <a:gd name="connsiteX11" fmla="*/ 138562 w 4848759"/>
                <a:gd name="connsiteY11" fmla="*/ 2066145 h 3731216"/>
                <a:gd name="connsiteX12" fmla="*/ 69768 w 4848759"/>
                <a:gd name="connsiteY12" fmla="*/ 3178045 h 3731216"/>
                <a:gd name="connsiteX13" fmla="*/ 268044 w 4848759"/>
                <a:gd name="connsiteY13" fmla="*/ 3731216 h 3731216"/>
                <a:gd name="connsiteX0" fmla="*/ 4493847 w 4848759"/>
                <a:gd name="connsiteY0" fmla="*/ 3306889 h 3731216"/>
                <a:gd name="connsiteX1" fmla="*/ 4510728 w 4848759"/>
                <a:gd name="connsiteY1" fmla="*/ 664729 h 3731216"/>
                <a:gd name="connsiteX2" fmla="*/ 4665319 w 4848759"/>
                <a:gd name="connsiteY2" fmla="*/ 587734 h 3731216"/>
                <a:gd name="connsiteX3" fmla="*/ 4819347 w 4848759"/>
                <a:gd name="connsiteY3" fmla="*/ 443595 h 3731216"/>
                <a:gd name="connsiteX4" fmla="*/ 4848759 w 4848759"/>
                <a:gd name="connsiteY4" fmla="*/ 321819 h 3731216"/>
                <a:gd name="connsiteX5" fmla="*/ 4796891 w 4848759"/>
                <a:gd name="connsiteY5" fmla="*/ 171830 h 3731216"/>
                <a:gd name="connsiteX6" fmla="*/ 4632320 w 4848759"/>
                <a:gd name="connsiteY6" fmla="*/ 50680 h 3731216"/>
                <a:gd name="connsiteX7" fmla="*/ 4384619 w 4848759"/>
                <a:gd name="connsiteY7" fmla="*/ 6874 h 3731216"/>
                <a:gd name="connsiteX8" fmla="*/ 3871002 w 4848759"/>
                <a:gd name="connsiteY8" fmla="*/ 187777 h 3731216"/>
                <a:gd name="connsiteX9" fmla="*/ 2935644 w 4848759"/>
                <a:gd name="connsiteY9" fmla="*/ 798553 h 3731216"/>
                <a:gd name="connsiteX10" fmla="*/ 1285924 w 4848759"/>
                <a:gd name="connsiteY10" fmla="*/ 1469381 h 3731216"/>
                <a:gd name="connsiteX11" fmla="*/ 138562 w 4848759"/>
                <a:gd name="connsiteY11" fmla="*/ 2066145 h 3731216"/>
                <a:gd name="connsiteX12" fmla="*/ 69768 w 4848759"/>
                <a:gd name="connsiteY12" fmla="*/ 3178045 h 3731216"/>
                <a:gd name="connsiteX13" fmla="*/ 268044 w 4848759"/>
                <a:gd name="connsiteY13" fmla="*/ 3731216 h 3731216"/>
                <a:gd name="connsiteX0" fmla="*/ 4457427 w 4812339"/>
                <a:gd name="connsiteY0" fmla="*/ 3306889 h 3731216"/>
                <a:gd name="connsiteX1" fmla="*/ 4474308 w 4812339"/>
                <a:gd name="connsiteY1" fmla="*/ 664729 h 3731216"/>
                <a:gd name="connsiteX2" fmla="*/ 4628899 w 4812339"/>
                <a:gd name="connsiteY2" fmla="*/ 587734 h 3731216"/>
                <a:gd name="connsiteX3" fmla="*/ 4782927 w 4812339"/>
                <a:gd name="connsiteY3" fmla="*/ 443595 h 3731216"/>
                <a:gd name="connsiteX4" fmla="*/ 4812339 w 4812339"/>
                <a:gd name="connsiteY4" fmla="*/ 321819 h 3731216"/>
                <a:gd name="connsiteX5" fmla="*/ 4760471 w 4812339"/>
                <a:gd name="connsiteY5" fmla="*/ 171830 h 3731216"/>
                <a:gd name="connsiteX6" fmla="*/ 4595900 w 4812339"/>
                <a:gd name="connsiteY6" fmla="*/ 50680 h 3731216"/>
                <a:gd name="connsiteX7" fmla="*/ 4348199 w 4812339"/>
                <a:gd name="connsiteY7" fmla="*/ 6874 h 3731216"/>
                <a:gd name="connsiteX8" fmla="*/ 3834582 w 4812339"/>
                <a:gd name="connsiteY8" fmla="*/ 187777 h 3731216"/>
                <a:gd name="connsiteX9" fmla="*/ 2899224 w 4812339"/>
                <a:gd name="connsiteY9" fmla="*/ 798553 h 3731216"/>
                <a:gd name="connsiteX10" fmla="*/ 1249504 w 4812339"/>
                <a:gd name="connsiteY10" fmla="*/ 1469381 h 3731216"/>
                <a:gd name="connsiteX11" fmla="*/ 131300 w 4812339"/>
                <a:gd name="connsiteY11" fmla="*/ 2108335 h 3731216"/>
                <a:gd name="connsiteX12" fmla="*/ 33348 w 4812339"/>
                <a:gd name="connsiteY12" fmla="*/ 3178045 h 3731216"/>
                <a:gd name="connsiteX13" fmla="*/ 231624 w 4812339"/>
                <a:gd name="connsiteY13" fmla="*/ 3731216 h 3731216"/>
                <a:gd name="connsiteX0" fmla="*/ 4451263 w 4806175"/>
                <a:gd name="connsiteY0" fmla="*/ 3306889 h 3731216"/>
                <a:gd name="connsiteX1" fmla="*/ 4468144 w 4806175"/>
                <a:gd name="connsiteY1" fmla="*/ 664729 h 3731216"/>
                <a:gd name="connsiteX2" fmla="*/ 4622735 w 4806175"/>
                <a:gd name="connsiteY2" fmla="*/ 587734 h 3731216"/>
                <a:gd name="connsiteX3" fmla="*/ 4776763 w 4806175"/>
                <a:gd name="connsiteY3" fmla="*/ 443595 h 3731216"/>
                <a:gd name="connsiteX4" fmla="*/ 4806175 w 4806175"/>
                <a:gd name="connsiteY4" fmla="*/ 321819 h 3731216"/>
                <a:gd name="connsiteX5" fmla="*/ 4754307 w 4806175"/>
                <a:gd name="connsiteY5" fmla="*/ 171830 h 3731216"/>
                <a:gd name="connsiteX6" fmla="*/ 4589736 w 4806175"/>
                <a:gd name="connsiteY6" fmla="*/ 50680 h 3731216"/>
                <a:gd name="connsiteX7" fmla="*/ 4342035 w 4806175"/>
                <a:gd name="connsiteY7" fmla="*/ 6874 h 3731216"/>
                <a:gd name="connsiteX8" fmla="*/ 3828418 w 4806175"/>
                <a:gd name="connsiteY8" fmla="*/ 187777 h 3731216"/>
                <a:gd name="connsiteX9" fmla="*/ 2893060 w 4806175"/>
                <a:gd name="connsiteY9" fmla="*/ 798553 h 3731216"/>
                <a:gd name="connsiteX10" fmla="*/ 1243340 w 4806175"/>
                <a:gd name="connsiteY10" fmla="*/ 1469381 h 3731216"/>
                <a:gd name="connsiteX11" fmla="*/ 136800 w 4806175"/>
                <a:gd name="connsiteY11" fmla="*/ 2141151 h 3731216"/>
                <a:gd name="connsiteX12" fmla="*/ 27184 w 4806175"/>
                <a:gd name="connsiteY12" fmla="*/ 3178045 h 3731216"/>
                <a:gd name="connsiteX13" fmla="*/ 225460 w 4806175"/>
                <a:gd name="connsiteY13" fmla="*/ 3731216 h 3731216"/>
                <a:gd name="connsiteX0" fmla="*/ 4451263 w 4806175"/>
                <a:gd name="connsiteY0" fmla="*/ 3306889 h 3306889"/>
                <a:gd name="connsiteX1" fmla="*/ 4468144 w 4806175"/>
                <a:gd name="connsiteY1" fmla="*/ 664729 h 3306889"/>
                <a:gd name="connsiteX2" fmla="*/ 4622735 w 4806175"/>
                <a:gd name="connsiteY2" fmla="*/ 587734 h 3306889"/>
                <a:gd name="connsiteX3" fmla="*/ 4776763 w 4806175"/>
                <a:gd name="connsiteY3" fmla="*/ 443595 h 3306889"/>
                <a:gd name="connsiteX4" fmla="*/ 4806175 w 4806175"/>
                <a:gd name="connsiteY4" fmla="*/ 321819 h 3306889"/>
                <a:gd name="connsiteX5" fmla="*/ 4754307 w 4806175"/>
                <a:gd name="connsiteY5" fmla="*/ 171830 h 3306889"/>
                <a:gd name="connsiteX6" fmla="*/ 4589736 w 4806175"/>
                <a:gd name="connsiteY6" fmla="*/ 50680 h 3306889"/>
                <a:gd name="connsiteX7" fmla="*/ 4342035 w 4806175"/>
                <a:gd name="connsiteY7" fmla="*/ 6874 h 3306889"/>
                <a:gd name="connsiteX8" fmla="*/ 3828418 w 4806175"/>
                <a:gd name="connsiteY8" fmla="*/ 187777 h 3306889"/>
                <a:gd name="connsiteX9" fmla="*/ 2893060 w 4806175"/>
                <a:gd name="connsiteY9" fmla="*/ 798553 h 3306889"/>
                <a:gd name="connsiteX10" fmla="*/ 1243340 w 4806175"/>
                <a:gd name="connsiteY10" fmla="*/ 1469381 h 3306889"/>
                <a:gd name="connsiteX11" fmla="*/ 136800 w 4806175"/>
                <a:gd name="connsiteY11" fmla="*/ 2141151 h 3306889"/>
                <a:gd name="connsiteX12" fmla="*/ 27184 w 4806175"/>
                <a:gd name="connsiteY12" fmla="*/ 3178045 h 3306889"/>
                <a:gd name="connsiteX0" fmla="*/ 4393532 w 4748444"/>
                <a:gd name="connsiteY0" fmla="*/ 3306889 h 3482759"/>
                <a:gd name="connsiteX1" fmla="*/ 4410413 w 4748444"/>
                <a:gd name="connsiteY1" fmla="*/ 664729 h 3482759"/>
                <a:gd name="connsiteX2" fmla="*/ 4565004 w 4748444"/>
                <a:gd name="connsiteY2" fmla="*/ 587734 h 3482759"/>
                <a:gd name="connsiteX3" fmla="*/ 4719032 w 4748444"/>
                <a:gd name="connsiteY3" fmla="*/ 443595 h 3482759"/>
                <a:gd name="connsiteX4" fmla="*/ 4748444 w 4748444"/>
                <a:gd name="connsiteY4" fmla="*/ 321819 h 3482759"/>
                <a:gd name="connsiteX5" fmla="*/ 4696576 w 4748444"/>
                <a:gd name="connsiteY5" fmla="*/ 171830 h 3482759"/>
                <a:gd name="connsiteX6" fmla="*/ 4532005 w 4748444"/>
                <a:gd name="connsiteY6" fmla="*/ 50680 h 3482759"/>
                <a:gd name="connsiteX7" fmla="*/ 4284304 w 4748444"/>
                <a:gd name="connsiteY7" fmla="*/ 6874 h 3482759"/>
                <a:gd name="connsiteX8" fmla="*/ 3770687 w 4748444"/>
                <a:gd name="connsiteY8" fmla="*/ 187777 h 3482759"/>
                <a:gd name="connsiteX9" fmla="*/ 2835329 w 4748444"/>
                <a:gd name="connsiteY9" fmla="*/ 798553 h 3482759"/>
                <a:gd name="connsiteX10" fmla="*/ 1185609 w 4748444"/>
                <a:gd name="connsiteY10" fmla="*/ 1469381 h 3482759"/>
                <a:gd name="connsiteX11" fmla="*/ 79069 w 4748444"/>
                <a:gd name="connsiteY11" fmla="*/ 2141151 h 3482759"/>
                <a:gd name="connsiteX12" fmla="*/ 97748 w 4748444"/>
                <a:gd name="connsiteY12" fmla="*/ 3482759 h 3482759"/>
                <a:gd name="connsiteX0" fmla="*/ 4372286 w 4727198"/>
                <a:gd name="connsiteY0" fmla="*/ 3306889 h 3482759"/>
                <a:gd name="connsiteX1" fmla="*/ 4389167 w 4727198"/>
                <a:gd name="connsiteY1" fmla="*/ 664729 h 3482759"/>
                <a:gd name="connsiteX2" fmla="*/ 4543758 w 4727198"/>
                <a:gd name="connsiteY2" fmla="*/ 587734 h 3482759"/>
                <a:gd name="connsiteX3" fmla="*/ 4697786 w 4727198"/>
                <a:gd name="connsiteY3" fmla="*/ 443595 h 3482759"/>
                <a:gd name="connsiteX4" fmla="*/ 4727198 w 4727198"/>
                <a:gd name="connsiteY4" fmla="*/ 321819 h 3482759"/>
                <a:gd name="connsiteX5" fmla="*/ 4675330 w 4727198"/>
                <a:gd name="connsiteY5" fmla="*/ 171830 h 3482759"/>
                <a:gd name="connsiteX6" fmla="*/ 4510759 w 4727198"/>
                <a:gd name="connsiteY6" fmla="*/ 50680 h 3482759"/>
                <a:gd name="connsiteX7" fmla="*/ 4263058 w 4727198"/>
                <a:gd name="connsiteY7" fmla="*/ 6874 h 3482759"/>
                <a:gd name="connsiteX8" fmla="*/ 3749441 w 4727198"/>
                <a:gd name="connsiteY8" fmla="*/ 187777 h 3482759"/>
                <a:gd name="connsiteX9" fmla="*/ 2814083 w 4727198"/>
                <a:gd name="connsiteY9" fmla="*/ 798553 h 3482759"/>
                <a:gd name="connsiteX10" fmla="*/ 1164363 w 4727198"/>
                <a:gd name="connsiteY10" fmla="*/ 1469381 h 3482759"/>
                <a:gd name="connsiteX11" fmla="*/ 86981 w 4727198"/>
                <a:gd name="connsiteY11" fmla="*/ 2155215 h 3482759"/>
                <a:gd name="connsiteX12" fmla="*/ 76502 w 4727198"/>
                <a:gd name="connsiteY12" fmla="*/ 3482759 h 3482759"/>
                <a:gd name="connsiteX0" fmla="*/ 4332143 w 4687055"/>
                <a:gd name="connsiteY0" fmla="*/ 3306889 h 3482759"/>
                <a:gd name="connsiteX1" fmla="*/ 4349024 w 4687055"/>
                <a:gd name="connsiteY1" fmla="*/ 664729 h 3482759"/>
                <a:gd name="connsiteX2" fmla="*/ 4503615 w 4687055"/>
                <a:gd name="connsiteY2" fmla="*/ 587734 h 3482759"/>
                <a:gd name="connsiteX3" fmla="*/ 4657643 w 4687055"/>
                <a:gd name="connsiteY3" fmla="*/ 443595 h 3482759"/>
                <a:gd name="connsiteX4" fmla="*/ 4687055 w 4687055"/>
                <a:gd name="connsiteY4" fmla="*/ 321819 h 3482759"/>
                <a:gd name="connsiteX5" fmla="*/ 4635187 w 4687055"/>
                <a:gd name="connsiteY5" fmla="*/ 171830 h 3482759"/>
                <a:gd name="connsiteX6" fmla="*/ 4470616 w 4687055"/>
                <a:gd name="connsiteY6" fmla="*/ 50680 h 3482759"/>
                <a:gd name="connsiteX7" fmla="*/ 4222915 w 4687055"/>
                <a:gd name="connsiteY7" fmla="*/ 6874 h 3482759"/>
                <a:gd name="connsiteX8" fmla="*/ 3709298 w 4687055"/>
                <a:gd name="connsiteY8" fmla="*/ 187777 h 3482759"/>
                <a:gd name="connsiteX9" fmla="*/ 2773940 w 4687055"/>
                <a:gd name="connsiteY9" fmla="*/ 798553 h 3482759"/>
                <a:gd name="connsiteX10" fmla="*/ 1124220 w 4687055"/>
                <a:gd name="connsiteY10" fmla="*/ 1469381 h 3482759"/>
                <a:gd name="connsiteX11" fmla="*/ 110985 w 4687055"/>
                <a:gd name="connsiteY11" fmla="*/ 2173966 h 3482759"/>
                <a:gd name="connsiteX12" fmla="*/ 36359 w 4687055"/>
                <a:gd name="connsiteY12" fmla="*/ 3482759 h 3482759"/>
                <a:gd name="connsiteX0" fmla="*/ 4310267 w 4665179"/>
                <a:gd name="connsiteY0" fmla="*/ 3306889 h 3482759"/>
                <a:gd name="connsiteX1" fmla="*/ 4327148 w 4665179"/>
                <a:gd name="connsiteY1" fmla="*/ 664729 h 3482759"/>
                <a:gd name="connsiteX2" fmla="*/ 4481739 w 4665179"/>
                <a:gd name="connsiteY2" fmla="*/ 587734 h 3482759"/>
                <a:gd name="connsiteX3" fmla="*/ 4635767 w 4665179"/>
                <a:gd name="connsiteY3" fmla="*/ 443595 h 3482759"/>
                <a:gd name="connsiteX4" fmla="*/ 4665179 w 4665179"/>
                <a:gd name="connsiteY4" fmla="*/ 321819 h 3482759"/>
                <a:gd name="connsiteX5" fmla="*/ 4613311 w 4665179"/>
                <a:gd name="connsiteY5" fmla="*/ 171830 h 3482759"/>
                <a:gd name="connsiteX6" fmla="*/ 4448740 w 4665179"/>
                <a:gd name="connsiteY6" fmla="*/ 50680 h 3482759"/>
                <a:gd name="connsiteX7" fmla="*/ 4201039 w 4665179"/>
                <a:gd name="connsiteY7" fmla="*/ 6874 h 3482759"/>
                <a:gd name="connsiteX8" fmla="*/ 3687422 w 4665179"/>
                <a:gd name="connsiteY8" fmla="*/ 187777 h 3482759"/>
                <a:gd name="connsiteX9" fmla="*/ 2752064 w 4665179"/>
                <a:gd name="connsiteY9" fmla="*/ 798553 h 3482759"/>
                <a:gd name="connsiteX10" fmla="*/ 1102344 w 4665179"/>
                <a:gd name="connsiteY10" fmla="*/ 1469381 h 3482759"/>
                <a:gd name="connsiteX11" fmla="*/ 89109 w 4665179"/>
                <a:gd name="connsiteY11" fmla="*/ 2173966 h 3482759"/>
                <a:gd name="connsiteX12" fmla="*/ 61135 w 4665179"/>
                <a:gd name="connsiteY12" fmla="*/ 3482759 h 348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5179" h="3482759">
                  <a:moveTo>
                    <a:pt x="4310267" y="3306889"/>
                  </a:moveTo>
                  <a:cubicBezTo>
                    <a:pt x="4311370" y="2933996"/>
                    <a:pt x="4324245" y="1047906"/>
                    <a:pt x="4327148" y="664729"/>
                  </a:cubicBezTo>
                  <a:cubicBezTo>
                    <a:pt x="4429743" y="619315"/>
                    <a:pt x="4430303" y="624590"/>
                    <a:pt x="4481739" y="587734"/>
                  </a:cubicBezTo>
                  <a:cubicBezTo>
                    <a:pt x="4533175" y="550878"/>
                    <a:pt x="4613212" y="494359"/>
                    <a:pt x="4635767" y="443595"/>
                  </a:cubicBezTo>
                  <a:cubicBezTo>
                    <a:pt x="4658322" y="392831"/>
                    <a:pt x="4653940" y="388442"/>
                    <a:pt x="4665179" y="321819"/>
                  </a:cubicBezTo>
                  <a:cubicBezTo>
                    <a:pt x="4663056" y="259493"/>
                    <a:pt x="4643722" y="226427"/>
                    <a:pt x="4613311" y="171830"/>
                  </a:cubicBezTo>
                  <a:cubicBezTo>
                    <a:pt x="4552953" y="108246"/>
                    <a:pt x="4517452" y="78173"/>
                    <a:pt x="4448740" y="50680"/>
                  </a:cubicBezTo>
                  <a:cubicBezTo>
                    <a:pt x="4380028" y="23187"/>
                    <a:pt x="4306542" y="-15975"/>
                    <a:pt x="4201039" y="6874"/>
                  </a:cubicBezTo>
                  <a:cubicBezTo>
                    <a:pt x="4095536" y="29723"/>
                    <a:pt x="3928918" y="55830"/>
                    <a:pt x="3687422" y="187777"/>
                  </a:cubicBezTo>
                  <a:cubicBezTo>
                    <a:pt x="3445926" y="319724"/>
                    <a:pt x="3257654" y="572783"/>
                    <a:pt x="2752064" y="798553"/>
                  </a:cubicBezTo>
                  <a:cubicBezTo>
                    <a:pt x="2246474" y="1024323"/>
                    <a:pt x="1546170" y="1240146"/>
                    <a:pt x="1102344" y="1469381"/>
                  </a:cubicBezTo>
                  <a:cubicBezTo>
                    <a:pt x="658518" y="1698616"/>
                    <a:pt x="262644" y="1838403"/>
                    <a:pt x="89109" y="2173966"/>
                  </a:cubicBezTo>
                  <a:cubicBezTo>
                    <a:pt x="-84426" y="2509529"/>
                    <a:pt x="46358" y="3217748"/>
                    <a:pt x="61135" y="3482759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1188496" y="4845329"/>
              <a:ext cx="1519598" cy="18437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8623534" y="4572384"/>
              <a:ext cx="746942" cy="882545"/>
              <a:chOff x="1442720" y="680720"/>
              <a:chExt cx="746942" cy="882545"/>
            </a:xfrm>
          </p:grpSpPr>
          <p:sp>
            <p:nvSpPr>
              <p:cNvPr id="16" name="Válec 15"/>
              <p:cNvSpPr/>
              <p:nvPr/>
            </p:nvSpPr>
            <p:spPr>
              <a:xfrm>
                <a:off x="1442720" y="1055265"/>
                <a:ext cx="746942" cy="508000"/>
              </a:xfrm>
              <a:prstGeom prst="can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5" name="Válec 14"/>
              <p:cNvSpPr/>
              <p:nvPr/>
            </p:nvSpPr>
            <p:spPr>
              <a:xfrm>
                <a:off x="1442720" y="680720"/>
                <a:ext cx="746942" cy="508000"/>
              </a:xfrm>
              <a:prstGeom prst="can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8" name="Zaoblený obdélník 17"/>
            <p:cNvSpPr/>
            <p:nvPr/>
          </p:nvSpPr>
          <p:spPr>
            <a:xfrm>
              <a:off x="1489777" y="5150129"/>
              <a:ext cx="828825" cy="5486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ovéPole 18"/>
                <p:cNvSpPr txBox="1"/>
                <p:nvPr/>
              </p:nvSpPr>
              <p:spPr>
                <a:xfrm>
                  <a:off x="1385656" y="688152"/>
                  <a:ext cx="2262096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Vzorky zavěšeny na termočláncích K průměr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0.1 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a14:m>
                  <a:r>
                    <a:rPr lang="cs-CZ" dirty="0" smtClean="0"/>
                    <a:t>, izolované skleněným opletem.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19" name="TextovéPol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5656" y="688152"/>
                  <a:ext cx="2262096" cy="1477328"/>
                </a:xfrm>
                <a:prstGeom prst="rect">
                  <a:avLst/>
                </a:prstGeom>
                <a:blipFill>
                  <a:blip r:embed="rId3"/>
                  <a:stretch>
                    <a:fillRect l="-2266" t="-2609" r="-2833" b="-1130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Čárový bublinový popisek 2 19"/>
            <p:cNvSpPr/>
            <p:nvPr/>
          </p:nvSpPr>
          <p:spPr>
            <a:xfrm flipH="1">
              <a:off x="1280160" y="689454"/>
              <a:ext cx="2542274" cy="1476026"/>
            </a:xfrm>
            <a:prstGeom prst="borderCallout2">
              <a:avLst>
                <a:gd name="adj1" fmla="val 49857"/>
                <a:gd name="adj2" fmla="val -8605"/>
                <a:gd name="adj3" fmla="val 14736"/>
                <a:gd name="adj4" fmla="val -76262"/>
                <a:gd name="adj5" fmla="val 163055"/>
                <a:gd name="adj6" fmla="val -12871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260661" y="3801110"/>
              <a:ext cx="402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Fe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8490331" y="316393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Ni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953811" y="4465737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Co</a:t>
              </a:r>
              <a:endParaRPr lang="cs-CZ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663143" y="5092377"/>
              <a:ext cx="90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magnet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170377" y="5847912"/>
              <a:ext cx="1614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Termočlánkový teploměr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ovéPole 25"/>
                <p:cNvSpPr txBox="1"/>
                <p:nvPr/>
              </p:nvSpPr>
              <p:spPr>
                <a:xfrm>
                  <a:off x="106860" y="2299823"/>
                  <a:ext cx="1823651" cy="1261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Maximální teplota termočlánku typu K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1250 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6" name="TextovéPol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60" y="2299823"/>
                  <a:ext cx="1823651" cy="1261919"/>
                </a:xfrm>
                <a:prstGeom prst="rect">
                  <a:avLst/>
                </a:prstGeom>
                <a:blipFill>
                  <a:blip r:embed="rId4"/>
                  <a:stretch>
                    <a:fillRect l="-2807" t="-2538" b="-710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ovéPole 26"/>
                <p:cNvSpPr txBox="1"/>
                <p:nvPr/>
              </p:nvSpPr>
              <p:spPr>
                <a:xfrm>
                  <a:off x="3259485" y="5765704"/>
                  <a:ext cx="483178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 smtClean="0"/>
                    <a:t>Drátky o průměru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0.2 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dirty="0" smtClean="0"/>
                    <a:t>chromelu a alumelu termočlánku typu K snesou trvalý ohřev dle normy   </a:t>
                  </a:r>
                  <a:r>
                    <a:rPr lang="cs-CZ" dirty="0"/>
                    <a:t>DIN </a:t>
                  </a:r>
                  <a:r>
                    <a:rPr lang="cs-CZ" dirty="0" smtClean="0"/>
                    <a:t>43712 max. </a:t>
                  </a:r>
                  <a14:m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600 </m:t>
                      </m:r>
                      <m:r>
                        <a:rPr lang="cs-CZ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7" name="TextovéPol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9485" y="5765704"/>
                  <a:ext cx="4831785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1061" t="-3472" b="-152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Obdélník 27"/>
          <p:cNvSpPr/>
          <p:nvPr/>
        </p:nvSpPr>
        <p:spPr>
          <a:xfrm>
            <a:off x="411616" y="228305"/>
            <a:ext cx="8801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17. Demonstrace a přibližné </a:t>
            </a:r>
            <a:r>
              <a:rPr lang="cs-CZ" sz="2400" dirty="0"/>
              <a:t>určení </a:t>
            </a:r>
            <a:r>
              <a:rPr lang="cs-CZ" sz="2400" dirty="0" smtClean="0"/>
              <a:t>Curieovy </a:t>
            </a:r>
            <a:r>
              <a:rPr lang="cs-CZ" sz="2400" dirty="0"/>
              <a:t>teploty vzorků Fe a </a:t>
            </a:r>
            <a:r>
              <a:rPr lang="cs-CZ" sz="2400" dirty="0" smtClean="0"/>
              <a:t>Ni, </a:t>
            </a:r>
            <a:r>
              <a:rPr lang="cs-CZ" sz="2400" dirty="0" smtClean="0"/>
              <a:t>1.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927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Vývojový diagram: paměť s přímým přístupem 32"/>
          <p:cNvSpPr/>
          <p:nvPr/>
        </p:nvSpPr>
        <p:spPr>
          <a:xfrm rot="7564284">
            <a:off x="8080846" y="891273"/>
            <a:ext cx="2522866" cy="1586200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9 w 10002"/>
              <a:gd name="connsiteY0" fmla="*/ 0 h 12033"/>
              <a:gd name="connsiteX1" fmla="*/ 8335 w 10002"/>
              <a:gd name="connsiteY1" fmla="*/ 0 h 12033"/>
              <a:gd name="connsiteX2" fmla="*/ 10002 w 10002"/>
              <a:gd name="connsiteY2" fmla="*/ 5000 h 12033"/>
              <a:gd name="connsiteX3" fmla="*/ 8335 w 10002"/>
              <a:gd name="connsiteY3" fmla="*/ 10000 h 12033"/>
              <a:gd name="connsiteX4" fmla="*/ 1669 w 10002"/>
              <a:gd name="connsiteY4" fmla="*/ 10000 h 12033"/>
              <a:gd name="connsiteX5" fmla="*/ 2 w 10002"/>
              <a:gd name="connsiteY5" fmla="*/ 5000 h 12033"/>
              <a:gd name="connsiteX6" fmla="*/ 1669 w 10002"/>
              <a:gd name="connsiteY6" fmla="*/ 0 h 12033"/>
              <a:gd name="connsiteX0" fmla="*/ 8335 w 10002"/>
              <a:gd name="connsiteY0" fmla="*/ 10000 h 12033"/>
              <a:gd name="connsiteX1" fmla="*/ 6668 w 10002"/>
              <a:gd name="connsiteY1" fmla="*/ 5000 h 12033"/>
              <a:gd name="connsiteX2" fmla="*/ 8335 w 10002"/>
              <a:gd name="connsiteY2" fmla="*/ 0 h 12033"/>
              <a:gd name="connsiteX0" fmla="*/ 1669 w 10002"/>
              <a:gd name="connsiteY0" fmla="*/ 0 h 12033"/>
              <a:gd name="connsiteX1" fmla="*/ 8335 w 10002"/>
              <a:gd name="connsiteY1" fmla="*/ 0 h 12033"/>
              <a:gd name="connsiteX2" fmla="*/ 10002 w 10002"/>
              <a:gd name="connsiteY2" fmla="*/ 5000 h 12033"/>
              <a:gd name="connsiteX3" fmla="*/ 8335 w 10002"/>
              <a:gd name="connsiteY3" fmla="*/ 10000 h 12033"/>
              <a:gd name="connsiteX4" fmla="*/ 2019 w 10002"/>
              <a:gd name="connsiteY4" fmla="*/ 12033 h 12033"/>
              <a:gd name="connsiteX5" fmla="*/ 2 w 10002"/>
              <a:gd name="connsiteY5" fmla="*/ 5000 h 12033"/>
              <a:gd name="connsiteX6" fmla="*/ 1669 w 10002"/>
              <a:gd name="connsiteY6" fmla="*/ 0 h 12033"/>
              <a:gd name="connsiteX0" fmla="*/ 1683 w 10016"/>
              <a:gd name="connsiteY0" fmla="*/ 2033 h 14066"/>
              <a:gd name="connsiteX1" fmla="*/ 8349 w 10016"/>
              <a:gd name="connsiteY1" fmla="*/ 2033 h 14066"/>
              <a:gd name="connsiteX2" fmla="*/ 10016 w 10016"/>
              <a:gd name="connsiteY2" fmla="*/ 7033 h 14066"/>
              <a:gd name="connsiteX3" fmla="*/ 8349 w 10016"/>
              <a:gd name="connsiteY3" fmla="*/ 12033 h 14066"/>
              <a:gd name="connsiteX4" fmla="*/ 1683 w 10016"/>
              <a:gd name="connsiteY4" fmla="*/ 12033 h 14066"/>
              <a:gd name="connsiteX5" fmla="*/ 16 w 10016"/>
              <a:gd name="connsiteY5" fmla="*/ 7033 h 14066"/>
              <a:gd name="connsiteX6" fmla="*/ 1683 w 10016"/>
              <a:gd name="connsiteY6" fmla="*/ 2033 h 14066"/>
              <a:gd name="connsiteX0" fmla="*/ 8349 w 10016"/>
              <a:gd name="connsiteY0" fmla="*/ 12033 h 14066"/>
              <a:gd name="connsiteX1" fmla="*/ 6682 w 10016"/>
              <a:gd name="connsiteY1" fmla="*/ 7033 h 14066"/>
              <a:gd name="connsiteX2" fmla="*/ 8349 w 10016"/>
              <a:gd name="connsiteY2" fmla="*/ 2033 h 14066"/>
              <a:gd name="connsiteX0" fmla="*/ 1333 w 10016"/>
              <a:gd name="connsiteY0" fmla="*/ 0 h 14066"/>
              <a:gd name="connsiteX1" fmla="*/ 8349 w 10016"/>
              <a:gd name="connsiteY1" fmla="*/ 2033 h 14066"/>
              <a:gd name="connsiteX2" fmla="*/ 10016 w 10016"/>
              <a:gd name="connsiteY2" fmla="*/ 7033 h 14066"/>
              <a:gd name="connsiteX3" fmla="*/ 8349 w 10016"/>
              <a:gd name="connsiteY3" fmla="*/ 12033 h 14066"/>
              <a:gd name="connsiteX4" fmla="*/ 2033 w 10016"/>
              <a:gd name="connsiteY4" fmla="*/ 14066 h 14066"/>
              <a:gd name="connsiteX5" fmla="*/ 16 w 10016"/>
              <a:gd name="connsiteY5" fmla="*/ 7033 h 14066"/>
              <a:gd name="connsiteX6" fmla="*/ 1333 w 10016"/>
              <a:gd name="connsiteY6" fmla="*/ 0 h 14066"/>
              <a:gd name="connsiteX0" fmla="*/ 1676 w 10009"/>
              <a:gd name="connsiteY0" fmla="*/ 2295 h 14328"/>
              <a:gd name="connsiteX1" fmla="*/ 8342 w 10009"/>
              <a:gd name="connsiteY1" fmla="*/ 2295 h 14328"/>
              <a:gd name="connsiteX2" fmla="*/ 10009 w 10009"/>
              <a:gd name="connsiteY2" fmla="*/ 7295 h 14328"/>
              <a:gd name="connsiteX3" fmla="*/ 8342 w 10009"/>
              <a:gd name="connsiteY3" fmla="*/ 12295 h 14328"/>
              <a:gd name="connsiteX4" fmla="*/ 1676 w 10009"/>
              <a:gd name="connsiteY4" fmla="*/ 12295 h 14328"/>
              <a:gd name="connsiteX5" fmla="*/ 9 w 10009"/>
              <a:gd name="connsiteY5" fmla="*/ 7295 h 14328"/>
              <a:gd name="connsiteX6" fmla="*/ 1676 w 10009"/>
              <a:gd name="connsiteY6" fmla="*/ 2295 h 14328"/>
              <a:gd name="connsiteX0" fmla="*/ 8342 w 10009"/>
              <a:gd name="connsiteY0" fmla="*/ 12295 h 14328"/>
              <a:gd name="connsiteX1" fmla="*/ 6675 w 10009"/>
              <a:gd name="connsiteY1" fmla="*/ 7295 h 14328"/>
              <a:gd name="connsiteX2" fmla="*/ 8342 w 10009"/>
              <a:gd name="connsiteY2" fmla="*/ 2295 h 14328"/>
              <a:gd name="connsiteX0" fmla="*/ 1484 w 10009"/>
              <a:gd name="connsiteY0" fmla="*/ 0 h 14328"/>
              <a:gd name="connsiteX1" fmla="*/ 8342 w 10009"/>
              <a:gd name="connsiteY1" fmla="*/ 2295 h 14328"/>
              <a:gd name="connsiteX2" fmla="*/ 10009 w 10009"/>
              <a:gd name="connsiteY2" fmla="*/ 7295 h 14328"/>
              <a:gd name="connsiteX3" fmla="*/ 8342 w 10009"/>
              <a:gd name="connsiteY3" fmla="*/ 12295 h 14328"/>
              <a:gd name="connsiteX4" fmla="*/ 2026 w 10009"/>
              <a:gd name="connsiteY4" fmla="*/ 14328 h 14328"/>
              <a:gd name="connsiteX5" fmla="*/ 9 w 10009"/>
              <a:gd name="connsiteY5" fmla="*/ 7295 h 14328"/>
              <a:gd name="connsiteX6" fmla="*/ 1484 w 10009"/>
              <a:gd name="connsiteY6" fmla="*/ 0 h 14328"/>
              <a:gd name="connsiteX0" fmla="*/ 1670 w 10003"/>
              <a:gd name="connsiteY0" fmla="*/ 2295 h 14205"/>
              <a:gd name="connsiteX1" fmla="*/ 8336 w 10003"/>
              <a:gd name="connsiteY1" fmla="*/ 2295 h 14205"/>
              <a:gd name="connsiteX2" fmla="*/ 10003 w 10003"/>
              <a:gd name="connsiteY2" fmla="*/ 7295 h 14205"/>
              <a:gd name="connsiteX3" fmla="*/ 8336 w 10003"/>
              <a:gd name="connsiteY3" fmla="*/ 12295 h 14205"/>
              <a:gd name="connsiteX4" fmla="*/ 1670 w 10003"/>
              <a:gd name="connsiteY4" fmla="*/ 12295 h 14205"/>
              <a:gd name="connsiteX5" fmla="*/ 3 w 10003"/>
              <a:gd name="connsiteY5" fmla="*/ 7295 h 14205"/>
              <a:gd name="connsiteX6" fmla="*/ 1670 w 10003"/>
              <a:gd name="connsiteY6" fmla="*/ 2295 h 14205"/>
              <a:gd name="connsiteX0" fmla="*/ 8336 w 10003"/>
              <a:gd name="connsiteY0" fmla="*/ 12295 h 14205"/>
              <a:gd name="connsiteX1" fmla="*/ 6669 w 10003"/>
              <a:gd name="connsiteY1" fmla="*/ 7295 h 14205"/>
              <a:gd name="connsiteX2" fmla="*/ 8336 w 10003"/>
              <a:gd name="connsiteY2" fmla="*/ 2295 h 14205"/>
              <a:gd name="connsiteX0" fmla="*/ 1478 w 10003"/>
              <a:gd name="connsiteY0" fmla="*/ 0 h 14205"/>
              <a:gd name="connsiteX1" fmla="*/ 8336 w 10003"/>
              <a:gd name="connsiteY1" fmla="*/ 2295 h 14205"/>
              <a:gd name="connsiteX2" fmla="*/ 10003 w 10003"/>
              <a:gd name="connsiteY2" fmla="*/ 7295 h 14205"/>
              <a:gd name="connsiteX3" fmla="*/ 8336 w 10003"/>
              <a:gd name="connsiteY3" fmla="*/ 12295 h 14205"/>
              <a:gd name="connsiteX4" fmla="*/ 1742 w 10003"/>
              <a:gd name="connsiteY4" fmla="*/ 14205 h 14205"/>
              <a:gd name="connsiteX5" fmla="*/ 3 w 10003"/>
              <a:gd name="connsiteY5" fmla="*/ 7295 h 14205"/>
              <a:gd name="connsiteX6" fmla="*/ 1478 w 10003"/>
              <a:gd name="connsiteY6" fmla="*/ 0 h 14205"/>
              <a:gd name="connsiteX0" fmla="*/ 1669 w 10002"/>
              <a:gd name="connsiteY0" fmla="*/ 2576 h 14486"/>
              <a:gd name="connsiteX1" fmla="*/ 8335 w 10002"/>
              <a:gd name="connsiteY1" fmla="*/ 2576 h 14486"/>
              <a:gd name="connsiteX2" fmla="*/ 10002 w 10002"/>
              <a:gd name="connsiteY2" fmla="*/ 7576 h 14486"/>
              <a:gd name="connsiteX3" fmla="*/ 8335 w 10002"/>
              <a:gd name="connsiteY3" fmla="*/ 12576 h 14486"/>
              <a:gd name="connsiteX4" fmla="*/ 1669 w 10002"/>
              <a:gd name="connsiteY4" fmla="*/ 12576 h 14486"/>
              <a:gd name="connsiteX5" fmla="*/ 2 w 10002"/>
              <a:gd name="connsiteY5" fmla="*/ 7576 h 14486"/>
              <a:gd name="connsiteX6" fmla="*/ 1669 w 10002"/>
              <a:gd name="connsiteY6" fmla="*/ 2576 h 14486"/>
              <a:gd name="connsiteX0" fmla="*/ 8335 w 10002"/>
              <a:gd name="connsiteY0" fmla="*/ 12576 h 14486"/>
              <a:gd name="connsiteX1" fmla="*/ 6668 w 10002"/>
              <a:gd name="connsiteY1" fmla="*/ 7576 h 14486"/>
              <a:gd name="connsiteX2" fmla="*/ 8335 w 10002"/>
              <a:gd name="connsiteY2" fmla="*/ 2576 h 14486"/>
              <a:gd name="connsiteX0" fmla="*/ 1496 w 10002"/>
              <a:gd name="connsiteY0" fmla="*/ 0 h 14486"/>
              <a:gd name="connsiteX1" fmla="*/ 8335 w 10002"/>
              <a:gd name="connsiteY1" fmla="*/ 2576 h 14486"/>
              <a:gd name="connsiteX2" fmla="*/ 10002 w 10002"/>
              <a:gd name="connsiteY2" fmla="*/ 7576 h 14486"/>
              <a:gd name="connsiteX3" fmla="*/ 8335 w 10002"/>
              <a:gd name="connsiteY3" fmla="*/ 12576 h 14486"/>
              <a:gd name="connsiteX4" fmla="*/ 1741 w 10002"/>
              <a:gd name="connsiteY4" fmla="*/ 14486 h 14486"/>
              <a:gd name="connsiteX5" fmla="*/ 2 w 10002"/>
              <a:gd name="connsiteY5" fmla="*/ 7576 h 14486"/>
              <a:gd name="connsiteX6" fmla="*/ 1496 w 10002"/>
              <a:gd name="connsiteY6" fmla="*/ 0 h 14486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214"/>
              <a:gd name="connsiteX1" fmla="*/ 8335 w 10002"/>
              <a:gd name="connsiteY1" fmla="*/ 2268 h 14214"/>
              <a:gd name="connsiteX2" fmla="*/ 10002 w 10002"/>
              <a:gd name="connsiteY2" fmla="*/ 7268 h 14214"/>
              <a:gd name="connsiteX3" fmla="*/ 8335 w 10002"/>
              <a:gd name="connsiteY3" fmla="*/ 12268 h 14214"/>
              <a:gd name="connsiteX4" fmla="*/ 1669 w 10002"/>
              <a:gd name="connsiteY4" fmla="*/ 12268 h 14214"/>
              <a:gd name="connsiteX5" fmla="*/ 2 w 10002"/>
              <a:gd name="connsiteY5" fmla="*/ 7268 h 14214"/>
              <a:gd name="connsiteX6" fmla="*/ 1669 w 10002"/>
              <a:gd name="connsiteY6" fmla="*/ 2268 h 14214"/>
              <a:gd name="connsiteX0" fmla="*/ 8335 w 10002"/>
              <a:gd name="connsiteY0" fmla="*/ 12268 h 14214"/>
              <a:gd name="connsiteX1" fmla="*/ 6668 w 10002"/>
              <a:gd name="connsiteY1" fmla="*/ 7268 h 14214"/>
              <a:gd name="connsiteX2" fmla="*/ 8335 w 10002"/>
              <a:gd name="connsiteY2" fmla="*/ 2268 h 14214"/>
              <a:gd name="connsiteX0" fmla="*/ 1485 w 10002"/>
              <a:gd name="connsiteY0" fmla="*/ 0 h 14214"/>
              <a:gd name="connsiteX1" fmla="*/ 8335 w 10002"/>
              <a:gd name="connsiteY1" fmla="*/ 2268 h 14214"/>
              <a:gd name="connsiteX2" fmla="*/ 10002 w 10002"/>
              <a:gd name="connsiteY2" fmla="*/ 7268 h 14214"/>
              <a:gd name="connsiteX3" fmla="*/ 8335 w 10002"/>
              <a:gd name="connsiteY3" fmla="*/ 12268 h 14214"/>
              <a:gd name="connsiteX4" fmla="*/ 1741 w 10002"/>
              <a:gd name="connsiteY4" fmla="*/ 14178 h 14214"/>
              <a:gd name="connsiteX5" fmla="*/ 2 w 10002"/>
              <a:gd name="connsiteY5" fmla="*/ 7268 h 14214"/>
              <a:gd name="connsiteX6" fmla="*/ 1485 w 10002"/>
              <a:gd name="connsiteY6" fmla="*/ 0 h 14214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704"/>
              <a:gd name="connsiteX1" fmla="*/ 8335 w 10002"/>
              <a:gd name="connsiteY1" fmla="*/ 2268 h 14704"/>
              <a:gd name="connsiteX2" fmla="*/ 10002 w 10002"/>
              <a:gd name="connsiteY2" fmla="*/ 7268 h 14704"/>
              <a:gd name="connsiteX3" fmla="*/ 8335 w 10002"/>
              <a:gd name="connsiteY3" fmla="*/ 12268 h 14704"/>
              <a:gd name="connsiteX4" fmla="*/ 1669 w 10002"/>
              <a:gd name="connsiteY4" fmla="*/ 12268 h 14704"/>
              <a:gd name="connsiteX5" fmla="*/ 2 w 10002"/>
              <a:gd name="connsiteY5" fmla="*/ 7268 h 14704"/>
              <a:gd name="connsiteX6" fmla="*/ 1669 w 10002"/>
              <a:gd name="connsiteY6" fmla="*/ 2268 h 14704"/>
              <a:gd name="connsiteX0" fmla="*/ 8335 w 10002"/>
              <a:gd name="connsiteY0" fmla="*/ 12268 h 14704"/>
              <a:gd name="connsiteX1" fmla="*/ 6668 w 10002"/>
              <a:gd name="connsiteY1" fmla="*/ 7268 h 14704"/>
              <a:gd name="connsiteX2" fmla="*/ 8335 w 10002"/>
              <a:gd name="connsiteY2" fmla="*/ 2268 h 14704"/>
              <a:gd name="connsiteX0" fmla="*/ 1485 w 10002"/>
              <a:gd name="connsiteY0" fmla="*/ 0 h 14704"/>
              <a:gd name="connsiteX1" fmla="*/ 8335 w 10002"/>
              <a:gd name="connsiteY1" fmla="*/ 2268 h 14704"/>
              <a:gd name="connsiteX2" fmla="*/ 10002 w 10002"/>
              <a:gd name="connsiteY2" fmla="*/ 7268 h 14704"/>
              <a:gd name="connsiteX3" fmla="*/ 8335 w 10002"/>
              <a:gd name="connsiteY3" fmla="*/ 12268 h 14704"/>
              <a:gd name="connsiteX4" fmla="*/ 1741 w 10002"/>
              <a:gd name="connsiteY4" fmla="*/ 14178 h 14704"/>
              <a:gd name="connsiteX5" fmla="*/ 2 w 10002"/>
              <a:gd name="connsiteY5" fmla="*/ 7268 h 14704"/>
              <a:gd name="connsiteX6" fmla="*/ 1485 w 10002"/>
              <a:gd name="connsiteY6" fmla="*/ 0 h 14704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8 w 10001"/>
              <a:gd name="connsiteY0" fmla="*/ 2268 h 14146"/>
              <a:gd name="connsiteX1" fmla="*/ 8334 w 10001"/>
              <a:gd name="connsiteY1" fmla="*/ 2268 h 14146"/>
              <a:gd name="connsiteX2" fmla="*/ 10001 w 10001"/>
              <a:gd name="connsiteY2" fmla="*/ 7268 h 14146"/>
              <a:gd name="connsiteX3" fmla="*/ 8334 w 10001"/>
              <a:gd name="connsiteY3" fmla="*/ 12268 h 14146"/>
              <a:gd name="connsiteX4" fmla="*/ 1668 w 10001"/>
              <a:gd name="connsiteY4" fmla="*/ 12268 h 14146"/>
              <a:gd name="connsiteX5" fmla="*/ 1 w 10001"/>
              <a:gd name="connsiteY5" fmla="*/ 7268 h 14146"/>
              <a:gd name="connsiteX6" fmla="*/ 1668 w 10001"/>
              <a:gd name="connsiteY6" fmla="*/ 2268 h 14146"/>
              <a:gd name="connsiteX0" fmla="*/ 8334 w 10001"/>
              <a:gd name="connsiteY0" fmla="*/ 12268 h 14146"/>
              <a:gd name="connsiteX1" fmla="*/ 6667 w 10001"/>
              <a:gd name="connsiteY1" fmla="*/ 7268 h 14146"/>
              <a:gd name="connsiteX2" fmla="*/ 8334 w 10001"/>
              <a:gd name="connsiteY2" fmla="*/ 2268 h 14146"/>
              <a:gd name="connsiteX0" fmla="*/ 1484 w 10001"/>
              <a:gd name="connsiteY0" fmla="*/ 0 h 14146"/>
              <a:gd name="connsiteX1" fmla="*/ 8334 w 10001"/>
              <a:gd name="connsiteY1" fmla="*/ 2268 h 14146"/>
              <a:gd name="connsiteX2" fmla="*/ 10001 w 10001"/>
              <a:gd name="connsiteY2" fmla="*/ 7268 h 14146"/>
              <a:gd name="connsiteX3" fmla="*/ 8334 w 10001"/>
              <a:gd name="connsiteY3" fmla="*/ 12268 h 14146"/>
              <a:gd name="connsiteX4" fmla="*/ 1583 w 10001"/>
              <a:gd name="connsiteY4" fmla="*/ 14146 h 14146"/>
              <a:gd name="connsiteX5" fmla="*/ 1 w 10001"/>
              <a:gd name="connsiteY5" fmla="*/ 7268 h 14146"/>
              <a:gd name="connsiteX6" fmla="*/ 1484 w 10001"/>
              <a:gd name="connsiteY6" fmla="*/ 0 h 14146"/>
              <a:gd name="connsiteX0" fmla="*/ 1669 w 10002"/>
              <a:gd name="connsiteY0" fmla="*/ 2268 h 14037"/>
              <a:gd name="connsiteX1" fmla="*/ 8335 w 10002"/>
              <a:gd name="connsiteY1" fmla="*/ 2268 h 14037"/>
              <a:gd name="connsiteX2" fmla="*/ 10002 w 10002"/>
              <a:gd name="connsiteY2" fmla="*/ 7268 h 14037"/>
              <a:gd name="connsiteX3" fmla="*/ 8335 w 10002"/>
              <a:gd name="connsiteY3" fmla="*/ 12268 h 14037"/>
              <a:gd name="connsiteX4" fmla="*/ 1669 w 10002"/>
              <a:gd name="connsiteY4" fmla="*/ 12268 h 14037"/>
              <a:gd name="connsiteX5" fmla="*/ 2 w 10002"/>
              <a:gd name="connsiteY5" fmla="*/ 7268 h 14037"/>
              <a:gd name="connsiteX6" fmla="*/ 1669 w 10002"/>
              <a:gd name="connsiteY6" fmla="*/ 2268 h 14037"/>
              <a:gd name="connsiteX0" fmla="*/ 8335 w 10002"/>
              <a:gd name="connsiteY0" fmla="*/ 12268 h 14037"/>
              <a:gd name="connsiteX1" fmla="*/ 6668 w 10002"/>
              <a:gd name="connsiteY1" fmla="*/ 7268 h 14037"/>
              <a:gd name="connsiteX2" fmla="*/ 8335 w 10002"/>
              <a:gd name="connsiteY2" fmla="*/ 2268 h 14037"/>
              <a:gd name="connsiteX0" fmla="*/ 1485 w 10002"/>
              <a:gd name="connsiteY0" fmla="*/ 0 h 14037"/>
              <a:gd name="connsiteX1" fmla="*/ 8335 w 10002"/>
              <a:gd name="connsiteY1" fmla="*/ 2268 h 14037"/>
              <a:gd name="connsiteX2" fmla="*/ 10002 w 10002"/>
              <a:gd name="connsiteY2" fmla="*/ 7268 h 14037"/>
              <a:gd name="connsiteX3" fmla="*/ 8335 w 10002"/>
              <a:gd name="connsiteY3" fmla="*/ 12268 h 14037"/>
              <a:gd name="connsiteX4" fmla="*/ 1750 w 10002"/>
              <a:gd name="connsiteY4" fmla="*/ 14037 h 14037"/>
              <a:gd name="connsiteX5" fmla="*/ 2 w 10002"/>
              <a:gd name="connsiteY5" fmla="*/ 7268 h 14037"/>
              <a:gd name="connsiteX6" fmla="*/ 1485 w 10002"/>
              <a:gd name="connsiteY6" fmla="*/ 0 h 14037"/>
              <a:gd name="connsiteX0" fmla="*/ 1670 w 10003"/>
              <a:gd name="connsiteY0" fmla="*/ 2268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670 w 10003"/>
              <a:gd name="connsiteY4" fmla="*/ 12268 h 14254"/>
              <a:gd name="connsiteX5" fmla="*/ 3 w 10003"/>
              <a:gd name="connsiteY5" fmla="*/ 7268 h 14254"/>
              <a:gd name="connsiteX6" fmla="*/ 1670 w 10003"/>
              <a:gd name="connsiteY6" fmla="*/ 2268 h 14254"/>
              <a:gd name="connsiteX0" fmla="*/ 8336 w 10003"/>
              <a:gd name="connsiteY0" fmla="*/ 12268 h 14254"/>
              <a:gd name="connsiteX1" fmla="*/ 6669 w 10003"/>
              <a:gd name="connsiteY1" fmla="*/ 7268 h 14254"/>
              <a:gd name="connsiteX2" fmla="*/ 8336 w 10003"/>
              <a:gd name="connsiteY2" fmla="*/ 2268 h 14254"/>
              <a:gd name="connsiteX0" fmla="*/ 1486 w 10003"/>
              <a:gd name="connsiteY0" fmla="*/ 0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821 w 10003"/>
              <a:gd name="connsiteY4" fmla="*/ 14254 h 14254"/>
              <a:gd name="connsiteX5" fmla="*/ 3 w 10003"/>
              <a:gd name="connsiteY5" fmla="*/ 7268 h 14254"/>
              <a:gd name="connsiteX6" fmla="*/ 1486 w 10003"/>
              <a:gd name="connsiteY6" fmla="*/ 0 h 14254"/>
              <a:gd name="connsiteX0" fmla="*/ 1670 w 10003"/>
              <a:gd name="connsiteY0" fmla="*/ 2268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670 w 10003"/>
              <a:gd name="connsiteY4" fmla="*/ 12268 h 14254"/>
              <a:gd name="connsiteX5" fmla="*/ 3 w 10003"/>
              <a:gd name="connsiteY5" fmla="*/ 7268 h 14254"/>
              <a:gd name="connsiteX6" fmla="*/ 1670 w 10003"/>
              <a:gd name="connsiteY6" fmla="*/ 2268 h 14254"/>
              <a:gd name="connsiteX0" fmla="*/ 8336 w 10003"/>
              <a:gd name="connsiteY0" fmla="*/ 12268 h 14254"/>
              <a:gd name="connsiteX1" fmla="*/ 6669 w 10003"/>
              <a:gd name="connsiteY1" fmla="*/ 7268 h 14254"/>
              <a:gd name="connsiteX2" fmla="*/ 8336 w 10003"/>
              <a:gd name="connsiteY2" fmla="*/ 2268 h 14254"/>
              <a:gd name="connsiteX0" fmla="*/ 1486 w 10003"/>
              <a:gd name="connsiteY0" fmla="*/ 0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821 w 10003"/>
              <a:gd name="connsiteY4" fmla="*/ 14254 h 14254"/>
              <a:gd name="connsiteX5" fmla="*/ 3 w 10003"/>
              <a:gd name="connsiteY5" fmla="*/ 7268 h 14254"/>
              <a:gd name="connsiteX6" fmla="*/ 1486 w 10003"/>
              <a:gd name="connsiteY6" fmla="*/ 0 h 14254"/>
              <a:gd name="connsiteX0" fmla="*/ 1679 w 10012"/>
              <a:gd name="connsiteY0" fmla="*/ 2268 h 14254"/>
              <a:gd name="connsiteX1" fmla="*/ 8345 w 10012"/>
              <a:gd name="connsiteY1" fmla="*/ 2268 h 14254"/>
              <a:gd name="connsiteX2" fmla="*/ 10012 w 10012"/>
              <a:gd name="connsiteY2" fmla="*/ 7268 h 14254"/>
              <a:gd name="connsiteX3" fmla="*/ 8345 w 10012"/>
              <a:gd name="connsiteY3" fmla="*/ 12268 h 14254"/>
              <a:gd name="connsiteX4" fmla="*/ 1679 w 10012"/>
              <a:gd name="connsiteY4" fmla="*/ 12268 h 14254"/>
              <a:gd name="connsiteX5" fmla="*/ 12 w 10012"/>
              <a:gd name="connsiteY5" fmla="*/ 7268 h 14254"/>
              <a:gd name="connsiteX6" fmla="*/ 1679 w 10012"/>
              <a:gd name="connsiteY6" fmla="*/ 2268 h 14254"/>
              <a:gd name="connsiteX0" fmla="*/ 8345 w 10012"/>
              <a:gd name="connsiteY0" fmla="*/ 12268 h 14254"/>
              <a:gd name="connsiteX1" fmla="*/ 6678 w 10012"/>
              <a:gd name="connsiteY1" fmla="*/ 7268 h 14254"/>
              <a:gd name="connsiteX2" fmla="*/ 8345 w 10012"/>
              <a:gd name="connsiteY2" fmla="*/ 2268 h 14254"/>
              <a:gd name="connsiteX0" fmla="*/ 1495 w 10012"/>
              <a:gd name="connsiteY0" fmla="*/ 0 h 14254"/>
              <a:gd name="connsiteX1" fmla="*/ 8345 w 10012"/>
              <a:gd name="connsiteY1" fmla="*/ 2268 h 14254"/>
              <a:gd name="connsiteX2" fmla="*/ 10012 w 10012"/>
              <a:gd name="connsiteY2" fmla="*/ 7268 h 14254"/>
              <a:gd name="connsiteX3" fmla="*/ 8345 w 10012"/>
              <a:gd name="connsiteY3" fmla="*/ 12268 h 14254"/>
              <a:gd name="connsiteX4" fmla="*/ 1830 w 10012"/>
              <a:gd name="connsiteY4" fmla="*/ 14254 h 14254"/>
              <a:gd name="connsiteX5" fmla="*/ 12 w 10012"/>
              <a:gd name="connsiteY5" fmla="*/ 7268 h 14254"/>
              <a:gd name="connsiteX6" fmla="*/ 1495 w 10012"/>
              <a:gd name="connsiteY6" fmla="*/ 0 h 14254"/>
              <a:gd name="connsiteX0" fmla="*/ 1672 w 10005"/>
              <a:gd name="connsiteY0" fmla="*/ 2268 h 14254"/>
              <a:gd name="connsiteX1" fmla="*/ 8338 w 10005"/>
              <a:gd name="connsiteY1" fmla="*/ 2268 h 14254"/>
              <a:gd name="connsiteX2" fmla="*/ 10005 w 10005"/>
              <a:gd name="connsiteY2" fmla="*/ 7268 h 14254"/>
              <a:gd name="connsiteX3" fmla="*/ 8338 w 10005"/>
              <a:gd name="connsiteY3" fmla="*/ 12268 h 14254"/>
              <a:gd name="connsiteX4" fmla="*/ 1672 w 10005"/>
              <a:gd name="connsiteY4" fmla="*/ 12268 h 14254"/>
              <a:gd name="connsiteX5" fmla="*/ 5 w 10005"/>
              <a:gd name="connsiteY5" fmla="*/ 7268 h 14254"/>
              <a:gd name="connsiteX6" fmla="*/ 1672 w 10005"/>
              <a:gd name="connsiteY6" fmla="*/ 2268 h 14254"/>
              <a:gd name="connsiteX0" fmla="*/ 8338 w 10005"/>
              <a:gd name="connsiteY0" fmla="*/ 12268 h 14254"/>
              <a:gd name="connsiteX1" fmla="*/ 6671 w 10005"/>
              <a:gd name="connsiteY1" fmla="*/ 7268 h 14254"/>
              <a:gd name="connsiteX2" fmla="*/ 8338 w 10005"/>
              <a:gd name="connsiteY2" fmla="*/ 2268 h 14254"/>
              <a:gd name="connsiteX0" fmla="*/ 1488 w 10005"/>
              <a:gd name="connsiteY0" fmla="*/ 0 h 14254"/>
              <a:gd name="connsiteX1" fmla="*/ 8338 w 10005"/>
              <a:gd name="connsiteY1" fmla="*/ 2268 h 14254"/>
              <a:gd name="connsiteX2" fmla="*/ 10005 w 10005"/>
              <a:gd name="connsiteY2" fmla="*/ 7268 h 14254"/>
              <a:gd name="connsiteX3" fmla="*/ 8338 w 10005"/>
              <a:gd name="connsiteY3" fmla="*/ 12268 h 14254"/>
              <a:gd name="connsiteX4" fmla="*/ 1823 w 10005"/>
              <a:gd name="connsiteY4" fmla="*/ 14254 h 14254"/>
              <a:gd name="connsiteX5" fmla="*/ 5 w 10005"/>
              <a:gd name="connsiteY5" fmla="*/ 7268 h 14254"/>
              <a:gd name="connsiteX6" fmla="*/ 1488 w 10005"/>
              <a:gd name="connsiteY6" fmla="*/ 0 h 14254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719 w 10052"/>
              <a:gd name="connsiteY0" fmla="*/ 2268 h 14254"/>
              <a:gd name="connsiteX1" fmla="*/ 8385 w 10052"/>
              <a:gd name="connsiteY1" fmla="*/ 2268 h 14254"/>
              <a:gd name="connsiteX2" fmla="*/ 10052 w 10052"/>
              <a:gd name="connsiteY2" fmla="*/ 7268 h 14254"/>
              <a:gd name="connsiteX3" fmla="*/ 8385 w 10052"/>
              <a:gd name="connsiteY3" fmla="*/ 12268 h 14254"/>
              <a:gd name="connsiteX4" fmla="*/ 1719 w 10052"/>
              <a:gd name="connsiteY4" fmla="*/ 12268 h 14254"/>
              <a:gd name="connsiteX5" fmla="*/ 52 w 10052"/>
              <a:gd name="connsiteY5" fmla="*/ 7268 h 14254"/>
              <a:gd name="connsiteX6" fmla="*/ 1719 w 10052"/>
              <a:gd name="connsiteY6" fmla="*/ 2268 h 14254"/>
              <a:gd name="connsiteX0" fmla="*/ 8385 w 10052"/>
              <a:gd name="connsiteY0" fmla="*/ 12268 h 14254"/>
              <a:gd name="connsiteX1" fmla="*/ 6718 w 10052"/>
              <a:gd name="connsiteY1" fmla="*/ 7268 h 14254"/>
              <a:gd name="connsiteX2" fmla="*/ 8385 w 10052"/>
              <a:gd name="connsiteY2" fmla="*/ 2268 h 14254"/>
              <a:gd name="connsiteX0" fmla="*/ 1535 w 10052"/>
              <a:gd name="connsiteY0" fmla="*/ 0 h 14254"/>
              <a:gd name="connsiteX1" fmla="*/ 8385 w 10052"/>
              <a:gd name="connsiteY1" fmla="*/ 2268 h 14254"/>
              <a:gd name="connsiteX2" fmla="*/ 10052 w 10052"/>
              <a:gd name="connsiteY2" fmla="*/ 7268 h 14254"/>
              <a:gd name="connsiteX3" fmla="*/ 8385 w 10052"/>
              <a:gd name="connsiteY3" fmla="*/ 12268 h 14254"/>
              <a:gd name="connsiteX4" fmla="*/ 1870 w 10052"/>
              <a:gd name="connsiteY4" fmla="*/ 14254 h 14254"/>
              <a:gd name="connsiteX5" fmla="*/ 479 w 10052"/>
              <a:gd name="connsiteY5" fmla="*/ 10887 h 14254"/>
              <a:gd name="connsiteX6" fmla="*/ 52 w 10052"/>
              <a:gd name="connsiteY6" fmla="*/ 7268 h 14254"/>
              <a:gd name="connsiteX7" fmla="*/ 1535 w 10052"/>
              <a:gd name="connsiteY7" fmla="*/ 0 h 14254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268 h 14254"/>
              <a:gd name="connsiteX1" fmla="*/ 2458 w 10004"/>
              <a:gd name="connsiteY1" fmla="*/ 2265 h 14254"/>
              <a:gd name="connsiteX2" fmla="*/ 8337 w 10004"/>
              <a:gd name="connsiteY2" fmla="*/ 2268 h 14254"/>
              <a:gd name="connsiteX3" fmla="*/ 10004 w 10004"/>
              <a:gd name="connsiteY3" fmla="*/ 7268 h 14254"/>
              <a:gd name="connsiteX4" fmla="*/ 8337 w 10004"/>
              <a:gd name="connsiteY4" fmla="*/ 12268 h 14254"/>
              <a:gd name="connsiteX5" fmla="*/ 1671 w 10004"/>
              <a:gd name="connsiteY5" fmla="*/ 12268 h 14254"/>
              <a:gd name="connsiteX6" fmla="*/ 4 w 10004"/>
              <a:gd name="connsiteY6" fmla="*/ 7268 h 14254"/>
              <a:gd name="connsiteX7" fmla="*/ 1671 w 10004"/>
              <a:gd name="connsiteY7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708 h 14694"/>
              <a:gd name="connsiteX1" fmla="*/ 3090 w 10004"/>
              <a:gd name="connsiteY1" fmla="*/ 0 h 14694"/>
              <a:gd name="connsiteX2" fmla="*/ 8337 w 10004"/>
              <a:gd name="connsiteY2" fmla="*/ 2708 h 14694"/>
              <a:gd name="connsiteX3" fmla="*/ 10004 w 10004"/>
              <a:gd name="connsiteY3" fmla="*/ 7708 h 14694"/>
              <a:gd name="connsiteX4" fmla="*/ 8337 w 10004"/>
              <a:gd name="connsiteY4" fmla="*/ 12708 h 14694"/>
              <a:gd name="connsiteX5" fmla="*/ 1671 w 10004"/>
              <a:gd name="connsiteY5" fmla="*/ 12708 h 14694"/>
              <a:gd name="connsiteX6" fmla="*/ 4 w 10004"/>
              <a:gd name="connsiteY6" fmla="*/ 7708 h 14694"/>
              <a:gd name="connsiteX7" fmla="*/ 1671 w 10004"/>
              <a:gd name="connsiteY7" fmla="*/ 2708 h 14694"/>
              <a:gd name="connsiteX0" fmla="*/ 8337 w 10004"/>
              <a:gd name="connsiteY0" fmla="*/ 12708 h 14694"/>
              <a:gd name="connsiteX1" fmla="*/ 6670 w 10004"/>
              <a:gd name="connsiteY1" fmla="*/ 7708 h 14694"/>
              <a:gd name="connsiteX2" fmla="*/ 8337 w 10004"/>
              <a:gd name="connsiteY2" fmla="*/ 2708 h 14694"/>
              <a:gd name="connsiteX0" fmla="*/ 1487 w 10004"/>
              <a:gd name="connsiteY0" fmla="*/ 440 h 14694"/>
              <a:gd name="connsiteX1" fmla="*/ 8337 w 10004"/>
              <a:gd name="connsiteY1" fmla="*/ 2708 h 14694"/>
              <a:gd name="connsiteX2" fmla="*/ 10004 w 10004"/>
              <a:gd name="connsiteY2" fmla="*/ 7708 h 14694"/>
              <a:gd name="connsiteX3" fmla="*/ 8337 w 10004"/>
              <a:gd name="connsiteY3" fmla="*/ 12708 h 14694"/>
              <a:gd name="connsiteX4" fmla="*/ 1822 w 10004"/>
              <a:gd name="connsiteY4" fmla="*/ 14694 h 14694"/>
              <a:gd name="connsiteX5" fmla="*/ 4 w 10004"/>
              <a:gd name="connsiteY5" fmla="*/ 7708 h 14694"/>
              <a:gd name="connsiteX6" fmla="*/ 1487 w 10004"/>
              <a:gd name="connsiteY6" fmla="*/ 440 h 14694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268 h 14257"/>
              <a:gd name="connsiteX1" fmla="*/ 8337 w 10004"/>
              <a:gd name="connsiteY1" fmla="*/ 2268 h 14257"/>
              <a:gd name="connsiteX2" fmla="*/ 10004 w 10004"/>
              <a:gd name="connsiteY2" fmla="*/ 7268 h 14257"/>
              <a:gd name="connsiteX3" fmla="*/ 8337 w 10004"/>
              <a:gd name="connsiteY3" fmla="*/ 12268 h 14257"/>
              <a:gd name="connsiteX4" fmla="*/ 1671 w 10004"/>
              <a:gd name="connsiteY4" fmla="*/ 12268 h 14257"/>
              <a:gd name="connsiteX5" fmla="*/ 4 w 10004"/>
              <a:gd name="connsiteY5" fmla="*/ 7268 h 14257"/>
              <a:gd name="connsiteX6" fmla="*/ 1671 w 10004"/>
              <a:gd name="connsiteY6" fmla="*/ 2268 h 14257"/>
              <a:gd name="connsiteX0" fmla="*/ 8337 w 10004"/>
              <a:gd name="connsiteY0" fmla="*/ 12268 h 14257"/>
              <a:gd name="connsiteX1" fmla="*/ 6670 w 10004"/>
              <a:gd name="connsiteY1" fmla="*/ 7268 h 14257"/>
              <a:gd name="connsiteX2" fmla="*/ 8337 w 10004"/>
              <a:gd name="connsiteY2" fmla="*/ 2268 h 14257"/>
              <a:gd name="connsiteX0" fmla="*/ 1487 w 10004"/>
              <a:gd name="connsiteY0" fmla="*/ 0 h 14257"/>
              <a:gd name="connsiteX1" fmla="*/ 8337 w 10004"/>
              <a:gd name="connsiteY1" fmla="*/ 2268 h 14257"/>
              <a:gd name="connsiteX2" fmla="*/ 10004 w 10004"/>
              <a:gd name="connsiteY2" fmla="*/ 7268 h 14257"/>
              <a:gd name="connsiteX3" fmla="*/ 8337 w 10004"/>
              <a:gd name="connsiteY3" fmla="*/ 12268 h 14257"/>
              <a:gd name="connsiteX4" fmla="*/ 1822 w 10004"/>
              <a:gd name="connsiteY4" fmla="*/ 14254 h 14257"/>
              <a:gd name="connsiteX5" fmla="*/ 4 w 10004"/>
              <a:gd name="connsiteY5" fmla="*/ 7268 h 14257"/>
              <a:gd name="connsiteX6" fmla="*/ 1487 w 10004"/>
              <a:gd name="connsiteY6" fmla="*/ 0 h 14257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268 h 14263"/>
              <a:gd name="connsiteX1" fmla="*/ 8337 w 10004"/>
              <a:gd name="connsiteY1" fmla="*/ 2268 h 14263"/>
              <a:gd name="connsiteX2" fmla="*/ 10004 w 10004"/>
              <a:gd name="connsiteY2" fmla="*/ 7268 h 14263"/>
              <a:gd name="connsiteX3" fmla="*/ 8337 w 10004"/>
              <a:gd name="connsiteY3" fmla="*/ 12268 h 14263"/>
              <a:gd name="connsiteX4" fmla="*/ 1671 w 10004"/>
              <a:gd name="connsiteY4" fmla="*/ 12268 h 14263"/>
              <a:gd name="connsiteX5" fmla="*/ 4 w 10004"/>
              <a:gd name="connsiteY5" fmla="*/ 7268 h 14263"/>
              <a:gd name="connsiteX6" fmla="*/ 1671 w 10004"/>
              <a:gd name="connsiteY6" fmla="*/ 2268 h 14263"/>
              <a:gd name="connsiteX0" fmla="*/ 8337 w 10004"/>
              <a:gd name="connsiteY0" fmla="*/ 12268 h 14263"/>
              <a:gd name="connsiteX1" fmla="*/ 6670 w 10004"/>
              <a:gd name="connsiteY1" fmla="*/ 7268 h 14263"/>
              <a:gd name="connsiteX2" fmla="*/ 8337 w 10004"/>
              <a:gd name="connsiteY2" fmla="*/ 2268 h 14263"/>
              <a:gd name="connsiteX0" fmla="*/ 1487 w 10004"/>
              <a:gd name="connsiteY0" fmla="*/ 0 h 14263"/>
              <a:gd name="connsiteX1" fmla="*/ 8337 w 10004"/>
              <a:gd name="connsiteY1" fmla="*/ 2268 h 14263"/>
              <a:gd name="connsiteX2" fmla="*/ 10004 w 10004"/>
              <a:gd name="connsiteY2" fmla="*/ 7268 h 14263"/>
              <a:gd name="connsiteX3" fmla="*/ 8337 w 10004"/>
              <a:gd name="connsiteY3" fmla="*/ 12268 h 14263"/>
              <a:gd name="connsiteX4" fmla="*/ 1822 w 10004"/>
              <a:gd name="connsiteY4" fmla="*/ 14254 h 14263"/>
              <a:gd name="connsiteX5" fmla="*/ 4 w 10004"/>
              <a:gd name="connsiteY5" fmla="*/ 7268 h 14263"/>
              <a:gd name="connsiteX6" fmla="*/ 1487 w 10004"/>
              <a:gd name="connsiteY6" fmla="*/ 0 h 1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" h="14263" stroke="0" extrusionOk="0">
                <a:moveTo>
                  <a:pt x="1671" y="2268"/>
                </a:moveTo>
                <a:lnTo>
                  <a:pt x="8337" y="2268"/>
                </a:lnTo>
                <a:cubicBezTo>
                  <a:pt x="9258" y="2268"/>
                  <a:pt x="10004" y="4507"/>
                  <a:pt x="10004" y="7268"/>
                </a:cubicBezTo>
                <a:cubicBezTo>
                  <a:pt x="10004" y="10029"/>
                  <a:pt x="9258" y="12268"/>
                  <a:pt x="8337" y="12268"/>
                </a:cubicBezTo>
                <a:cubicBezTo>
                  <a:pt x="6258" y="12199"/>
                  <a:pt x="3893" y="12268"/>
                  <a:pt x="1671" y="12268"/>
                </a:cubicBezTo>
                <a:cubicBezTo>
                  <a:pt x="750" y="12268"/>
                  <a:pt x="67" y="11876"/>
                  <a:pt x="4" y="7268"/>
                </a:cubicBezTo>
                <a:cubicBezTo>
                  <a:pt x="-59" y="2660"/>
                  <a:pt x="750" y="2268"/>
                  <a:pt x="1671" y="2268"/>
                </a:cubicBezTo>
                <a:close/>
              </a:path>
              <a:path w="10004" h="14263" fill="none" extrusionOk="0">
                <a:moveTo>
                  <a:pt x="8337" y="12268"/>
                </a:moveTo>
                <a:cubicBezTo>
                  <a:pt x="7416" y="12268"/>
                  <a:pt x="6670" y="10029"/>
                  <a:pt x="6670" y="7268"/>
                </a:cubicBezTo>
                <a:cubicBezTo>
                  <a:pt x="6670" y="4507"/>
                  <a:pt x="7416" y="2268"/>
                  <a:pt x="8337" y="2268"/>
                </a:cubicBezTo>
              </a:path>
              <a:path w="10004" h="14263" fill="none">
                <a:moveTo>
                  <a:pt x="1487" y="0"/>
                </a:moveTo>
                <a:lnTo>
                  <a:pt x="8337" y="2268"/>
                </a:lnTo>
                <a:cubicBezTo>
                  <a:pt x="9258" y="2268"/>
                  <a:pt x="10004" y="4507"/>
                  <a:pt x="10004" y="7268"/>
                </a:cubicBezTo>
                <a:cubicBezTo>
                  <a:pt x="10004" y="10029"/>
                  <a:pt x="9258" y="12268"/>
                  <a:pt x="8337" y="12268"/>
                </a:cubicBezTo>
                <a:cubicBezTo>
                  <a:pt x="6115" y="12268"/>
                  <a:pt x="3951" y="13909"/>
                  <a:pt x="1822" y="14254"/>
                </a:cubicBezTo>
                <a:cubicBezTo>
                  <a:pt x="654" y="14509"/>
                  <a:pt x="60" y="9644"/>
                  <a:pt x="4" y="7268"/>
                </a:cubicBezTo>
                <a:cubicBezTo>
                  <a:pt x="-52" y="4892"/>
                  <a:pt x="566" y="0"/>
                  <a:pt x="14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Ovál 33"/>
          <p:cNvSpPr/>
          <p:nvPr/>
        </p:nvSpPr>
        <p:spPr>
          <a:xfrm rot="2121230">
            <a:off x="8314942" y="1962365"/>
            <a:ext cx="1034151" cy="7747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9475626" y="271375"/>
                <a:ext cx="21978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Horkovzdušná pistole, teplota vzduchu max.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26" y="271375"/>
                <a:ext cx="2197818" cy="923330"/>
              </a:xfrm>
              <a:prstGeom prst="rect">
                <a:avLst/>
              </a:prstGeom>
              <a:blipFill>
                <a:blip r:embed="rId2"/>
                <a:stretch>
                  <a:fillRect l="-2216" t="-3974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Skupina 39"/>
          <p:cNvGrpSpPr/>
          <p:nvPr/>
        </p:nvGrpSpPr>
        <p:grpSpPr>
          <a:xfrm>
            <a:off x="4191256" y="4581064"/>
            <a:ext cx="371206" cy="389500"/>
            <a:chOff x="3562871" y="5955496"/>
            <a:chExt cx="390538" cy="409785"/>
          </a:xfrm>
        </p:grpSpPr>
        <p:sp>
          <p:nvSpPr>
            <p:cNvPr id="41" name="Ovál 40"/>
            <p:cNvSpPr/>
            <p:nvPr/>
          </p:nvSpPr>
          <p:spPr>
            <a:xfrm>
              <a:off x="3562871" y="5955496"/>
              <a:ext cx="390538" cy="40978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3686930" y="6084324"/>
              <a:ext cx="142419" cy="152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3" name="Zaoblený obdélník 42"/>
          <p:cNvSpPr/>
          <p:nvPr/>
        </p:nvSpPr>
        <p:spPr>
          <a:xfrm rot="16200000">
            <a:off x="3483016" y="3426732"/>
            <a:ext cx="1540795" cy="1975815"/>
          </a:xfrm>
          <a:prstGeom prst="roundRect">
            <a:avLst>
              <a:gd name="adj" fmla="val 8138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44" name="Skupina 43"/>
          <p:cNvGrpSpPr/>
          <p:nvPr/>
        </p:nvGrpSpPr>
        <p:grpSpPr>
          <a:xfrm>
            <a:off x="3576548" y="4581065"/>
            <a:ext cx="371206" cy="389500"/>
            <a:chOff x="6081430" y="614149"/>
            <a:chExt cx="483143" cy="506954"/>
          </a:xfrm>
        </p:grpSpPr>
        <p:sp>
          <p:nvSpPr>
            <p:cNvPr id="45" name="Ovál 44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Ovál 45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7" name="Ovál 46"/>
          <p:cNvSpPr/>
          <p:nvPr/>
        </p:nvSpPr>
        <p:spPr>
          <a:xfrm>
            <a:off x="4433224" y="3814443"/>
            <a:ext cx="643684" cy="67975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3316066" y="2931944"/>
            <a:ext cx="18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Regulovatelný zdroj napětí</a:t>
            </a:r>
            <a:endParaRPr lang="cs-CZ" dirty="0"/>
          </a:p>
        </p:txBody>
      </p:sp>
      <p:sp>
        <p:nvSpPr>
          <p:cNvPr id="49" name="Obdélník 48"/>
          <p:cNvSpPr/>
          <p:nvPr/>
        </p:nvSpPr>
        <p:spPr>
          <a:xfrm>
            <a:off x="3574050" y="3630999"/>
            <a:ext cx="548819" cy="8776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Ovál 49"/>
          <p:cNvSpPr/>
          <p:nvPr/>
        </p:nvSpPr>
        <p:spPr>
          <a:xfrm>
            <a:off x="3523682" y="3750842"/>
            <a:ext cx="667685" cy="65829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Vývojový diagram: postup 13"/>
          <p:cNvSpPr/>
          <p:nvPr/>
        </p:nvSpPr>
        <p:spPr>
          <a:xfrm rot="16200000" flipH="1">
            <a:off x="9962322" y="3961228"/>
            <a:ext cx="1734330" cy="9075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  <a:gd name="connsiteX0" fmla="*/ 9998 w 9998"/>
              <a:gd name="connsiteY0" fmla="*/ 9805 h 9805"/>
              <a:gd name="connsiteX1" fmla="*/ 7 w 9998"/>
              <a:gd name="connsiteY1" fmla="*/ 9775 h 9805"/>
              <a:gd name="connsiteX2" fmla="*/ 49 w 9998"/>
              <a:gd name="connsiteY2" fmla="*/ 0 h 9805"/>
              <a:gd name="connsiteX0" fmla="*/ 9998 w 9998"/>
              <a:gd name="connsiteY0" fmla="*/ 9669 h 9669"/>
              <a:gd name="connsiteX1" fmla="*/ 5 w 9998"/>
              <a:gd name="connsiteY1" fmla="*/ 9638 h 9669"/>
              <a:gd name="connsiteX2" fmla="*/ 119 w 9998"/>
              <a:gd name="connsiteY2" fmla="*/ 0 h 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8" h="9669">
                <a:moveTo>
                  <a:pt x="9998" y="9669"/>
                </a:moveTo>
                <a:lnTo>
                  <a:pt x="5" y="9638"/>
                </a:lnTo>
                <a:cubicBezTo>
                  <a:pt x="-28" y="6341"/>
                  <a:pt x="152" y="3298"/>
                  <a:pt x="119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Vývojový diagram: postup 13"/>
          <p:cNvSpPr/>
          <p:nvPr/>
        </p:nvSpPr>
        <p:spPr>
          <a:xfrm rot="10800000" flipH="1">
            <a:off x="6021500" y="3384074"/>
            <a:ext cx="683357" cy="7453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66" name="Skupina 65"/>
          <p:cNvGrpSpPr/>
          <p:nvPr/>
        </p:nvGrpSpPr>
        <p:grpSpPr>
          <a:xfrm>
            <a:off x="5633350" y="5738515"/>
            <a:ext cx="702457" cy="923330"/>
            <a:chOff x="7501818" y="5384806"/>
            <a:chExt cx="702457" cy="923330"/>
          </a:xfrm>
        </p:grpSpPr>
        <p:sp>
          <p:nvSpPr>
            <p:cNvPr id="55" name="Ovál 54"/>
            <p:cNvSpPr/>
            <p:nvPr/>
          </p:nvSpPr>
          <p:spPr>
            <a:xfrm>
              <a:off x="7501818" y="5530001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7557562" y="538480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57" name="Přímá spojnice 56"/>
          <p:cNvCxnSpPr/>
          <p:nvPr/>
        </p:nvCxnSpPr>
        <p:spPr>
          <a:xfrm flipV="1">
            <a:off x="7917894" y="5178888"/>
            <a:ext cx="3375094" cy="671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Ovál 57"/>
          <p:cNvSpPr/>
          <p:nvPr/>
        </p:nvSpPr>
        <p:spPr>
          <a:xfrm rot="16200000">
            <a:off x="7213336" y="4832598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9" name="Přímá spojnice 58"/>
          <p:cNvCxnSpPr/>
          <p:nvPr/>
        </p:nvCxnSpPr>
        <p:spPr>
          <a:xfrm flipV="1">
            <a:off x="6021242" y="5194877"/>
            <a:ext cx="1197030" cy="815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Obdélník 63"/>
          <p:cNvSpPr/>
          <p:nvPr/>
        </p:nvSpPr>
        <p:spPr>
          <a:xfrm>
            <a:off x="7029575" y="4741364"/>
            <a:ext cx="1101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Vývojový diagram: postup 13"/>
          <p:cNvSpPr/>
          <p:nvPr/>
        </p:nvSpPr>
        <p:spPr>
          <a:xfrm rot="10800000" flipH="1" flipV="1">
            <a:off x="3745038" y="4762229"/>
            <a:ext cx="1882760" cy="14728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4" name="Vývojový diagram: postup 13"/>
          <p:cNvSpPr/>
          <p:nvPr/>
        </p:nvSpPr>
        <p:spPr>
          <a:xfrm flipH="1">
            <a:off x="4500237" y="4042381"/>
            <a:ext cx="1521005" cy="7443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5" name="Vývojový diagram: postup 13"/>
          <p:cNvSpPr/>
          <p:nvPr/>
        </p:nvSpPr>
        <p:spPr>
          <a:xfrm rot="10800000" flipV="1">
            <a:off x="6341359" y="5217852"/>
            <a:ext cx="4951629" cy="10606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388568" y="271375"/>
            <a:ext cx="862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1.Demonstrace závislosti elektrického odporu polovodičů na teplotě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86" name="Přímá spojnice 85"/>
          <p:cNvCxnSpPr/>
          <p:nvPr/>
        </p:nvCxnSpPr>
        <p:spPr>
          <a:xfrm>
            <a:off x="6021242" y="4581064"/>
            <a:ext cx="0" cy="622949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388568" y="857441"/>
                <a:ext cx="42666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Sestavte experiment dle obrázku.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Změřte elektrický odpor za pokojové teploty a po ohřátí vzorku.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Teplotu 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200 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cs-CZ" dirty="0" smtClean="0"/>
                  <a:t>  proudu vzduchu nelze překročit, protože by došlo k spálení izolace.</a:t>
                </a:r>
                <a:endParaRPr lang="cs-CZ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8" y="857441"/>
                <a:ext cx="4266609" cy="1754326"/>
              </a:xfrm>
              <a:prstGeom prst="rect">
                <a:avLst/>
              </a:prstGeom>
              <a:blipFill>
                <a:blip r:embed="rId3"/>
                <a:stretch>
                  <a:fillRect l="-1000" t="-2091"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Skupina 50"/>
          <p:cNvGrpSpPr>
            <a:grpSpLocks noChangeAspect="1"/>
          </p:cNvGrpSpPr>
          <p:nvPr/>
        </p:nvGrpSpPr>
        <p:grpSpPr>
          <a:xfrm>
            <a:off x="6134417" y="1117103"/>
            <a:ext cx="4732213" cy="3114210"/>
            <a:chOff x="3290954" y="1285434"/>
            <a:chExt cx="6138629" cy="4039750"/>
          </a:xfrm>
        </p:grpSpPr>
        <p:sp>
          <p:nvSpPr>
            <p:cNvPr id="52" name="Krychle 51"/>
            <p:cNvSpPr/>
            <p:nvPr/>
          </p:nvSpPr>
          <p:spPr>
            <a:xfrm rot="163234">
              <a:off x="3290954" y="4502090"/>
              <a:ext cx="6138629" cy="823094"/>
            </a:xfrm>
            <a:prstGeom prst="cube">
              <a:avLst>
                <a:gd name="adj" fmla="val 61225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6" name="Válec 55"/>
            <p:cNvSpPr/>
            <p:nvPr/>
          </p:nvSpPr>
          <p:spPr>
            <a:xfrm>
              <a:off x="8599287" y="4586032"/>
              <a:ext cx="400294" cy="390614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Ovál 59"/>
            <p:cNvSpPr/>
            <p:nvPr/>
          </p:nvSpPr>
          <p:spPr>
            <a:xfrm rot="163234">
              <a:off x="8731825" y="4649843"/>
              <a:ext cx="142260" cy="765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Válec 60"/>
            <p:cNvSpPr/>
            <p:nvPr/>
          </p:nvSpPr>
          <p:spPr>
            <a:xfrm rot="21448197">
              <a:off x="3805184" y="4382080"/>
              <a:ext cx="400294" cy="390614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Válec 61"/>
            <p:cNvSpPr/>
            <p:nvPr/>
          </p:nvSpPr>
          <p:spPr>
            <a:xfrm>
              <a:off x="4625337" y="1421183"/>
              <a:ext cx="279217" cy="328373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Válec 64"/>
            <p:cNvSpPr/>
            <p:nvPr/>
          </p:nvSpPr>
          <p:spPr>
            <a:xfrm>
              <a:off x="7198707" y="2189738"/>
              <a:ext cx="109943" cy="265658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Ovál 66"/>
            <p:cNvSpPr/>
            <p:nvPr/>
          </p:nvSpPr>
          <p:spPr>
            <a:xfrm rot="163234">
              <a:off x="3924709" y="4440994"/>
              <a:ext cx="142260" cy="765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68" name="Přímá spojnice 67"/>
            <p:cNvCxnSpPr/>
            <p:nvPr/>
          </p:nvCxnSpPr>
          <p:spPr>
            <a:xfrm>
              <a:off x="7274118" y="2367799"/>
              <a:ext cx="163189" cy="13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Válec 68"/>
            <p:cNvSpPr/>
            <p:nvPr/>
          </p:nvSpPr>
          <p:spPr>
            <a:xfrm rot="5652237">
              <a:off x="7509009" y="2181333"/>
              <a:ext cx="121034" cy="410898"/>
            </a:xfrm>
            <a:prstGeom prst="can">
              <a:avLst/>
            </a:prstGeom>
            <a:pattFill prst="wdDn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Válec 69"/>
            <p:cNvSpPr/>
            <p:nvPr/>
          </p:nvSpPr>
          <p:spPr>
            <a:xfrm>
              <a:off x="7862289" y="1735592"/>
              <a:ext cx="279217" cy="3283732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Krychle 70"/>
            <p:cNvSpPr/>
            <p:nvPr/>
          </p:nvSpPr>
          <p:spPr>
            <a:xfrm rot="163234">
              <a:off x="4073614" y="1285434"/>
              <a:ext cx="4508245" cy="841368"/>
            </a:xfrm>
            <a:prstGeom prst="cube">
              <a:avLst>
                <a:gd name="adj" fmla="val 56193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2" name="Přímá spojnice 71"/>
            <p:cNvCxnSpPr/>
            <p:nvPr/>
          </p:nvCxnSpPr>
          <p:spPr>
            <a:xfrm>
              <a:off x="7771738" y="2408309"/>
              <a:ext cx="93697" cy="98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/>
            <p:nvPr/>
          </p:nvCxnSpPr>
          <p:spPr>
            <a:xfrm>
              <a:off x="7293572" y="4597900"/>
              <a:ext cx="163189" cy="136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Válec 76"/>
            <p:cNvSpPr/>
            <p:nvPr/>
          </p:nvSpPr>
          <p:spPr>
            <a:xfrm rot="5652237">
              <a:off x="7528462" y="4411434"/>
              <a:ext cx="121034" cy="410898"/>
            </a:xfrm>
            <a:prstGeom prst="can">
              <a:avLst/>
            </a:prstGeom>
            <a:pattFill prst="wdDn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8" name="Přímá spojnice 77"/>
            <p:cNvCxnSpPr/>
            <p:nvPr/>
          </p:nvCxnSpPr>
          <p:spPr>
            <a:xfrm>
              <a:off x="7791191" y="4638411"/>
              <a:ext cx="93697" cy="98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Volný tvar 78"/>
            <p:cNvSpPr/>
            <p:nvPr/>
          </p:nvSpPr>
          <p:spPr>
            <a:xfrm rot="171406">
              <a:off x="4600062" y="4413707"/>
              <a:ext cx="2740988" cy="119995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3271 w 2585736"/>
                <a:gd name="connsiteY0" fmla="*/ 0 h 154763"/>
                <a:gd name="connsiteX1" fmla="*/ 19203 w 2585736"/>
                <a:gd name="connsiteY1" fmla="*/ 130765 h 154763"/>
                <a:gd name="connsiteX2" fmla="*/ 182870 w 2585736"/>
                <a:gd name="connsiteY2" fmla="*/ 153262 h 154763"/>
                <a:gd name="connsiteX3" fmla="*/ 2103483 w 2585736"/>
                <a:gd name="connsiteY3" fmla="*/ 77276 h 154763"/>
                <a:gd name="connsiteX4" fmla="*/ 2524018 w 2585736"/>
                <a:gd name="connsiteY4" fmla="*/ 57196 h 154763"/>
                <a:gd name="connsiteX5" fmla="*/ 2585736 w 2585736"/>
                <a:gd name="connsiteY5" fmla="*/ 33467 h 154763"/>
                <a:gd name="connsiteX0" fmla="*/ 14343 w 2596808"/>
                <a:gd name="connsiteY0" fmla="*/ 0 h 153457"/>
                <a:gd name="connsiteX1" fmla="*/ 45535 w 2596808"/>
                <a:gd name="connsiteY1" fmla="*/ 95979 h 153457"/>
                <a:gd name="connsiteX2" fmla="*/ 193942 w 2596808"/>
                <a:gd name="connsiteY2" fmla="*/ 153262 h 153457"/>
                <a:gd name="connsiteX3" fmla="*/ 2114555 w 2596808"/>
                <a:gd name="connsiteY3" fmla="*/ 77276 h 153457"/>
                <a:gd name="connsiteX4" fmla="*/ 2535090 w 2596808"/>
                <a:gd name="connsiteY4" fmla="*/ 57196 h 153457"/>
                <a:gd name="connsiteX5" fmla="*/ 2596808 w 2596808"/>
                <a:gd name="connsiteY5" fmla="*/ 33467 h 153457"/>
                <a:gd name="connsiteX0" fmla="*/ 0 w 2582465"/>
                <a:gd name="connsiteY0" fmla="*/ 0 h 154850"/>
                <a:gd name="connsiteX1" fmla="*/ 31192 w 2582465"/>
                <a:gd name="connsiteY1" fmla="*/ 95979 h 154850"/>
                <a:gd name="connsiteX2" fmla="*/ 171137 w 2582465"/>
                <a:gd name="connsiteY2" fmla="*/ 126331 h 154850"/>
                <a:gd name="connsiteX3" fmla="*/ 179599 w 2582465"/>
                <a:gd name="connsiteY3" fmla="*/ 153262 h 154850"/>
                <a:gd name="connsiteX4" fmla="*/ 2100212 w 2582465"/>
                <a:gd name="connsiteY4" fmla="*/ 77276 h 154850"/>
                <a:gd name="connsiteX5" fmla="*/ 2520747 w 2582465"/>
                <a:gd name="connsiteY5" fmla="*/ 57196 h 154850"/>
                <a:gd name="connsiteX6" fmla="*/ 2582465 w 2582465"/>
                <a:gd name="connsiteY6" fmla="*/ 33467 h 154850"/>
                <a:gd name="connsiteX0" fmla="*/ 19776 w 2602241"/>
                <a:gd name="connsiteY0" fmla="*/ 0 h 126807"/>
                <a:gd name="connsiteX1" fmla="*/ 50968 w 2602241"/>
                <a:gd name="connsiteY1" fmla="*/ 95979 h 126807"/>
                <a:gd name="connsiteX2" fmla="*/ 190913 w 2602241"/>
                <a:gd name="connsiteY2" fmla="*/ 126331 h 126807"/>
                <a:gd name="connsiteX3" fmla="*/ 2119988 w 2602241"/>
                <a:gd name="connsiteY3" fmla="*/ 77276 h 126807"/>
                <a:gd name="connsiteX4" fmla="*/ 2540523 w 2602241"/>
                <a:gd name="connsiteY4" fmla="*/ 57196 h 126807"/>
                <a:gd name="connsiteX5" fmla="*/ 2602241 w 2602241"/>
                <a:gd name="connsiteY5" fmla="*/ 33467 h 126807"/>
                <a:gd name="connsiteX0" fmla="*/ 0 w 2582465"/>
                <a:gd name="connsiteY0" fmla="*/ 0 h 136281"/>
                <a:gd name="connsiteX1" fmla="*/ 31192 w 2582465"/>
                <a:gd name="connsiteY1" fmla="*/ 95979 h 136281"/>
                <a:gd name="connsiteX2" fmla="*/ 171137 w 2582465"/>
                <a:gd name="connsiteY2" fmla="*/ 126331 h 136281"/>
                <a:gd name="connsiteX3" fmla="*/ 2100212 w 2582465"/>
                <a:gd name="connsiteY3" fmla="*/ 77276 h 136281"/>
                <a:gd name="connsiteX4" fmla="*/ 2520747 w 2582465"/>
                <a:gd name="connsiteY4" fmla="*/ 57196 h 136281"/>
                <a:gd name="connsiteX5" fmla="*/ 2582465 w 2582465"/>
                <a:gd name="connsiteY5" fmla="*/ 33467 h 136281"/>
                <a:gd name="connsiteX0" fmla="*/ 0 w 2582465"/>
                <a:gd name="connsiteY0" fmla="*/ 0 h 126331"/>
                <a:gd name="connsiteX1" fmla="*/ 31192 w 2582465"/>
                <a:gd name="connsiteY1" fmla="*/ 95979 h 126331"/>
                <a:gd name="connsiteX2" fmla="*/ 171137 w 2582465"/>
                <a:gd name="connsiteY2" fmla="*/ 126331 h 126331"/>
                <a:gd name="connsiteX3" fmla="*/ 2100212 w 2582465"/>
                <a:gd name="connsiteY3" fmla="*/ 77276 h 126331"/>
                <a:gd name="connsiteX4" fmla="*/ 2520747 w 2582465"/>
                <a:gd name="connsiteY4" fmla="*/ 57196 h 126331"/>
                <a:gd name="connsiteX5" fmla="*/ 2582465 w 2582465"/>
                <a:gd name="connsiteY5" fmla="*/ 33467 h 126331"/>
                <a:gd name="connsiteX0" fmla="*/ 0 w 2582465"/>
                <a:gd name="connsiteY0" fmla="*/ 0 h 99262"/>
                <a:gd name="connsiteX1" fmla="*/ 31192 w 2582465"/>
                <a:gd name="connsiteY1" fmla="*/ 95979 h 99262"/>
                <a:gd name="connsiteX2" fmla="*/ 189032 w 2582465"/>
                <a:gd name="connsiteY2" fmla="*/ 88001 h 99262"/>
                <a:gd name="connsiteX3" fmla="*/ 2100212 w 2582465"/>
                <a:gd name="connsiteY3" fmla="*/ 77276 h 99262"/>
                <a:gd name="connsiteX4" fmla="*/ 2520747 w 2582465"/>
                <a:gd name="connsiteY4" fmla="*/ 57196 h 99262"/>
                <a:gd name="connsiteX5" fmla="*/ 2582465 w 2582465"/>
                <a:gd name="connsiteY5" fmla="*/ 33467 h 99262"/>
                <a:gd name="connsiteX0" fmla="*/ 0 w 2582465"/>
                <a:gd name="connsiteY0" fmla="*/ 0 h 88001"/>
                <a:gd name="connsiteX1" fmla="*/ 35079 w 2582465"/>
                <a:gd name="connsiteY1" fmla="*/ 55115 h 88001"/>
                <a:gd name="connsiteX2" fmla="*/ 189032 w 2582465"/>
                <a:gd name="connsiteY2" fmla="*/ 88001 h 88001"/>
                <a:gd name="connsiteX3" fmla="*/ 2100212 w 2582465"/>
                <a:gd name="connsiteY3" fmla="*/ 77276 h 88001"/>
                <a:gd name="connsiteX4" fmla="*/ 2520747 w 2582465"/>
                <a:gd name="connsiteY4" fmla="*/ 57196 h 88001"/>
                <a:gd name="connsiteX5" fmla="*/ 2582465 w 2582465"/>
                <a:gd name="connsiteY5" fmla="*/ 33467 h 88001"/>
                <a:gd name="connsiteX0" fmla="*/ 171 w 2573616"/>
                <a:gd name="connsiteY0" fmla="*/ 0 h 139334"/>
                <a:gd name="connsiteX1" fmla="*/ 26230 w 2573616"/>
                <a:gd name="connsiteY1" fmla="*/ 106448 h 139334"/>
                <a:gd name="connsiteX2" fmla="*/ 180183 w 2573616"/>
                <a:gd name="connsiteY2" fmla="*/ 139334 h 139334"/>
                <a:gd name="connsiteX3" fmla="*/ 2091363 w 2573616"/>
                <a:gd name="connsiteY3" fmla="*/ 128609 h 139334"/>
                <a:gd name="connsiteX4" fmla="*/ 2511898 w 2573616"/>
                <a:gd name="connsiteY4" fmla="*/ 108529 h 139334"/>
                <a:gd name="connsiteX5" fmla="*/ 2573616 w 2573616"/>
                <a:gd name="connsiteY5" fmla="*/ 84800 h 139334"/>
                <a:gd name="connsiteX0" fmla="*/ 674 w 2574119"/>
                <a:gd name="connsiteY0" fmla="*/ 0 h 139334"/>
                <a:gd name="connsiteX1" fmla="*/ 23820 w 2574119"/>
                <a:gd name="connsiteY1" fmla="*/ 103240 h 139334"/>
                <a:gd name="connsiteX2" fmla="*/ 180686 w 2574119"/>
                <a:gd name="connsiteY2" fmla="*/ 139334 h 139334"/>
                <a:gd name="connsiteX3" fmla="*/ 2091866 w 2574119"/>
                <a:gd name="connsiteY3" fmla="*/ 128609 h 139334"/>
                <a:gd name="connsiteX4" fmla="*/ 2512401 w 2574119"/>
                <a:gd name="connsiteY4" fmla="*/ 108529 h 139334"/>
                <a:gd name="connsiteX5" fmla="*/ 2574119 w 2574119"/>
                <a:gd name="connsiteY5" fmla="*/ 84800 h 139334"/>
                <a:gd name="connsiteX0" fmla="*/ 674 w 2574119"/>
                <a:gd name="connsiteY0" fmla="*/ 0 h 139334"/>
                <a:gd name="connsiteX1" fmla="*/ 23820 w 2574119"/>
                <a:gd name="connsiteY1" fmla="*/ 103240 h 139334"/>
                <a:gd name="connsiteX2" fmla="*/ 180686 w 2574119"/>
                <a:gd name="connsiteY2" fmla="*/ 139334 h 139334"/>
                <a:gd name="connsiteX3" fmla="*/ 2091866 w 2574119"/>
                <a:gd name="connsiteY3" fmla="*/ 128609 h 139334"/>
                <a:gd name="connsiteX4" fmla="*/ 2512401 w 2574119"/>
                <a:gd name="connsiteY4" fmla="*/ 108529 h 139334"/>
                <a:gd name="connsiteX5" fmla="*/ 2574119 w 2574119"/>
                <a:gd name="connsiteY5" fmla="*/ 84800 h 139334"/>
                <a:gd name="connsiteX0" fmla="*/ 674 w 2574119"/>
                <a:gd name="connsiteY0" fmla="*/ 0 h 139337"/>
                <a:gd name="connsiteX1" fmla="*/ 23820 w 2574119"/>
                <a:gd name="connsiteY1" fmla="*/ 103240 h 139337"/>
                <a:gd name="connsiteX2" fmla="*/ 180686 w 2574119"/>
                <a:gd name="connsiteY2" fmla="*/ 139334 h 139337"/>
                <a:gd name="connsiteX3" fmla="*/ 2091866 w 2574119"/>
                <a:gd name="connsiteY3" fmla="*/ 128609 h 139337"/>
                <a:gd name="connsiteX4" fmla="*/ 2512401 w 2574119"/>
                <a:gd name="connsiteY4" fmla="*/ 108529 h 139337"/>
                <a:gd name="connsiteX5" fmla="*/ 2574119 w 2574119"/>
                <a:gd name="connsiteY5" fmla="*/ 84800 h 13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4119" h="139337">
                  <a:moveTo>
                    <a:pt x="674" y="0"/>
                  </a:moveTo>
                  <a:cubicBezTo>
                    <a:pt x="674" y="18086"/>
                    <a:pt x="-6182" y="80018"/>
                    <a:pt x="23820" y="103240"/>
                  </a:cubicBezTo>
                  <a:cubicBezTo>
                    <a:pt x="53822" y="126462"/>
                    <a:pt x="105463" y="139618"/>
                    <a:pt x="180686" y="139334"/>
                  </a:cubicBezTo>
                  <a:lnTo>
                    <a:pt x="2091866" y="128609"/>
                  </a:lnTo>
                  <a:lnTo>
                    <a:pt x="2512401" y="108529"/>
                  </a:lnTo>
                  <a:cubicBezTo>
                    <a:pt x="2532974" y="100619"/>
                    <a:pt x="2560690" y="99854"/>
                    <a:pt x="2574119" y="8480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0" name="Volný tvar 79"/>
            <p:cNvSpPr/>
            <p:nvPr/>
          </p:nvSpPr>
          <p:spPr>
            <a:xfrm rot="348835">
              <a:off x="4606084" y="4193116"/>
              <a:ext cx="2723766" cy="164169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1" name="Volný tvar 80"/>
            <p:cNvSpPr/>
            <p:nvPr/>
          </p:nvSpPr>
          <p:spPr>
            <a:xfrm rot="389616" flipV="1">
              <a:off x="4893243" y="4297336"/>
              <a:ext cx="2310438" cy="9148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7" name="Volný tvar 86"/>
            <p:cNvSpPr/>
            <p:nvPr/>
          </p:nvSpPr>
          <p:spPr>
            <a:xfrm rot="389616" flipV="1">
              <a:off x="4890981" y="4019011"/>
              <a:ext cx="2318022" cy="151384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8" name="Volný tvar 87"/>
            <p:cNvSpPr/>
            <p:nvPr/>
          </p:nvSpPr>
          <p:spPr>
            <a:xfrm rot="317294">
              <a:off x="4609116" y="3920168"/>
              <a:ext cx="2719784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0" name="Volný tvar 89"/>
            <p:cNvSpPr/>
            <p:nvPr/>
          </p:nvSpPr>
          <p:spPr>
            <a:xfrm rot="389616" flipV="1">
              <a:off x="4874158" y="3711311"/>
              <a:ext cx="2342989" cy="177969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1" name="Volný tvar 90"/>
            <p:cNvSpPr/>
            <p:nvPr/>
          </p:nvSpPr>
          <p:spPr>
            <a:xfrm rot="333766">
              <a:off x="4603614" y="3642745"/>
              <a:ext cx="2731847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2" name="Volný tvar 91"/>
            <p:cNvSpPr/>
            <p:nvPr/>
          </p:nvSpPr>
          <p:spPr>
            <a:xfrm rot="696239">
              <a:off x="4881237" y="3526138"/>
              <a:ext cx="2333819" cy="45719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3" name="Volný tvar 92"/>
            <p:cNvSpPr/>
            <p:nvPr/>
          </p:nvSpPr>
          <p:spPr>
            <a:xfrm rot="353284">
              <a:off x="4608018" y="3387082"/>
              <a:ext cx="2721446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4" name="Volný tvar 93"/>
            <p:cNvSpPr/>
            <p:nvPr/>
          </p:nvSpPr>
          <p:spPr>
            <a:xfrm rot="608680">
              <a:off x="4885285" y="3306891"/>
              <a:ext cx="2331747" cy="45719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5" name="Volný tvar 94"/>
            <p:cNvSpPr/>
            <p:nvPr/>
          </p:nvSpPr>
          <p:spPr>
            <a:xfrm rot="309932">
              <a:off x="4603634" y="3166870"/>
              <a:ext cx="2725697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6" name="Volný tvar 95"/>
            <p:cNvSpPr/>
            <p:nvPr/>
          </p:nvSpPr>
          <p:spPr>
            <a:xfrm rot="514322">
              <a:off x="4879956" y="3077479"/>
              <a:ext cx="2319544" cy="45719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7" name="Volný tvar 96"/>
            <p:cNvSpPr/>
            <p:nvPr/>
          </p:nvSpPr>
          <p:spPr>
            <a:xfrm rot="180320">
              <a:off x="4600165" y="2948294"/>
              <a:ext cx="2729995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8" name="Volný tvar 97"/>
            <p:cNvSpPr/>
            <p:nvPr/>
          </p:nvSpPr>
          <p:spPr>
            <a:xfrm>
              <a:off x="4210367" y="4473903"/>
              <a:ext cx="726589" cy="219879"/>
            </a:xfrm>
            <a:custGeom>
              <a:avLst/>
              <a:gdLst>
                <a:gd name="connsiteX0" fmla="*/ 697718 w 701706"/>
                <a:gd name="connsiteY0" fmla="*/ 0 h 212349"/>
                <a:gd name="connsiteX1" fmla="*/ 680383 w 701706"/>
                <a:gd name="connsiteY1" fmla="*/ 56337 h 212349"/>
                <a:gd name="connsiteX2" fmla="*/ 533039 w 701706"/>
                <a:gd name="connsiteY2" fmla="*/ 60671 h 212349"/>
                <a:gd name="connsiteX3" fmla="*/ 346692 w 701706"/>
                <a:gd name="connsiteY3" fmla="*/ 78006 h 212349"/>
                <a:gd name="connsiteX4" fmla="*/ 147345 w 701706"/>
                <a:gd name="connsiteY4" fmla="*/ 173346 h 212349"/>
                <a:gd name="connsiteX5" fmla="*/ 0 w 701706"/>
                <a:gd name="connsiteY5" fmla="*/ 212349 h 21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706" h="212349">
                  <a:moveTo>
                    <a:pt x="697718" y="0"/>
                  </a:moveTo>
                  <a:cubicBezTo>
                    <a:pt x="702774" y="23112"/>
                    <a:pt x="707830" y="46225"/>
                    <a:pt x="680383" y="56337"/>
                  </a:cubicBezTo>
                  <a:cubicBezTo>
                    <a:pt x="652936" y="66449"/>
                    <a:pt x="588654" y="57060"/>
                    <a:pt x="533039" y="60671"/>
                  </a:cubicBezTo>
                  <a:cubicBezTo>
                    <a:pt x="477424" y="64282"/>
                    <a:pt x="410974" y="59227"/>
                    <a:pt x="346692" y="78006"/>
                  </a:cubicBezTo>
                  <a:cubicBezTo>
                    <a:pt x="282410" y="96785"/>
                    <a:pt x="205127" y="150956"/>
                    <a:pt x="147345" y="173346"/>
                  </a:cubicBezTo>
                  <a:cubicBezTo>
                    <a:pt x="89563" y="195736"/>
                    <a:pt x="44781" y="204042"/>
                    <a:pt x="0" y="212349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9" name="Volný tvar 98"/>
            <p:cNvSpPr/>
            <p:nvPr/>
          </p:nvSpPr>
          <p:spPr>
            <a:xfrm>
              <a:off x="7157415" y="2577801"/>
              <a:ext cx="1010769" cy="241194"/>
            </a:xfrm>
            <a:custGeom>
              <a:avLst/>
              <a:gdLst>
                <a:gd name="connsiteX0" fmla="*/ 0 w 918733"/>
                <a:gd name="connsiteY0" fmla="*/ 0 h 232934"/>
                <a:gd name="connsiteX1" fmla="*/ 134343 w 918733"/>
                <a:gd name="connsiteY1" fmla="*/ 117009 h 232934"/>
                <a:gd name="connsiteX2" fmla="*/ 403029 w 918733"/>
                <a:gd name="connsiteY2" fmla="*/ 164679 h 232934"/>
                <a:gd name="connsiteX3" fmla="*/ 706384 w 918733"/>
                <a:gd name="connsiteY3" fmla="*/ 225350 h 232934"/>
                <a:gd name="connsiteX4" fmla="*/ 884064 w 918733"/>
                <a:gd name="connsiteY4" fmla="*/ 225350 h 232934"/>
                <a:gd name="connsiteX5" fmla="*/ 918733 w 918733"/>
                <a:gd name="connsiteY5" fmla="*/ 164679 h 23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733" h="232934">
                  <a:moveTo>
                    <a:pt x="0" y="0"/>
                  </a:moveTo>
                  <a:cubicBezTo>
                    <a:pt x="33586" y="44781"/>
                    <a:pt x="67172" y="89563"/>
                    <a:pt x="134343" y="117009"/>
                  </a:cubicBezTo>
                  <a:cubicBezTo>
                    <a:pt x="201515" y="144456"/>
                    <a:pt x="307689" y="146622"/>
                    <a:pt x="403029" y="164679"/>
                  </a:cubicBezTo>
                  <a:cubicBezTo>
                    <a:pt x="498369" y="182736"/>
                    <a:pt x="626212" y="215238"/>
                    <a:pt x="706384" y="225350"/>
                  </a:cubicBezTo>
                  <a:cubicBezTo>
                    <a:pt x="786557" y="235462"/>
                    <a:pt x="848673" y="235462"/>
                    <a:pt x="884064" y="225350"/>
                  </a:cubicBezTo>
                  <a:cubicBezTo>
                    <a:pt x="919455" y="215238"/>
                    <a:pt x="902121" y="201515"/>
                    <a:pt x="918733" y="164679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7815232" y="2926119"/>
              <a:ext cx="341135" cy="152274"/>
            </a:xfrm>
            <a:custGeom>
              <a:avLst/>
              <a:gdLst>
                <a:gd name="connsiteX0" fmla="*/ 231 w 275582"/>
                <a:gd name="connsiteY0" fmla="*/ 0 h 143764"/>
                <a:gd name="connsiteX1" fmla="*/ 26233 w 275582"/>
                <a:gd name="connsiteY1" fmla="*/ 86673 h 143764"/>
                <a:gd name="connsiteX2" fmla="*/ 164910 w 275582"/>
                <a:gd name="connsiteY2" fmla="*/ 117009 h 143764"/>
                <a:gd name="connsiteX3" fmla="*/ 268918 w 275582"/>
                <a:gd name="connsiteY3" fmla="*/ 143010 h 143764"/>
                <a:gd name="connsiteX4" fmla="*/ 264584 w 275582"/>
                <a:gd name="connsiteY4" fmla="*/ 86673 h 143764"/>
                <a:gd name="connsiteX0" fmla="*/ 29663 w 254171"/>
                <a:gd name="connsiteY0" fmla="*/ 0 h 147059"/>
                <a:gd name="connsiteX1" fmla="*/ 4822 w 254171"/>
                <a:gd name="connsiteY1" fmla="*/ 89968 h 147059"/>
                <a:gd name="connsiteX2" fmla="*/ 143499 w 254171"/>
                <a:gd name="connsiteY2" fmla="*/ 120304 h 147059"/>
                <a:gd name="connsiteX3" fmla="*/ 247507 w 254171"/>
                <a:gd name="connsiteY3" fmla="*/ 146305 h 147059"/>
                <a:gd name="connsiteX4" fmla="*/ 243173 w 254171"/>
                <a:gd name="connsiteY4" fmla="*/ 89968 h 14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71" h="147059">
                  <a:moveTo>
                    <a:pt x="29663" y="0"/>
                  </a:moveTo>
                  <a:cubicBezTo>
                    <a:pt x="28941" y="33586"/>
                    <a:pt x="-14151" y="69917"/>
                    <a:pt x="4822" y="89968"/>
                  </a:cubicBezTo>
                  <a:cubicBezTo>
                    <a:pt x="23795" y="110019"/>
                    <a:pt x="103052" y="110915"/>
                    <a:pt x="143499" y="120304"/>
                  </a:cubicBezTo>
                  <a:cubicBezTo>
                    <a:pt x="183946" y="129693"/>
                    <a:pt x="230895" y="151361"/>
                    <a:pt x="247507" y="146305"/>
                  </a:cubicBezTo>
                  <a:cubicBezTo>
                    <a:pt x="264119" y="141249"/>
                    <a:pt x="244618" y="106580"/>
                    <a:pt x="243173" y="8996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1" name="Volný tvar 100"/>
            <p:cNvSpPr/>
            <p:nvPr/>
          </p:nvSpPr>
          <p:spPr>
            <a:xfrm>
              <a:off x="7854075" y="3177067"/>
              <a:ext cx="798743" cy="1757032"/>
            </a:xfrm>
            <a:custGeom>
              <a:avLst/>
              <a:gdLst>
                <a:gd name="connsiteX0" fmla="*/ 0 w 771389"/>
                <a:gd name="connsiteY0" fmla="*/ 0 h 1696861"/>
                <a:gd name="connsiteX1" fmla="*/ 34669 w 771389"/>
                <a:gd name="connsiteY1" fmla="*/ 216683 h 1696861"/>
                <a:gd name="connsiteX2" fmla="*/ 173346 w 771389"/>
                <a:gd name="connsiteY2" fmla="*/ 377028 h 1696861"/>
                <a:gd name="connsiteX3" fmla="*/ 442032 w 771389"/>
                <a:gd name="connsiteY3" fmla="*/ 944736 h 1696861"/>
                <a:gd name="connsiteX4" fmla="*/ 333691 w 771389"/>
                <a:gd name="connsiteY4" fmla="*/ 1382434 h 1696861"/>
                <a:gd name="connsiteX5" fmla="*/ 433365 w 771389"/>
                <a:gd name="connsiteY5" fmla="*/ 1651121 h 1696861"/>
                <a:gd name="connsiteX6" fmla="*/ 771389 w 771389"/>
                <a:gd name="connsiteY6" fmla="*/ 1694457 h 169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389" h="1696861">
                  <a:moveTo>
                    <a:pt x="0" y="0"/>
                  </a:moveTo>
                  <a:cubicBezTo>
                    <a:pt x="2889" y="76922"/>
                    <a:pt x="5778" y="153845"/>
                    <a:pt x="34669" y="216683"/>
                  </a:cubicBezTo>
                  <a:cubicBezTo>
                    <a:pt x="63560" y="279521"/>
                    <a:pt x="105452" y="255686"/>
                    <a:pt x="173346" y="377028"/>
                  </a:cubicBezTo>
                  <a:cubicBezTo>
                    <a:pt x="241240" y="498370"/>
                    <a:pt x="415308" y="777168"/>
                    <a:pt x="442032" y="944736"/>
                  </a:cubicBezTo>
                  <a:cubicBezTo>
                    <a:pt x="468756" y="1112304"/>
                    <a:pt x="335135" y="1264703"/>
                    <a:pt x="333691" y="1382434"/>
                  </a:cubicBezTo>
                  <a:cubicBezTo>
                    <a:pt x="332247" y="1500165"/>
                    <a:pt x="360415" y="1599117"/>
                    <a:pt x="433365" y="1651121"/>
                  </a:cubicBezTo>
                  <a:cubicBezTo>
                    <a:pt x="506315" y="1703125"/>
                    <a:pt x="638852" y="1698791"/>
                    <a:pt x="771389" y="1694457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2" name="Volný tvar 101"/>
            <p:cNvSpPr/>
            <p:nvPr/>
          </p:nvSpPr>
          <p:spPr>
            <a:xfrm rot="357506">
              <a:off x="4885880" y="2632235"/>
              <a:ext cx="2319544" cy="45719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24750 w 2612631"/>
                <a:gd name="connsiteY0" fmla="*/ 37961 h 119807"/>
                <a:gd name="connsiteX1" fmla="*/ 209765 w 2612631"/>
                <a:gd name="connsiteY1" fmla="*/ 119795 h 119807"/>
                <a:gd name="connsiteX2" fmla="*/ 2130378 w 2612631"/>
                <a:gd name="connsiteY2" fmla="*/ 43809 h 119807"/>
                <a:gd name="connsiteX3" fmla="*/ 2550913 w 2612631"/>
                <a:gd name="connsiteY3" fmla="*/ 23729 h 119807"/>
                <a:gd name="connsiteX4" fmla="*/ 2612631 w 2612631"/>
                <a:gd name="connsiteY4" fmla="*/ 0 h 119807"/>
                <a:gd name="connsiteX0" fmla="*/ 0 w 2587881"/>
                <a:gd name="connsiteY0" fmla="*/ 37961 h 119809"/>
                <a:gd name="connsiteX1" fmla="*/ 185015 w 2587881"/>
                <a:gd name="connsiteY1" fmla="*/ 119795 h 119809"/>
                <a:gd name="connsiteX2" fmla="*/ 2105628 w 2587881"/>
                <a:gd name="connsiteY2" fmla="*/ 43809 h 119809"/>
                <a:gd name="connsiteX3" fmla="*/ 2526163 w 2587881"/>
                <a:gd name="connsiteY3" fmla="*/ 23729 h 119809"/>
                <a:gd name="connsiteX4" fmla="*/ 2587881 w 2587881"/>
                <a:gd name="connsiteY4" fmla="*/ 0 h 119809"/>
                <a:gd name="connsiteX0" fmla="*/ 0 w 2587881"/>
                <a:gd name="connsiteY0" fmla="*/ 37961 h 119807"/>
                <a:gd name="connsiteX1" fmla="*/ 185015 w 2587881"/>
                <a:gd name="connsiteY1" fmla="*/ 119795 h 119807"/>
                <a:gd name="connsiteX2" fmla="*/ 2105628 w 2587881"/>
                <a:gd name="connsiteY2" fmla="*/ 43809 h 119807"/>
                <a:gd name="connsiteX3" fmla="*/ 2526163 w 2587881"/>
                <a:gd name="connsiteY3" fmla="*/ 23729 h 119807"/>
                <a:gd name="connsiteX4" fmla="*/ 2587881 w 2587881"/>
                <a:gd name="connsiteY4" fmla="*/ 0 h 119807"/>
                <a:gd name="connsiteX0" fmla="*/ 0 w 2587881"/>
                <a:gd name="connsiteY0" fmla="*/ 37961 h 43808"/>
                <a:gd name="connsiteX1" fmla="*/ 2105628 w 2587881"/>
                <a:gd name="connsiteY1" fmla="*/ 43809 h 43808"/>
                <a:gd name="connsiteX2" fmla="*/ 2526163 w 2587881"/>
                <a:gd name="connsiteY2" fmla="*/ 23729 h 43808"/>
                <a:gd name="connsiteX3" fmla="*/ 2587881 w 2587881"/>
                <a:gd name="connsiteY3" fmla="*/ 0 h 43808"/>
                <a:gd name="connsiteX0" fmla="*/ 0 w 2587881"/>
                <a:gd name="connsiteY0" fmla="*/ 37961 h 43810"/>
                <a:gd name="connsiteX1" fmla="*/ 2105628 w 2587881"/>
                <a:gd name="connsiteY1" fmla="*/ 43809 h 43810"/>
                <a:gd name="connsiteX2" fmla="*/ 2587881 w 2587881"/>
                <a:gd name="connsiteY2" fmla="*/ 0 h 43810"/>
                <a:gd name="connsiteX0" fmla="*/ 0 w 2587881"/>
                <a:gd name="connsiteY0" fmla="*/ 37961 h 37961"/>
                <a:gd name="connsiteX1" fmla="*/ 2587881 w 2587881"/>
                <a:gd name="connsiteY1" fmla="*/ 0 h 37961"/>
                <a:gd name="connsiteX0" fmla="*/ 0 w 2590665"/>
                <a:gd name="connsiteY0" fmla="*/ 8554 h 8554"/>
                <a:gd name="connsiteX1" fmla="*/ 2590665 w 2590665"/>
                <a:gd name="connsiteY1" fmla="*/ 0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665" h="8554">
                  <a:moveTo>
                    <a:pt x="0" y="8554"/>
                  </a:moveTo>
                  <a:lnTo>
                    <a:pt x="2590665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3" name="Volný tvar 102"/>
            <p:cNvSpPr/>
            <p:nvPr/>
          </p:nvSpPr>
          <p:spPr>
            <a:xfrm rot="180320">
              <a:off x="4610194" y="2693993"/>
              <a:ext cx="2729995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Volný tvar 103"/>
            <p:cNvSpPr/>
            <p:nvPr/>
          </p:nvSpPr>
          <p:spPr>
            <a:xfrm rot="180320">
              <a:off x="4614714" y="2494892"/>
              <a:ext cx="2729995" cy="124628"/>
            </a:xfrm>
            <a:custGeom>
              <a:avLst/>
              <a:gdLst>
                <a:gd name="connsiteX0" fmla="*/ 0 w 2519047"/>
                <a:gd name="connsiteY0" fmla="*/ 32022 h 116228"/>
                <a:gd name="connsiteX1" fmla="*/ 21348 w 2519047"/>
                <a:gd name="connsiteY1" fmla="*/ 81834 h 116228"/>
                <a:gd name="connsiteX2" fmla="*/ 128087 w 2519047"/>
                <a:gd name="connsiteY2" fmla="*/ 113856 h 116228"/>
                <a:gd name="connsiteX3" fmla="*/ 185015 w 2519047"/>
                <a:gd name="connsiteY3" fmla="*/ 113856 h 116228"/>
                <a:gd name="connsiteX4" fmla="*/ 2519047 w 2519047"/>
                <a:gd name="connsiteY4" fmla="*/ 0 h 116228"/>
                <a:gd name="connsiteX0" fmla="*/ 3685 w 2554754"/>
                <a:gd name="connsiteY0" fmla="*/ 32022 h 123605"/>
                <a:gd name="connsiteX1" fmla="*/ 25033 w 2554754"/>
                <a:gd name="connsiteY1" fmla="*/ 81834 h 123605"/>
                <a:gd name="connsiteX2" fmla="*/ 131772 w 2554754"/>
                <a:gd name="connsiteY2" fmla="*/ 113856 h 123605"/>
                <a:gd name="connsiteX3" fmla="*/ 188700 w 2554754"/>
                <a:gd name="connsiteY3" fmla="*/ 113856 h 123605"/>
                <a:gd name="connsiteX4" fmla="*/ 2554754 w 2554754"/>
                <a:gd name="connsiteY4" fmla="*/ 0 h 123605"/>
                <a:gd name="connsiteX0" fmla="*/ 5525 w 2581500"/>
                <a:gd name="connsiteY0" fmla="*/ 28464 h 119788"/>
                <a:gd name="connsiteX1" fmla="*/ 26873 w 2581500"/>
                <a:gd name="connsiteY1" fmla="*/ 78276 h 119788"/>
                <a:gd name="connsiteX2" fmla="*/ 133612 w 2581500"/>
                <a:gd name="connsiteY2" fmla="*/ 110298 h 119788"/>
                <a:gd name="connsiteX3" fmla="*/ 190540 w 2581500"/>
                <a:gd name="connsiteY3" fmla="*/ 110298 h 119788"/>
                <a:gd name="connsiteX4" fmla="*/ 2581500 w 2581500"/>
                <a:gd name="connsiteY4" fmla="*/ 0 h 119788"/>
                <a:gd name="connsiteX0" fmla="*/ 1585 w 2577560"/>
                <a:gd name="connsiteY0" fmla="*/ 28464 h 119788"/>
                <a:gd name="connsiteX1" fmla="*/ 22933 w 2577560"/>
                <a:gd name="connsiteY1" fmla="*/ 78276 h 119788"/>
                <a:gd name="connsiteX2" fmla="*/ 129672 w 2577560"/>
                <a:gd name="connsiteY2" fmla="*/ 110298 h 119788"/>
                <a:gd name="connsiteX3" fmla="*/ 186600 w 2577560"/>
                <a:gd name="connsiteY3" fmla="*/ 110298 h 119788"/>
                <a:gd name="connsiteX4" fmla="*/ 2524190 w 2577560"/>
                <a:gd name="connsiteY4" fmla="*/ 0 h 119788"/>
                <a:gd name="connsiteX5" fmla="*/ 2577560 w 2577560"/>
                <a:gd name="connsiteY5" fmla="*/ 0 h 119788"/>
                <a:gd name="connsiteX0" fmla="*/ 1846 w 2577821"/>
                <a:gd name="connsiteY0" fmla="*/ 28464 h 118754"/>
                <a:gd name="connsiteX1" fmla="*/ 23194 w 2577821"/>
                <a:gd name="connsiteY1" fmla="*/ 78276 h 118754"/>
                <a:gd name="connsiteX2" fmla="*/ 129933 w 2577821"/>
                <a:gd name="connsiteY2" fmla="*/ 110298 h 118754"/>
                <a:gd name="connsiteX3" fmla="*/ 186861 w 2577821"/>
                <a:gd name="connsiteY3" fmla="*/ 110298 h 118754"/>
                <a:gd name="connsiteX4" fmla="*/ 2528009 w 2577821"/>
                <a:gd name="connsiteY4" fmla="*/ 14232 h 118754"/>
                <a:gd name="connsiteX5" fmla="*/ 2577821 w 2577821"/>
                <a:gd name="connsiteY5" fmla="*/ 0 h 118754"/>
                <a:gd name="connsiteX0" fmla="*/ 1846 w 2577821"/>
                <a:gd name="connsiteY0" fmla="*/ 35580 h 125870"/>
                <a:gd name="connsiteX1" fmla="*/ 23194 w 2577821"/>
                <a:gd name="connsiteY1" fmla="*/ 85392 h 125870"/>
                <a:gd name="connsiteX2" fmla="*/ 129933 w 2577821"/>
                <a:gd name="connsiteY2" fmla="*/ 117414 h 125870"/>
                <a:gd name="connsiteX3" fmla="*/ 186861 w 2577821"/>
                <a:gd name="connsiteY3" fmla="*/ 117414 h 125870"/>
                <a:gd name="connsiteX4" fmla="*/ 2528009 w 2577821"/>
                <a:gd name="connsiteY4" fmla="*/ 21348 h 125870"/>
                <a:gd name="connsiteX5" fmla="*/ 2577821 w 2577821"/>
                <a:gd name="connsiteY5" fmla="*/ 0 h 125870"/>
                <a:gd name="connsiteX0" fmla="*/ 4461 w 2580436"/>
                <a:gd name="connsiteY0" fmla="*/ 35580 h 125870"/>
                <a:gd name="connsiteX1" fmla="*/ 25809 w 2580436"/>
                <a:gd name="connsiteY1" fmla="*/ 85392 h 125870"/>
                <a:gd name="connsiteX2" fmla="*/ 125404 w 2580436"/>
                <a:gd name="connsiteY2" fmla="*/ 117414 h 125870"/>
                <a:gd name="connsiteX3" fmla="*/ 189476 w 2580436"/>
                <a:gd name="connsiteY3" fmla="*/ 117414 h 125870"/>
                <a:gd name="connsiteX4" fmla="*/ 2530624 w 2580436"/>
                <a:gd name="connsiteY4" fmla="*/ 21348 h 125870"/>
                <a:gd name="connsiteX5" fmla="*/ 2580436 w 2580436"/>
                <a:gd name="connsiteY5" fmla="*/ 0 h 125870"/>
                <a:gd name="connsiteX0" fmla="*/ 44975 w 2620950"/>
                <a:gd name="connsiteY0" fmla="*/ 35580 h 119721"/>
                <a:gd name="connsiteX1" fmla="*/ 66323 w 2620950"/>
                <a:gd name="connsiteY1" fmla="*/ 85392 h 119721"/>
                <a:gd name="connsiteX2" fmla="*/ 229990 w 2620950"/>
                <a:gd name="connsiteY2" fmla="*/ 117414 h 119721"/>
                <a:gd name="connsiteX3" fmla="*/ 2571138 w 2620950"/>
                <a:gd name="connsiteY3" fmla="*/ 21348 h 119721"/>
                <a:gd name="connsiteX4" fmla="*/ 2620950 w 2620950"/>
                <a:gd name="connsiteY4" fmla="*/ 0 h 119721"/>
                <a:gd name="connsiteX0" fmla="*/ 1377 w 2577352"/>
                <a:gd name="connsiteY0" fmla="*/ 35580 h 119721"/>
                <a:gd name="connsiteX1" fmla="*/ 22725 w 2577352"/>
                <a:gd name="connsiteY1" fmla="*/ 85392 h 119721"/>
                <a:gd name="connsiteX2" fmla="*/ 186392 w 2577352"/>
                <a:gd name="connsiteY2" fmla="*/ 117414 h 119721"/>
                <a:gd name="connsiteX3" fmla="*/ 2527540 w 2577352"/>
                <a:gd name="connsiteY3" fmla="*/ 21348 h 119721"/>
                <a:gd name="connsiteX4" fmla="*/ 2577352 w 2577352"/>
                <a:gd name="connsiteY4" fmla="*/ 0 h 119721"/>
                <a:gd name="connsiteX0" fmla="*/ 1377 w 2577352"/>
                <a:gd name="connsiteY0" fmla="*/ 35580 h 117905"/>
                <a:gd name="connsiteX1" fmla="*/ 22725 w 2577352"/>
                <a:gd name="connsiteY1" fmla="*/ 85392 h 117905"/>
                <a:gd name="connsiteX2" fmla="*/ 186392 w 2577352"/>
                <a:gd name="connsiteY2" fmla="*/ 117414 h 117905"/>
                <a:gd name="connsiteX3" fmla="*/ 2527540 w 2577352"/>
                <a:gd name="connsiteY3" fmla="*/ 21348 h 117905"/>
                <a:gd name="connsiteX4" fmla="*/ 2577352 w 2577352"/>
                <a:gd name="connsiteY4" fmla="*/ 0 h 117905"/>
                <a:gd name="connsiteX0" fmla="*/ 44975 w 2620950"/>
                <a:gd name="connsiteY0" fmla="*/ 35580 h 121100"/>
                <a:gd name="connsiteX1" fmla="*/ 66323 w 2620950"/>
                <a:gd name="connsiteY1" fmla="*/ 94917 h 121100"/>
                <a:gd name="connsiteX2" fmla="*/ 229990 w 2620950"/>
                <a:gd name="connsiteY2" fmla="*/ 117414 h 121100"/>
                <a:gd name="connsiteX3" fmla="*/ 2571138 w 2620950"/>
                <a:gd name="connsiteY3" fmla="*/ 21348 h 121100"/>
                <a:gd name="connsiteX4" fmla="*/ 2620950 w 2620950"/>
                <a:gd name="connsiteY4" fmla="*/ 0 h 121100"/>
                <a:gd name="connsiteX0" fmla="*/ 1377 w 2577352"/>
                <a:gd name="connsiteY0" fmla="*/ 35580 h 118495"/>
                <a:gd name="connsiteX1" fmla="*/ 22725 w 2577352"/>
                <a:gd name="connsiteY1" fmla="*/ 94917 h 118495"/>
                <a:gd name="connsiteX2" fmla="*/ 186392 w 2577352"/>
                <a:gd name="connsiteY2" fmla="*/ 117414 h 118495"/>
                <a:gd name="connsiteX3" fmla="*/ 2527540 w 2577352"/>
                <a:gd name="connsiteY3" fmla="*/ 21348 h 118495"/>
                <a:gd name="connsiteX4" fmla="*/ 2577352 w 2577352"/>
                <a:gd name="connsiteY4" fmla="*/ 0 h 118495"/>
                <a:gd name="connsiteX0" fmla="*/ 1377 w 2570208"/>
                <a:gd name="connsiteY0" fmla="*/ 35580 h 118495"/>
                <a:gd name="connsiteX1" fmla="*/ 22725 w 2570208"/>
                <a:gd name="connsiteY1" fmla="*/ 94917 h 118495"/>
                <a:gd name="connsiteX2" fmla="*/ 186392 w 2570208"/>
                <a:gd name="connsiteY2" fmla="*/ 117414 h 118495"/>
                <a:gd name="connsiteX3" fmla="*/ 2527540 w 2570208"/>
                <a:gd name="connsiteY3" fmla="*/ 21348 h 118495"/>
                <a:gd name="connsiteX4" fmla="*/ 2570208 w 2570208"/>
                <a:gd name="connsiteY4" fmla="*/ 0 h 118495"/>
                <a:gd name="connsiteX0" fmla="*/ 16243 w 2585074"/>
                <a:gd name="connsiteY0" fmla="*/ 35580 h 119817"/>
                <a:gd name="connsiteX1" fmla="*/ 37591 w 2585074"/>
                <a:gd name="connsiteY1" fmla="*/ 94917 h 119817"/>
                <a:gd name="connsiteX2" fmla="*/ 201258 w 2585074"/>
                <a:gd name="connsiteY2" fmla="*/ 117414 h 119817"/>
                <a:gd name="connsiteX3" fmla="*/ 2121871 w 2585074"/>
                <a:gd name="connsiteY3" fmla="*/ 41428 h 119817"/>
                <a:gd name="connsiteX4" fmla="*/ 2542406 w 2585074"/>
                <a:gd name="connsiteY4" fmla="*/ 21348 h 119817"/>
                <a:gd name="connsiteX5" fmla="*/ 2585074 w 2585074"/>
                <a:gd name="connsiteY5" fmla="*/ 0 h 119817"/>
                <a:gd name="connsiteX0" fmla="*/ 1377 w 2570208"/>
                <a:gd name="connsiteY0" fmla="*/ 35580 h 119817"/>
                <a:gd name="connsiteX1" fmla="*/ 22725 w 2570208"/>
                <a:gd name="connsiteY1" fmla="*/ 94917 h 119817"/>
                <a:gd name="connsiteX2" fmla="*/ 186392 w 2570208"/>
                <a:gd name="connsiteY2" fmla="*/ 117414 h 119817"/>
                <a:gd name="connsiteX3" fmla="*/ 2107005 w 2570208"/>
                <a:gd name="connsiteY3" fmla="*/ 41428 h 119817"/>
                <a:gd name="connsiteX4" fmla="*/ 2527540 w 2570208"/>
                <a:gd name="connsiteY4" fmla="*/ 21348 h 119817"/>
                <a:gd name="connsiteX5" fmla="*/ 2570208 w 2570208"/>
                <a:gd name="connsiteY5" fmla="*/ 0 h 119817"/>
                <a:gd name="connsiteX0" fmla="*/ 1377 w 2570208"/>
                <a:gd name="connsiteY0" fmla="*/ 35580 h 117979"/>
                <a:gd name="connsiteX1" fmla="*/ 22725 w 2570208"/>
                <a:gd name="connsiteY1" fmla="*/ 94917 h 117979"/>
                <a:gd name="connsiteX2" fmla="*/ 186392 w 2570208"/>
                <a:gd name="connsiteY2" fmla="*/ 117414 h 117979"/>
                <a:gd name="connsiteX3" fmla="*/ 2107005 w 2570208"/>
                <a:gd name="connsiteY3" fmla="*/ 41428 h 117979"/>
                <a:gd name="connsiteX4" fmla="*/ 2527540 w 2570208"/>
                <a:gd name="connsiteY4" fmla="*/ 21348 h 117979"/>
                <a:gd name="connsiteX5" fmla="*/ 2570208 w 2570208"/>
                <a:gd name="connsiteY5" fmla="*/ 0 h 117979"/>
                <a:gd name="connsiteX0" fmla="*/ 1377 w 2567827"/>
                <a:gd name="connsiteY0" fmla="*/ 14232 h 96631"/>
                <a:gd name="connsiteX1" fmla="*/ 22725 w 2567827"/>
                <a:gd name="connsiteY1" fmla="*/ 73569 h 96631"/>
                <a:gd name="connsiteX2" fmla="*/ 186392 w 2567827"/>
                <a:gd name="connsiteY2" fmla="*/ 96066 h 96631"/>
                <a:gd name="connsiteX3" fmla="*/ 2107005 w 2567827"/>
                <a:gd name="connsiteY3" fmla="*/ 20080 h 96631"/>
                <a:gd name="connsiteX4" fmla="*/ 2527540 w 2567827"/>
                <a:gd name="connsiteY4" fmla="*/ 0 h 96631"/>
                <a:gd name="connsiteX5" fmla="*/ 2567827 w 2567827"/>
                <a:gd name="connsiteY5" fmla="*/ 4846 h 96631"/>
                <a:gd name="connsiteX0" fmla="*/ 1377 w 2610689"/>
                <a:gd name="connsiteY0" fmla="*/ 28436 h 110835"/>
                <a:gd name="connsiteX1" fmla="*/ 22725 w 2610689"/>
                <a:gd name="connsiteY1" fmla="*/ 87773 h 110835"/>
                <a:gd name="connsiteX2" fmla="*/ 186392 w 2610689"/>
                <a:gd name="connsiteY2" fmla="*/ 110270 h 110835"/>
                <a:gd name="connsiteX3" fmla="*/ 2107005 w 2610689"/>
                <a:gd name="connsiteY3" fmla="*/ 34284 h 110835"/>
                <a:gd name="connsiteX4" fmla="*/ 2527540 w 2610689"/>
                <a:gd name="connsiteY4" fmla="*/ 14204 h 110835"/>
                <a:gd name="connsiteX5" fmla="*/ 2610689 w 2610689"/>
                <a:gd name="connsiteY5" fmla="*/ 0 h 110835"/>
                <a:gd name="connsiteX0" fmla="*/ 1377 w 2601164"/>
                <a:gd name="connsiteY0" fmla="*/ 28436 h 110835"/>
                <a:gd name="connsiteX1" fmla="*/ 22725 w 2601164"/>
                <a:gd name="connsiteY1" fmla="*/ 87773 h 110835"/>
                <a:gd name="connsiteX2" fmla="*/ 186392 w 2601164"/>
                <a:gd name="connsiteY2" fmla="*/ 110270 h 110835"/>
                <a:gd name="connsiteX3" fmla="*/ 2107005 w 2601164"/>
                <a:gd name="connsiteY3" fmla="*/ 34284 h 110835"/>
                <a:gd name="connsiteX4" fmla="*/ 2527540 w 2601164"/>
                <a:gd name="connsiteY4" fmla="*/ 14204 h 110835"/>
                <a:gd name="connsiteX5" fmla="*/ 2601164 w 2601164"/>
                <a:gd name="connsiteY5" fmla="*/ 0 h 110835"/>
                <a:gd name="connsiteX0" fmla="*/ 1377 w 2589258"/>
                <a:gd name="connsiteY0" fmla="*/ 47486 h 129885"/>
                <a:gd name="connsiteX1" fmla="*/ 22725 w 2589258"/>
                <a:gd name="connsiteY1" fmla="*/ 106823 h 129885"/>
                <a:gd name="connsiteX2" fmla="*/ 186392 w 2589258"/>
                <a:gd name="connsiteY2" fmla="*/ 129320 h 129885"/>
                <a:gd name="connsiteX3" fmla="*/ 2107005 w 2589258"/>
                <a:gd name="connsiteY3" fmla="*/ 53334 h 129885"/>
                <a:gd name="connsiteX4" fmla="*/ 2527540 w 2589258"/>
                <a:gd name="connsiteY4" fmla="*/ 33254 h 129885"/>
                <a:gd name="connsiteX5" fmla="*/ 2589258 w 2589258"/>
                <a:gd name="connsiteY5" fmla="*/ 0 h 129885"/>
                <a:gd name="connsiteX0" fmla="*/ 1377 w 2591640"/>
                <a:gd name="connsiteY0" fmla="*/ 35580 h 117979"/>
                <a:gd name="connsiteX1" fmla="*/ 22725 w 2591640"/>
                <a:gd name="connsiteY1" fmla="*/ 94917 h 117979"/>
                <a:gd name="connsiteX2" fmla="*/ 186392 w 2591640"/>
                <a:gd name="connsiteY2" fmla="*/ 117414 h 117979"/>
                <a:gd name="connsiteX3" fmla="*/ 2107005 w 2591640"/>
                <a:gd name="connsiteY3" fmla="*/ 41428 h 117979"/>
                <a:gd name="connsiteX4" fmla="*/ 2527540 w 2591640"/>
                <a:gd name="connsiteY4" fmla="*/ 21348 h 117979"/>
                <a:gd name="connsiteX5" fmla="*/ 2591640 w 2591640"/>
                <a:gd name="connsiteY5" fmla="*/ 0 h 117979"/>
                <a:gd name="connsiteX0" fmla="*/ 1377 w 2577353"/>
                <a:gd name="connsiteY0" fmla="*/ 14232 h 96631"/>
                <a:gd name="connsiteX1" fmla="*/ 22725 w 2577353"/>
                <a:gd name="connsiteY1" fmla="*/ 73569 h 96631"/>
                <a:gd name="connsiteX2" fmla="*/ 186392 w 2577353"/>
                <a:gd name="connsiteY2" fmla="*/ 96066 h 96631"/>
                <a:gd name="connsiteX3" fmla="*/ 2107005 w 2577353"/>
                <a:gd name="connsiteY3" fmla="*/ 20080 h 96631"/>
                <a:gd name="connsiteX4" fmla="*/ 2527540 w 2577353"/>
                <a:gd name="connsiteY4" fmla="*/ 0 h 96631"/>
                <a:gd name="connsiteX5" fmla="*/ 2577353 w 2577353"/>
                <a:gd name="connsiteY5" fmla="*/ 2465 h 96631"/>
                <a:gd name="connsiteX0" fmla="*/ 1377 w 2582115"/>
                <a:gd name="connsiteY0" fmla="*/ 30817 h 113216"/>
                <a:gd name="connsiteX1" fmla="*/ 22725 w 2582115"/>
                <a:gd name="connsiteY1" fmla="*/ 90154 h 113216"/>
                <a:gd name="connsiteX2" fmla="*/ 186392 w 2582115"/>
                <a:gd name="connsiteY2" fmla="*/ 112651 h 113216"/>
                <a:gd name="connsiteX3" fmla="*/ 2107005 w 2582115"/>
                <a:gd name="connsiteY3" fmla="*/ 36665 h 113216"/>
                <a:gd name="connsiteX4" fmla="*/ 2527540 w 2582115"/>
                <a:gd name="connsiteY4" fmla="*/ 16585 h 113216"/>
                <a:gd name="connsiteX5" fmla="*/ 2582115 w 2582115"/>
                <a:gd name="connsiteY5" fmla="*/ 0 h 113216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  <a:gd name="connsiteX0" fmla="*/ 1377 w 2589258"/>
                <a:gd name="connsiteY0" fmla="*/ 37961 h 120360"/>
                <a:gd name="connsiteX1" fmla="*/ 22725 w 2589258"/>
                <a:gd name="connsiteY1" fmla="*/ 97298 h 120360"/>
                <a:gd name="connsiteX2" fmla="*/ 186392 w 2589258"/>
                <a:gd name="connsiteY2" fmla="*/ 119795 h 120360"/>
                <a:gd name="connsiteX3" fmla="*/ 2107005 w 2589258"/>
                <a:gd name="connsiteY3" fmla="*/ 43809 h 120360"/>
                <a:gd name="connsiteX4" fmla="*/ 2527540 w 2589258"/>
                <a:gd name="connsiteY4" fmla="*/ 23729 h 120360"/>
                <a:gd name="connsiteX5" fmla="*/ 2589258 w 2589258"/>
                <a:gd name="connsiteY5" fmla="*/ 0 h 1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258" h="120360">
                  <a:moveTo>
                    <a:pt x="1377" y="37961"/>
                  </a:moveTo>
                  <a:cubicBezTo>
                    <a:pt x="1377" y="56047"/>
                    <a:pt x="-8111" y="83659"/>
                    <a:pt x="22725" y="97298"/>
                  </a:cubicBezTo>
                  <a:cubicBezTo>
                    <a:pt x="53561" y="110937"/>
                    <a:pt x="98181" y="123165"/>
                    <a:pt x="186392" y="119795"/>
                  </a:cubicBezTo>
                  <a:lnTo>
                    <a:pt x="2107005" y="43809"/>
                  </a:lnTo>
                  <a:lnTo>
                    <a:pt x="2527540" y="23729"/>
                  </a:lnTo>
                  <a:cubicBezTo>
                    <a:pt x="2548113" y="15819"/>
                    <a:pt x="2575829" y="15054"/>
                    <a:pt x="2589258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05" name="Přímá spojnice 104"/>
          <p:cNvCxnSpPr>
            <a:endCxn id="61" idx="0"/>
          </p:cNvCxnSpPr>
          <p:nvPr/>
        </p:nvCxnSpPr>
        <p:spPr>
          <a:xfrm>
            <a:off x="6676740" y="3388930"/>
            <a:ext cx="8384" cy="265913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Přímá spojnice 105"/>
          <p:cNvCxnSpPr>
            <a:stCxn id="53" idx="2"/>
          </p:cNvCxnSpPr>
          <p:nvPr/>
        </p:nvCxnSpPr>
        <p:spPr>
          <a:xfrm>
            <a:off x="10375728" y="3568466"/>
            <a:ext cx="5126" cy="184627"/>
          </a:xfrm>
          <a:prstGeom prst="lin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99347" y="2757957"/>
                <a:ext cx="104842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7" y="2757957"/>
                <a:ext cx="1048428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36707" y="3804024"/>
                <a:ext cx="276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=0.0178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7" y="3804024"/>
                <a:ext cx="276082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55299" y="5644732"/>
                <a:ext cx="2721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Teplotní součinitel odporu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=0.0042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9" y="5644732"/>
                <a:ext cx="2721775" cy="646331"/>
              </a:xfrm>
              <a:prstGeom prst="rect">
                <a:avLst/>
              </a:prstGeom>
              <a:blipFill>
                <a:blip r:embed="rId6"/>
                <a:stretch>
                  <a:fillRect l="-2018" t="-5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/>
              <p:cNvSpPr txBox="1"/>
              <p:nvPr/>
            </p:nvSpPr>
            <p:spPr>
              <a:xfrm>
                <a:off x="870892" y="4979049"/>
                <a:ext cx="1226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=6.295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7" name="TextovéPole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92" y="4979049"/>
                <a:ext cx="1226618" cy="276999"/>
              </a:xfrm>
              <a:prstGeom prst="rect">
                <a:avLst/>
              </a:prstGeom>
              <a:blipFill>
                <a:blip r:embed="rId7"/>
                <a:stretch>
                  <a:fillRect l="-4478" r="-4478" b="-8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929112" y="4247469"/>
                <a:ext cx="1344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=0.03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2" y="4247469"/>
                <a:ext cx="1344342" cy="276999"/>
              </a:xfrm>
              <a:prstGeom prst="rect">
                <a:avLst/>
              </a:prstGeom>
              <a:blipFill>
                <a:blip r:embed="rId8"/>
                <a:stretch>
                  <a:fillRect l="-2262" r="-1810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/>
              <p:cNvSpPr txBox="1"/>
              <p:nvPr/>
            </p:nvSpPr>
            <p:spPr>
              <a:xfrm>
                <a:off x="929112" y="4598581"/>
                <a:ext cx="759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8" name="TextovéPol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2" y="4598581"/>
                <a:ext cx="759887" cy="276999"/>
              </a:xfrm>
              <a:prstGeom prst="rect">
                <a:avLst/>
              </a:prstGeom>
              <a:blipFill>
                <a:blip r:embed="rId9"/>
                <a:stretch>
                  <a:fillRect l="-7200" r="-7200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/>
              <p:cNvSpPr txBox="1"/>
              <p:nvPr/>
            </p:nvSpPr>
            <p:spPr>
              <a:xfrm>
                <a:off x="570754" y="5300101"/>
                <a:ext cx="1878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9" name="TextovéPole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54" y="5300101"/>
                <a:ext cx="1878335" cy="276999"/>
              </a:xfrm>
              <a:prstGeom prst="rect">
                <a:avLst/>
              </a:prstGeom>
              <a:blipFill>
                <a:blip r:embed="rId10"/>
                <a:stretch>
                  <a:fillRect l="-2597" b="-1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577046" y="3378799"/>
            <a:ext cx="53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Kde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190759" y="1814224"/>
            <a:ext cx="10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keramika</a:t>
            </a:r>
            <a:endParaRPr lang="cs-CZ" dirty="0"/>
          </a:p>
        </p:txBody>
      </p:sp>
      <p:sp>
        <p:nvSpPr>
          <p:cNvPr id="3" name="Čárový bublinový popisek 1 2"/>
          <p:cNvSpPr/>
          <p:nvPr/>
        </p:nvSpPr>
        <p:spPr>
          <a:xfrm flipH="1">
            <a:off x="5101852" y="1827924"/>
            <a:ext cx="1196093" cy="413120"/>
          </a:xfrm>
          <a:prstGeom prst="borderCallout1">
            <a:avLst>
              <a:gd name="adj1" fmla="val 18750"/>
              <a:gd name="adj2" fmla="val -8333"/>
              <a:gd name="adj3" fmla="val 4182"/>
              <a:gd name="adj4" fmla="val -745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223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Vývojový diagram: postup 82"/>
          <p:cNvSpPr/>
          <p:nvPr/>
        </p:nvSpPr>
        <p:spPr>
          <a:xfrm>
            <a:off x="-1590530" y="-3432046"/>
            <a:ext cx="2575944" cy="1741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0502" y="3897983"/>
            <a:ext cx="2037707" cy="16535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softEdge rad="317500"/>
          </a:effectLst>
        </p:spPr>
      </p:pic>
      <p:grpSp>
        <p:nvGrpSpPr>
          <p:cNvPr id="17" name="Skupina 16"/>
          <p:cNvGrpSpPr/>
          <p:nvPr/>
        </p:nvGrpSpPr>
        <p:grpSpPr>
          <a:xfrm>
            <a:off x="4140801" y="4597788"/>
            <a:ext cx="746942" cy="882545"/>
            <a:chOff x="1442720" y="680720"/>
            <a:chExt cx="746942" cy="882545"/>
          </a:xfrm>
        </p:grpSpPr>
        <p:sp>
          <p:nvSpPr>
            <p:cNvPr id="16" name="Válec 15"/>
            <p:cNvSpPr/>
            <p:nvPr/>
          </p:nvSpPr>
          <p:spPr>
            <a:xfrm>
              <a:off x="1442720" y="1055265"/>
              <a:ext cx="746942" cy="508000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álec 14"/>
            <p:cNvSpPr/>
            <p:nvPr/>
          </p:nvSpPr>
          <p:spPr>
            <a:xfrm>
              <a:off x="1442720" y="680720"/>
              <a:ext cx="746942" cy="508000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1220403" y="980520"/>
            <a:ext cx="1855162" cy="3499345"/>
            <a:chOff x="999431" y="636961"/>
            <a:chExt cx="1855162" cy="2453711"/>
          </a:xfrm>
        </p:grpSpPr>
        <p:sp>
          <p:nvSpPr>
            <p:cNvPr id="9" name="Krychle 8"/>
            <p:cNvSpPr/>
            <p:nvPr/>
          </p:nvSpPr>
          <p:spPr>
            <a:xfrm>
              <a:off x="2561763" y="2667616"/>
              <a:ext cx="139004" cy="42305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999431" y="636961"/>
              <a:ext cx="1855162" cy="2029416"/>
            </a:xfrm>
            <a:custGeom>
              <a:avLst/>
              <a:gdLst>
                <a:gd name="connsiteX0" fmla="*/ 6800631 w 7256779"/>
                <a:gd name="connsiteY0" fmla="*/ 3004354 h 4441269"/>
                <a:gd name="connsiteX1" fmla="*/ 6818048 w 7256779"/>
                <a:gd name="connsiteY1" fmla="*/ 705292 h 4441269"/>
                <a:gd name="connsiteX2" fmla="*/ 7148974 w 7256779"/>
                <a:gd name="connsiteY2" fmla="*/ 635623 h 4441269"/>
                <a:gd name="connsiteX3" fmla="*/ 7227351 w 7256779"/>
                <a:gd name="connsiteY3" fmla="*/ 86983 h 4441269"/>
                <a:gd name="connsiteX4" fmla="*/ 6696128 w 7256779"/>
                <a:gd name="connsiteY4" fmla="*/ 26023 h 4441269"/>
                <a:gd name="connsiteX5" fmla="*/ 6243282 w 7256779"/>
                <a:gd name="connsiteY5" fmla="*/ 339532 h 4441269"/>
                <a:gd name="connsiteX6" fmla="*/ 3264951 w 7256779"/>
                <a:gd name="connsiteY6" fmla="*/ 1750320 h 4441269"/>
                <a:gd name="connsiteX7" fmla="*/ 321454 w 7256779"/>
                <a:gd name="connsiteY7" fmla="*/ 2690846 h 4441269"/>
                <a:gd name="connsiteX8" fmla="*/ 77614 w 7256779"/>
                <a:gd name="connsiteY8" fmla="*/ 4441269 h 4441269"/>
                <a:gd name="connsiteX9" fmla="*/ 77614 w 7256779"/>
                <a:gd name="connsiteY9" fmla="*/ 4441269 h 4441269"/>
                <a:gd name="connsiteX0" fmla="*/ 6800631 w 7256779"/>
                <a:gd name="connsiteY0" fmla="*/ 3004354 h 4441269"/>
                <a:gd name="connsiteX1" fmla="*/ 6807247 w 7256779"/>
                <a:gd name="connsiteY1" fmla="*/ 766994 h 4441269"/>
                <a:gd name="connsiteX2" fmla="*/ 6818048 w 7256779"/>
                <a:gd name="connsiteY2" fmla="*/ 705292 h 4441269"/>
                <a:gd name="connsiteX3" fmla="*/ 7148974 w 7256779"/>
                <a:gd name="connsiteY3" fmla="*/ 635623 h 4441269"/>
                <a:gd name="connsiteX4" fmla="*/ 7227351 w 7256779"/>
                <a:gd name="connsiteY4" fmla="*/ 86983 h 4441269"/>
                <a:gd name="connsiteX5" fmla="*/ 6696128 w 7256779"/>
                <a:gd name="connsiteY5" fmla="*/ 26023 h 4441269"/>
                <a:gd name="connsiteX6" fmla="*/ 6243282 w 7256779"/>
                <a:gd name="connsiteY6" fmla="*/ 339532 h 4441269"/>
                <a:gd name="connsiteX7" fmla="*/ 3264951 w 7256779"/>
                <a:gd name="connsiteY7" fmla="*/ 1750320 h 4441269"/>
                <a:gd name="connsiteX8" fmla="*/ 321454 w 7256779"/>
                <a:gd name="connsiteY8" fmla="*/ 2690846 h 4441269"/>
                <a:gd name="connsiteX9" fmla="*/ 77614 w 7256779"/>
                <a:gd name="connsiteY9" fmla="*/ 4441269 h 4441269"/>
                <a:gd name="connsiteX10" fmla="*/ 77614 w 7256779"/>
                <a:gd name="connsiteY10" fmla="*/ 4441269 h 4441269"/>
                <a:gd name="connsiteX0" fmla="*/ 6800631 w 7255392"/>
                <a:gd name="connsiteY0" fmla="*/ 3004354 h 4441269"/>
                <a:gd name="connsiteX1" fmla="*/ 6807247 w 7255392"/>
                <a:gd name="connsiteY1" fmla="*/ 766994 h 4441269"/>
                <a:gd name="connsiteX2" fmla="*/ 6870029 w 7255392"/>
                <a:gd name="connsiteY2" fmla="*/ 665125 h 4441269"/>
                <a:gd name="connsiteX3" fmla="*/ 7148974 w 7255392"/>
                <a:gd name="connsiteY3" fmla="*/ 635623 h 4441269"/>
                <a:gd name="connsiteX4" fmla="*/ 7227351 w 7255392"/>
                <a:gd name="connsiteY4" fmla="*/ 86983 h 4441269"/>
                <a:gd name="connsiteX5" fmla="*/ 6696128 w 7255392"/>
                <a:gd name="connsiteY5" fmla="*/ 26023 h 4441269"/>
                <a:gd name="connsiteX6" fmla="*/ 6243282 w 7255392"/>
                <a:gd name="connsiteY6" fmla="*/ 339532 h 4441269"/>
                <a:gd name="connsiteX7" fmla="*/ 3264951 w 7255392"/>
                <a:gd name="connsiteY7" fmla="*/ 1750320 h 4441269"/>
                <a:gd name="connsiteX8" fmla="*/ 321454 w 7255392"/>
                <a:gd name="connsiteY8" fmla="*/ 2690846 h 4441269"/>
                <a:gd name="connsiteX9" fmla="*/ 77614 w 7255392"/>
                <a:gd name="connsiteY9" fmla="*/ 4441269 h 4441269"/>
                <a:gd name="connsiteX10" fmla="*/ 77614 w 7255392"/>
                <a:gd name="connsiteY10" fmla="*/ 4441269 h 4441269"/>
                <a:gd name="connsiteX0" fmla="*/ 6800631 w 7254388"/>
                <a:gd name="connsiteY0" fmla="*/ 3004354 h 4441269"/>
                <a:gd name="connsiteX1" fmla="*/ 6807247 w 7254388"/>
                <a:gd name="connsiteY1" fmla="*/ 766994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44327"/>
                <a:gd name="connsiteY0" fmla="*/ 2997362 h 4434277"/>
                <a:gd name="connsiteX1" fmla="*/ 6790708 w 7244327"/>
                <a:gd name="connsiteY1" fmla="*/ 653676 h 4434277"/>
                <a:gd name="connsiteX2" fmla="*/ 6910196 w 7244327"/>
                <a:gd name="connsiteY2" fmla="*/ 601427 h 4434277"/>
                <a:gd name="connsiteX3" fmla="*/ 7094630 w 7244327"/>
                <a:gd name="connsiteY3" fmla="*/ 451422 h 4434277"/>
                <a:gd name="connsiteX4" fmla="*/ 7227351 w 7244327"/>
                <a:gd name="connsiteY4" fmla="*/ 79991 h 4434277"/>
                <a:gd name="connsiteX5" fmla="*/ 6696128 w 7244327"/>
                <a:gd name="connsiteY5" fmla="*/ 19031 h 4434277"/>
                <a:gd name="connsiteX6" fmla="*/ 6243282 w 7244327"/>
                <a:gd name="connsiteY6" fmla="*/ 332540 h 4434277"/>
                <a:gd name="connsiteX7" fmla="*/ 3264951 w 7244327"/>
                <a:gd name="connsiteY7" fmla="*/ 1743328 h 4434277"/>
                <a:gd name="connsiteX8" fmla="*/ 321454 w 7244327"/>
                <a:gd name="connsiteY8" fmla="*/ 2683854 h 4434277"/>
                <a:gd name="connsiteX9" fmla="*/ 77614 w 7244327"/>
                <a:gd name="connsiteY9" fmla="*/ 4434277 h 4434277"/>
                <a:gd name="connsiteX10" fmla="*/ 77614 w 7244327"/>
                <a:gd name="connsiteY10" fmla="*/ 4434277 h 4434277"/>
                <a:gd name="connsiteX0" fmla="*/ 6800631 w 7241747"/>
                <a:gd name="connsiteY0" fmla="*/ 2997362 h 4434277"/>
                <a:gd name="connsiteX1" fmla="*/ 6790708 w 7241747"/>
                <a:gd name="connsiteY1" fmla="*/ 653676 h 4434277"/>
                <a:gd name="connsiteX2" fmla="*/ 6910196 w 7241747"/>
                <a:gd name="connsiteY2" fmla="*/ 601427 h 4434277"/>
                <a:gd name="connsiteX3" fmla="*/ 7094630 w 7241747"/>
                <a:gd name="connsiteY3" fmla="*/ 451422 h 4434277"/>
                <a:gd name="connsiteX4" fmla="*/ 7227351 w 7241747"/>
                <a:gd name="connsiteY4" fmla="*/ 79991 h 4434277"/>
                <a:gd name="connsiteX5" fmla="*/ 6696128 w 7241747"/>
                <a:gd name="connsiteY5" fmla="*/ 19031 h 4434277"/>
                <a:gd name="connsiteX6" fmla="*/ 6243282 w 7241747"/>
                <a:gd name="connsiteY6" fmla="*/ 332540 h 4434277"/>
                <a:gd name="connsiteX7" fmla="*/ 3264951 w 7241747"/>
                <a:gd name="connsiteY7" fmla="*/ 1743328 h 4434277"/>
                <a:gd name="connsiteX8" fmla="*/ 321454 w 7241747"/>
                <a:gd name="connsiteY8" fmla="*/ 2683854 h 4434277"/>
                <a:gd name="connsiteX9" fmla="*/ 77614 w 7241747"/>
                <a:gd name="connsiteY9" fmla="*/ 4434277 h 4434277"/>
                <a:gd name="connsiteX10" fmla="*/ 77614 w 7241747"/>
                <a:gd name="connsiteY10" fmla="*/ 4434277 h 4434277"/>
                <a:gd name="connsiteX0" fmla="*/ 6800631 w 7099783"/>
                <a:gd name="connsiteY0" fmla="*/ 2982680 h 4419595"/>
                <a:gd name="connsiteX1" fmla="*/ 6790708 w 7099783"/>
                <a:gd name="connsiteY1" fmla="*/ 638994 h 4419595"/>
                <a:gd name="connsiteX2" fmla="*/ 6910196 w 7099783"/>
                <a:gd name="connsiteY2" fmla="*/ 586745 h 4419595"/>
                <a:gd name="connsiteX3" fmla="*/ 7094630 w 7099783"/>
                <a:gd name="connsiteY3" fmla="*/ 436740 h 4419595"/>
                <a:gd name="connsiteX4" fmla="*/ 7017063 w 7099783"/>
                <a:gd name="connsiteY4" fmla="*/ 155095 h 4419595"/>
                <a:gd name="connsiteX5" fmla="*/ 6696128 w 7099783"/>
                <a:gd name="connsiteY5" fmla="*/ 4349 h 4419595"/>
                <a:gd name="connsiteX6" fmla="*/ 6243282 w 7099783"/>
                <a:gd name="connsiteY6" fmla="*/ 317858 h 4419595"/>
                <a:gd name="connsiteX7" fmla="*/ 3264951 w 7099783"/>
                <a:gd name="connsiteY7" fmla="*/ 1728646 h 4419595"/>
                <a:gd name="connsiteX8" fmla="*/ 321454 w 7099783"/>
                <a:gd name="connsiteY8" fmla="*/ 2669172 h 4419595"/>
                <a:gd name="connsiteX9" fmla="*/ 77614 w 7099783"/>
                <a:gd name="connsiteY9" fmla="*/ 4419595 h 4419595"/>
                <a:gd name="connsiteX10" fmla="*/ 77614 w 7099783"/>
                <a:gd name="connsiteY10" fmla="*/ 4419595 h 4419595"/>
                <a:gd name="connsiteX0" fmla="*/ 6800631 w 7099317"/>
                <a:gd name="connsiteY0" fmla="*/ 2913193 h 4350108"/>
                <a:gd name="connsiteX1" fmla="*/ 6790708 w 7099317"/>
                <a:gd name="connsiteY1" fmla="*/ 569507 h 4350108"/>
                <a:gd name="connsiteX2" fmla="*/ 6910196 w 7099317"/>
                <a:gd name="connsiteY2" fmla="*/ 517258 h 4350108"/>
                <a:gd name="connsiteX3" fmla="*/ 7094630 w 7099317"/>
                <a:gd name="connsiteY3" fmla="*/ 367253 h 4350108"/>
                <a:gd name="connsiteX4" fmla="*/ 7017063 w 7099317"/>
                <a:gd name="connsiteY4" fmla="*/ 85608 h 4350108"/>
                <a:gd name="connsiteX5" fmla="*/ 6729208 w 7099317"/>
                <a:gd name="connsiteY5" fmla="*/ 8109 h 4350108"/>
                <a:gd name="connsiteX6" fmla="*/ 6243282 w 7099317"/>
                <a:gd name="connsiteY6" fmla="*/ 248371 h 4350108"/>
                <a:gd name="connsiteX7" fmla="*/ 3264951 w 7099317"/>
                <a:gd name="connsiteY7" fmla="*/ 1659159 h 4350108"/>
                <a:gd name="connsiteX8" fmla="*/ 321454 w 7099317"/>
                <a:gd name="connsiteY8" fmla="*/ 2599685 h 4350108"/>
                <a:gd name="connsiteX9" fmla="*/ 77614 w 7099317"/>
                <a:gd name="connsiteY9" fmla="*/ 4350108 h 4350108"/>
                <a:gd name="connsiteX10" fmla="*/ 77614 w 7099317"/>
                <a:gd name="connsiteY10" fmla="*/ 4350108 h 4350108"/>
                <a:gd name="connsiteX0" fmla="*/ 6800631 w 7099459"/>
                <a:gd name="connsiteY0" fmla="*/ 2913193 h 4350108"/>
                <a:gd name="connsiteX1" fmla="*/ 6790708 w 7099459"/>
                <a:gd name="connsiteY1" fmla="*/ 569507 h 4350108"/>
                <a:gd name="connsiteX2" fmla="*/ 6907833 w 7099459"/>
                <a:gd name="connsiteY2" fmla="*/ 529072 h 4350108"/>
                <a:gd name="connsiteX3" fmla="*/ 7094630 w 7099459"/>
                <a:gd name="connsiteY3" fmla="*/ 367253 h 4350108"/>
                <a:gd name="connsiteX4" fmla="*/ 7017063 w 7099459"/>
                <a:gd name="connsiteY4" fmla="*/ 85608 h 4350108"/>
                <a:gd name="connsiteX5" fmla="*/ 6729208 w 7099459"/>
                <a:gd name="connsiteY5" fmla="*/ 8109 h 4350108"/>
                <a:gd name="connsiteX6" fmla="*/ 6243282 w 7099459"/>
                <a:gd name="connsiteY6" fmla="*/ 248371 h 4350108"/>
                <a:gd name="connsiteX7" fmla="*/ 3264951 w 7099459"/>
                <a:gd name="connsiteY7" fmla="*/ 1659159 h 4350108"/>
                <a:gd name="connsiteX8" fmla="*/ 321454 w 7099459"/>
                <a:gd name="connsiteY8" fmla="*/ 2599685 h 4350108"/>
                <a:gd name="connsiteX9" fmla="*/ 77614 w 7099459"/>
                <a:gd name="connsiteY9" fmla="*/ 4350108 h 4350108"/>
                <a:gd name="connsiteX10" fmla="*/ 77614 w 7099459"/>
                <a:gd name="connsiteY10" fmla="*/ 4350108 h 4350108"/>
                <a:gd name="connsiteX0" fmla="*/ 6800631 w 7112782"/>
                <a:gd name="connsiteY0" fmla="*/ 2913312 h 4350227"/>
                <a:gd name="connsiteX1" fmla="*/ 6790708 w 7112782"/>
                <a:gd name="connsiteY1" fmla="*/ 569626 h 4350227"/>
                <a:gd name="connsiteX2" fmla="*/ 6907833 w 7112782"/>
                <a:gd name="connsiteY2" fmla="*/ 529191 h 4350227"/>
                <a:gd name="connsiteX3" fmla="*/ 7108807 w 7112782"/>
                <a:gd name="connsiteY3" fmla="*/ 374461 h 4350227"/>
                <a:gd name="connsiteX4" fmla="*/ 7017063 w 7112782"/>
                <a:gd name="connsiteY4" fmla="*/ 85727 h 4350227"/>
                <a:gd name="connsiteX5" fmla="*/ 6729208 w 7112782"/>
                <a:gd name="connsiteY5" fmla="*/ 8228 h 4350227"/>
                <a:gd name="connsiteX6" fmla="*/ 6243282 w 7112782"/>
                <a:gd name="connsiteY6" fmla="*/ 248490 h 4350227"/>
                <a:gd name="connsiteX7" fmla="*/ 3264951 w 7112782"/>
                <a:gd name="connsiteY7" fmla="*/ 1659278 h 4350227"/>
                <a:gd name="connsiteX8" fmla="*/ 321454 w 7112782"/>
                <a:gd name="connsiteY8" fmla="*/ 2599804 h 4350227"/>
                <a:gd name="connsiteX9" fmla="*/ 77614 w 7112782"/>
                <a:gd name="connsiteY9" fmla="*/ 4350227 h 4350227"/>
                <a:gd name="connsiteX10" fmla="*/ 77614 w 7112782"/>
                <a:gd name="connsiteY10" fmla="*/ 4350227 h 4350227"/>
                <a:gd name="connsiteX0" fmla="*/ 6800631 w 7115973"/>
                <a:gd name="connsiteY0" fmla="*/ 2916224 h 4353139"/>
                <a:gd name="connsiteX1" fmla="*/ 6790708 w 7115973"/>
                <a:gd name="connsiteY1" fmla="*/ 572538 h 4353139"/>
                <a:gd name="connsiteX2" fmla="*/ 6907833 w 7115973"/>
                <a:gd name="connsiteY2" fmla="*/ 532103 h 4353139"/>
                <a:gd name="connsiteX3" fmla="*/ 7108807 w 7115973"/>
                <a:gd name="connsiteY3" fmla="*/ 377373 h 4353139"/>
                <a:gd name="connsiteX4" fmla="*/ 7038328 w 7115973"/>
                <a:gd name="connsiteY4" fmla="*/ 74463 h 4353139"/>
                <a:gd name="connsiteX5" fmla="*/ 6729208 w 7115973"/>
                <a:gd name="connsiteY5" fmla="*/ 11140 h 4353139"/>
                <a:gd name="connsiteX6" fmla="*/ 6243282 w 7115973"/>
                <a:gd name="connsiteY6" fmla="*/ 251402 h 4353139"/>
                <a:gd name="connsiteX7" fmla="*/ 3264951 w 7115973"/>
                <a:gd name="connsiteY7" fmla="*/ 1662190 h 4353139"/>
                <a:gd name="connsiteX8" fmla="*/ 321454 w 7115973"/>
                <a:gd name="connsiteY8" fmla="*/ 2602716 h 4353139"/>
                <a:gd name="connsiteX9" fmla="*/ 77614 w 7115973"/>
                <a:gd name="connsiteY9" fmla="*/ 4353139 h 4353139"/>
                <a:gd name="connsiteX10" fmla="*/ 77614 w 7115973"/>
                <a:gd name="connsiteY10" fmla="*/ 4353139 h 4353139"/>
                <a:gd name="connsiteX0" fmla="*/ 6800631 w 7125130"/>
                <a:gd name="connsiteY0" fmla="*/ 2913081 h 4349996"/>
                <a:gd name="connsiteX1" fmla="*/ 6790708 w 7125130"/>
                <a:gd name="connsiteY1" fmla="*/ 569395 h 4349996"/>
                <a:gd name="connsiteX2" fmla="*/ 6907833 w 7125130"/>
                <a:gd name="connsiteY2" fmla="*/ 528960 h 4349996"/>
                <a:gd name="connsiteX3" fmla="*/ 7108807 w 7125130"/>
                <a:gd name="connsiteY3" fmla="*/ 374230 h 4349996"/>
                <a:gd name="connsiteX4" fmla="*/ 7104958 w 7125130"/>
                <a:gd name="connsiteY4" fmla="*/ 210251 h 4349996"/>
                <a:gd name="connsiteX5" fmla="*/ 7038328 w 7125130"/>
                <a:gd name="connsiteY5" fmla="*/ 71320 h 4349996"/>
                <a:gd name="connsiteX6" fmla="*/ 6729208 w 7125130"/>
                <a:gd name="connsiteY6" fmla="*/ 7997 h 4349996"/>
                <a:gd name="connsiteX7" fmla="*/ 6243282 w 7125130"/>
                <a:gd name="connsiteY7" fmla="*/ 248259 h 4349996"/>
                <a:gd name="connsiteX8" fmla="*/ 3264951 w 7125130"/>
                <a:gd name="connsiteY8" fmla="*/ 1659047 h 4349996"/>
                <a:gd name="connsiteX9" fmla="*/ 321454 w 7125130"/>
                <a:gd name="connsiteY9" fmla="*/ 2599573 h 4349996"/>
                <a:gd name="connsiteX10" fmla="*/ 77614 w 7125130"/>
                <a:gd name="connsiteY10" fmla="*/ 4349996 h 4349996"/>
                <a:gd name="connsiteX11" fmla="*/ 77614 w 7125130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23055 h 4359970"/>
                <a:gd name="connsiteX1" fmla="*/ 6790708 w 7131597"/>
                <a:gd name="connsiteY1" fmla="*/ 579369 h 4359970"/>
                <a:gd name="connsiteX2" fmla="*/ 6907833 w 7131597"/>
                <a:gd name="connsiteY2" fmla="*/ 538934 h 4359970"/>
                <a:gd name="connsiteX3" fmla="*/ 7108807 w 7131597"/>
                <a:gd name="connsiteY3" fmla="*/ 384204 h 4359970"/>
                <a:gd name="connsiteX4" fmla="*/ 7119134 w 7131597"/>
                <a:gd name="connsiteY4" fmla="*/ 220225 h 4359970"/>
                <a:gd name="connsiteX5" fmla="*/ 6966652 w 7131597"/>
                <a:gd name="connsiteY5" fmla="*/ 40026 h 4359970"/>
                <a:gd name="connsiteX6" fmla="*/ 6729208 w 7131597"/>
                <a:gd name="connsiteY6" fmla="*/ 17971 h 4359970"/>
                <a:gd name="connsiteX7" fmla="*/ 6243282 w 7131597"/>
                <a:gd name="connsiteY7" fmla="*/ 258233 h 4359970"/>
                <a:gd name="connsiteX8" fmla="*/ 3264951 w 7131597"/>
                <a:gd name="connsiteY8" fmla="*/ 1669021 h 4359970"/>
                <a:gd name="connsiteX9" fmla="*/ 321454 w 7131597"/>
                <a:gd name="connsiteY9" fmla="*/ 2609547 h 4359970"/>
                <a:gd name="connsiteX10" fmla="*/ 77614 w 7131597"/>
                <a:gd name="connsiteY10" fmla="*/ 4359970 h 4359970"/>
                <a:gd name="connsiteX11" fmla="*/ 77614 w 7131597"/>
                <a:gd name="connsiteY11" fmla="*/ 4359970 h 4359970"/>
                <a:gd name="connsiteX0" fmla="*/ 6800631 w 7131597"/>
                <a:gd name="connsiteY0" fmla="*/ 2920222 h 4357137"/>
                <a:gd name="connsiteX1" fmla="*/ 6790708 w 7131597"/>
                <a:gd name="connsiteY1" fmla="*/ 576536 h 4357137"/>
                <a:gd name="connsiteX2" fmla="*/ 6907833 w 7131597"/>
                <a:gd name="connsiteY2" fmla="*/ 536101 h 4357137"/>
                <a:gd name="connsiteX3" fmla="*/ 7108807 w 7131597"/>
                <a:gd name="connsiteY3" fmla="*/ 381371 h 4357137"/>
                <a:gd name="connsiteX4" fmla="*/ 7119134 w 7131597"/>
                <a:gd name="connsiteY4" fmla="*/ 217392 h 4357137"/>
                <a:gd name="connsiteX5" fmla="*/ 6990543 w 7131597"/>
                <a:gd name="connsiteY5" fmla="*/ 45881 h 4357137"/>
                <a:gd name="connsiteX6" fmla="*/ 6729208 w 7131597"/>
                <a:gd name="connsiteY6" fmla="*/ 15138 h 4357137"/>
                <a:gd name="connsiteX7" fmla="*/ 6243282 w 7131597"/>
                <a:gd name="connsiteY7" fmla="*/ 255400 h 4357137"/>
                <a:gd name="connsiteX8" fmla="*/ 3264951 w 7131597"/>
                <a:gd name="connsiteY8" fmla="*/ 1666188 h 4357137"/>
                <a:gd name="connsiteX9" fmla="*/ 321454 w 7131597"/>
                <a:gd name="connsiteY9" fmla="*/ 2606714 h 4357137"/>
                <a:gd name="connsiteX10" fmla="*/ 77614 w 7131597"/>
                <a:gd name="connsiteY10" fmla="*/ 4357137 h 4357137"/>
                <a:gd name="connsiteX11" fmla="*/ 77614 w 7131597"/>
                <a:gd name="connsiteY11" fmla="*/ 4357137 h 4357137"/>
                <a:gd name="connsiteX0" fmla="*/ 6800631 w 7131597"/>
                <a:gd name="connsiteY0" fmla="*/ 2920654 h 4357569"/>
                <a:gd name="connsiteX1" fmla="*/ 6790708 w 7131597"/>
                <a:gd name="connsiteY1" fmla="*/ 576968 h 4357569"/>
                <a:gd name="connsiteX2" fmla="*/ 6907833 w 7131597"/>
                <a:gd name="connsiteY2" fmla="*/ 536533 h 4357569"/>
                <a:gd name="connsiteX3" fmla="*/ 7108807 w 7131597"/>
                <a:gd name="connsiteY3" fmla="*/ 381803 h 4357569"/>
                <a:gd name="connsiteX4" fmla="*/ 7119134 w 7131597"/>
                <a:gd name="connsiteY4" fmla="*/ 217824 h 4357569"/>
                <a:gd name="connsiteX5" fmla="*/ 6990543 w 7131597"/>
                <a:gd name="connsiteY5" fmla="*/ 46313 h 4357569"/>
                <a:gd name="connsiteX6" fmla="*/ 6729208 w 7131597"/>
                <a:gd name="connsiteY6" fmla="*/ 15570 h 4357569"/>
                <a:gd name="connsiteX7" fmla="*/ 6243282 w 7131597"/>
                <a:gd name="connsiteY7" fmla="*/ 255832 h 4357569"/>
                <a:gd name="connsiteX8" fmla="*/ 3264951 w 7131597"/>
                <a:gd name="connsiteY8" fmla="*/ 1666620 h 4357569"/>
                <a:gd name="connsiteX9" fmla="*/ 321454 w 7131597"/>
                <a:gd name="connsiteY9" fmla="*/ 2607146 h 4357569"/>
                <a:gd name="connsiteX10" fmla="*/ 77614 w 7131597"/>
                <a:gd name="connsiteY10" fmla="*/ 4357569 h 4357569"/>
                <a:gd name="connsiteX11" fmla="*/ 77614 w 7131597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6436 h 4363351"/>
                <a:gd name="connsiteX1" fmla="*/ 6790708 w 7129824"/>
                <a:gd name="connsiteY1" fmla="*/ 582750 h 4363351"/>
                <a:gd name="connsiteX2" fmla="*/ 6936069 w 7129824"/>
                <a:gd name="connsiteY2" fmla="*/ 520595 h 4363351"/>
                <a:gd name="connsiteX3" fmla="*/ 7108807 w 7129824"/>
                <a:gd name="connsiteY3" fmla="*/ 387585 h 4363351"/>
                <a:gd name="connsiteX4" fmla="*/ 7119134 w 7129824"/>
                <a:gd name="connsiteY4" fmla="*/ 223606 h 4363351"/>
                <a:gd name="connsiteX5" fmla="*/ 6990543 w 7129824"/>
                <a:gd name="connsiteY5" fmla="*/ 52095 h 4363351"/>
                <a:gd name="connsiteX6" fmla="*/ 6729208 w 7129824"/>
                <a:gd name="connsiteY6" fmla="*/ 21352 h 4363351"/>
                <a:gd name="connsiteX7" fmla="*/ 6243282 w 7129824"/>
                <a:gd name="connsiteY7" fmla="*/ 261614 h 4363351"/>
                <a:gd name="connsiteX8" fmla="*/ 3264951 w 7129824"/>
                <a:gd name="connsiteY8" fmla="*/ 1672402 h 4363351"/>
                <a:gd name="connsiteX9" fmla="*/ 321454 w 7129824"/>
                <a:gd name="connsiteY9" fmla="*/ 2612928 h 4363351"/>
                <a:gd name="connsiteX10" fmla="*/ 77614 w 7129824"/>
                <a:gd name="connsiteY10" fmla="*/ 4363351 h 4363351"/>
                <a:gd name="connsiteX11" fmla="*/ 77614 w 7129824"/>
                <a:gd name="connsiteY11" fmla="*/ 4363351 h 4363351"/>
                <a:gd name="connsiteX0" fmla="*/ 6789519 w 7118712"/>
                <a:gd name="connsiteY0" fmla="*/ 2926436 h 4484695"/>
                <a:gd name="connsiteX1" fmla="*/ 6779596 w 7118712"/>
                <a:gd name="connsiteY1" fmla="*/ 582750 h 4484695"/>
                <a:gd name="connsiteX2" fmla="*/ 6924957 w 7118712"/>
                <a:gd name="connsiteY2" fmla="*/ 520595 h 4484695"/>
                <a:gd name="connsiteX3" fmla="*/ 7097695 w 7118712"/>
                <a:gd name="connsiteY3" fmla="*/ 387585 h 4484695"/>
                <a:gd name="connsiteX4" fmla="*/ 7108022 w 7118712"/>
                <a:gd name="connsiteY4" fmla="*/ 223606 h 4484695"/>
                <a:gd name="connsiteX5" fmla="*/ 6979431 w 7118712"/>
                <a:gd name="connsiteY5" fmla="*/ 52095 h 4484695"/>
                <a:gd name="connsiteX6" fmla="*/ 6718096 w 7118712"/>
                <a:gd name="connsiteY6" fmla="*/ 21352 h 4484695"/>
                <a:gd name="connsiteX7" fmla="*/ 6232170 w 7118712"/>
                <a:gd name="connsiteY7" fmla="*/ 261614 h 4484695"/>
                <a:gd name="connsiteX8" fmla="*/ 3253839 w 7118712"/>
                <a:gd name="connsiteY8" fmla="*/ 1672402 h 4484695"/>
                <a:gd name="connsiteX9" fmla="*/ 310342 w 7118712"/>
                <a:gd name="connsiteY9" fmla="*/ 2612928 h 4484695"/>
                <a:gd name="connsiteX10" fmla="*/ 66502 w 7118712"/>
                <a:gd name="connsiteY10" fmla="*/ 4363351 h 4484695"/>
                <a:gd name="connsiteX11" fmla="*/ 0 w 7118712"/>
                <a:gd name="connsiteY11" fmla="*/ 4330100 h 4484695"/>
                <a:gd name="connsiteX0" fmla="*/ 6813504 w 7142697"/>
                <a:gd name="connsiteY0" fmla="*/ 2926436 h 4330100"/>
                <a:gd name="connsiteX1" fmla="*/ 6803581 w 7142697"/>
                <a:gd name="connsiteY1" fmla="*/ 582750 h 4330100"/>
                <a:gd name="connsiteX2" fmla="*/ 6948942 w 7142697"/>
                <a:gd name="connsiteY2" fmla="*/ 520595 h 4330100"/>
                <a:gd name="connsiteX3" fmla="*/ 7121680 w 7142697"/>
                <a:gd name="connsiteY3" fmla="*/ 387585 h 4330100"/>
                <a:gd name="connsiteX4" fmla="*/ 7132007 w 7142697"/>
                <a:gd name="connsiteY4" fmla="*/ 223606 h 4330100"/>
                <a:gd name="connsiteX5" fmla="*/ 7003416 w 7142697"/>
                <a:gd name="connsiteY5" fmla="*/ 52095 h 4330100"/>
                <a:gd name="connsiteX6" fmla="*/ 6742081 w 7142697"/>
                <a:gd name="connsiteY6" fmla="*/ 21352 h 4330100"/>
                <a:gd name="connsiteX7" fmla="*/ 6256155 w 7142697"/>
                <a:gd name="connsiteY7" fmla="*/ 261614 h 4330100"/>
                <a:gd name="connsiteX8" fmla="*/ 3277824 w 7142697"/>
                <a:gd name="connsiteY8" fmla="*/ 1672402 h 4330100"/>
                <a:gd name="connsiteX9" fmla="*/ 334327 w 7142697"/>
                <a:gd name="connsiteY9" fmla="*/ 2612928 h 4330100"/>
                <a:gd name="connsiteX10" fmla="*/ 23985 w 7142697"/>
                <a:gd name="connsiteY10" fmla="*/ 4330100 h 4330100"/>
                <a:gd name="connsiteX0" fmla="*/ 6837900 w 7167093"/>
                <a:gd name="connsiteY0" fmla="*/ 2926436 h 4330100"/>
                <a:gd name="connsiteX1" fmla="*/ 6827977 w 7167093"/>
                <a:gd name="connsiteY1" fmla="*/ 582750 h 4330100"/>
                <a:gd name="connsiteX2" fmla="*/ 6973338 w 7167093"/>
                <a:gd name="connsiteY2" fmla="*/ 520595 h 4330100"/>
                <a:gd name="connsiteX3" fmla="*/ 7146076 w 7167093"/>
                <a:gd name="connsiteY3" fmla="*/ 387585 h 4330100"/>
                <a:gd name="connsiteX4" fmla="*/ 7156403 w 7167093"/>
                <a:gd name="connsiteY4" fmla="*/ 223606 h 4330100"/>
                <a:gd name="connsiteX5" fmla="*/ 7027812 w 7167093"/>
                <a:gd name="connsiteY5" fmla="*/ 52095 h 4330100"/>
                <a:gd name="connsiteX6" fmla="*/ 6766477 w 7167093"/>
                <a:gd name="connsiteY6" fmla="*/ 21352 h 4330100"/>
                <a:gd name="connsiteX7" fmla="*/ 6280551 w 7167093"/>
                <a:gd name="connsiteY7" fmla="*/ 261614 h 4330100"/>
                <a:gd name="connsiteX8" fmla="*/ 3302220 w 7167093"/>
                <a:gd name="connsiteY8" fmla="*/ 1672402 h 4330100"/>
                <a:gd name="connsiteX9" fmla="*/ 358723 w 7167093"/>
                <a:gd name="connsiteY9" fmla="*/ 2612928 h 4330100"/>
                <a:gd name="connsiteX10" fmla="*/ 48381 w 7167093"/>
                <a:gd name="connsiteY10" fmla="*/ 4330100 h 4330100"/>
                <a:gd name="connsiteX0" fmla="*/ 6479177 w 6808370"/>
                <a:gd name="connsiteY0" fmla="*/ 2926436 h 2926436"/>
                <a:gd name="connsiteX1" fmla="*/ 6469254 w 6808370"/>
                <a:gd name="connsiteY1" fmla="*/ 582750 h 2926436"/>
                <a:gd name="connsiteX2" fmla="*/ 6614615 w 6808370"/>
                <a:gd name="connsiteY2" fmla="*/ 520595 h 2926436"/>
                <a:gd name="connsiteX3" fmla="*/ 6787353 w 6808370"/>
                <a:gd name="connsiteY3" fmla="*/ 387585 h 2926436"/>
                <a:gd name="connsiteX4" fmla="*/ 6797680 w 6808370"/>
                <a:gd name="connsiteY4" fmla="*/ 223606 h 2926436"/>
                <a:gd name="connsiteX5" fmla="*/ 6669089 w 6808370"/>
                <a:gd name="connsiteY5" fmla="*/ 52095 h 2926436"/>
                <a:gd name="connsiteX6" fmla="*/ 6407754 w 6808370"/>
                <a:gd name="connsiteY6" fmla="*/ 21352 h 2926436"/>
                <a:gd name="connsiteX7" fmla="*/ 5921828 w 6808370"/>
                <a:gd name="connsiteY7" fmla="*/ 261614 h 2926436"/>
                <a:gd name="connsiteX8" fmla="*/ 2943497 w 6808370"/>
                <a:gd name="connsiteY8" fmla="*/ 1672402 h 2926436"/>
                <a:gd name="connsiteX9" fmla="*/ 0 w 6808370"/>
                <a:gd name="connsiteY9" fmla="*/ 2612928 h 2926436"/>
                <a:gd name="connsiteX0" fmla="*/ 3535680 w 3864873"/>
                <a:gd name="connsiteY0" fmla="*/ 2926436 h 2926436"/>
                <a:gd name="connsiteX1" fmla="*/ 3525757 w 3864873"/>
                <a:gd name="connsiteY1" fmla="*/ 582750 h 2926436"/>
                <a:gd name="connsiteX2" fmla="*/ 3671118 w 3864873"/>
                <a:gd name="connsiteY2" fmla="*/ 520595 h 2926436"/>
                <a:gd name="connsiteX3" fmla="*/ 3843856 w 3864873"/>
                <a:gd name="connsiteY3" fmla="*/ 387585 h 2926436"/>
                <a:gd name="connsiteX4" fmla="*/ 3854183 w 3864873"/>
                <a:gd name="connsiteY4" fmla="*/ 223606 h 2926436"/>
                <a:gd name="connsiteX5" fmla="*/ 3725592 w 3864873"/>
                <a:gd name="connsiteY5" fmla="*/ 52095 h 2926436"/>
                <a:gd name="connsiteX6" fmla="*/ 3464257 w 3864873"/>
                <a:gd name="connsiteY6" fmla="*/ 21352 h 2926436"/>
                <a:gd name="connsiteX7" fmla="*/ 2978331 w 3864873"/>
                <a:gd name="connsiteY7" fmla="*/ 261614 h 2926436"/>
                <a:gd name="connsiteX8" fmla="*/ 0 w 3864873"/>
                <a:gd name="connsiteY8" fmla="*/ 1672402 h 2926436"/>
                <a:gd name="connsiteX0" fmla="*/ 2708828 w 3038021"/>
                <a:gd name="connsiteY0" fmla="*/ 2926436 h 2926436"/>
                <a:gd name="connsiteX1" fmla="*/ 2698905 w 3038021"/>
                <a:gd name="connsiteY1" fmla="*/ 582750 h 2926436"/>
                <a:gd name="connsiteX2" fmla="*/ 2844266 w 3038021"/>
                <a:gd name="connsiteY2" fmla="*/ 520595 h 2926436"/>
                <a:gd name="connsiteX3" fmla="*/ 3017004 w 3038021"/>
                <a:gd name="connsiteY3" fmla="*/ 387585 h 2926436"/>
                <a:gd name="connsiteX4" fmla="*/ 3027331 w 3038021"/>
                <a:gd name="connsiteY4" fmla="*/ 223606 h 2926436"/>
                <a:gd name="connsiteX5" fmla="*/ 2898740 w 3038021"/>
                <a:gd name="connsiteY5" fmla="*/ 52095 h 2926436"/>
                <a:gd name="connsiteX6" fmla="*/ 2637405 w 3038021"/>
                <a:gd name="connsiteY6" fmla="*/ 21352 h 2926436"/>
                <a:gd name="connsiteX7" fmla="*/ 2151479 w 3038021"/>
                <a:gd name="connsiteY7" fmla="*/ 261614 h 2926436"/>
                <a:gd name="connsiteX8" fmla="*/ 0 w 3038021"/>
                <a:gd name="connsiteY8" fmla="*/ 1331934 h 2926436"/>
                <a:gd name="connsiteX0" fmla="*/ 2708828 w 3038021"/>
                <a:gd name="connsiteY0" fmla="*/ 2926436 h 2926436"/>
                <a:gd name="connsiteX1" fmla="*/ 2698905 w 3038021"/>
                <a:gd name="connsiteY1" fmla="*/ 582750 h 2926436"/>
                <a:gd name="connsiteX2" fmla="*/ 2844266 w 3038021"/>
                <a:gd name="connsiteY2" fmla="*/ 520595 h 2926436"/>
                <a:gd name="connsiteX3" fmla="*/ 3017004 w 3038021"/>
                <a:gd name="connsiteY3" fmla="*/ 387585 h 2926436"/>
                <a:gd name="connsiteX4" fmla="*/ 3027331 w 3038021"/>
                <a:gd name="connsiteY4" fmla="*/ 223606 h 2926436"/>
                <a:gd name="connsiteX5" fmla="*/ 2898740 w 3038021"/>
                <a:gd name="connsiteY5" fmla="*/ 52095 h 2926436"/>
                <a:gd name="connsiteX6" fmla="*/ 2637405 w 3038021"/>
                <a:gd name="connsiteY6" fmla="*/ 21352 h 2926436"/>
                <a:gd name="connsiteX7" fmla="*/ 2151479 w 3038021"/>
                <a:gd name="connsiteY7" fmla="*/ 261614 h 2926436"/>
                <a:gd name="connsiteX8" fmla="*/ 0 w 3038021"/>
                <a:gd name="connsiteY8" fmla="*/ 1331934 h 2926436"/>
                <a:gd name="connsiteX0" fmla="*/ 2436454 w 2765647"/>
                <a:gd name="connsiteY0" fmla="*/ 2926436 h 2926436"/>
                <a:gd name="connsiteX1" fmla="*/ 2426531 w 2765647"/>
                <a:gd name="connsiteY1" fmla="*/ 582750 h 2926436"/>
                <a:gd name="connsiteX2" fmla="*/ 2571892 w 2765647"/>
                <a:gd name="connsiteY2" fmla="*/ 520595 h 2926436"/>
                <a:gd name="connsiteX3" fmla="*/ 2744630 w 2765647"/>
                <a:gd name="connsiteY3" fmla="*/ 387585 h 2926436"/>
                <a:gd name="connsiteX4" fmla="*/ 2754957 w 2765647"/>
                <a:gd name="connsiteY4" fmla="*/ 223606 h 2926436"/>
                <a:gd name="connsiteX5" fmla="*/ 2626366 w 2765647"/>
                <a:gd name="connsiteY5" fmla="*/ 52095 h 2926436"/>
                <a:gd name="connsiteX6" fmla="*/ 2365031 w 2765647"/>
                <a:gd name="connsiteY6" fmla="*/ 21352 h 2926436"/>
                <a:gd name="connsiteX7" fmla="*/ 1879105 w 2765647"/>
                <a:gd name="connsiteY7" fmla="*/ 261614 h 2926436"/>
                <a:gd name="connsiteX8" fmla="*/ 0 w 2765647"/>
                <a:gd name="connsiteY8" fmla="*/ 1448666 h 2926436"/>
                <a:gd name="connsiteX0" fmla="*/ 2436454 w 2765647"/>
                <a:gd name="connsiteY0" fmla="*/ 2926436 h 2926436"/>
                <a:gd name="connsiteX1" fmla="*/ 2426531 w 2765647"/>
                <a:gd name="connsiteY1" fmla="*/ 582750 h 2926436"/>
                <a:gd name="connsiteX2" fmla="*/ 2571892 w 2765647"/>
                <a:gd name="connsiteY2" fmla="*/ 520595 h 2926436"/>
                <a:gd name="connsiteX3" fmla="*/ 2744630 w 2765647"/>
                <a:gd name="connsiteY3" fmla="*/ 387585 h 2926436"/>
                <a:gd name="connsiteX4" fmla="*/ 2754957 w 2765647"/>
                <a:gd name="connsiteY4" fmla="*/ 223606 h 2926436"/>
                <a:gd name="connsiteX5" fmla="*/ 2626366 w 2765647"/>
                <a:gd name="connsiteY5" fmla="*/ 52095 h 2926436"/>
                <a:gd name="connsiteX6" fmla="*/ 2365031 w 2765647"/>
                <a:gd name="connsiteY6" fmla="*/ 21352 h 2926436"/>
                <a:gd name="connsiteX7" fmla="*/ 1879105 w 2765647"/>
                <a:gd name="connsiteY7" fmla="*/ 261614 h 2926436"/>
                <a:gd name="connsiteX8" fmla="*/ 0 w 2765647"/>
                <a:gd name="connsiteY8" fmla="*/ 1448666 h 2926436"/>
                <a:gd name="connsiteX0" fmla="*/ 2436454 w 2765647"/>
                <a:gd name="connsiteY0" fmla="*/ 2914447 h 2914447"/>
                <a:gd name="connsiteX1" fmla="*/ 2426531 w 2765647"/>
                <a:gd name="connsiteY1" fmla="*/ 570761 h 2914447"/>
                <a:gd name="connsiteX2" fmla="*/ 2571892 w 2765647"/>
                <a:gd name="connsiteY2" fmla="*/ 508606 h 2914447"/>
                <a:gd name="connsiteX3" fmla="*/ 2744630 w 2765647"/>
                <a:gd name="connsiteY3" fmla="*/ 375596 h 2914447"/>
                <a:gd name="connsiteX4" fmla="*/ 2754957 w 2765647"/>
                <a:gd name="connsiteY4" fmla="*/ 211617 h 2914447"/>
                <a:gd name="connsiteX5" fmla="*/ 2626366 w 2765647"/>
                <a:gd name="connsiteY5" fmla="*/ 40106 h 2914447"/>
                <a:gd name="connsiteX6" fmla="*/ 2365031 w 2765647"/>
                <a:gd name="connsiteY6" fmla="*/ 9363 h 2914447"/>
                <a:gd name="connsiteX7" fmla="*/ 1738934 w 2765647"/>
                <a:gd name="connsiteY7" fmla="*/ 165522 h 2914447"/>
                <a:gd name="connsiteX8" fmla="*/ 0 w 2765647"/>
                <a:gd name="connsiteY8" fmla="*/ 1436677 h 2914447"/>
                <a:gd name="connsiteX0" fmla="*/ 2436454 w 2765647"/>
                <a:gd name="connsiteY0" fmla="*/ 2914447 h 2914447"/>
                <a:gd name="connsiteX1" fmla="*/ 2426531 w 2765647"/>
                <a:gd name="connsiteY1" fmla="*/ 570761 h 2914447"/>
                <a:gd name="connsiteX2" fmla="*/ 2571892 w 2765647"/>
                <a:gd name="connsiteY2" fmla="*/ 508606 h 2914447"/>
                <a:gd name="connsiteX3" fmla="*/ 2744630 w 2765647"/>
                <a:gd name="connsiteY3" fmla="*/ 375596 h 2914447"/>
                <a:gd name="connsiteX4" fmla="*/ 2754957 w 2765647"/>
                <a:gd name="connsiteY4" fmla="*/ 211617 h 2914447"/>
                <a:gd name="connsiteX5" fmla="*/ 2626366 w 2765647"/>
                <a:gd name="connsiteY5" fmla="*/ 40106 h 2914447"/>
                <a:gd name="connsiteX6" fmla="*/ 2365031 w 2765647"/>
                <a:gd name="connsiteY6" fmla="*/ 9363 h 2914447"/>
                <a:gd name="connsiteX7" fmla="*/ 1738934 w 2765647"/>
                <a:gd name="connsiteY7" fmla="*/ 165522 h 2914447"/>
                <a:gd name="connsiteX8" fmla="*/ 0 w 2765647"/>
                <a:gd name="connsiteY8" fmla="*/ 1436677 h 2914447"/>
                <a:gd name="connsiteX0" fmla="*/ 2436454 w 2765647"/>
                <a:gd name="connsiteY0" fmla="*/ 2914447 h 2914447"/>
                <a:gd name="connsiteX1" fmla="*/ 2426531 w 2765647"/>
                <a:gd name="connsiteY1" fmla="*/ 570761 h 2914447"/>
                <a:gd name="connsiteX2" fmla="*/ 2571892 w 2765647"/>
                <a:gd name="connsiteY2" fmla="*/ 508606 h 2914447"/>
                <a:gd name="connsiteX3" fmla="*/ 2744630 w 2765647"/>
                <a:gd name="connsiteY3" fmla="*/ 375596 h 2914447"/>
                <a:gd name="connsiteX4" fmla="*/ 2754957 w 2765647"/>
                <a:gd name="connsiteY4" fmla="*/ 211617 h 2914447"/>
                <a:gd name="connsiteX5" fmla="*/ 2626366 w 2765647"/>
                <a:gd name="connsiteY5" fmla="*/ 40106 h 2914447"/>
                <a:gd name="connsiteX6" fmla="*/ 2365031 w 2765647"/>
                <a:gd name="connsiteY6" fmla="*/ 9363 h 2914447"/>
                <a:gd name="connsiteX7" fmla="*/ 1738934 w 2765647"/>
                <a:gd name="connsiteY7" fmla="*/ 165522 h 2914447"/>
                <a:gd name="connsiteX8" fmla="*/ 0 w 2765647"/>
                <a:gd name="connsiteY8" fmla="*/ 1436677 h 2914447"/>
                <a:gd name="connsiteX0" fmla="*/ 2436454 w 2765647"/>
                <a:gd name="connsiteY0" fmla="*/ 2934230 h 2934230"/>
                <a:gd name="connsiteX1" fmla="*/ 2426531 w 2765647"/>
                <a:gd name="connsiteY1" fmla="*/ 590544 h 2934230"/>
                <a:gd name="connsiteX2" fmla="*/ 2571892 w 2765647"/>
                <a:gd name="connsiteY2" fmla="*/ 528389 h 2934230"/>
                <a:gd name="connsiteX3" fmla="*/ 2744630 w 2765647"/>
                <a:gd name="connsiteY3" fmla="*/ 395379 h 2934230"/>
                <a:gd name="connsiteX4" fmla="*/ 2754957 w 2765647"/>
                <a:gd name="connsiteY4" fmla="*/ 231400 h 2934230"/>
                <a:gd name="connsiteX5" fmla="*/ 2626366 w 2765647"/>
                <a:gd name="connsiteY5" fmla="*/ 59889 h 2934230"/>
                <a:gd name="connsiteX6" fmla="*/ 2365031 w 2765647"/>
                <a:gd name="connsiteY6" fmla="*/ 6031 h 2934230"/>
                <a:gd name="connsiteX7" fmla="*/ 1738934 w 2765647"/>
                <a:gd name="connsiteY7" fmla="*/ 185305 h 2934230"/>
                <a:gd name="connsiteX8" fmla="*/ 0 w 2765647"/>
                <a:gd name="connsiteY8" fmla="*/ 1456460 h 2934230"/>
                <a:gd name="connsiteX0" fmla="*/ 2436454 w 2765647"/>
                <a:gd name="connsiteY0" fmla="*/ 2934230 h 2934230"/>
                <a:gd name="connsiteX1" fmla="*/ 2426531 w 2765647"/>
                <a:gd name="connsiteY1" fmla="*/ 590544 h 2934230"/>
                <a:gd name="connsiteX2" fmla="*/ 2571892 w 2765647"/>
                <a:gd name="connsiteY2" fmla="*/ 528389 h 2934230"/>
                <a:gd name="connsiteX3" fmla="*/ 2744630 w 2765647"/>
                <a:gd name="connsiteY3" fmla="*/ 395379 h 2934230"/>
                <a:gd name="connsiteX4" fmla="*/ 2754957 w 2765647"/>
                <a:gd name="connsiteY4" fmla="*/ 231400 h 2934230"/>
                <a:gd name="connsiteX5" fmla="*/ 2626366 w 2765647"/>
                <a:gd name="connsiteY5" fmla="*/ 59889 h 2934230"/>
                <a:gd name="connsiteX6" fmla="*/ 2365031 w 2765647"/>
                <a:gd name="connsiteY6" fmla="*/ 6031 h 2934230"/>
                <a:gd name="connsiteX7" fmla="*/ 1738934 w 2765647"/>
                <a:gd name="connsiteY7" fmla="*/ 185305 h 2934230"/>
                <a:gd name="connsiteX8" fmla="*/ 0 w 2765647"/>
                <a:gd name="connsiteY8" fmla="*/ 1456460 h 2934230"/>
                <a:gd name="connsiteX0" fmla="*/ 2436454 w 2765647"/>
                <a:gd name="connsiteY0" fmla="*/ 2934230 h 2934230"/>
                <a:gd name="connsiteX1" fmla="*/ 2426531 w 2765647"/>
                <a:gd name="connsiteY1" fmla="*/ 590544 h 2934230"/>
                <a:gd name="connsiteX2" fmla="*/ 2571892 w 2765647"/>
                <a:gd name="connsiteY2" fmla="*/ 528389 h 2934230"/>
                <a:gd name="connsiteX3" fmla="*/ 2744630 w 2765647"/>
                <a:gd name="connsiteY3" fmla="*/ 395379 h 2934230"/>
                <a:gd name="connsiteX4" fmla="*/ 2754957 w 2765647"/>
                <a:gd name="connsiteY4" fmla="*/ 231400 h 2934230"/>
                <a:gd name="connsiteX5" fmla="*/ 2626366 w 2765647"/>
                <a:gd name="connsiteY5" fmla="*/ 59889 h 2934230"/>
                <a:gd name="connsiteX6" fmla="*/ 2365031 w 2765647"/>
                <a:gd name="connsiteY6" fmla="*/ 6031 h 2934230"/>
                <a:gd name="connsiteX7" fmla="*/ 1738934 w 2765647"/>
                <a:gd name="connsiteY7" fmla="*/ 185305 h 2934230"/>
                <a:gd name="connsiteX8" fmla="*/ 0 w 2765647"/>
                <a:gd name="connsiteY8" fmla="*/ 1456460 h 2934230"/>
                <a:gd name="connsiteX0" fmla="*/ 2436454 w 2765647"/>
                <a:gd name="connsiteY0" fmla="*/ 2929837 h 2929837"/>
                <a:gd name="connsiteX1" fmla="*/ 2426531 w 2765647"/>
                <a:gd name="connsiteY1" fmla="*/ 586151 h 2929837"/>
                <a:gd name="connsiteX2" fmla="*/ 2571892 w 2765647"/>
                <a:gd name="connsiteY2" fmla="*/ 523996 h 2929837"/>
                <a:gd name="connsiteX3" fmla="*/ 2744630 w 2765647"/>
                <a:gd name="connsiteY3" fmla="*/ 390986 h 2929837"/>
                <a:gd name="connsiteX4" fmla="*/ 2754957 w 2765647"/>
                <a:gd name="connsiteY4" fmla="*/ 227007 h 2929837"/>
                <a:gd name="connsiteX5" fmla="*/ 2626366 w 2765647"/>
                <a:gd name="connsiteY5" fmla="*/ 55496 h 2929837"/>
                <a:gd name="connsiteX6" fmla="*/ 2365031 w 2765647"/>
                <a:gd name="connsiteY6" fmla="*/ 1638 h 2929837"/>
                <a:gd name="connsiteX7" fmla="*/ 1715818 w 2765647"/>
                <a:gd name="connsiteY7" fmla="*/ 105786 h 2929837"/>
                <a:gd name="connsiteX8" fmla="*/ 0 w 2765647"/>
                <a:gd name="connsiteY8" fmla="*/ 1452067 h 2929837"/>
                <a:gd name="connsiteX0" fmla="*/ 2436454 w 2765647"/>
                <a:gd name="connsiteY0" fmla="*/ 2929837 h 2929837"/>
                <a:gd name="connsiteX1" fmla="*/ 2426531 w 2765647"/>
                <a:gd name="connsiteY1" fmla="*/ 586151 h 2929837"/>
                <a:gd name="connsiteX2" fmla="*/ 2571892 w 2765647"/>
                <a:gd name="connsiteY2" fmla="*/ 523996 h 2929837"/>
                <a:gd name="connsiteX3" fmla="*/ 2744630 w 2765647"/>
                <a:gd name="connsiteY3" fmla="*/ 390986 h 2929837"/>
                <a:gd name="connsiteX4" fmla="*/ 2754957 w 2765647"/>
                <a:gd name="connsiteY4" fmla="*/ 227007 h 2929837"/>
                <a:gd name="connsiteX5" fmla="*/ 2626366 w 2765647"/>
                <a:gd name="connsiteY5" fmla="*/ 55496 h 2929837"/>
                <a:gd name="connsiteX6" fmla="*/ 2365031 w 2765647"/>
                <a:gd name="connsiteY6" fmla="*/ 1638 h 2929837"/>
                <a:gd name="connsiteX7" fmla="*/ 1715818 w 2765647"/>
                <a:gd name="connsiteY7" fmla="*/ 105786 h 2929837"/>
                <a:gd name="connsiteX8" fmla="*/ 0 w 2765647"/>
                <a:gd name="connsiteY8" fmla="*/ 1452067 h 2929837"/>
                <a:gd name="connsiteX0" fmla="*/ 2436454 w 2765647"/>
                <a:gd name="connsiteY0" fmla="*/ 2929837 h 2929837"/>
                <a:gd name="connsiteX1" fmla="*/ 2426531 w 2765647"/>
                <a:gd name="connsiteY1" fmla="*/ 586151 h 2929837"/>
                <a:gd name="connsiteX2" fmla="*/ 2571892 w 2765647"/>
                <a:gd name="connsiteY2" fmla="*/ 523996 h 2929837"/>
                <a:gd name="connsiteX3" fmla="*/ 2744630 w 2765647"/>
                <a:gd name="connsiteY3" fmla="*/ 390986 h 2929837"/>
                <a:gd name="connsiteX4" fmla="*/ 2754957 w 2765647"/>
                <a:gd name="connsiteY4" fmla="*/ 227007 h 2929837"/>
                <a:gd name="connsiteX5" fmla="*/ 2626366 w 2765647"/>
                <a:gd name="connsiteY5" fmla="*/ 55496 h 2929837"/>
                <a:gd name="connsiteX6" fmla="*/ 2365031 w 2765647"/>
                <a:gd name="connsiteY6" fmla="*/ 1638 h 2929837"/>
                <a:gd name="connsiteX7" fmla="*/ 1715818 w 2765647"/>
                <a:gd name="connsiteY7" fmla="*/ 105786 h 2929837"/>
                <a:gd name="connsiteX8" fmla="*/ 0 w 2765647"/>
                <a:gd name="connsiteY8" fmla="*/ 1452067 h 2929837"/>
                <a:gd name="connsiteX0" fmla="*/ 2378665 w 2707858"/>
                <a:gd name="connsiteY0" fmla="*/ 2929837 h 2929837"/>
                <a:gd name="connsiteX1" fmla="*/ 2368742 w 2707858"/>
                <a:gd name="connsiteY1" fmla="*/ 586151 h 2929837"/>
                <a:gd name="connsiteX2" fmla="*/ 2514103 w 2707858"/>
                <a:gd name="connsiteY2" fmla="*/ 523996 h 2929837"/>
                <a:gd name="connsiteX3" fmla="*/ 2686841 w 2707858"/>
                <a:gd name="connsiteY3" fmla="*/ 390986 h 2929837"/>
                <a:gd name="connsiteX4" fmla="*/ 2697168 w 2707858"/>
                <a:gd name="connsiteY4" fmla="*/ 227007 h 2929837"/>
                <a:gd name="connsiteX5" fmla="*/ 2568577 w 2707858"/>
                <a:gd name="connsiteY5" fmla="*/ 55496 h 2929837"/>
                <a:gd name="connsiteX6" fmla="*/ 2307242 w 2707858"/>
                <a:gd name="connsiteY6" fmla="*/ 1638 h 2929837"/>
                <a:gd name="connsiteX7" fmla="*/ 1658029 w 2707858"/>
                <a:gd name="connsiteY7" fmla="*/ 105786 h 2929837"/>
                <a:gd name="connsiteX8" fmla="*/ 0 w 2707858"/>
                <a:gd name="connsiteY8" fmla="*/ 799046 h 2929837"/>
                <a:gd name="connsiteX0" fmla="*/ 2378665 w 2707858"/>
                <a:gd name="connsiteY0" fmla="*/ 2935351 h 2935351"/>
                <a:gd name="connsiteX1" fmla="*/ 2368742 w 2707858"/>
                <a:gd name="connsiteY1" fmla="*/ 591665 h 2935351"/>
                <a:gd name="connsiteX2" fmla="*/ 2514103 w 2707858"/>
                <a:gd name="connsiteY2" fmla="*/ 529510 h 2935351"/>
                <a:gd name="connsiteX3" fmla="*/ 2686841 w 2707858"/>
                <a:gd name="connsiteY3" fmla="*/ 396500 h 2935351"/>
                <a:gd name="connsiteX4" fmla="*/ 2697168 w 2707858"/>
                <a:gd name="connsiteY4" fmla="*/ 232521 h 2935351"/>
                <a:gd name="connsiteX5" fmla="*/ 2568577 w 2707858"/>
                <a:gd name="connsiteY5" fmla="*/ 61010 h 2935351"/>
                <a:gd name="connsiteX6" fmla="*/ 2307242 w 2707858"/>
                <a:gd name="connsiteY6" fmla="*/ 7152 h 2935351"/>
                <a:gd name="connsiteX7" fmla="*/ 1386419 w 2707858"/>
                <a:gd name="connsiteY7" fmla="*/ 203763 h 2935351"/>
                <a:gd name="connsiteX8" fmla="*/ 0 w 2707858"/>
                <a:gd name="connsiteY8" fmla="*/ 804560 h 2935351"/>
                <a:gd name="connsiteX0" fmla="*/ 2378665 w 2707858"/>
                <a:gd name="connsiteY0" fmla="*/ 2935351 h 2935351"/>
                <a:gd name="connsiteX1" fmla="*/ 2368742 w 2707858"/>
                <a:gd name="connsiteY1" fmla="*/ 591665 h 2935351"/>
                <a:gd name="connsiteX2" fmla="*/ 2514103 w 2707858"/>
                <a:gd name="connsiteY2" fmla="*/ 529510 h 2935351"/>
                <a:gd name="connsiteX3" fmla="*/ 2686841 w 2707858"/>
                <a:gd name="connsiteY3" fmla="*/ 396500 h 2935351"/>
                <a:gd name="connsiteX4" fmla="*/ 2697168 w 2707858"/>
                <a:gd name="connsiteY4" fmla="*/ 232521 h 2935351"/>
                <a:gd name="connsiteX5" fmla="*/ 2568577 w 2707858"/>
                <a:gd name="connsiteY5" fmla="*/ 61010 h 2935351"/>
                <a:gd name="connsiteX6" fmla="*/ 2307242 w 2707858"/>
                <a:gd name="connsiteY6" fmla="*/ 7152 h 2935351"/>
                <a:gd name="connsiteX7" fmla="*/ 1386419 w 2707858"/>
                <a:gd name="connsiteY7" fmla="*/ 203763 h 2935351"/>
                <a:gd name="connsiteX8" fmla="*/ 0 w 2707858"/>
                <a:gd name="connsiteY8" fmla="*/ 804560 h 2935351"/>
                <a:gd name="connsiteX0" fmla="*/ 2378665 w 2707858"/>
                <a:gd name="connsiteY0" fmla="*/ 2937657 h 2937657"/>
                <a:gd name="connsiteX1" fmla="*/ 2368742 w 2707858"/>
                <a:gd name="connsiteY1" fmla="*/ 593971 h 2937657"/>
                <a:gd name="connsiteX2" fmla="*/ 2514103 w 2707858"/>
                <a:gd name="connsiteY2" fmla="*/ 531816 h 2937657"/>
                <a:gd name="connsiteX3" fmla="*/ 2686841 w 2707858"/>
                <a:gd name="connsiteY3" fmla="*/ 398806 h 2937657"/>
                <a:gd name="connsiteX4" fmla="*/ 2697168 w 2707858"/>
                <a:gd name="connsiteY4" fmla="*/ 234827 h 2937657"/>
                <a:gd name="connsiteX5" fmla="*/ 2568577 w 2707858"/>
                <a:gd name="connsiteY5" fmla="*/ 63316 h 2937657"/>
                <a:gd name="connsiteX6" fmla="*/ 2307242 w 2707858"/>
                <a:gd name="connsiteY6" fmla="*/ 9458 h 2937657"/>
                <a:gd name="connsiteX7" fmla="*/ 1317072 w 2707858"/>
                <a:gd name="connsiteY7" fmla="*/ 240742 h 2937657"/>
                <a:gd name="connsiteX8" fmla="*/ 0 w 2707858"/>
                <a:gd name="connsiteY8" fmla="*/ 806866 h 2937657"/>
                <a:gd name="connsiteX0" fmla="*/ 2378665 w 2707858"/>
                <a:gd name="connsiteY0" fmla="*/ 2927529 h 2927529"/>
                <a:gd name="connsiteX1" fmla="*/ 2368742 w 2707858"/>
                <a:gd name="connsiteY1" fmla="*/ 583843 h 2927529"/>
                <a:gd name="connsiteX2" fmla="*/ 2514103 w 2707858"/>
                <a:gd name="connsiteY2" fmla="*/ 521688 h 2927529"/>
                <a:gd name="connsiteX3" fmla="*/ 2686841 w 2707858"/>
                <a:gd name="connsiteY3" fmla="*/ 388678 h 2927529"/>
                <a:gd name="connsiteX4" fmla="*/ 2697168 w 2707858"/>
                <a:gd name="connsiteY4" fmla="*/ 224699 h 2927529"/>
                <a:gd name="connsiteX5" fmla="*/ 2568577 w 2707858"/>
                <a:gd name="connsiteY5" fmla="*/ 53188 h 2927529"/>
                <a:gd name="connsiteX6" fmla="*/ 2243674 w 2707858"/>
                <a:gd name="connsiteY6" fmla="*/ 10888 h 2927529"/>
                <a:gd name="connsiteX7" fmla="*/ 1317072 w 2707858"/>
                <a:gd name="connsiteY7" fmla="*/ 230614 h 2927529"/>
                <a:gd name="connsiteX8" fmla="*/ 0 w 2707858"/>
                <a:gd name="connsiteY8" fmla="*/ 796738 h 2927529"/>
                <a:gd name="connsiteX0" fmla="*/ 2378665 w 2707858"/>
                <a:gd name="connsiteY0" fmla="*/ 2926225 h 2926225"/>
                <a:gd name="connsiteX1" fmla="*/ 2368742 w 2707858"/>
                <a:gd name="connsiteY1" fmla="*/ 582539 h 2926225"/>
                <a:gd name="connsiteX2" fmla="*/ 2514103 w 2707858"/>
                <a:gd name="connsiteY2" fmla="*/ 520384 h 2926225"/>
                <a:gd name="connsiteX3" fmla="*/ 2686841 w 2707858"/>
                <a:gd name="connsiteY3" fmla="*/ 387374 h 2926225"/>
                <a:gd name="connsiteX4" fmla="*/ 2697168 w 2707858"/>
                <a:gd name="connsiteY4" fmla="*/ 223395 h 2926225"/>
                <a:gd name="connsiteX5" fmla="*/ 2568577 w 2707858"/>
                <a:gd name="connsiteY5" fmla="*/ 51884 h 2926225"/>
                <a:gd name="connsiteX6" fmla="*/ 2243674 w 2707858"/>
                <a:gd name="connsiteY6" fmla="*/ 9584 h 2926225"/>
                <a:gd name="connsiteX7" fmla="*/ 1288177 w 2707858"/>
                <a:gd name="connsiteY7" fmla="*/ 84837 h 2926225"/>
                <a:gd name="connsiteX8" fmla="*/ 0 w 2707858"/>
                <a:gd name="connsiteY8" fmla="*/ 795434 h 2926225"/>
                <a:gd name="connsiteX0" fmla="*/ 2378665 w 2707858"/>
                <a:gd name="connsiteY0" fmla="*/ 2917902 h 2917902"/>
                <a:gd name="connsiteX1" fmla="*/ 2368742 w 2707858"/>
                <a:gd name="connsiteY1" fmla="*/ 574216 h 2917902"/>
                <a:gd name="connsiteX2" fmla="*/ 2514103 w 2707858"/>
                <a:gd name="connsiteY2" fmla="*/ 512061 h 2917902"/>
                <a:gd name="connsiteX3" fmla="*/ 2686841 w 2707858"/>
                <a:gd name="connsiteY3" fmla="*/ 379051 h 2917902"/>
                <a:gd name="connsiteX4" fmla="*/ 2697168 w 2707858"/>
                <a:gd name="connsiteY4" fmla="*/ 215072 h 2917902"/>
                <a:gd name="connsiteX5" fmla="*/ 2568577 w 2707858"/>
                <a:gd name="connsiteY5" fmla="*/ 43561 h 2917902"/>
                <a:gd name="connsiteX6" fmla="*/ 2243674 w 2707858"/>
                <a:gd name="connsiteY6" fmla="*/ 1261 h 2917902"/>
                <a:gd name="connsiteX7" fmla="*/ 1288177 w 2707858"/>
                <a:gd name="connsiteY7" fmla="*/ 76514 h 2917902"/>
                <a:gd name="connsiteX8" fmla="*/ 0 w 2707858"/>
                <a:gd name="connsiteY8" fmla="*/ 787111 h 2917902"/>
                <a:gd name="connsiteX0" fmla="*/ 2378665 w 2707858"/>
                <a:gd name="connsiteY0" fmla="*/ 2923474 h 2923474"/>
                <a:gd name="connsiteX1" fmla="*/ 2368742 w 2707858"/>
                <a:gd name="connsiteY1" fmla="*/ 579788 h 2923474"/>
                <a:gd name="connsiteX2" fmla="*/ 2514103 w 2707858"/>
                <a:gd name="connsiteY2" fmla="*/ 517633 h 2923474"/>
                <a:gd name="connsiteX3" fmla="*/ 2686841 w 2707858"/>
                <a:gd name="connsiteY3" fmla="*/ 384623 h 2923474"/>
                <a:gd name="connsiteX4" fmla="*/ 2697168 w 2707858"/>
                <a:gd name="connsiteY4" fmla="*/ 220644 h 2923474"/>
                <a:gd name="connsiteX5" fmla="*/ 2568577 w 2707858"/>
                <a:gd name="connsiteY5" fmla="*/ 49133 h 2923474"/>
                <a:gd name="connsiteX6" fmla="*/ 2243674 w 2707858"/>
                <a:gd name="connsiteY6" fmla="*/ 6833 h 2923474"/>
                <a:gd name="connsiteX7" fmla="*/ 1270841 w 2707858"/>
                <a:gd name="connsiteY7" fmla="*/ 168770 h 2923474"/>
                <a:gd name="connsiteX8" fmla="*/ 0 w 2707858"/>
                <a:gd name="connsiteY8" fmla="*/ 792683 h 2923474"/>
                <a:gd name="connsiteX0" fmla="*/ 2343992 w 2673185"/>
                <a:gd name="connsiteY0" fmla="*/ 2923474 h 2923474"/>
                <a:gd name="connsiteX1" fmla="*/ 2334069 w 2673185"/>
                <a:gd name="connsiteY1" fmla="*/ 579788 h 2923474"/>
                <a:gd name="connsiteX2" fmla="*/ 2479430 w 2673185"/>
                <a:gd name="connsiteY2" fmla="*/ 517633 h 2923474"/>
                <a:gd name="connsiteX3" fmla="*/ 2652168 w 2673185"/>
                <a:gd name="connsiteY3" fmla="*/ 384623 h 2923474"/>
                <a:gd name="connsiteX4" fmla="*/ 2662495 w 2673185"/>
                <a:gd name="connsiteY4" fmla="*/ 220644 h 2923474"/>
                <a:gd name="connsiteX5" fmla="*/ 2533904 w 2673185"/>
                <a:gd name="connsiteY5" fmla="*/ 49133 h 2923474"/>
                <a:gd name="connsiteX6" fmla="*/ 2209001 w 2673185"/>
                <a:gd name="connsiteY6" fmla="*/ 6833 h 2923474"/>
                <a:gd name="connsiteX7" fmla="*/ 1236168 w 2673185"/>
                <a:gd name="connsiteY7" fmla="*/ 168770 h 2923474"/>
                <a:gd name="connsiteX8" fmla="*/ 0 w 2673185"/>
                <a:gd name="connsiteY8" fmla="*/ 521073 h 2923474"/>
                <a:gd name="connsiteX0" fmla="*/ 2343992 w 2673185"/>
                <a:gd name="connsiteY0" fmla="*/ 2923474 h 2923474"/>
                <a:gd name="connsiteX1" fmla="*/ 2334069 w 2673185"/>
                <a:gd name="connsiteY1" fmla="*/ 579788 h 2923474"/>
                <a:gd name="connsiteX2" fmla="*/ 2479430 w 2673185"/>
                <a:gd name="connsiteY2" fmla="*/ 517633 h 2923474"/>
                <a:gd name="connsiteX3" fmla="*/ 2652168 w 2673185"/>
                <a:gd name="connsiteY3" fmla="*/ 384623 h 2923474"/>
                <a:gd name="connsiteX4" fmla="*/ 2662495 w 2673185"/>
                <a:gd name="connsiteY4" fmla="*/ 220644 h 2923474"/>
                <a:gd name="connsiteX5" fmla="*/ 2533904 w 2673185"/>
                <a:gd name="connsiteY5" fmla="*/ 49133 h 2923474"/>
                <a:gd name="connsiteX6" fmla="*/ 2209001 w 2673185"/>
                <a:gd name="connsiteY6" fmla="*/ 6833 h 2923474"/>
                <a:gd name="connsiteX7" fmla="*/ 1236168 w 2673185"/>
                <a:gd name="connsiteY7" fmla="*/ 168770 h 2923474"/>
                <a:gd name="connsiteX8" fmla="*/ 0 w 2673185"/>
                <a:gd name="connsiteY8" fmla="*/ 521073 h 2923474"/>
                <a:gd name="connsiteX0" fmla="*/ 2343992 w 2673185"/>
                <a:gd name="connsiteY0" fmla="*/ 2924274 h 2924274"/>
                <a:gd name="connsiteX1" fmla="*/ 2334069 w 2673185"/>
                <a:gd name="connsiteY1" fmla="*/ 580588 h 2924274"/>
                <a:gd name="connsiteX2" fmla="*/ 2479430 w 2673185"/>
                <a:gd name="connsiteY2" fmla="*/ 518433 h 2924274"/>
                <a:gd name="connsiteX3" fmla="*/ 2652168 w 2673185"/>
                <a:gd name="connsiteY3" fmla="*/ 385423 h 2924274"/>
                <a:gd name="connsiteX4" fmla="*/ 2662495 w 2673185"/>
                <a:gd name="connsiteY4" fmla="*/ 221444 h 2924274"/>
                <a:gd name="connsiteX5" fmla="*/ 2533904 w 2673185"/>
                <a:gd name="connsiteY5" fmla="*/ 49933 h 2924274"/>
                <a:gd name="connsiteX6" fmla="*/ 2209001 w 2673185"/>
                <a:gd name="connsiteY6" fmla="*/ 7633 h 2924274"/>
                <a:gd name="connsiteX7" fmla="*/ 1345967 w 2673185"/>
                <a:gd name="connsiteY7" fmla="*/ 181128 h 2924274"/>
                <a:gd name="connsiteX8" fmla="*/ 0 w 2673185"/>
                <a:gd name="connsiteY8" fmla="*/ 521873 h 2924274"/>
                <a:gd name="connsiteX0" fmla="*/ 2343992 w 2673185"/>
                <a:gd name="connsiteY0" fmla="*/ 2924274 h 2924274"/>
                <a:gd name="connsiteX1" fmla="*/ 2334069 w 2673185"/>
                <a:gd name="connsiteY1" fmla="*/ 580588 h 2924274"/>
                <a:gd name="connsiteX2" fmla="*/ 2479430 w 2673185"/>
                <a:gd name="connsiteY2" fmla="*/ 518433 h 2924274"/>
                <a:gd name="connsiteX3" fmla="*/ 2652168 w 2673185"/>
                <a:gd name="connsiteY3" fmla="*/ 385423 h 2924274"/>
                <a:gd name="connsiteX4" fmla="*/ 2662495 w 2673185"/>
                <a:gd name="connsiteY4" fmla="*/ 221444 h 2924274"/>
                <a:gd name="connsiteX5" fmla="*/ 2533904 w 2673185"/>
                <a:gd name="connsiteY5" fmla="*/ 49933 h 2924274"/>
                <a:gd name="connsiteX6" fmla="*/ 2209001 w 2673185"/>
                <a:gd name="connsiteY6" fmla="*/ 7633 h 2924274"/>
                <a:gd name="connsiteX7" fmla="*/ 1345967 w 2673185"/>
                <a:gd name="connsiteY7" fmla="*/ 181128 h 2924274"/>
                <a:gd name="connsiteX8" fmla="*/ 0 w 2673185"/>
                <a:gd name="connsiteY8" fmla="*/ 521873 h 292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185" h="2924274">
                  <a:moveTo>
                    <a:pt x="2343992" y="2924274"/>
                  </a:moveTo>
                  <a:cubicBezTo>
                    <a:pt x="2345095" y="2551381"/>
                    <a:pt x="2331166" y="963765"/>
                    <a:pt x="2334069" y="580588"/>
                  </a:cubicBezTo>
                  <a:cubicBezTo>
                    <a:pt x="2436664" y="535174"/>
                    <a:pt x="2430758" y="542272"/>
                    <a:pt x="2479430" y="518433"/>
                  </a:cubicBezTo>
                  <a:cubicBezTo>
                    <a:pt x="2528102" y="494594"/>
                    <a:pt x="2621657" y="434921"/>
                    <a:pt x="2652168" y="385423"/>
                  </a:cubicBezTo>
                  <a:cubicBezTo>
                    <a:pt x="2682679" y="335925"/>
                    <a:pt x="2674241" y="271929"/>
                    <a:pt x="2662495" y="221444"/>
                  </a:cubicBezTo>
                  <a:cubicBezTo>
                    <a:pt x="2634210" y="144969"/>
                    <a:pt x="2609486" y="85568"/>
                    <a:pt x="2533904" y="49933"/>
                  </a:cubicBezTo>
                  <a:cubicBezTo>
                    <a:pt x="2458322" y="14298"/>
                    <a:pt x="2406991" y="-14233"/>
                    <a:pt x="2209001" y="7633"/>
                  </a:cubicBezTo>
                  <a:cubicBezTo>
                    <a:pt x="2011012" y="29499"/>
                    <a:pt x="1708355" y="170546"/>
                    <a:pt x="1345967" y="181128"/>
                  </a:cubicBezTo>
                  <a:cubicBezTo>
                    <a:pt x="983579" y="191710"/>
                    <a:pt x="33661" y="-122931"/>
                    <a:pt x="0" y="521873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7382352" y="5669089"/>
                <a:ext cx="483178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Drátky o průměru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 smtClean="0"/>
                  <a:t>chromelu a alumelu termočlánku typu K snesou trvalý ohřev dle normy   </a:t>
                </a:r>
                <a:r>
                  <a:rPr lang="cs-CZ" sz="1600" dirty="0"/>
                  <a:t>DIN </a:t>
                </a:r>
                <a:r>
                  <a:rPr lang="cs-CZ" sz="1600" dirty="0" smtClean="0"/>
                  <a:t>43712 max.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600 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cs-CZ" sz="1600" dirty="0" smtClean="0"/>
                  <a:t>, max. teplota termočlánku </a:t>
                </a:r>
                <a:r>
                  <a:rPr lang="cs-CZ" sz="1600" dirty="0"/>
                  <a:t>K </a:t>
                </a:r>
                <a:r>
                  <a:rPr lang="cs-CZ" sz="1600" dirty="0" smtClean="0"/>
                  <a:t>je krátkodobě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1250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16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352" y="5669089"/>
                <a:ext cx="4831785" cy="1354217"/>
              </a:xfrm>
              <a:prstGeom prst="rect">
                <a:avLst/>
              </a:prstGeom>
              <a:blipFill>
                <a:blip r:embed="rId3"/>
                <a:stretch>
                  <a:fillRect l="-631" t="-1351" r="-6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Skupina 32"/>
          <p:cNvGrpSpPr/>
          <p:nvPr/>
        </p:nvGrpSpPr>
        <p:grpSpPr>
          <a:xfrm>
            <a:off x="7324095" y="4594397"/>
            <a:ext cx="746942" cy="882545"/>
            <a:chOff x="1442720" y="680720"/>
            <a:chExt cx="746942" cy="882545"/>
          </a:xfrm>
        </p:grpSpPr>
        <p:sp>
          <p:nvSpPr>
            <p:cNvPr id="34" name="Válec 33"/>
            <p:cNvSpPr/>
            <p:nvPr/>
          </p:nvSpPr>
          <p:spPr>
            <a:xfrm>
              <a:off x="1442720" y="1055265"/>
              <a:ext cx="746942" cy="508000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Válec 34"/>
            <p:cNvSpPr/>
            <p:nvPr/>
          </p:nvSpPr>
          <p:spPr>
            <a:xfrm>
              <a:off x="1442720" y="680720"/>
              <a:ext cx="746942" cy="508000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4167009" y="980520"/>
            <a:ext cx="1855162" cy="3499345"/>
            <a:chOff x="999431" y="636961"/>
            <a:chExt cx="1855162" cy="2453711"/>
          </a:xfrm>
        </p:grpSpPr>
        <p:sp>
          <p:nvSpPr>
            <p:cNvPr id="58" name="Krychle 57"/>
            <p:cNvSpPr/>
            <p:nvPr/>
          </p:nvSpPr>
          <p:spPr>
            <a:xfrm>
              <a:off x="2561763" y="2667616"/>
              <a:ext cx="139004" cy="42305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999431" y="636961"/>
              <a:ext cx="1855162" cy="2029416"/>
            </a:xfrm>
            <a:custGeom>
              <a:avLst/>
              <a:gdLst>
                <a:gd name="connsiteX0" fmla="*/ 6800631 w 7256779"/>
                <a:gd name="connsiteY0" fmla="*/ 3004354 h 4441269"/>
                <a:gd name="connsiteX1" fmla="*/ 6818048 w 7256779"/>
                <a:gd name="connsiteY1" fmla="*/ 705292 h 4441269"/>
                <a:gd name="connsiteX2" fmla="*/ 7148974 w 7256779"/>
                <a:gd name="connsiteY2" fmla="*/ 635623 h 4441269"/>
                <a:gd name="connsiteX3" fmla="*/ 7227351 w 7256779"/>
                <a:gd name="connsiteY3" fmla="*/ 86983 h 4441269"/>
                <a:gd name="connsiteX4" fmla="*/ 6696128 w 7256779"/>
                <a:gd name="connsiteY4" fmla="*/ 26023 h 4441269"/>
                <a:gd name="connsiteX5" fmla="*/ 6243282 w 7256779"/>
                <a:gd name="connsiteY5" fmla="*/ 339532 h 4441269"/>
                <a:gd name="connsiteX6" fmla="*/ 3264951 w 7256779"/>
                <a:gd name="connsiteY6" fmla="*/ 1750320 h 4441269"/>
                <a:gd name="connsiteX7" fmla="*/ 321454 w 7256779"/>
                <a:gd name="connsiteY7" fmla="*/ 2690846 h 4441269"/>
                <a:gd name="connsiteX8" fmla="*/ 77614 w 7256779"/>
                <a:gd name="connsiteY8" fmla="*/ 4441269 h 4441269"/>
                <a:gd name="connsiteX9" fmla="*/ 77614 w 7256779"/>
                <a:gd name="connsiteY9" fmla="*/ 4441269 h 4441269"/>
                <a:gd name="connsiteX0" fmla="*/ 6800631 w 7256779"/>
                <a:gd name="connsiteY0" fmla="*/ 3004354 h 4441269"/>
                <a:gd name="connsiteX1" fmla="*/ 6807247 w 7256779"/>
                <a:gd name="connsiteY1" fmla="*/ 766994 h 4441269"/>
                <a:gd name="connsiteX2" fmla="*/ 6818048 w 7256779"/>
                <a:gd name="connsiteY2" fmla="*/ 705292 h 4441269"/>
                <a:gd name="connsiteX3" fmla="*/ 7148974 w 7256779"/>
                <a:gd name="connsiteY3" fmla="*/ 635623 h 4441269"/>
                <a:gd name="connsiteX4" fmla="*/ 7227351 w 7256779"/>
                <a:gd name="connsiteY4" fmla="*/ 86983 h 4441269"/>
                <a:gd name="connsiteX5" fmla="*/ 6696128 w 7256779"/>
                <a:gd name="connsiteY5" fmla="*/ 26023 h 4441269"/>
                <a:gd name="connsiteX6" fmla="*/ 6243282 w 7256779"/>
                <a:gd name="connsiteY6" fmla="*/ 339532 h 4441269"/>
                <a:gd name="connsiteX7" fmla="*/ 3264951 w 7256779"/>
                <a:gd name="connsiteY7" fmla="*/ 1750320 h 4441269"/>
                <a:gd name="connsiteX8" fmla="*/ 321454 w 7256779"/>
                <a:gd name="connsiteY8" fmla="*/ 2690846 h 4441269"/>
                <a:gd name="connsiteX9" fmla="*/ 77614 w 7256779"/>
                <a:gd name="connsiteY9" fmla="*/ 4441269 h 4441269"/>
                <a:gd name="connsiteX10" fmla="*/ 77614 w 7256779"/>
                <a:gd name="connsiteY10" fmla="*/ 4441269 h 4441269"/>
                <a:gd name="connsiteX0" fmla="*/ 6800631 w 7255392"/>
                <a:gd name="connsiteY0" fmla="*/ 3004354 h 4441269"/>
                <a:gd name="connsiteX1" fmla="*/ 6807247 w 7255392"/>
                <a:gd name="connsiteY1" fmla="*/ 766994 h 4441269"/>
                <a:gd name="connsiteX2" fmla="*/ 6870029 w 7255392"/>
                <a:gd name="connsiteY2" fmla="*/ 665125 h 4441269"/>
                <a:gd name="connsiteX3" fmla="*/ 7148974 w 7255392"/>
                <a:gd name="connsiteY3" fmla="*/ 635623 h 4441269"/>
                <a:gd name="connsiteX4" fmla="*/ 7227351 w 7255392"/>
                <a:gd name="connsiteY4" fmla="*/ 86983 h 4441269"/>
                <a:gd name="connsiteX5" fmla="*/ 6696128 w 7255392"/>
                <a:gd name="connsiteY5" fmla="*/ 26023 h 4441269"/>
                <a:gd name="connsiteX6" fmla="*/ 6243282 w 7255392"/>
                <a:gd name="connsiteY6" fmla="*/ 339532 h 4441269"/>
                <a:gd name="connsiteX7" fmla="*/ 3264951 w 7255392"/>
                <a:gd name="connsiteY7" fmla="*/ 1750320 h 4441269"/>
                <a:gd name="connsiteX8" fmla="*/ 321454 w 7255392"/>
                <a:gd name="connsiteY8" fmla="*/ 2690846 h 4441269"/>
                <a:gd name="connsiteX9" fmla="*/ 77614 w 7255392"/>
                <a:gd name="connsiteY9" fmla="*/ 4441269 h 4441269"/>
                <a:gd name="connsiteX10" fmla="*/ 77614 w 7255392"/>
                <a:gd name="connsiteY10" fmla="*/ 4441269 h 4441269"/>
                <a:gd name="connsiteX0" fmla="*/ 6800631 w 7254388"/>
                <a:gd name="connsiteY0" fmla="*/ 3004354 h 4441269"/>
                <a:gd name="connsiteX1" fmla="*/ 6807247 w 7254388"/>
                <a:gd name="connsiteY1" fmla="*/ 766994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39135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5433 w 7254388"/>
                <a:gd name="connsiteY1" fmla="*/ 681933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54388"/>
                <a:gd name="connsiteY0" fmla="*/ 3004354 h 4441269"/>
                <a:gd name="connsiteX1" fmla="*/ 6790708 w 7254388"/>
                <a:gd name="connsiteY1" fmla="*/ 660668 h 4441269"/>
                <a:gd name="connsiteX2" fmla="*/ 6910196 w 7254388"/>
                <a:gd name="connsiteY2" fmla="*/ 608419 h 4441269"/>
                <a:gd name="connsiteX3" fmla="*/ 7148974 w 7254388"/>
                <a:gd name="connsiteY3" fmla="*/ 635623 h 4441269"/>
                <a:gd name="connsiteX4" fmla="*/ 7227351 w 7254388"/>
                <a:gd name="connsiteY4" fmla="*/ 86983 h 4441269"/>
                <a:gd name="connsiteX5" fmla="*/ 6696128 w 7254388"/>
                <a:gd name="connsiteY5" fmla="*/ 26023 h 4441269"/>
                <a:gd name="connsiteX6" fmla="*/ 6243282 w 7254388"/>
                <a:gd name="connsiteY6" fmla="*/ 339532 h 4441269"/>
                <a:gd name="connsiteX7" fmla="*/ 3264951 w 7254388"/>
                <a:gd name="connsiteY7" fmla="*/ 1750320 h 4441269"/>
                <a:gd name="connsiteX8" fmla="*/ 321454 w 7254388"/>
                <a:gd name="connsiteY8" fmla="*/ 2690846 h 4441269"/>
                <a:gd name="connsiteX9" fmla="*/ 77614 w 7254388"/>
                <a:gd name="connsiteY9" fmla="*/ 4441269 h 4441269"/>
                <a:gd name="connsiteX10" fmla="*/ 77614 w 7254388"/>
                <a:gd name="connsiteY10" fmla="*/ 4441269 h 4441269"/>
                <a:gd name="connsiteX0" fmla="*/ 6800631 w 7244327"/>
                <a:gd name="connsiteY0" fmla="*/ 2997362 h 4434277"/>
                <a:gd name="connsiteX1" fmla="*/ 6790708 w 7244327"/>
                <a:gd name="connsiteY1" fmla="*/ 653676 h 4434277"/>
                <a:gd name="connsiteX2" fmla="*/ 6910196 w 7244327"/>
                <a:gd name="connsiteY2" fmla="*/ 601427 h 4434277"/>
                <a:gd name="connsiteX3" fmla="*/ 7094630 w 7244327"/>
                <a:gd name="connsiteY3" fmla="*/ 451422 h 4434277"/>
                <a:gd name="connsiteX4" fmla="*/ 7227351 w 7244327"/>
                <a:gd name="connsiteY4" fmla="*/ 79991 h 4434277"/>
                <a:gd name="connsiteX5" fmla="*/ 6696128 w 7244327"/>
                <a:gd name="connsiteY5" fmla="*/ 19031 h 4434277"/>
                <a:gd name="connsiteX6" fmla="*/ 6243282 w 7244327"/>
                <a:gd name="connsiteY6" fmla="*/ 332540 h 4434277"/>
                <a:gd name="connsiteX7" fmla="*/ 3264951 w 7244327"/>
                <a:gd name="connsiteY7" fmla="*/ 1743328 h 4434277"/>
                <a:gd name="connsiteX8" fmla="*/ 321454 w 7244327"/>
                <a:gd name="connsiteY8" fmla="*/ 2683854 h 4434277"/>
                <a:gd name="connsiteX9" fmla="*/ 77614 w 7244327"/>
                <a:gd name="connsiteY9" fmla="*/ 4434277 h 4434277"/>
                <a:gd name="connsiteX10" fmla="*/ 77614 w 7244327"/>
                <a:gd name="connsiteY10" fmla="*/ 4434277 h 4434277"/>
                <a:gd name="connsiteX0" fmla="*/ 6800631 w 7241747"/>
                <a:gd name="connsiteY0" fmla="*/ 2997362 h 4434277"/>
                <a:gd name="connsiteX1" fmla="*/ 6790708 w 7241747"/>
                <a:gd name="connsiteY1" fmla="*/ 653676 h 4434277"/>
                <a:gd name="connsiteX2" fmla="*/ 6910196 w 7241747"/>
                <a:gd name="connsiteY2" fmla="*/ 601427 h 4434277"/>
                <a:gd name="connsiteX3" fmla="*/ 7094630 w 7241747"/>
                <a:gd name="connsiteY3" fmla="*/ 451422 h 4434277"/>
                <a:gd name="connsiteX4" fmla="*/ 7227351 w 7241747"/>
                <a:gd name="connsiteY4" fmla="*/ 79991 h 4434277"/>
                <a:gd name="connsiteX5" fmla="*/ 6696128 w 7241747"/>
                <a:gd name="connsiteY5" fmla="*/ 19031 h 4434277"/>
                <a:gd name="connsiteX6" fmla="*/ 6243282 w 7241747"/>
                <a:gd name="connsiteY6" fmla="*/ 332540 h 4434277"/>
                <a:gd name="connsiteX7" fmla="*/ 3264951 w 7241747"/>
                <a:gd name="connsiteY7" fmla="*/ 1743328 h 4434277"/>
                <a:gd name="connsiteX8" fmla="*/ 321454 w 7241747"/>
                <a:gd name="connsiteY8" fmla="*/ 2683854 h 4434277"/>
                <a:gd name="connsiteX9" fmla="*/ 77614 w 7241747"/>
                <a:gd name="connsiteY9" fmla="*/ 4434277 h 4434277"/>
                <a:gd name="connsiteX10" fmla="*/ 77614 w 7241747"/>
                <a:gd name="connsiteY10" fmla="*/ 4434277 h 4434277"/>
                <a:gd name="connsiteX0" fmla="*/ 6800631 w 7099783"/>
                <a:gd name="connsiteY0" fmla="*/ 2982680 h 4419595"/>
                <a:gd name="connsiteX1" fmla="*/ 6790708 w 7099783"/>
                <a:gd name="connsiteY1" fmla="*/ 638994 h 4419595"/>
                <a:gd name="connsiteX2" fmla="*/ 6910196 w 7099783"/>
                <a:gd name="connsiteY2" fmla="*/ 586745 h 4419595"/>
                <a:gd name="connsiteX3" fmla="*/ 7094630 w 7099783"/>
                <a:gd name="connsiteY3" fmla="*/ 436740 h 4419595"/>
                <a:gd name="connsiteX4" fmla="*/ 7017063 w 7099783"/>
                <a:gd name="connsiteY4" fmla="*/ 155095 h 4419595"/>
                <a:gd name="connsiteX5" fmla="*/ 6696128 w 7099783"/>
                <a:gd name="connsiteY5" fmla="*/ 4349 h 4419595"/>
                <a:gd name="connsiteX6" fmla="*/ 6243282 w 7099783"/>
                <a:gd name="connsiteY6" fmla="*/ 317858 h 4419595"/>
                <a:gd name="connsiteX7" fmla="*/ 3264951 w 7099783"/>
                <a:gd name="connsiteY7" fmla="*/ 1728646 h 4419595"/>
                <a:gd name="connsiteX8" fmla="*/ 321454 w 7099783"/>
                <a:gd name="connsiteY8" fmla="*/ 2669172 h 4419595"/>
                <a:gd name="connsiteX9" fmla="*/ 77614 w 7099783"/>
                <a:gd name="connsiteY9" fmla="*/ 4419595 h 4419595"/>
                <a:gd name="connsiteX10" fmla="*/ 77614 w 7099783"/>
                <a:gd name="connsiteY10" fmla="*/ 4419595 h 4419595"/>
                <a:gd name="connsiteX0" fmla="*/ 6800631 w 7099317"/>
                <a:gd name="connsiteY0" fmla="*/ 2913193 h 4350108"/>
                <a:gd name="connsiteX1" fmla="*/ 6790708 w 7099317"/>
                <a:gd name="connsiteY1" fmla="*/ 569507 h 4350108"/>
                <a:gd name="connsiteX2" fmla="*/ 6910196 w 7099317"/>
                <a:gd name="connsiteY2" fmla="*/ 517258 h 4350108"/>
                <a:gd name="connsiteX3" fmla="*/ 7094630 w 7099317"/>
                <a:gd name="connsiteY3" fmla="*/ 367253 h 4350108"/>
                <a:gd name="connsiteX4" fmla="*/ 7017063 w 7099317"/>
                <a:gd name="connsiteY4" fmla="*/ 85608 h 4350108"/>
                <a:gd name="connsiteX5" fmla="*/ 6729208 w 7099317"/>
                <a:gd name="connsiteY5" fmla="*/ 8109 h 4350108"/>
                <a:gd name="connsiteX6" fmla="*/ 6243282 w 7099317"/>
                <a:gd name="connsiteY6" fmla="*/ 248371 h 4350108"/>
                <a:gd name="connsiteX7" fmla="*/ 3264951 w 7099317"/>
                <a:gd name="connsiteY7" fmla="*/ 1659159 h 4350108"/>
                <a:gd name="connsiteX8" fmla="*/ 321454 w 7099317"/>
                <a:gd name="connsiteY8" fmla="*/ 2599685 h 4350108"/>
                <a:gd name="connsiteX9" fmla="*/ 77614 w 7099317"/>
                <a:gd name="connsiteY9" fmla="*/ 4350108 h 4350108"/>
                <a:gd name="connsiteX10" fmla="*/ 77614 w 7099317"/>
                <a:gd name="connsiteY10" fmla="*/ 4350108 h 4350108"/>
                <a:gd name="connsiteX0" fmla="*/ 6800631 w 7099459"/>
                <a:gd name="connsiteY0" fmla="*/ 2913193 h 4350108"/>
                <a:gd name="connsiteX1" fmla="*/ 6790708 w 7099459"/>
                <a:gd name="connsiteY1" fmla="*/ 569507 h 4350108"/>
                <a:gd name="connsiteX2" fmla="*/ 6907833 w 7099459"/>
                <a:gd name="connsiteY2" fmla="*/ 529072 h 4350108"/>
                <a:gd name="connsiteX3" fmla="*/ 7094630 w 7099459"/>
                <a:gd name="connsiteY3" fmla="*/ 367253 h 4350108"/>
                <a:gd name="connsiteX4" fmla="*/ 7017063 w 7099459"/>
                <a:gd name="connsiteY4" fmla="*/ 85608 h 4350108"/>
                <a:gd name="connsiteX5" fmla="*/ 6729208 w 7099459"/>
                <a:gd name="connsiteY5" fmla="*/ 8109 h 4350108"/>
                <a:gd name="connsiteX6" fmla="*/ 6243282 w 7099459"/>
                <a:gd name="connsiteY6" fmla="*/ 248371 h 4350108"/>
                <a:gd name="connsiteX7" fmla="*/ 3264951 w 7099459"/>
                <a:gd name="connsiteY7" fmla="*/ 1659159 h 4350108"/>
                <a:gd name="connsiteX8" fmla="*/ 321454 w 7099459"/>
                <a:gd name="connsiteY8" fmla="*/ 2599685 h 4350108"/>
                <a:gd name="connsiteX9" fmla="*/ 77614 w 7099459"/>
                <a:gd name="connsiteY9" fmla="*/ 4350108 h 4350108"/>
                <a:gd name="connsiteX10" fmla="*/ 77614 w 7099459"/>
                <a:gd name="connsiteY10" fmla="*/ 4350108 h 4350108"/>
                <a:gd name="connsiteX0" fmla="*/ 6800631 w 7112782"/>
                <a:gd name="connsiteY0" fmla="*/ 2913312 h 4350227"/>
                <a:gd name="connsiteX1" fmla="*/ 6790708 w 7112782"/>
                <a:gd name="connsiteY1" fmla="*/ 569626 h 4350227"/>
                <a:gd name="connsiteX2" fmla="*/ 6907833 w 7112782"/>
                <a:gd name="connsiteY2" fmla="*/ 529191 h 4350227"/>
                <a:gd name="connsiteX3" fmla="*/ 7108807 w 7112782"/>
                <a:gd name="connsiteY3" fmla="*/ 374461 h 4350227"/>
                <a:gd name="connsiteX4" fmla="*/ 7017063 w 7112782"/>
                <a:gd name="connsiteY4" fmla="*/ 85727 h 4350227"/>
                <a:gd name="connsiteX5" fmla="*/ 6729208 w 7112782"/>
                <a:gd name="connsiteY5" fmla="*/ 8228 h 4350227"/>
                <a:gd name="connsiteX6" fmla="*/ 6243282 w 7112782"/>
                <a:gd name="connsiteY6" fmla="*/ 248490 h 4350227"/>
                <a:gd name="connsiteX7" fmla="*/ 3264951 w 7112782"/>
                <a:gd name="connsiteY7" fmla="*/ 1659278 h 4350227"/>
                <a:gd name="connsiteX8" fmla="*/ 321454 w 7112782"/>
                <a:gd name="connsiteY8" fmla="*/ 2599804 h 4350227"/>
                <a:gd name="connsiteX9" fmla="*/ 77614 w 7112782"/>
                <a:gd name="connsiteY9" fmla="*/ 4350227 h 4350227"/>
                <a:gd name="connsiteX10" fmla="*/ 77614 w 7112782"/>
                <a:gd name="connsiteY10" fmla="*/ 4350227 h 4350227"/>
                <a:gd name="connsiteX0" fmla="*/ 6800631 w 7115973"/>
                <a:gd name="connsiteY0" fmla="*/ 2916224 h 4353139"/>
                <a:gd name="connsiteX1" fmla="*/ 6790708 w 7115973"/>
                <a:gd name="connsiteY1" fmla="*/ 572538 h 4353139"/>
                <a:gd name="connsiteX2" fmla="*/ 6907833 w 7115973"/>
                <a:gd name="connsiteY2" fmla="*/ 532103 h 4353139"/>
                <a:gd name="connsiteX3" fmla="*/ 7108807 w 7115973"/>
                <a:gd name="connsiteY3" fmla="*/ 377373 h 4353139"/>
                <a:gd name="connsiteX4" fmla="*/ 7038328 w 7115973"/>
                <a:gd name="connsiteY4" fmla="*/ 74463 h 4353139"/>
                <a:gd name="connsiteX5" fmla="*/ 6729208 w 7115973"/>
                <a:gd name="connsiteY5" fmla="*/ 11140 h 4353139"/>
                <a:gd name="connsiteX6" fmla="*/ 6243282 w 7115973"/>
                <a:gd name="connsiteY6" fmla="*/ 251402 h 4353139"/>
                <a:gd name="connsiteX7" fmla="*/ 3264951 w 7115973"/>
                <a:gd name="connsiteY7" fmla="*/ 1662190 h 4353139"/>
                <a:gd name="connsiteX8" fmla="*/ 321454 w 7115973"/>
                <a:gd name="connsiteY8" fmla="*/ 2602716 h 4353139"/>
                <a:gd name="connsiteX9" fmla="*/ 77614 w 7115973"/>
                <a:gd name="connsiteY9" fmla="*/ 4353139 h 4353139"/>
                <a:gd name="connsiteX10" fmla="*/ 77614 w 7115973"/>
                <a:gd name="connsiteY10" fmla="*/ 4353139 h 4353139"/>
                <a:gd name="connsiteX0" fmla="*/ 6800631 w 7125130"/>
                <a:gd name="connsiteY0" fmla="*/ 2913081 h 4349996"/>
                <a:gd name="connsiteX1" fmla="*/ 6790708 w 7125130"/>
                <a:gd name="connsiteY1" fmla="*/ 569395 h 4349996"/>
                <a:gd name="connsiteX2" fmla="*/ 6907833 w 7125130"/>
                <a:gd name="connsiteY2" fmla="*/ 528960 h 4349996"/>
                <a:gd name="connsiteX3" fmla="*/ 7108807 w 7125130"/>
                <a:gd name="connsiteY3" fmla="*/ 374230 h 4349996"/>
                <a:gd name="connsiteX4" fmla="*/ 7104958 w 7125130"/>
                <a:gd name="connsiteY4" fmla="*/ 210251 h 4349996"/>
                <a:gd name="connsiteX5" fmla="*/ 7038328 w 7125130"/>
                <a:gd name="connsiteY5" fmla="*/ 71320 h 4349996"/>
                <a:gd name="connsiteX6" fmla="*/ 6729208 w 7125130"/>
                <a:gd name="connsiteY6" fmla="*/ 7997 h 4349996"/>
                <a:gd name="connsiteX7" fmla="*/ 6243282 w 7125130"/>
                <a:gd name="connsiteY7" fmla="*/ 248259 h 4349996"/>
                <a:gd name="connsiteX8" fmla="*/ 3264951 w 7125130"/>
                <a:gd name="connsiteY8" fmla="*/ 1659047 h 4349996"/>
                <a:gd name="connsiteX9" fmla="*/ 321454 w 7125130"/>
                <a:gd name="connsiteY9" fmla="*/ 2599573 h 4349996"/>
                <a:gd name="connsiteX10" fmla="*/ 77614 w 7125130"/>
                <a:gd name="connsiteY10" fmla="*/ 4349996 h 4349996"/>
                <a:gd name="connsiteX11" fmla="*/ 77614 w 7125130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13081 h 4349996"/>
                <a:gd name="connsiteX1" fmla="*/ 6790708 w 7131597"/>
                <a:gd name="connsiteY1" fmla="*/ 569395 h 4349996"/>
                <a:gd name="connsiteX2" fmla="*/ 6907833 w 7131597"/>
                <a:gd name="connsiteY2" fmla="*/ 528960 h 4349996"/>
                <a:gd name="connsiteX3" fmla="*/ 7108807 w 7131597"/>
                <a:gd name="connsiteY3" fmla="*/ 374230 h 4349996"/>
                <a:gd name="connsiteX4" fmla="*/ 7119134 w 7131597"/>
                <a:gd name="connsiteY4" fmla="*/ 210251 h 4349996"/>
                <a:gd name="connsiteX5" fmla="*/ 7038328 w 7131597"/>
                <a:gd name="connsiteY5" fmla="*/ 71320 h 4349996"/>
                <a:gd name="connsiteX6" fmla="*/ 6729208 w 7131597"/>
                <a:gd name="connsiteY6" fmla="*/ 7997 h 4349996"/>
                <a:gd name="connsiteX7" fmla="*/ 6243282 w 7131597"/>
                <a:gd name="connsiteY7" fmla="*/ 248259 h 4349996"/>
                <a:gd name="connsiteX8" fmla="*/ 3264951 w 7131597"/>
                <a:gd name="connsiteY8" fmla="*/ 1659047 h 4349996"/>
                <a:gd name="connsiteX9" fmla="*/ 321454 w 7131597"/>
                <a:gd name="connsiteY9" fmla="*/ 2599573 h 4349996"/>
                <a:gd name="connsiteX10" fmla="*/ 77614 w 7131597"/>
                <a:gd name="connsiteY10" fmla="*/ 4349996 h 4349996"/>
                <a:gd name="connsiteX11" fmla="*/ 77614 w 7131597"/>
                <a:gd name="connsiteY11" fmla="*/ 4349996 h 4349996"/>
                <a:gd name="connsiteX0" fmla="*/ 6800631 w 7131597"/>
                <a:gd name="connsiteY0" fmla="*/ 2923055 h 4359970"/>
                <a:gd name="connsiteX1" fmla="*/ 6790708 w 7131597"/>
                <a:gd name="connsiteY1" fmla="*/ 579369 h 4359970"/>
                <a:gd name="connsiteX2" fmla="*/ 6907833 w 7131597"/>
                <a:gd name="connsiteY2" fmla="*/ 538934 h 4359970"/>
                <a:gd name="connsiteX3" fmla="*/ 7108807 w 7131597"/>
                <a:gd name="connsiteY3" fmla="*/ 384204 h 4359970"/>
                <a:gd name="connsiteX4" fmla="*/ 7119134 w 7131597"/>
                <a:gd name="connsiteY4" fmla="*/ 220225 h 4359970"/>
                <a:gd name="connsiteX5" fmla="*/ 6966652 w 7131597"/>
                <a:gd name="connsiteY5" fmla="*/ 40026 h 4359970"/>
                <a:gd name="connsiteX6" fmla="*/ 6729208 w 7131597"/>
                <a:gd name="connsiteY6" fmla="*/ 17971 h 4359970"/>
                <a:gd name="connsiteX7" fmla="*/ 6243282 w 7131597"/>
                <a:gd name="connsiteY7" fmla="*/ 258233 h 4359970"/>
                <a:gd name="connsiteX8" fmla="*/ 3264951 w 7131597"/>
                <a:gd name="connsiteY8" fmla="*/ 1669021 h 4359970"/>
                <a:gd name="connsiteX9" fmla="*/ 321454 w 7131597"/>
                <a:gd name="connsiteY9" fmla="*/ 2609547 h 4359970"/>
                <a:gd name="connsiteX10" fmla="*/ 77614 w 7131597"/>
                <a:gd name="connsiteY10" fmla="*/ 4359970 h 4359970"/>
                <a:gd name="connsiteX11" fmla="*/ 77614 w 7131597"/>
                <a:gd name="connsiteY11" fmla="*/ 4359970 h 4359970"/>
                <a:gd name="connsiteX0" fmla="*/ 6800631 w 7131597"/>
                <a:gd name="connsiteY0" fmla="*/ 2920222 h 4357137"/>
                <a:gd name="connsiteX1" fmla="*/ 6790708 w 7131597"/>
                <a:gd name="connsiteY1" fmla="*/ 576536 h 4357137"/>
                <a:gd name="connsiteX2" fmla="*/ 6907833 w 7131597"/>
                <a:gd name="connsiteY2" fmla="*/ 536101 h 4357137"/>
                <a:gd name="connsiteX3" fmla="*/ 7108807 w 7131597"/>
                <a:gd name="connsiteY3" fmla="*/ 381371 h 4357137"/>
                <a:gd name="connsiteX4" fmla="*/ 7119134 w 7131597"/>
                <a:gd name="connsiteY4" fmla="*/ 217392 h 4357137"/>
                <a:gd name="connsiteX5" fmla="*/ 6990543 w 7131597"/>
                <a:gd name="connsiteY5" fmla="*/ 45881 h 4357137"/>
                <a:gd name="connsiteX6" fmla="*/ 6729208 w 7131597"/>
                <a:gd name="connsiteY6" fmla="*/ 15138 h 4357137"/>
                <a:gd name="connsiteX7" fmla="*/ 6243282 w 7131597"/>
                <a:gd name="connsiteY7" fmla="*/ 255400 h 4357137"/>
                <a:gd name="connsiteX8" fmla="*/ 3264951 w 7131597"/>
                <a:gd name="connsiteY8" fmla="*/ 1666188 h 4357137"/>
                <a:gd name="connsiteX9" fmla="*/ 321454 w 7131597"/>
                <a:gd name="connsiteY9" fmla="*/ 2606714 h 4357137"/>
                <a:gd name="connsiteX10" fmla="*/ 77614 w 7131597"/>
                <a:gd name="connsiteY10" fmla="*/ 4357137 h 4357137"/>
                <a:gd name="connsiteX11" fmla="*/ 77614 w 7131597"/>
                <a:gd name="connsiteY11" fmla="*/ 4357137 h 4357137"/>
                <a:gd name="connsiteX0" fmla="*/ 6800631 w 7131597"/>
                <a:gd name="connsiteY0" fmla="*/ 2920654 h 4357569"/>
                <a:gd name="connsiteX1" fmla="*/ 6790708 w 7131597"/>
                <a:gd name="connsiteY1" fmla="*/ 576968 h 4357569"/>
                <a:gd name="connsiteX2" fmla="*/ 6907833 w 7131597"/>
                <a:gd name="connsiteY2" fmla="*/ 536533 h 4357569"/>
                <a:gd name="connsiteX3" fmla="*/ 7108807 w 7131597"/>
                <a:gd name="connsiteY3" fmla="*/ 381803 h 4357569"/>
                <a:gd name="connsiteX4" fmla="*/ 7119134 w 7131597"/>
                <a:gd name="connsiteY4" fmla="*/ 217824 h 4357569"/>
                <a:gd name="connsiteX5" fmla="*/ 6990543 w 7131597"/>
                <a:gd name="connsiteY5" fmla="*/ 46313 h 4357569"/>
                <a:gd name="connsiteX6" fmla="*/ 6729208 w 7131597"/>
                <a:gd name="connsiteY6" fmla="*/ 15570 h 4357569"/>
                <a:gd name="connsiteX7" fmla="*/ 6243282 w 7131597"/>
                <a:gd name="connsiteY7" fmla="*/ 255832 h 4357569"/>
                <a:gd name="connsiteX8" fmla="*/ 3264951 w 7131597"/>
                <a:gd name="connsiteY8" fmla="*/ 1666620 h 4357569"/>
                <a:gd name="connsiteX9" fmla="*/ 321454 w 7131597"/>
                <a:gd name="connsiteY9" fmla="*/ 2607146 h 4357569"/>
                <a:gd name="connsiteX10" fmla="*/ 77614 w 7131597"/>
                <a:gd name="connsiteY10" fmla="*/ 4357569 h 4357569"/>
                <a:gd name="connsiteX11" fmla="*/ 77614 w 7131597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27680"/>
                <a:gd name="connsiteY0" fmla="*/ 2920654 h 4357569"/>
                <a:gd name="connsiteX1" fmla="*/ 6790708 w 7127680"/>
                <a:gd name="connsiteY1" fmla="*/ 576968 h 4357569"/>
                <a:gd name="connsiteX2" fmla="*/ 6907833 w 7127680"/>
                <a:gd name="connsiteY2" fmla="*/ 536533 h 4357569"/>
                <a:gd name="connsiteX3" fmla="*/ 7108807 w 7127680"/>
                <a:gd name="connsiteY3" fmla="*/ 381803 h 4357569"/>
                <a:gd name="connsiteX4" fmla="*/ 7119134 w 7127680"/>
                <a:gd name="connsiteY4" fmla="*/ 217824 h 4357569"/>
                <a:gd name="connsiteX5" fmla="*/ 6990543 w 7127680"/>
                <a:gd name="connsiteY5" fmla="*/ 46313 h 4357569"/>
                <a:gd name="connsiteX6" fmla="*/ 6729208 w 7127680"/>
                <a:gd name="connsiteY6" fmla="*/ 15570 h 4357569"/>
                <a:gd name="connsiteX7" fmla="*/ 6243282 w 7127680"/>
                <a:gd name="connsiteY7" fmla="*/ 255832 h 4357569"/>
                <a:gd name="connsiteX8" fmla="*/ 3264951 w 7127680"/>
                <a:gd name="connsiteY8" fmla="*/ 1666620 h 4357569"/>
                <a:gd name="connsiteX9" fmla="*/ 321454 w 7127680"/>
                <a:gd name="connsiteY9" fmla="*/ 2607146 h 4357569"/>
                <a:gd name="connsiteX10" fmla="*/ 77614 w 7127680"/>
                <a:gd name="connsiteY10" fmla="*/ 4357569 h 4357569"/>
                <a:gd name="connsiteX11" fmla="*/ 77614 w 7127680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31318"/>
                <a:gd name="connsiteY0" fmla="*/ 2920654 h 4357569"/>
                <a:gd name="connsiteX1" fmla="*/ 6790708 w 7131318"/>
                <a:gd name="connsiteY1" fmla="*/ 576968 h 4357569"/>
                <a:gd name="connsiteX2" fmla="*/ 6912177 w 7131318"/>
                <a:gd name="connsiteY2" fmla="*/ 525673 h 4357569"/>
                <a:gd name="connsiteX3" fmla="*/ 7108807 w 7131318"/>
                <a:gd name="connsiteY3" fmla="*/ 381803 h 4357569"/>
                <a:gd name="connsiteX4" fmla="*/ 7119134 w 7131318"/>
                <a:gd name="connsiteY4" fmla="*/ 217824 h 4357569"/>
                <a:gd name="connsiteX5" fmla="*/ 6990543 w 7131318"/>
                <a:gd name="connsiteY5" fmla="*/ 46313 h 4357569"/>
                <a:gd name="connsiteX6" fmla="*/ 6729208 w 7131318"/>
                <a:gd name="connsiteY6" fmla="*/ 15570 h 4357569"/>
                <a:gd name="connsiteX7" fmla="*/ 6243282 w 7131318"/>
                <a:gd name="connsiteY7" fmla="*/ 255832 h 4357569"/>
                <a:gd name="connsiteX8" fmla="*/ 3264951 w 7131318"/>
                <a:gd name="connsiteY8" fmla="*/ 1666620 h 4357569"/>
                <a:gd name="connsiteX9" fmla="*/ 321454 w 7131318"/>
                <a:gd name="connsiteY9" fmla="*/ 2607146 h 4357569"/>
                <a:gd name="connsiteX10" fmla="*/ 77614 w 7131318"/>
                <a:gd name="connsiteY10" fmla="*/ 4357569 h 4357569"/>
                <a:gd name="connsiteX11" fmla="*/ 77614 w 7131318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0654 h 4357569"/>
                <a:gd name="connsiteX1" fmla="*/ 6790708 w 7129824"/>
                <a:gd name="connsiteY1" fmla="*/ 576968 h 4357569"/>
                <a:gd name="connsiteX2" fmla="*/ 6936069 w 7129824"/>
                <a:gd name="connsiteY2" fmla="*/ 514813 h 4357569"/>
                <a:gd name="connsiteX3" fmla="*/ 7108807 w 7129824"/>
                <a:gd name="connsiteY3" fmla="*/ 381803 h 4357569"/>
                <a:gd name="connsiteX4" fmla="*/ 7119134 w 7129824"/>
                <a:gd name="connsiteY4" fmla="*/ 217824 h 4357569"/>
                <a:gd name="connsiteX5" fmla="*/ 6990543 w 7129824"/>
                <a:gd name="connsiteY5" fmla="*/ 46313 h 4357569"/>
                <a:gd name="connsiteX6" fmla="*/ 6729208 w 7129824"/>
                <a:gd name="connsiteY6" fmla="*/ 15570 h 4357569"/>
                <a:gd name="connsiteX7" fmla="*/ 6243282 w 7129824"/>
                <a:gd name="connsiteY7" fmla="*/ 255832 h 4357569"/>
                <a:gd name="connsiteX8" fmla="*/ 3264951 w 7129824"/>
                <a:gd name="connsiteY8" fmla="*/ 1666620 h 4357569"/>
                <a:gd name="connsiteX9" fmla="*/ 321454 w 7129824"/>
                <a:gd name="connsiteY9" fmla="*/ 2607146 h 4357569"/>
                <a:gd name="connsiteX10" fmla="*/ 77614 w 7129824"/>
                <a:gd name="connsiteY10" fmla="*/ 4357569 h 4357569"/>
                <a:gd name="connsiteX11" fmla="*/ 77614 w 7129824"/>
                <a:gd name="connsiteY11" fmla="*/ 4357569 h 4357569"/>
                <a:gd name="connsiteX0" fmla="*/ 6800631 w 7129824"/>
                <a:gd name="connsiteY0" fmla="*/ 2926436 h 4363351"/>
                <a:gd name="connsiteX1" fmla="*/ 6790708 w 7129824"/>
                <a:gd name="connsiteY1" fmla="*/ 582750 h 4363351"/>
                <a:gd name="connsiteX2" fmla="*/ 6936069 w 7129824"/>
                <a:gd name="connsiteY2" fmla="*/ 520595 h 4363351"/>
                <a:gd name="connsiteX3" fmla="*/ 7108807 w 7129824"/>
                <a:gd name="connsiteY3" fmla="*/ 387585 h 4363351"/>
                <a:gd name="connsiteX4" fmla="*/ 7119134 w 7129824"/>
                <a:gd name="connsiteY4" fmla="*/ 223606 h 4363351"/>
                <a:gd name="connsiteX5" fmla="*/ 6990543 w 7129824"/>
                <a:gd name="connsiteY5" fmla="*/ 52095 h 4363351"/>
                <a:gd name="connsiteX6" fmla="*/ 6729208 w 7129824"/>
                <a:gd name="connsiteY6" fmla="*/ 21352 h 4363351"/>
                <a:gd name="connsiteX7" fmla="*/ 6243282 w 7129824"/>
                <a:gd name="connsiteY7" fmla="*/ 261614 h 4363351"/>
                <a:gd name="connsiteX8" fmla="*/ 3264951 w 7129824"/>
                <a:gd name="connsiteY8" fmla="*/ 1672402 h 4363351"/>
                <a:gd name="connsiteX9" fmla="*/ 321454 w 7129824"/>
                <a:gd name="connsiteY9" fmla="*/ 2612928 h 4363351"/>
                <a:gd name="connsiteX10" fmla="*/ 77614 w 7129824"/>
                <a:gd name="connsiteY10" fmla="*/ 4363351 h 4363351"/>
                <a:gd name="connsiteX11" fmla="*/ 77614 w 7129824"/>
                <a:gd name="connsiteY11" fmla="*/ 4363351 h 4363351"/>
                <a:gd name="connsiteX0" fmla="*/ 6789519 w 7118712"/>
                <a:gd name="connsiteY0" fmla="*/ 2926436 h 4484695"/>
                <a:gd name="connsiteX1" fmla="*/ 6779596 w 7118712"/>
                <a:gd name="connsiteY1" fmla="*/ 582750 h 4484695"/>
                <a:gd name="connsiteX2" fmla="*/ 6924957 w 7118712"/>
                <a:gd name="connsiteY2" fmla="*/ 520595 h 4484695"/>
                <a:gd name="connsiteX3" fmla="*/ 7097695 w 7118712"/>
                <a:gd name="connsiteY3" fmla="*/ 387585 h 4484695"/>
                <a:gd name="connsiteX4" fmla="*/ 7108022 w 7118712"/>
                <a:gd name="connsiteY4" fmla="*/ 223606 h 4484695"/>
                <a:gd name="connsiteX5" fmla="*/ 6979431 w 7118712"/>
                <a:gd name="connsiteY5" fmla="*/ 52095 h 4484695"/>
                <a:gd name="connsiteX6" fmla="*/ 6718096 w 7118712"/>
                <a:gd name="connsiteY6" fmla="*/ 21352 h 4484695"/>
                <a:gd name="connsiteX7" fmla="*/ 6232170 w 7118712"/>
                <a:gd name="connsiteY7" fmla="*/ 261614 h 4484695"/>
                <a:gd name="connsiteX8" fmla="*/ 3253839 w 7118712"/>
                <a:gd name="connsiteY8" fmla="*/ 1672402 h 4484695"/>
                <a:gd name="connsiteX9" fmla="*/ 310342 w 7118712"/>
                <a:gd name="connsiteY9" fmla="*/ 2612928 h 4484695"/>
                <a:gd name="connsiteX10" fmla="*/ 66502 w 7118712"/>
                <a:gd name="connsiteY10" fmla="*/ 4363351 h 4484695"/>
                <a:gd name="connsiteX11" fmla="*/ 0 w 7118712"/>
                <a:gd name="connsiteY11" fmla="*/ 4330100 h 4484695"/>
                <a:gd name="connsiteX0" fmla="*/ 6813504 w 7142697"/>
                <a:gd name="connsiteY0" fmla="*/ 2926436 h 4330100"/>
                <a:gd name="connsiteX1" fmla="*/ 6803581 w 7142697"/>
                <a:gd name="connsiteY1" fmla="*/ 582750 h 4330100"/>
                <a:gd name="connsiteX2" fmla="*/ 6948942 w 7142697"/>
                <a:gd name="connsiteY2" fmla="*/ 520595 h 4330100"/>
                <a:gd name="connsiteX3" fmla="*/ 7121680 w 7142697"/>
                <a:gd name="connsiteY3" fmla="*/ 387585 h 4330100"/>
                <a:gd name="connsiteX4" fmla="*/ 7132007 w 7142697"/>
                <a:gd name="connsiteY4" fmla="*/ 223606 h 4330100"/>
                <a:gd name="connsiteX5" fmla="*/ 7003416 w 7142697"/>
                <a:gd name="connsiteY5" fmla="*/ 52095 h 4330100"/>
                <a:gd name="connsiteX6" fmla="*/ 6742081 w 7142697"/>
                <a:gd name="connsiteY6" fmla="*/ 21352 h 4330100"/>
                <a:gd name="connsiteX7" fmla="*/ 6256155 w 7142697"/>
                <a:gd name="connsiteY7" fmla="*/ 261614 h 4330100"/>
                <a:gd name="connsiteX8" fmla="*/ 3277824 w 7142697"/>
                <a:gd name="connsiteY8" fmla="*/ 1672402 h 4330100"/>
                <a:gd name="connsiteX9" fmla="*/ 334327 w 7142697"/>
                <a:gd name="connsiteY9" fmla="*/ 2612928 h 4330100"/>
                <a:gd name="connsiteX10" fmla="*/ 23985 w 7142697"/>
                <a:gd name="connsiteY10" fmla="*/ 4330100 h 4330100"/>
                <a:gd name="connsiteX0" fmla="*/ 6837900 w 7167093"/>
                <a:gd name="connsiteY0" fmla="*/ 2926436 h 4330100"/>
                <a:gd name="connsiteX1" fmla="*/ 6827977 w 7167093"/>
                <a:gd name="connsiteY1" fmla="*/ 582750 h 4330100"/>
                <a:gd name="connsiteX2" fmla="*/ 6973338 w 7167093"/>
                <a:gd name="connsiteY2" fmla="*/ 520595 h 4330100"/>
                <a:gd name="connsiteX3" fmla="*/ 7146076 w 7167093"/>
                <a:gd name="connsiteY3" fmla="*/ 387585 h 4330100"/>
                <a:gd name="connsiteX4" fmla="*/ 7156403 w 7167093"/>
                <a:gd name="connsiteY4" fmla="*/ 223606 h 4330100"/>
                <a:gd name="connsiteX5" fmla="*/ 7027812 w 7167093"/>
                <a:gd name="connsiteY5" fmla="*/ 52095 h 4330100"/>
                <a:gd name="connsiteX6" fmla="*/ 6766477 w 7167093"/>
                <a:gd name="connsiteY6" fmla="*/ 21352 h 4330100"/>
                <a:gd name="connsiteX7" fmla="*/ 6280551 w 7167093"/>
                <a:gd name="connsiteY7" fmla="*/ 261614 h 4330100"/>
                <a:gd name="connsiteX8" fmla="*/ 3302220 w 7167093"/>
                <a:gd name="connsiteY8" fmla="*/ 1672402 h 4330100"/>
                <a:gd name="connsiteX9" fmla="*/ 358723 w 7167093"/>
                <a:gd name="connsiteY9" fmla="*/ 2612928 h 4330100"/>
                <a:gd name="connsiteX10" fmla="*/ 48381 w 7167093"/>
                <a:gd name="connsiteY10" fmla="*/ 4330100 h 4330100"/>
                <a:gd name="connsiteX0" fmla="*/ 6479177 w 6808370"/>
                <a:gd name="connsiteY0" fmla="*/ 2926436 h 2926436"/>
                <a:gd name="connsiteX1" fmla="*/ 6469254 w 6808370"/>
                <a:gd name="connsiteY1" fmla="*/ 582750 h 2926436"/>
                <a:gd name="connsiteX2" fmla="*/ 6614615 w 6808370"/>
                <a:gd name="connsiteY2" fmla="*/ 520595 h 2926436"/>
                <a:gd name="connsiteX3" fmla="*/ 6787353 w 6808370"/>
                <a:gd name="connsiteY3" fmla="*/ 387585 h 2926436"/>
                <a:gd name="connsiteX4" fmla="*/ 6797680 w 6808370"/>
                <a:gd name="connsiteY4" fmla="*/ 223606 h 2926436"/>
                <a:gd name="connsiteX5" fmla="*/ 6669089 w 6808370"/>
                <a:gd name="connsiteY5" fmla="*/ 52095 h 2926436"/>
                <a:gd name="connsiteX6" fmla="*/ 6407754 w 6808370"/>
                <a:gd name="connsiteY6" fmla="*/ 21352 h 2926436"/>
                <a:gd name="connsiteX7" fmla="*/ 5921828 w 6808370"/>
                <a:gd name="connsiteY7" fmla="*/ 261614 h 2926436"/>
                <a:gd name="connsiteX8" fmla="*/ 2943497 w 6808370"/>
                <a:gd name="connsiteY8" fmla="*/ 1672402 h 2926436"/>
                <a:gd name="connsiteX9" fmla="*/ 0 w 6808370"/>
                <a:gd name="connsiteY9" fmla="*/ 2612928 h 2926436"/>
                <a:gd name="connsiteX0" fmla="*/ 3535680 w 3864873"/>
                <a:gd name="connsiteY0" fmla="*/ 2926436 h 2926436"/>
                <a:gd name="connsiteX1" fmla="*/ 3525757 w 3864873"/>
                <a:gd name="connsiteY1" fmla="*/ 582750 h 2926436"/>
                <a:gd name="connsiteX2" fmla="*/ 3671118 w 3864873"/>
                <a:gd name="connsiteY2" fmla="*/ 520595 h 2926436"/>
                <a:gd name="connsiteX3" fmla="*/ 3843856 w 3864873"/>
                <a:gd name="connsiteY3" fmla="*/ 387585 h 2926436"/>
                <a:gd name="connsiteX4" fmla="*/ 3854183 w 3864873"/>
                <a:gd name="connsiteY4" fmla="*/ 223606 h 2926436"/>
                <a:gd name="connsiteX5" fmla="*/ 3725592 w 3864873"/>
                <a:gd name="connsiteY5" fmla="*/ 52095 h 2926436"/>
                <a:gd name="connsiteX6" fmla="*/ 3464257 w 3864873"/>
                <a:gd name="connsiteY6" fmla="*/ 21352 h 2926436"/>
                <a:gd name="connsiteX7" fmla="*/ 2978331 w 3864873"/>
                <a:gd name="connsiteY7" fmla="*/ 261614 h 2926436"/>
                <a:gd name="connsiteX8" fmla="*/ 0 w 3864873"/>
                <a:gd name="connsiteY8" fmla="*/ 1672402 h 2926436"/>
                <a:gd name="connsiteX0" fmla="*/ 2708828 w 3038021"/>
                <a:gd name="connsiteY0" fmla="*/ 2926436 h 2926436"/>
                <a:gd name="connsiteX1" fmla="*/ 2698905 w 3038021"/>
                <a:gd name="connsiteY1" fmla="*/ 582750 h 2926436"/>
                <a:gd name="connsiteX2" fmla="*/ 2844266 w 3038021"/>
                <a:gd name="connsiteY2" fmla="*/ 520595 h 2926436"/>
                <a:gd name="connsiteX3" fmla="*/ 3017004 w 3038021"/>
                <a:gd name="connsiteY3" fmla="*/ 387585 h 2926436"/>
                <a:gd name="connsiteX4" fmla="*/ 3027331 w 3038021"/>
                <a:gd name="connsiteY4" fmla="*/ 223606 h 2926436"/>
                <a:gd name="connsiteX5" fmla="*/ 2898740 w 3038021"/>
                <a:gd name="connsiteY5" fmla="*/ 52095 h 2926436"/>
                <a:gd name="connsiteX6" fmla="*/ 2637405 w 3038021"/>
                <a:gd name="connsiteY6" fmla="*/ 21352 h 2926436"/>
                <a:gd name="connsiteX7" fmla="*/ 2151479 w 3038021"/>
                <a:gd name="connsiteY7" fmla="*/ 261614 h 2926436"/>
                <a:gd name="connsiteX8" fmla="*/ 0 w 3038021"/>
                <a:gd name="connsiteY8" fmla="*/ 1331934 h 2926436"/>
                <a:gd name="connsiteX0" fmla="*/ 2708828 w 3038021"/>
                <a:gd name="connsiteY0" fmla="*/ 2926436 h 2926436"/>
                <a:gd name="connsiteX1" fmla="*/ 2698905 w 3038021"/>
                <a:gd name="connsiteY1" fmla="*/ 582750 h 2926436"/>
                <a:gd name="connsiteX2" fmla="*/ 2844266 w 3038021"/>
                <a:gd name="connsiteY2" fmla="*/ 520595 h 2926436"/>
                <a:gd name="connsiteX3" fmla="*/ 3017004 w 3038021"/>
                <a:gd name="connsiteY3" fmla="*/ 387585 h 2926436"/>
                <a:gd name="connsiteX4" fmla="*/ 3027331 w 3038021"/>
                <a:gd name="connsiteY4" fmla="*/ 223606 h 2926436"/>
                <a:gd name="connsiteX5" fmla="*/ 2898740 w 3038021"/>
                <a:gd name="connsiteY5" fmla="*/ 52095 h 2926436"/>
                <a:gd name="connsiteX6" fmla="*/ 2637405 w 3038021"/>
                <a:gd name="connsiteY6" fmla="*/ 21352 h 2926436"/>
                <a:gd name="connsiteX7" fmla="*/ 2151479 w 3038021"/>
                <a:gd name="connsiteY7" fmla="*/ 261614 h 2926436"/>
                <a:gd name="connsiteX8" fmla="*/ 0 w 3038021"/>
                <a:gd name="connsiteY8" fmla="*/ 1331934 h 2926436"/>
                <a:gd name="connsiteX0" fmla="*/ 2436454 w 2765647"/>
                <a:gd name="connsiteY0" fmla="*/ 2926436 h 2926436"/>
                <a:gd name="connsiteX1" fmla="*/ 2426531 w 2765647"/>
                <a:gd name="connsiteY1" fmla="*/ 582750 h 2926436"/>
                <a:gd name="connsiteX2" fmla="*/ 2571892 w 2765647"/>
                <a:gd name="connsiteY2" fmla="*/ 520595 h 2926436"/>
                <a:gd name="connsiteX3" fmla="*/ 2744630 w 2765647"/>
                <a:gd name="connsiteY3" fmla="*/ 387585 h 2926436"/>
                <a:gd name="connsiteX4" fmla="*/ 2754957 w 2765647"/>
                <a:gd name="connsiteY4" fmla="*/ 223606 h 2926436"/>
                <a:gd name="connsiteX5" fmla="*/ 2626366 w 2765647"/>
                <a:gd name="connsiteY5" fmla="*/ 52095 h 2926436"/>
                <a:gd name="connsiteX6" fmla="*/ 2365031 w 2765647"/>
                <a:gd name="connsiteY6" fmla="*/ 21352 h 2926436"/>
                <a:gd name="connsiteX7" fmla="*/ 1879105 w 2765647"/>
                <a:gd name="connsiteY7" fmla="*/ 261614 h 2926436"/>
                <a:gd name="connsiteX8" fmla="*/ 0 w 2765647"/>
                <a:gd name="connsiteY8" fmla="*/ 1448666 h 2926436"/>
                <a:gd name="connsiteX0" fmla="*/ 2436454 w 2765647"/>
                <a:gd name="connsiteY0" fmla="*/ 2926436 h 2926436"/>
                <a:gd name="connsiteX1" fmla="*/ 2426531 w 2765647"/>
                <a:gd name="connsiteY1" fmla="*/ 582750 h 2926436"/>
                <a:gd name="connsiteX2" fmla="*/ 2571892 w 2765647"/>
                <a:gd name="connsiteY2" fmla="*/ 520595 h 2926436"/>
                <a:gd name="connsiteX3" fmla="*/ 2744630 w 2765647"/>
                <a:gd name="connsiteY3" fmla="*/ 387585 h 2926436"/>
                <a:gd name="connsiteX4" fmla="*/ 2754957 w 2765647"/>
                <a:gd name="connsiteY4" fmla="*/ 223606 h 2926436"/>
                <a:gd name="connsiteX5" fmla="*/ 2626366 w 2765647"/>
                <a:gd name="connsiteY5" fmla="*/ 52095 h 2926436"/>
                <a:gd name="connsiteX6" fmla="*/ 2365031 w 2765647"/>
                <a:gd name="connsiteY6" fmla="*/ 21352 h 2926436"/>
                <a:gd name="connsiteX7" fmla="*/ 1879105 w 2765647"/>
                <a:gd name="connsiteY7" fmla="*/ 261614 h 2926436"/>
                <a:gd name="connsiteX8" fmla="*/ 0 w 2765647"/>
                <a:gd name="connsiteY8" fmla="*/ 1448666 h 2926436"/>
                <a:gd name="connsiteX0" fmla="*/ 2436454 w 2765647"/>
                <a:gd name="connsiteY0" fmla="*/ 2914447 h 2914447"/>
                <a:gd name="connsiteX1" fmla="*/ 2426531 w 2765647"/>
                <a:gd name="connsiteY1" fmla="*/ 570761 h 2914447"/>
                <a:gd name="connsiteX2" fmla="*/ 2571892 w 2765647"/>
                <a:gd name="connsiteY2" fmla="*/ 508606 h 2914447"/>
                <a:gd name="connsiteX3" fmla="*/ 2744630 w 2765647"/>
                <a:gd name="connsiteY3" fmla="*/ 375596 h 2914447"/>
                <a:gd name="connsiteX4" fmla="*/ 2754957 w 2765647"/>
                <a:gd name="connsiteY4" fmla="*/ 211617 h 2914447"/>
                <a:gd name="connsiteX5" fmla="*/ 2626366 w 2765647"/>
                <a:gd name="connsiteY5" fmla="*/ 40106 h 2914447"/>
                <a:gd name="connsiteX6" fmla="*/ 2365031 w 2765647"/>
                <a:gd name="connsiteY6" fmla="*/ 9363 h 2914447"/>
                <a:gd name="connsiteX7" fmla="*/ 1738934 w 2765647"/>
                <a:gd name="connsiteY7" fmla="*/ 165522 h 2914447"/>
                <a:gd name="connsiteX8" fmla="*/ 0 w 2765647"/>
                <a:gd name="connsiteY8" fmla="*/ 1436677 h 2914447"/>
                <a:gd name="connsiteX0" fmla="*/ 2436454 w 2765647"/>
                <a:gd name="connsiteY0" fmla="*/ 2914447 h 2914447"/>
                <a:gd name="connsiteX1" fmla="*/ 2426531 w 2765647"/>
                <a:gd name="connsiteY1" fmla="*/ 570761 h 2914447"/>
                <a:gd name="connsiteX2" fmla="*/ 2571892 w 2765647"/>
                <a:gd name="connsiteY2" fmla="*/ 508606 h 2914447"/>
                <a:gd name="connsiteX3" fmla="*/ 2744630 w 2765647"/>
                <a:gd name="connsiteY3" fmla="*/ 375596 h 2914447"/>
                <a:gd name="connsiteX4" fmla="*/ 2754957 w 2765647"/>
                <a:gd name="connsiteY4" fmla="*/ 211617 h 2914447"/>
                <a:gd name="connsiteX5" fmla="*/ 2626366 w 2765647"/>
                <a:gd name="connsiteY5" fmla="*/ 40106 h 2914447"/>
                <a:gd name="connsiteX6" fmla="*/ 2365031 w 2765647"/>
                <a:gd name="connsiteY6" fmla="*/ 9363 h 2914447"/>
                <a:gd name="connsiteX7" fmla="*/ 1738934 w 2765647"/>
                <a:gd name="connsiteY7" fmla="*/ 165522 h 2914447"/>
                <a:gd name="connsiteX8" fmla="*/ 0 w 2765647"/>
                <a:gd name="connsiteY8" fmla="*/ 1436677 h 2914447"/>
                <a:gd name="connsiteX0" fmla="*/ 2436454 w 2765647"/>
                <a:gd name="connsiteY0" fmla="*/ 2914447 h 2914447"/>
                <a:gd name="connsiteX1" fmla="*/ 2426531 w 2765647"/>
                <a:gd name="connsiteY1" fmla="*/ 570761 h 2914447"/>
                <a:gd name="connsiteX2" fmla="*/ 2571892 w 2765647"/>
                <a:gd name="connsiteY2" fmla="*/ 508606 h 2914447"/>
                <a:gd name="connsiteX3" fmla="*/ 2744630 w 2765647"/>
                <a:gd name="connsiteY3" fmla="*/ 375596 h 2914447"/>
                <a:gd name="connsiteX4" fmla="*/ 2754957 w 2765647"/>
                <a:gd name="connsiteY4" fmla="*/ 211617 h 2914447"/>
                <a:gd name="connsiteX5" fmla="*/ 2626366 w 2765647"/>
                <a:gd name="connsiteY5" fmla="*/ 40106 h 2914447"/>
                <a:gd name="connsiteX6" fmla="*/ 2365031 w 2765647"/>
                <a:gd name="connsiteY6" fmla="*/ 9363 h 2914447"/>
                <a:gd name="connsiteX7" fmla="*/ 1738934 w 2765647"/>
                <a:gd name="connsiteY7" fmla="*/ 165522 h 2914447"/>
                <a:gd name="connsiteX8" fmla="*/ 0 w 2765647"/>
                <a:gd name="connsiteY8" fmla="*/ 1436677 h 2914447"/>
                <a:gd name="connsiteX0" fmla="*/ 2436454 w 2765647"/>
                <a:gd name="connsiteY0" fmla="*/ 2934230 h 2934230"/>
                <a:gd name="connsiteX1" fmla="*/ 2426531 w 2765647"/>
                <a:gd name="connsiteY1" fmla="*/ 590544 h 2934230"/>
                <a:gd name="connsiteX2" fmla="*/ 2571892 w 2765647"/>
                <a:gd name="connsiteY2" fmla="*/ 528389 h 2934230"/>
                <a:gd name="connsiteX3" fmla="*/ 2744630 w 2765647"/>
                <a:gd name="connsiteY3" fmla="*/ 395379 h 2934230"/>
                <a:gd name="connsiteX4" fmla="*/ 2754957 w 2765647"/>
                <a:gd name="connsiteY4" fmla="*/ 231400 h 2934230"/>
                <a:gd name="connsiteX5" fmla="*/ 2626366 w 2765647"/>
                <a:gd name="connsiteY5" fmla="*/ 59889 h 2934230"/>
                <a:gd name="connsiteX6" fmla="*/ 2365031 w 2765647"/>
                <a:gd name="connsiteY6" fmla="*/ 6031 h 2934230"/>
                <a:gd name="connsiteX7" fmla="*/ 1738934 w 2765647"/>
                <a:gd name="connsiteY7" fmla="*/ 185305 h 2934230"/>
                <a:gd name="connsiteX8" fmla="*/ 0 w 2765647"/>
                <a:gd name="connsiteY8" fmla="*/ 1456460 h 2934230"/>
                <a:gd name="connsiteX0" fmla="*/ 2436454 w 2765647"/>
                <a:gd name="connsiteY0" fmla="*/ 2934230 h 2934230"/>
                <a:gd name="connsiteX1" fmla="*/ 2426531 w 2765647"/>
                <a:gd name="connsiteY1" fmla="*/ 590544 h 2934230"/>
                <a:gd name="connsiteX2" fmla="*/ 2571892 w 2765647"/>
                <a:gd name="connsiteY2" fmla="*/ 528389 h 2934230"/>
                <a:gd name="connsiteX3" fmla="*/ 2744630 w 2765647"/>
                <a:gd name="connsiteY3" fmla="*/ 395379 h 2934230"/>
                <a:gd name="connsiteX4" fmla="*/ 2754957 w 2765647"/>
                <a:gd name="connsiteY4" fmla="*/ 231400 h 2934230"/>
                <a:gd name="connsiteX5" fmla="*/ 2626366 w 2765647"/>
                <a:gd name="connsiteY5" fmla="*/ 59889 h 2934230"/>
                <a:gd name="connsiteX6" fmla="*/ 2365031 w 2765647"/>
                <a:gd name="connsiteY6" fmla="*/ 6031 h 2934230"/>
                <a:gd name="connsiteX7" fmla="*/ 1738934 w 2765647"/>
                <a:gd name="connsiteY7" fmla="*/ 185305 h 2934230"/>
                <a:gd name="connsiteX8" fmla="*/ 0 w 2765647"/>
                <a:gd name="connsiteY8" fmla="*/ 1456460 h 2934230"/>
                <a:gd name="connsiteX0" fmla="*/ 2436454 w 2765647"/>
                <a:gd name="connsiteY0" fmla="*/ 2934230 h 2934230"/>
                <a:gd name="connsiteX1" fmla="*/ 2426531 w 2765647"/>
                <a:gd name="connsiteY1" fmla="*/ 590544 h 2934230"/>
                <a:gd name="connsiteX2" fmla="*/ 2571892 w 2765647"/>
                <a:gd name="connsiteY2" fmla="*/ 528389 h 2934230"/>
                <a:gd name="connsiteX3" fmla="*/ 2744630 w 2765647"/>
                <a:gd name="connsiteY3" fmla="*/ 395379 h 2934230"/>
                <a:gd name="connsiteX4" fmla="*/ 2754957 w 2765647"/>
                <a:gd name="connsiteY4" fmla="*/ 231400 h 2934230"/>
                <a:gd name="connsiteX5" fmla="*/ 2626366 w 2765647"/>
                <a:gd name="connsiteY5" fmla="*/ 59889 h 2934230"/>
                <a:gd name="connsiteX6" fmla="*/ 2365031 w 2765647"/>
                <a:gd name="connsiteY6" fmla="*/ 6031 h 2934230"/>
                <a:gd name="connsiteX7" fmla="*/ 1738934 w 2765647"/>
                <a:gd name="connsiteY7" fmla="*/ 185305 h 2934230"/>
                <a:gd name="connsiteX8" fmla="*/ 0 w 2765647"/>
                <a:gd name="connsiteY8" fmla="*/ 1456460 h 2934230"/>
                <a:gd name="connsiteX0" fmla="*/ 2436454 w 2765647"/>
                <a:gd name="connsiteY0" fmla="*/ 2929837 h 2929837"/>
                <a:gd name="connsiteX1" fmla="*/ 2426531 w 2765647"/>
                <a:gd name="connsiteY1" fmla="*/ 586151 h 2929837"/>
                <a:gd name="connsiteX2" fmla="*/ 2571892 w 2765647"/>
                <a:gd name="connsiteY2" fmla="*/ 523996 h 2929837"/>
                <a:gd name="connsiteX3" fmla="*/ 2744630 w 2765647"/>
                <a:gd name="connsiteY3" fmla="*/ 390986 h 2929837"/>
                <a:gd name="connsiteX4" fmla="*/ 2754957 w 2765647"/>
                <a:gd name="connsiteY4" fmla="*/ 227007 h 2929837"/>
                <a:gd name="connsiteX5" fmla="*/ 2626366 w 2765647"/>
                <a:gd name="connsiteY5" fmla="*/ 55496 h 2929837"/>
                <a:gd name="connsiteX6" fmla="*/ 2365031 w 2765647"/>
                <a:gd name="connsiteY6" fmla="*/ 1638 h 2929837"/>
                <a:gd name="connsiteX7" fmla="*/ 1715818 w 2765647"/>
                <a:gd name="connsiteY7" fmla="*/ 105786 h 2929837"/>
                <a:gd name="connsiteX8" fmla="*/ 0 w 2765647"/>
                <a:gd name="connsiteY8" fmla="*/ 1452067 h 2929837"/>
                <a:gd name="connsiteX0" fmla="*/ 2436454 w 2765647"/>
                <a:gd name="connsiteY0" fmla="*/ 2929837 h 2929837"/>
                <a:gd name="connsiteX1" fmla="*/ 2426531 w 2765647"/>
                <a:gd name="connsiteY1" fmla="*/ 586151 h 2929837"/>
                <a:gd name="connsiteX2" fmla="*/ 2571892 w 2765647"/>
                <a:gd name="connsiteY2" fmla="*/ 523996 h 2929837"/>
                <a:gd name="connsiteX3" fmla="*/ 2744630 w 2765647"/>
                <a:gd name="connsiteY3" fmla="*/ 390986 h 2929837"/>
                <a:gd name="connsiteX4" fmla="*/ 2754957 w 2765647"/>
                <a:gd name="connsiteY4" fmla="*/ 227007 h 2929837"/>
                <a:gd name="connsiteX5" fmla="*/ 2626366 w 2765647"/>
                <a:gd name="connsiteY5" fmla="*/ 55496 h 2929837"/>
                <a:gd name="connsiteX6" fmla="*/ 2365031 w 2765647"/>
                <a:gd name="connsiteY6" fmla="*/ 1638 h 2929837"/>
                <a:gd name="connsiteX7" fmla="*/ 1715818 w 2765647"/>
                <a:gd name="connsiteY7" fmla="*/ 105786 h 2929837"/>
                <a:gd name="connsiteX8" fmla="*/ 0 w 2765647"/>
                <a:gd name="connsiteY8" fmla="*/ 1452067 h 2929837"/>
                <a:gd name="connsiteX0" fmla="*/ 2436454 w 2765647"/>
                <a:gd name="connsiteY0" fmla="*/ 2929837 h 2929837"/>
                <a:gd name="connsiteX1" fmla="*/ 2426531 w 2765647"/>
                <a:gd name="connsiteY1" fmla="*/ 586151 h 2929837"/>
                <a:gd name="connsiteX2" fmla="*/ 2571892 w 2765647"/>
                <a:gd name="connsiteY2" fmla="*/ 523996 h 2929837"/>
                <a:gd name="connsiteX3" fmla="*/ 2744630 w 2765647"/>
                <a:gd name="connsiteY3" fmla="*/ 390986 h 2929837"/>
                <a:gd name="connsiteX4" fmla="*/ 2754957 w 2765647"/>
                <a:gd name="connsiteY4" fmla="*/ 227007 h 2929837"/>
                <a:gd name="connsiteX5" fmla="*/ 2626366 w 2765647"/>
                <a:gd name="connsiteY5" fmla="*/ 55496 h 2929837"/>
                <a:gd name="connsiteX6" fmla="*/ 2365031 w 2765647"/>
                <a:gd name="connsiteY6" fmla="*/ 1638 h 2929837"/>
                <a:gd name="connsiteX7" fmla="*/ 1715818 w 2765647"/>
                <a:gd name="connsiteY7" fmla="*/ 105786 h 2929837"/>
                <a:gd name="connsiteX8" fmla="*/ 0 w 2765647"/>
                <a:gd name="connsiteY8" fmla="*/ 1452067 h 2929837"/>
                <a:gd name="connsiteX0" fmla="*/ 2378665 w 2707858"/>
                <a:gd name="connsiteY0" fmla="*/ 2929837 h 2929837"/>
                <a:gd name="connsiteX1" fmla="*/ 2368742 w 2707858"/>
                <a:gd name="connsiteY1" fmla="*/ 586151 h 2929837"/>
                <a:gd name="connsiteX2" fmla="*/ 2514103 w 2707858"/>
                <a:gd name="connsiteY2" fmla="*/ 523996 h 2929837"/>
                <a:gd name="connsiteX3" fmla="*/ 2686841 w 2707858"/>
                <a:gd name="connsiteY3" fmla="*/ 390986 h 2929837"/>
                <a:gd name="connsiteX4" fmla="*/ 2697168 w 2707858"/>
                <a:gd name="connsiteY4" fmla="*/ 227007 h 2929837"/>
                <a:gd name="connsiteX5" fmla="*/ 2568577 w 2707858"/>
                <a:gd name="connsiteY5" fmla="*/ 55496 h 2929837"/>
                <a:gd name="connsiteX6" fmla="*/ 2307242 w 2707858"/>
                <a:gd name="connsiteY6" fmla="*/ 1638 h 2929837"/>
                <a:gd name="connsiteX7" fmla="*/ 1658029 w 2707858"/>
                <a:gd name="connsiteY7" fmla="*/ 105786 h 2929837"/>
                <a:gd name="connsiteX8" fmla="*/ 0 w 2707858"/>
                <a:gd name="connsiteY8" fmla="*/ 799046 h 2929837"/>
                <a:gd name="connsiteX0" fmla="*/ 2378665 w 2707858"/>
                <a:gd name="connsiteY0" fmla="*/ 2935351 h 2935351"/>
                <a:gd name="connsiteX1" fmla="*/ 2368742 w 2707858"/>
                <a:gd name="connsiteY1" fmla="*/ 591665 h 2935351"/>
                <a:gd name="connsiteX2" fmla="*/ 2514103 w 2707858"/>
                <a:gd name="connsiteY2" fmla="*/ 529510 h 2935351"/>
                <a:gd name="connsiteX3" fmla="*/ 2686841 w 2707858"/>
                <a:gd name="connsiteY3" fmla="*/ 396500 h 2935351"/>
                <a:gd name="connsiteX4" fmla="*/ 2697168 w 2707858"/>
                <a:gd name="connsiteY4" fmla="*/ 232521 h 2935351"/>
                <a:gd name="connsiteX5" fmla="*/ 2568577 w 2707858"/>
                <a:gd name="connsiteY5" fmla="*/ 61010 h 2935351"/>
                <a:gd name="connsiteX6" fmla="*/ 2307242 w 2707858"/>
                <a:gd name="connsiteY6" fmla="*/ 7152 h 2935351"/>
                <a:gd name="connsiteX7" fmla="*/ 1386419 w 2707858"/>
                <a:gd name="connsiteY7" fmla="*/ 203763 h 2935351"/>
                <a:gd name="connsiteX8" fmla="*/ 0 w 2707858"/>
                <a:gd name="connsiteY8" fmla="*/ 804560 h 2935351"/>
                <a:gd name="connsiteX0" fmla="*/ 2378665 w 2707858"/>
                <a:gd name="connsiteY0" fmla="*/ 2935351 h 2935351"/>
                <a:gd name="connsiteX1" fmla="*/ 2368742 w 2707858"/>
                <a:gd name="connsiteY1" fmla="*/ 591665 h 2935351"/>
                <a:gd name="connsiteX2" fmla="*/ 2514103 w 2707858"/>
                <a:gd name="connsiteY2" fmla="*/ 529510 h 2935351"/>
                <a:gd name="connsiteX3" fmla="*/ 2686841 w 2707858"/>
                <a:gd name="connsiteY3" fmla="*/ 396500 h 2935351"/>
                <a:gd name="connsiteX4" fmla="*/ 2697168 w 2707858"/>
                <a:gd name="connsiteY4" fmla="*/ 232521 h 2935351"/>
                <a:gd name="connsiteX5" fmla="*/ 2568577 w 2707858"/>
                <a:gd name="connsiteY5" fmla="*/ 61010 h 2935351"/>
                <a:gd name="connsiteX6" fmla="*/ 2307242 w 2707858"/>
                <a:gd name="connsiteY6" fmla="*/ 7152 h 2935351"/>
                <a:gd name="connsiteX7" fmla="*/ 1386419 w 2707858"/>
                <a:gd name="connsiteY7" fmla="*/ 203763 h 2935351"/>
                <a:gd name="connsiteX8" fmla="*/ 0 w 2707858"/>
                <a:gd name="connsiteY8" fmla="*/ 804560 h 2935351"/>
                <a:gd name="connsiteX0" fmla="*/ 2378665 w 2707858"/>
                <a:gd name="connsiteY0" fmla="*/ 2937657 h 2937657"/>
                <a:gd name="connsiteX1" fmla="*/ 2368742 w 2707858"/>
                <a:gd name="connsiteY1" fmla="*/ 593971 h 2937657"/>
                <a:gd name="connsiteX2" fmla="*/ 2514103 w 2707858"/>
                <a:gd name="connsiteY2" fmla="*/ 531816 h 2937657"/>
                <a:gd name="connsiteX3" fmla="*/ 2686841 w 2707858"/>
                <a:gd name="connsiteY3" fmla="*/ 398806 h 2937657"/>
                <a:gd name="connsiteX4" fmla="*/ 2697168 w 2707858"/>
                <a:gd name="connsiteY4" fmla="*/ 234827 h 2937657"/>
                <a:gd name="connsiteX5" fmla="*/ 2568577 w 2707858"/>
                <a:gd name="connsiteY5" fmla="*/ 63316 h 2937657"/>
                <a:gd name="connsiteX6" fmla="*/ 2307242 w 2707858"/>
                <a:gd name="connsiteY6" fmla="*/ 9458 h 2937657"/>
                <a:gd name="connsiteX7" fmla="*/ 1317072 w 2707858"/>
                <a:gd name="connsiteY7" fmla="*/ 240742 h 2937657"/>
                <a:gd name="connsiteX8" fmla="*/ 0 w 2707858"/>
                <a:gd name="connsiteY8" fmla="*/ 806866 h 2937657"/>
                <a:gd name="connsiteX0" fmla="*/ 2378665 w 2707858"/>
                <a:gd name="connsiteY0" fmla="*/ 2927529 h 2927529"/>
                <a:gd name="connsiteX1" fmla="*/ 2368742 w 2707858"/>
                <a:gd name="connsiteY1" fmla="*/ 583843 h 2927529"/>
                <a:gd name="connsiteX2" fmla="*/ 2514103 w 2707858"/>
                <a:gd name="connsiteY2" fmla="*/ 521688 h 2927529"/>
                <a:gd name="connsiteX3" fmla="*/ 2686841 w 2707858"/>
                <a:gd name="connsiteY3" fmla="*/ 388678 h 2927529"/>
                <a:gd name="connsiteX4" fmla="*/ 2697168 w 2707858"/>
                <a:gd name="connsiteY4" fmla="*/ 224699 h 2927529"/>
                <a:gd name="connsiteX5" fmla="*/ 2568577 w 2707858"/>
                <a:gd name="connsiteY5" fmla="*/ 53188 h 2927529"/>
                <a:gd name="connsiteX6" fmla="*/ 2243674 w 2707858"/>
                <a:gd name="connsiteY6" fmla="*/ 10888 h 2927529"/>
                <a:gd name="connsiteX7" fmla="*/ 1317072 w 2707858"/>
                <a:gd name="connsiteY7" fmla="*/ 230614 h 2927529"/>
                <a:gd name="connsiteX8" fmla="*/ 0 w 2707858"/>
                <a:gd name="connsiteY8" fmla="*/ 796738 h 2927529"/>
                <a:gd name="connsiteX0" fmla="*/ 2378665 w 2707858"/>
                <a:gd name="connsiteY0" fmla="*/ 2926225 h 2926225"/>
                <a:gd name="connsiteX1" fmla="*/ 2368742 w 2707858"/>
                <a:gd name="connsiteY1" fmla="*/ 582539 h 2926225"/>
                <a:gd name="connsiteX2" fmla="*/ 2514103 w 2707858"/>
                <a:gd name="connsiteY2" fmla="*/ 520384 h 2926225"/>
                <a:gd name="connsiteX3" fmla="*/ 2686841 w 2707858"/>
                <a:gd name="connsiteY3" fmla="*/ 387374 h 2926225"/>
                <a:gd name="connsiteX4" fmla="*/ 2697168 w 2707858"/>
                <a:gd name="connsiteY4" fmla="*/ 223395 h 2926225"/>
                <a:gd name="connsiteX5" fmla="*/ 2568577 w 2707858"/>
                <a:gd name="connsiteY5" fmla="*/ 51884 h 2926225"/>
                <a:gd name="connsiteX6" fmla="*/ 2243674 w 2707858"/>
                <a:gd name="connsiteY6" fmla="*/ 9584 h 2926225"/>
                <a:gd name="connsiteX7" fmla="*/ 1288177 w 2707858"/>
                <a:gd name="connsiteY7" fmla="*/ 84837 h 2926225"/>
                <a:gd name="connsiteX8" fmla="*/ 0 w 2707858"/>
                <a:gd name="connsiteY8" fmla="*/ 795434 h 2926225"/>
                <a:gd name="connsiteX0" fmla="*/ 2378665 w 2707858"/>
                <a:gd name="connsiteY0" fmla="*/ 2917902 h 2917902"/>
                <a:gd name="connsiteX1" fmla="*/ 2368742 w 2707858"/>
                <a:gd name="connsiteY1" fmla="*/ 574216 h 2917902"/>
                <a:gd name="connsiteX2" fmla="*/ 2514103 w 2707858"/>
                <a:gd name="connsiteY2" fmla="*/ 512061 h 2917902"/>
                <a:gd name="connsiteX3" fmla="*/ 2686841 w 2707858"/>
                <a:gd name="connsiteY3" fmla="*/ 379051 h 2917902"/>
                <a:gd name="connsiteX4" fmla="*/ 2697168 w 2707858"/>
                <a:gd name="connsiteY4" fmla="*/ 215072 h 2917902"/>
                <a:gd name="connsiteX5" fmla="*/ 2568577 w 2707858"/>
                <a:gd name="connsiteY5" fmla="*/ 43561 h 2917902"/>
                <a:gd name="connsiteX6" fmla="*/ 2243674 w 2707858"/>
                <a:gd name="connsiteY6" fmla="*/ 1261 h 2917902"/>
                <a:gd name="connsiteX7" fmla="*/ 1288177 w 2707858"/>
                <a:gd name="connsiteY7" fmla="*/ 76514 h 2917902"/>
                <a:gd name="connsiteX8" fmla="*/ 0 w 2707858"/>
                <a:gd name="connsiteY8" fmla="*/ 787111 h 2917902"/>
                <a:gd name="connsiteX0" fmla="*/ 2378665 w 2707858"/>
                <a:gd name="connsiteY0" fmla="*/ 2923474 h 2923474"/>
                <a:gd name="connsiteX1" fmla="*/ 2368742 w 2707858"/>
                <a:gd name="connsiteY1" fmla="*/ 579788 h 2923474"/>
                <a:gd name="connsiteX2" fmla="*/ 2514103 w 2707858"/>
                <a:gd name="connsiteY2" fmla="*/ 517633 h 2923474"/>
                <a:gd name="connsiteX3" fmla="*/ 2686841 w 2707858"/>
                <a:gd name="connsiteY3" fmla="*/ 384623 h 2923474"/>
                <a:gd name="connsiteX4" fmla="*/ 2697168 w 2707858"/>
                <a:gd name="connsiteY4" fmla="*/ 220644 h 2923474"/>
                <a:gd name="connsiteX5" fmla="*/ 2568577 w 2707858"/>
                <a:gd name="connsiteY5" fmla="*/ 49133 h 2923474"/>
                <a:gd name="connsiteX6" fmla="*/ 2243674 w 2707858"/>
                <a:gd name="connsiteY6" fmla="*/ 6833 h 2923474"/>
                <a:gd name="connsiteX7" fmla="*/ 1270841 w 2707858"/>
                <a:gd name="connsiteY7" fmla="*/ 168770 h 2923474"/>
                <a:gd name="connsiteX8" fmla="*/ 0 w 2707858"/>
                <a:gd name="connsiteY8" fmla="*/ 792683 h 2923474"/>
                <a:gd name="connsiteX0" fmla="*/ 2343992 w 2673185"/>
                <a:gd name="connsiteY0" fmla="*/ 2923474 h 2923474"/>
                <a:gd name="connsiteX1" fmla="*/ 2334069 w 2673185"/>
                <a:gd name="connsiteY1" fmla="*/ 579788 h 2923474"/>
                <a:gd name="connsiteX2" fmla="*/ 2479430 w 2673185"/>
                <a:gd name="connsiteY2" fmla="*/ 517633 h 2923474"/>
                <a:gd name="connsiteX3" fmla="*/ 2652168 w 2673185"/>
                <a:gd name="connsiteY3" fmla="*/ 384623 h 2923474"/>
                <a:gd name="connsiteX4" fmla="*/ 2662495 w 2673185"/>
                <a:gd name="connsiteY4" fmla="*/ 220644 h 2923474"/>
                <a:gd name="connsiteX5" fmla="*/ 2533904 w 2673185"/>
                <a:gd name="connsiteY5" fmla="*/ 49133 h 2923474"/>
                <a:gd name="connsiteX6" fmla="*/ 2209001 w 2673185"/>
                <a:gd name="connsiteY6" fmla="*/ 6833 h 2923474"/>
                <a:gd name="connsiteX7" fmla="*/ 1236168 w 2673185"/>
                <a:gd name="connsiteY7" fmla="*/ 168770 h 2923474"/>
                <a:gd name="connsiteX8" fmla="*/ 0 w 2673185"/>
                <a:gd name="connsiteY8" fmla="*/ 521073 h 2923474"/>
                <a:gd name="connsiteX0" fmla="*/ 2343992 w 2673185"/>
                <a:gd name="connsiteY0" fmla="*/ 2923474 h 2923474"/>
                <a:gd name="connsiteX1" fmla="*/ 2334069 w 2673185"/>
                <a:gd name="connsiteY1" fmla="*/ 579788 h 2923474"/>
                <a:gd name="connsiteX2" fmla="*/ 2479430 w 2673185"/>
                <a:gd name="connsiteY2" fmla="*/ 517633 h 2923474"/>
                <a:gd name="connsiteX3" fmla="*/ 2652168 w 2673185"/>
                <a:gd name="connsiteY3" fmla="*/ 384623 h 2923474"/>
                <a:gd name="connsiteX4" fmla="*/ 2662495 w 2673185"/>
                <a:gd name="connsiteY4" fmla="*/ 220644 h 2923474"/>
                <a:gd name="connsiteX5" fmla="*/ 2533904 w 2673185"/>
                <a:gd name="connsiteY5" fmla="*/ 49133 h 2923474"/>
                <a:gd name="connsiteX6" fmla="*/ 2209001 w 2673185"/>
                <a:gd name="connsiteY6" fmla="*/ 6833 h 2923474"/>
                <a:gd name="connsiteX7" fmla="*/ 1236168 w 2673185"/>
                <a:gd name="connsiteY7" fmla="*/ 168770 h 2923474"/>
                <a:gd name="connsiteX8" fmla="*/ 0 w 2673185"/>
                <a:gd name="connsiteY8" fmla="*/ 521073 h 2923474"/>
                <a:gd name="connsiteX0" fmla="*/ 2343992 w 2673185"/>
                <a:gd name="connsiteY0" fmla="*/ 2924274 h 2924274"/>
                <a:gd name="connsiteX1" fmla="*/ 2334069 w 2673185"/>
                <a:gd name="connsiteY1" fmla="*/ 580588 h 2924274"/>
                <a:gd name="connsiteX2" fmla="*/ 2479430 w 2673185"/>
                <a:gd name="connsiteY2" fmla="*/ 518433 h 2924274"/>
                <a:gd name="connsiteX3" fmla="*/ 2652168 w 2673185"/>
                <a:gd name="connsiteY3" fmla="*/ 385423 h 2924274"/>
                <a:gd name="connsiteX4" fmla="*/ 2662495 w 2673185"/>
                <a:gd name="connsiteY4" fmla="*/ 221444 h 2924274"/>
                <a:gd name="connsiteX5" fmla="*/ 2533904 w 2673185"/>
                <a:gd name="connsiteY5" fmla="*/ 49933 h 2924274"/>
                <a:gd name="connsiteX6" fmla="*/ 2209001 w 2673185"/>
                <a:gd name="connsiteY6" fmla="*/ 7633 h 2924274"/>
                <a:gd name="connsiteX7" fmla="*/ 1345967 w 2673185"/>
                <a:gd name="connsiteY7" fmla="*/ 181128 h 2924274"/>
                <a:gd name="connsiteX8" fmla="*/ 0 w 2673185"/>
                <a:gd name="connsiteY8" fmla="*/ 521873 h 2924274"/>
                <a:gd name="connsiteX0" fmla="*/ 2343992 w 2673185"/>
                <a:gd name="connsiteY0" fmla="*/ 2924274 h 2924274"/>
                <a:gd name="connsiteX1" fmla="*/ 2334069 w 2673185"/>
                <a:gd name="connsiteY1" fmla="*/ 580588 h 2924274"/>
                <a:gd name="connsiteX2" fmla="*/ 2479430 w 2673185"/>
                <a:gd name="connsiteY2" fmla="*/ 518433 h 2924274"/>
                <a:gd name="connsiteX3" fmla="*/ 2652168 w 2673185"/>
                <a:gd name="connsiteY3" fmla="*/ 385423 h 2924274"/>
                <a:gd name="connsiteX4" fmla="*/ 2662495 w 2673185"/>
                <a:gd name="connsiteY4" fmla="*/ 221444 h 2924274"/>
                <a:gd name="connsiteX5" fmla="*/ 2533904 w 2673185"/>
                <a:gd name="connsiteY5" fmla="*/ 49933 h 2924274"/>
                <a:gd name="connsiteX6" fmla="*/ 2209001 w 2673185"/>
                <a:gd name="connsiteY6" fmla="*/ 7633 h 2924274"/>
                <a:gd name="connsiteX7" fmla="*/ 1345967 w 2673185"/>
                <a:gd name="connsiteY7" fmla="*/ 181128 h 2924274"/>
                <a:gd name="connsiteX8" fmla="*/ 0 w 2673185"/>
                <a:gd name="connsiteY8" fmla="*/ 521873 h 292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3185" h="2924274">
                  <a:moveTo>
                    <a:pt x="2343992" y="2924274"/>
                  </a:moveTo>
                  <a:cubicBezTo>
                    <a:pt x="2345095" y="2551381"/>
                    <a:pt x="2331166" y="963765"/>
                    <a:pt x="2334069" y="580588"/>
                  </a:cubicBezTo>
                  <a:cubicBezTo>
                    <a:pt x="2436664" y="535174"/>
                    <a:pt x="2430758" y="542272"/>
                    <a:pt x="2479430" y="518433"/>
                  </a:cubicBezTo>
                  <a:cubicBezTo>
                    <a:pt x="2528102" y="494594"/>
                    <a:pt x="2621657" y="434921"/>
                    <a:pt x="2652168" y="385423"/>
                  </a:cubicBezTo>
                  <a:cubicBezTo>
                    <a:pt x="2682679" y="335925"/>
                    <a:pt x="2674241" y="271929"/>
                    <a:pt x="2662495" y="221444"/>
                  </a:cubicBezTo>
                  <a:cubicBezTo>
                    <a:pt x="2634210" y="144969"/>
                    <a:pt x="2609486" y="85568"/>
                    <a:pt x="2533904" y="49933"/>
                  </a:cubicBezTo>
                  <a:cubicBezTo>
                    <a:pt x="2458322" y="14298"/>
                    <a:pt x="2406991" y="-14233"/>
                    <a:pt x="2209001" y="7633"/>
                  </a:cubicBezTo>
                  <a:cubicBezTo>
                    <a:pt x="2011012" y="29499"/>
                    <a:pt x="1708355" y="170546"/>
                    <a:pt x="1345967" y="181128"/>
                  </a:cubicBezTo>
                  <a:cubicBezTo>
                    <a:pt x="983579" y="191710"/>
                    <a:pt x="33661" y="-122931"/>
                    <a:pt x="0" y="521873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7" name="Krychle 66"/>
          <p:cNvSpPr/>
          <p:nvPr/>
        </p:nvSpPr>
        <p:spPr>
          <a:xfrm rot="789779">
            <a:off x="8182025" y="3926283"/>
            <a:ext cx="139004" cy="6033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8" name="Volný tvar 67"/>
          <p:cNvSpPr/>
          <p:nvPr/>
        </p:nvSpPr>
        <p:spPr>
          <a:xfrm>
            <a:off x="7238277" y="994473"/>
            <a:ext cx="1855162" cy="2943967"/>
          </a:xfrm>
          <a:custGeom>
            <a:avLst/>
            <a:gdLst>
              <a:gd name="connsiteX0" fmla="*/ 6800631 w 7256779"/>
              <a:gd name="connsiteY0" fmla="*/ 3004354 h 4441269"/>
              <a:gd name="connsiteX1" fmla="*/ 6818048 w 7256779"/>
              <a:gd name="connsiteY1" fmla="*/ 705292 h 4441269"/>
              <a:gd name="connsiteX2" fmla="*/ 7148974 w 7256779"/>
              <a:gd name="connsiteY2" fmla="*/ 635623 h 4441269"/>
              <a:gd name="connsiteX3" fmla="*/ 7227351 w 7256779"/>
              <a:gd name="connsiteY3" fmla="*/ 86983 h 4441269"/>
              <a:gd name="connsiteX4" fmla="*/ 6696128 w 7256779"/>
              <a:gd name="connsiteY4" fmla="*/ 26023 h 4441269"/>
              <a:gd name="connsiteX5" fmla="*/ 6243282 w 7256779"/>
              <a:gd name="connsiteY5" fmla="*/ 339532 h 4441269"/>
              <a:gd name="connsiteX6" fmla="*/ 3264951 w 7256779"/>
              <a:gd name="connsiteY6" fmla="*/ 1750320 h 4441269"/>
              <a:gd name="connsiteX7" fmla="*/ 321454 w 7256779"/>
              <a:gd name="connsiteY7" fmla="*/ 2690846 h 4441269"/>
              <a:gd name="connsiteX8" fmla="*/ 77614 w 7256779"/>
              <a:gd name="connsiteY8" fmla="*/ 4441269 h 4441269"/>
              <a:gd name="connsiteX9" fmla="*/ 77614 w 7256779"/>
              <a:gd name="connsiteY9" fmla="*/ 4441269 h 4441269"/>
              <a:gd name="connsiteX0" fmla="*/ 6800631 w 7256779"/>
              <a:gd name="connsiteY0" fmla="*/ 3004354 h 4441269"/>
              <a:gd name="connsiteX1" fmla="*/ 6807247 w 7256779"/>
              <a:gd name="connsiteY1" fmla="*/ 766994 h 4441269"/>
              <a:gd name="connsiteX2" fmla="*/ 6818048 w 7256779"/>
              <a:gd name="connsiteY2" fmla="*/ 705292 h 4441269"/>
              <a:gd name="connsiteX3" fmla="*/ 7148974 w 7256779"/>
              <a:gd name="connsiteY3" fmla="*/ 635623 h 4441269"/>
              <a:gd name="connsiteX4" fmla="*/ 7227351 w 7256779"/>
              <a:gd name="connsiteY4" fmla="*/ 86983 h 4441269"/>
              <a:gd name="connsiteX5" fmla="*/ 6696128 w 7256779"/>
              <a:gd name="connsiteY5" fmla="*/ 26023 h 4441269"/>
              <a:gd name="connsiteX6" fmla="*/ 6243282 w 7256779"/>
              <a:gd name="connsiteY6" fmla="*/ 339532 h 4441269"/>
              <a:gd name="connsiteX7" fmla="*/ 3264951 w 7256779"/>
              <a:gd name="connsiteY7" fmla="*/ 1750320 h 4441269"/>
              <a:gd name="connsiteX8" fmla="*/ 321454 w 7256779"/>
              <a:gd name="connsiteY8" fmla="*/ 2690846 h 4441269"/>
              <a:gd name="connsiteX9" fmla="*/ 77614 w 7256779"/>
              <a:gd name="connsiteY9" fmla="*/ 4441269 h 4441269"/>
              <a:gd name="connsiteX10" fmla="*/ 77614 w 7256779"/>
              <a:gd name="connsiteY10" fmla="*/ 4441269 h 4441269"/>
              <a:gd name="connsiteX0" fmla="*/ 6800631 w 7255392"/>
              <a:gd name="connsiteY0" fmla="*/ 3004354 h 4441269"/>
              <a:gd name="connsiteX1" fmla="*/ 6807247 w 7255392"/>
              <a:gd name="connsiteY1" fmla="*/ 766994 h 4441269"/>
              <a:gd name="connsiteX2" fmla="*/ 6870029 w 7255392"/>
              <a:gd name="connsiteY2" fmla="*/ 665125 h 4441269"/>
              <a:gd name="connsiteX3" fmla="*/ 7148974 w 7255392"/>
              <a:gd name="connsiteY3" fmla="*/ 635623 h 4441269"/>
              <a:gd name="connsiteX4" fmla="*/ 7227351 w 7255392"/>
              <a:gd name="connsiteY4" fmla="*/ 86983 h 4441269"/>
              <a:gd name="connsiteX5" fmla="*/ 6696128 w 7255392"/>
              <a:gd name="connsiteY5" fmla="*/ 26023 h 4441269"/>
              <a:gd name="connsiteX6" fmla="*/ 6243282 w 7255392"/>
              <a:gd name="connsiteY6" fmla="*/ 339532 h 4441269"/>
              <a:gd name="connsiteX7" fmla="*/ 3264951 w 7255392"/>
              <a:gd name="connsiteY7" fmla="*/ 1750320 h 4441269"/>
              <a:gd name="connsiteX8" fmla="*/ 321454 w 7255392"/>
              <a:gd name="connsiteY8" fmla="*/ 2690846 h 4441269"/>
              <a:gd name="connsiteX9" fmla="*/ 77614 w 7255392"/>
              <a:gd name="connsiteY9" fmla="*/ 4441269 h 4441269"/>
              <a:gd name="connsiteX10" fmla="*/ 77614 w 7255392"/>
              <a:gd name="connsiteY10" fmla="*/ 4441269 h 4441269"/>
              <a:gd name="connsiteX0" fmla="*/ 6800631 w 7254388"/>
              <a:gd name="connsiteY0" fmla="*/ 3004354 h 4441269"/>
              <a:gd name="connsiteX1" fmla="*/ 6807247 w 7254388"/>
              <a:gd name="connsiteY1" fmla="*/ 766994 h 4441269"/>
              <a:gd name="connsiteX2" fmla="*/ 6910196 w 7254388"/>
              <a:gd name="connsiteY2" fmla="*/ 639135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5433 w 7254388"/>
              <a:gd name="connsiteY1" fmla="*/ 681933 h 4441269"/>
              <a:gd name="connsiteX2" fmla="*/ 6910196 w 7254388"/>
              <a:gd name="connsiteY2" fmla="*/ 639135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5433 w 7254388"/>
              <a:gd name="connsiteY1" fmla="*/ 681933 h 4441269"/>
              <a:gd name="connsiteX2" fmla="*/ 6910196 w 7254388"/>
              <a:gd name="connsiteY2" fmla="*/ 639135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5433 w 7254388"/>
              <a:gd name="connsiteY1" fmla="*/ 681933 h 4441269"/>
              <a:gd name="connsiteX2" fmla="*/ 6910196 w 7254388"/>
              <a:gd name="connsiteY2" fmla="*/ 608419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0708 w 7254388"/>
              <a:gd name="connsiteY1" fmla="*/ 660668 h 4441269"/>
              <a:gd name="connsiteX2" fmla="*/ 6910196 w 7254388"/>
              <a:gd name="connsiteY2" fmla="*/ 608419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0708 w 7254388"/>
              <a:gd name="connsiteY1" fmla="*/ 660668 h 4441269"/>
              <a:gd name="connsiteX2" fmla="*/ 6910196 w 7254388"/>
              <a:gd name="connsiteY2" fmla="*/ 608419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44327"/>
              <a:gd name="connsiteY0" fmla="*/ 2997362 h 4434277"/>
              <a:gd name="connsiteX1" fmla="*/ 6790708 w 7244327"/>
              <a:gd name="connsiteY1" fmla="*/ 653676 h 4434277"/>
              <a:gd name="connsiteX2" fmla="*/ 6910196 w 7244327"/>
              <a:gd name="connsiteY2" fmla="*/ 601427 h 4434277"/>
              <a:gd name="connsiteX3" fmla="*/ 7094630 w 7244327"/>
              <a:gd name="connsiteY3" fmla="*/ 451422 h 4434277"/>
              <a:gd name="connsiteX4" fmla="*/ 7227351 w 7244327"/>
              <a:gd name="connsiteY4" fmla="*/ 79991 h 4434277"/>
              <a:gd name="connsiteX5" fmla="*/ 6696128 w 7244327"/>
              <a:gd name="connsiteY5" fmla="*/ 19031 h 4434277"/>
              <a:gd name="connsiteX6" fmla="*/ 6243282 w 7244327"/>
              <a:gd name="connsiteY6" fmla="*/ 332540 h 4434277"/>
              <a:gd name="connsiteX7" fmla="*/ 3264951 w 7244327"/>
              <a:gd name="connsiteY7" fmla="*/ 1743328 h 4434277"/>
              <a:gd name="connsiteX8" fmla="*/ 321454 w 7244327"/>
              <a:gd name="connsiteY8" fmla="*/ 2683854 h 4434277"/>
              <a:gd name="connsiteX9" fmla="*/ 77614 w 7244327"/>
              <a:gd name="connsiteY9" fmla="*/ 4434277 h 4434277"/>
              <a:gd name="connsiteX10" fmla="*/ 77614 w 7244327"/>
              <a:gd name="connsiteY10" fmla="*/ 4434277 h 4434277"/>
              <a:gd name="connsiteX0" fmla="*/ 6800631 w 7241747"/>
              <a:gd name="connsiteY0" fmla="*/ 2997362 h 4434277"/>
              <a:gd name="connsiteX1" fmla="*/ 6790708 w 7241747"/>
              <a:gd name="connsiteY1" fmla="*/ 653676 h 4434277"/>
              <a:gd name="connsiteX2" fmla="*/ 6910196 w 7241747"/>
              <a:gd name="connsiteY2" fmla="*/ 601427 h 4434277"/>
              <a:gd name="connsiteX3" fmla="*/ 7094630 w 7241747"/>
              <a:gd name="connsiteY3" fmla="*/ 451422 h 4434277"/>
              <a:gd name="connsiteX4" fmla="*/ 7227351 w 7241747"/>
              <a:gd name="connsiteY4" fmla="*/ 79991 h 4434277"/>
              <a:gd name="connsiteX5" fmla="*/ 6696128 w 7241747"/>
              <a:gd name="connsiteY5" fmla="*/ 19031 h 4434277"/>
              <a:gd name="connsiteX6" fmla="*/ 6243282 w 7241747"/>
              <a:gd name="connsiteY6" fmla="*/ 332540 h 4434277"/>
              <a:gd name="connsiteX7" fmla="*/ 3264951 w 7241747"/>
              <a:gd name="connsiteY7" fmla="*/ 1743328 h 4434277"/>
              <a:gd name="connsiteX8" fmla="*/ 321454 w 7241747"/>
              <a:gd name="connsiteY8" fmla="*/ 2683854 h 4434277"/>
              <a:gd name="connsiteX9" fmla="*/ 77614 w 7241747"/>
              <a:gd name="connsiteY9" fmla="*/ 4434277 h 4434277"/>
              <a:gd name="connsiteX10" fmla="*/ 77614 w 7241747"/>
              <a:gd name="connsiteY10" fmla="*/ 4434277 h 4434277"/>
              <a:gd name="connsiteX0" fmla="*/ 6800631 w 7099783"/>
              <a:gd name="connsiteY0" fmla="*/ 2982680 h 4419595"/>
              <a:gd name="connsiteX1" fmla="*/ 6790708 w 7099783"/>
              <a:gd name="connsiteY1" fmla="*/ 638994 h 4419595"/>
              <a:gd name="connsiteX2" fmla="*/ 6910196 w 7099783"/>
              <a:gd name="connsiteY2" fmla="*/ 586745 h 4419595"/>
              <a:gd name="connsiteX3" fmla="*/ 7094630 w 7099783"/>
              <a:gd name="connsiteY3" fmla="*/ 436740 h 4419595"/>
              <a:gd name="connsiteX4" fmla="*/ 7017063 w 7099783"/>
              <a:gd name="connsiteY4" fmla="*/ 155095 h 4419595"/>
              <a:gd name="connsiteX5" fmla="*/ 6696128 w 7099783"/>
              <a:gd name="connsiteY5" fmla="*/ 4349 h 4419595"/>
              <a:gd name="connsiteX6" fmla="*/ 6243282 w 7099783"/>
              <a:gd name="connsiteY6" fmla="*/ 317858 h 4419595"/>
              <a:gd name="connsiteX7" fmla="*/ 3264951 w 7099783"/>
              <a:gd name="connsiteY7" fmla="*/ 1728646 h 4419595"/>
              <a:gd name="connsiteX8" fmla="*/ 321454 w 7099783"/>
              <a:gd name="connsiteY8" fmla="*/ 2669172 h 4419595"/>
              <a:gd name="connsiteX9" fmla="*/ 77614 w 7099783"/>
              <a:gd name="connsiteY9" fmla="*/ 4419595 h 4419595"/>
              <a:gd name="connsiteX10" fmla="*/ 77614 w 7099783"/>
              <a:gd name="connsiteY10" fmla="*/ 4419595 h 4419595"/>
              <a:gd name="connsiteX0" fmla="*/ 6800631 w 7099317"/>
              <a:gd name="connsiteY0" fmla="*/ 2913193 h 4350108"/>
              <a:gd name="connsiteX1" fmla="*/ 6790708 w 7099317"/>
              <a:gd name="connsiteY1" fmla="*/ 569507 h 4350108"/>
              <a:gd name="connsiteX2" fmla="*/ 6910196 w 7099317"/>
              <a:gd name="connsiteY2" fmla="*/ 517258 h 4350108"/>
              <a:gd name="connsiteX3" fmla="*/ 7094630 w 7099317"/>
              <a:gd name="connsiteY3" fmla="*/ 367253 h 4350108"/>
              <a:gd name="connsiteX4" fmla="*/ 7017063 w 7099317"/>
              <a:gd name="connsiteY4" fmla="*/ 85608 h 4350108"/>
              <a:gd name="connsiteX5" fmla="*/ 6729208 w 7099317"/>
              <a:gd name="connsiteY5" fmla="*/ 8109 h 4350108"/>
              <a:gd name="connsiteX6" fmla="*/ 6243282 w 7099317"/>
              <a:gd name="connsiteY6" fmla="*/ 248371 h 4350108"/>
              <a:gd name="connsiteX7" fmla="*/ 3264951 w 7099317"/>
              <a:gd name="connsiteY7" fmla="*/ 1659159 h 4350108"/>
              <a:gd name="connsiteX8" fmla="*/ 321454 w 7099317"/>
              <a:gd name="connsiteY8" fmla="*/ 2599685 h 4350108"/>
              <a:gd name="connsiteX9" fmla="*/ 77614 w 7099317"/>
              <a:gd name="connsiteY9" fmla="*/ 4350108 h 4350108"/>
              <a:gd name="connsiteX10" fmla="*/ 77614 w 7099317"/>
              <a:gd name="connsiteY10" fmla="*/ 4350108 h 4350108"/>
              <a:gd name="connsiteX0" fmla="*/ 6800631 w 7099459"/>
              <a:gd name="connsiteY0" fmla="*/ 2913193 h 4350108"/>
              <a:gd name="connsiteX1" fmla="*/ 6790708 w 7099459"/>
              <a:gd name="connsiteY1" fmla="*/ 569507 h 4350108"/>
              <a:gd name="connsiteX2" fmla="*/ 6907833 w 7099459"/>
              <a:gd name="connsiteY2" fmla="*/ 529072 h 4350108"/>
              <a:gd name="connsiteX3" fmla="*/ 7094630 w 7099459"/>
              <a:gd name="connsiteY3" fmla="*/ 367253 h 4350108"/>
              <a:gd name="connsiteX4" fmla="*/ 7017063 w 7099459"/>
              <a:gd name="connsiteY4" fmla="*/ 85608 h 4350108"/>
              <a:gd name="connsiteX5" fmla="*/ 6729208 w 7099459"/>
              <a:gd name="connsiteY5" fmla="*/ 8109 h 4350108"/>
              <a:gd name="connsiteX6" fmla="*/ 6243282 w 7099459"/>
              <a:gd name="connsiteY6" fmla="*/ 248371 h 4350108"/>
              <a:gd name="connsiteX7" fmla="*/ 3264951 w 7099459"/>
              <a:gd name="connsiteY7" fmla="*/ 1659159 h 4350108"/>
              <a:gd name="connsiteX8" fmla="*/ 321454 w 7099459"/>
              <a:gd name="connsiteY8" fmla="*/ 2599685 h 4350108"/>
              <a:gd name="connsiteX9" fmla="*/ 77614 w 7099459"/>
              <a:gd name="connsiteY9" fmla="*/ 4350108 h 4350108"/>
              <a:gd name="connsiteX10" fmla="*/ 77614 w 7099459"/>
              <a:gd name="connsiteY10" fmla="*/ 4350108 h 4350108"/>
              <a:gd name="connsiteX0" fmla="*/ 6800631 w 7112782"/>
              <a:gd name="connsiteY0" fmla="*/ 2913312 h 4350227"/>
              <a:gd name="connsiteX1" fmla="*/ 6790708 w 7112782"/>
              <a:gd name="connsiteY1" fmla="*/ 569626 h 4350227"/>
              <a:gd name="connsiteX2" fmla="*/ 6907833 w 7112782"/>
              <a:gd name="connsiteY2" fmla="*/ 529191 h 4350227"/>
              <a:gd name="connsiteX3" fmla="*/ 7108807 w 7112782"/>
              <a:gd name="connsiteY3" fmla="*/ 374461 h 4350227"/>
              <a:gd name="connsiteX4" fmla="*/ 7017063 w 7112782"/>
              <a:gd name="connsiteY4" fmla="*/ 85727 h 4350227"/>
              <a:gd name="connsiteX5" fmla="*/ 6729208 w 7112782"/>
              <a:gd name="connsiteY5" fmla="*/ 8228 h 4350227"/>
              <a:gd name="connsiteX6" fmla="*/ 6243282 w 7112782"/>
              <a:gd name="connsiteY6" fmla="*/ 248490 h 4350227"/>
              <a:gd name="connsiteX7" fmla="*/ 3264951 w 7112782"/>
              <a:gd name="connsiteY7" fmla="*/ 1659278 h 4350227"/>
              <a:gd name="connsiteX8" fmla="*/ 321454 w 7112782"/>
              <a:gd name="connsiteY8" fmla="*/ 2599804 h 4350227"/>
              <a:gd name="connsiteX9" fmla="*/ 77614 w 7112782"/>
              <a:gd name="connsiteY9" fmla="*/ 4350227 h 4350227"/>
              <a:gd name="connsiteX10" fmla="*/ 77614 w 7112782"/>
              <a:gd name="connsiteY10" fmla="*/ 4350227 h 4350227"/>
              <a:gd name="connsiteX0" fmla="*/ 6800631 w 7115973"/>
              <a:gd name="connsiteY0" fmla="*/ 2916224 h 4353139"/>
              <a:gd name="connsiteX1" fmla="*/ 6790708 w 7115973"/>
              <a:gd name="connsiteY1" fmla="*/ 572538 h 4353139"/>
              <a:gd name="connsiteX2" fmla="*/ 6907833 w 7115973"/>
              <a:gd name="connsiteY2" fmla="*/ 532103 h 4353139"/>
              <a:gd name="connsiteX3" fmla="*/ 7108807 w 7115973"/>
              <a:gd name="connsiteY3" fmla="*/ 377373 h 4353139"/>
              <a:gd name="connsiteX4" fmla="*/ 7038328 w 7115973"/>
              <a:gd name="connsiteY4" fmla="*/ 74463 h 4353139"/>
              <a:gd name="connsiteX5" fmla="*/ 6729208 w 7115973"/>
              <a:gd name="connsiteY5" fmla="*/ 11140 h 4353139"/>
              <a:gd name="connsiteX6" fmla="*/ 6243282 w 7115973"/>
              <a:gd name="connsiteY6" fmla="*/ 251402 h 4353139"/>
              <a:gd name="connsiteX7" fmla="*/ 3264951 w 7115973"/>
              <a:gd name="connsiteY7" fmla="*/ 1662190 h 4353139"/>
              <a:gd name="connsiteX8" fmla="*/ 321454 w 7115973"/>
              <a:gd name="connsiteY8" fmla="*/ 2602716 h 4353139"/>
              <a:gd name="connsiteX9" fmla="*/ 77614 w 7115973"/>
              <a:gd name="connsiteY9" fmla="*/ 4353139 h 4353139"/>
              <a:gd name="connsiteX10" fmla="*/ 77614 w 7115973"/>
              <a:gd name="connsiteY10" fmla="*/ 4353139 h 4353139"/>
              <a:gd name="connsiteX0" fmla="*/ 6800631 w 7125130"/>
              <a:gd name="connsiteY0" fmla="*/ 2913081 h 4349996"/>
              <a:gd name="connsiteX1" fmla="*/ 6790708 w 7125130"/>
              <a:gd name="connsiteY1" fmla="*/ 569395 h 4349996"/>
              <a:gd name="connsiteX2" fmla="*/ 6907833 w 7125130"/>
              <a:gd name="connsiteY2" fmla="*/ 528960 h 4349996"/>
              <a:gd name="connsiteX3" fmla="*/ 7108807 w 7125130"/>
              <a:gd name="connsiteY3" fmla="*/ 374230 h 4349996"/>
              <a:gd name="connsiteX4" fmla="*/ 7104958 w 7125130"/>
              <a:gd name="connsiteY4" fmla="*/ 210251 h 4349996"/>
              <a:gd name="connsiteX5" fmla="*/ 7038328 w 7125130"/>
              <a:gd name="connsiteY5" fmla="*/ 71320 h 4349996"/>
              <a:gd name="connsiteX6" fmla="*/ 6729208 w 7125130"/>
              <a:gd name="connsiteY6" fmla="*/ 7997 h 4349996"/>
              <a:gd name="connsiteX7" fmla="*/ 6243282 w 7125130"/>
              <a:gd name="connsiteY7" fmla="*/ 248259 h 4349996"/>
              <a:gd name="connsiteX8" fmla="*/ 3264951 w 7125130"/>
              <a:gd name="connsiteY8" fmla="*/ 1659047 h 4349996"/>
              <a:gd name="connsiteX9" fmla="*/ 321454 w 7125130"/>
              <a:gd name="connsiteY9" fmla="*/ 2599573 h 4349996"/>
              <a:gd name="connsiteX10" fmla="*/ 77614 w 7125130"/>
              <a:gd name="connsiteY10" fmla="*/ 4349996 h 4349996"/>
              <a:gd name="connsiteX11" fmla="*/ 77614 w 7125130"/>
              <a:gd name="connsiteY11" fmla="*/ 4349996 h 4349996"/>
              <a:gd name="connsiteX0" fmla="*/ 6800631 w 7131597"/>
              <a:gd name="connsiteY0" fmla="*/ 2913081 h 4349996"/>
              <a:gd name="connsiteX1" fmla="*/ 6790708 w 7131597"/>
              <a:gd name="connsiteY1" fmla="*/ 569395 h 4349996"/>
              <a:gd name="connsiteX2" fmla="*/ 6907833 w 7131597"/>
              <a:gd name="connsiteY2" fmla="*/ 528960 h 4349996"/>
              <a:gd name="connsiteX3" fmla="*/ 7108807 w 7131597"/>
              <a:gd name="connsiteY3" fmla="*/ 374230 h 4349996"/>
              <a:gd name="connsiteX4" fmla="*/ 7119134 w 7131597"/>
              <a:gd name="connsiteY4" fmla="*/ 210251 h 4349996"/>
              <a:gd name="connsiteX5" fmla="*/ 7038328 w 7131597"/>
              <a:gd name="connsiteY5" fmla="*/ 71320 h 4349996"/>
              <a:gd name="connsiteX6" fmla="*/ 6729208 w 7131597"/>
              <a:gd name="connsiteY6" fmla="*/ 7997 h 4349996"/>
              <a:gd name="connsiteX7" fmla="*/ 6243282 w 7131597"/>
              <a:gd name="connsiteY7" fmla="*/ 248259 h 4349996"/>
              <a:gd name="connsiteX8" fmla="*/ 3264951 w 7131597"/>
              <a:gd name="connsiteY8" fmla="*/ 1659047 h 4349996"/>
              <a:gd name="connsiteX9" fmla="*/ 321454 w 7131597"/>
              <a:gd name="connsiteY9" fmla="*/ 2599573 h 4349996"/>
              <a:gd name="connsiteX10" fmla="*/ 77614 w 7131597"/>
              <a:gd name="connsiteY10" fmla="*/ 4349996 h 4349996"/>
              <a:gd name="connsiteX11" fmla="*/ 77614 w 7131597"/>
              <a:gd name="connsiteY11" fmla="*/ 4349996 h 4349996"/>
              <a:gd name="connsiteX0" fmla="*/ 6800631 w 7131597"/>
              <a:gd name="connsiteY0" fmla="*/ 2913081 h 4349996"/>
              <a:gd name="connsiteX1" fmla="*/ 6790708 w 7131597"/>
              <a:gd name="connsiteY1" fmla="*/ 569395 h 4349996"/>
              <a:gd name="connsiteX2" fmla="*/ 6907833 w 7131597"/>
              <a:gd name="connsiteY2" fmla="*/ 528960 h 4349996"/>
              <a:gd name="connsiteX3" fmla="*/ 7108807 w 7131597"/>
              <a:gd name="connsiteY3" fmla="*/ 374230 h 4349996"/>
              <a:gd name="connsiteX4" fmla="*/ 7119134 w 7131597"/>
              <a:gd name="connsiteY4" fmla="*/ 210251 h 4349996"/>
              <a:gd name="connsiteX5" fmla="*/ 7038328 w 7131597"/>
              <a:gd name="connsiteY5" fmla="*/ 71320 h 4349996"/>
              <a:gd name="connsiteX6" fmla="*/ 6729208 w 7131597"/>
              <a:gd name="connsiteY6" fmla="*/ 7997 h 4349996"/>
              <a:gd name="connsiteX7" fmla="*/ 6243282 w 7131597"/>
              <a:gd name="connsiteY7" fmla="*/ 248259 h 4349996"/>
              <a:gd name="connsiteX8" fmla="*/ 3264951 w 7131597"/>
              <a:gd name="connsiteY8" fmla="*/ 1659047 h 4349996"/>
              <a:gd name="connsiteX9" fmla="*/ 321454 w 7131597"/>
              <a:gd name="connsiteY9" fmla="*/ 2599573 h 4349996"/>
              <a:gd name="connsiteX10" fmla="*/ 77614 w 7131597"/>
              <a:gd name="connsiteY10" fmla="*/ 4349996 h 4349996"/>
              <a:gd name="connsiteX11" fmla="*/ 77614 w 7131597"/>
              <a:gd name="connsiteY11" fmla="*/ 4349996 h 4349996"/>
              <a:gd name="connsiteX0" fmla="*/ 6800631 w 7131597"/>
              <a:gd name="connsiteY0" fmla="*/ 2923055 h 4359970"/>
              <a:gd name="connsiteX1" fmla="*/ 6790708 w 7131597"/>
              <a:gd name="connsiteY1" fmla="*/ 579369 h 4359970"/>
              <a:gd name="connsiteX2" fmla="*/ 6907833 w 7131597"/>
              <a:gd name="connsiteY2" fmla="*/ 538934 h 4359970"/>
              <a:gd name="connsiteX3" fmla="*/ 7108807 w 7131597"/>
              <a:gd name="connsiteY3" fmla="*/ 384204 h 4359970"/>
              <a:gd name="connsiteX4" fmla="*/ 7119134 w 7131597"/>
              <a:gd name="connsiteY4" fmla="*/ 220225 h 4359970"/>
              <a:gd name="connsiteX5" fmla="*/ 6966652 w 7131597"/>
              <a:gd name="connsiteY5" fmla="*/ 40026 h 4359970"/>
              <a:gd name="connsiteX6" fmla="*/ 6729208 w 7131597"/>
              <a:gd name="connsiteY6" fmla="*/ 17971 h 4359970"/>
              <a:gd name="connsiteX7" fmla="*/ 6243282 w 7131597"/>
              <a:gd name="connsiteY7" fmla="*/ 258233 h 4359970"/>
              <a:gd name="connsiteX8" fmla="*/ 3264951 w 7131597"/>
              <a:gd name="connsiteY8" fmla="*/ 1669021 h 4359970"/>
              <a:gd name="connsiteX9" fmla="*/ 321454 w 7131597"/>
              <a:gd name="connsiteY9" fmla="*/ 2609547 h 4359970"/>
              <a:gd name="connsiteX10" fmla="*/ 77614 w 7131597"/>
              <a:gd name="connsiteY10" fmla="*/ 4359970 h 4359970"/>
              <a:gd name="connsiteX11" fmla="*/ 77614 w 7131597"/>
              <a:gd name="connsiteY11" fmla="*/ 4359970 h 4359970"/>
              <a:gd name="connsiteX0" fmla="*/ 6800631 w 7131597"/>
              <a:gd name="connsiteY0" fmla="*/ 2920222 h 4357137"/>
              <a:gd name="connsiteX1" fmla="*/ 6790708 w 7131597"/>
              <a:gd name="connsiteY1" fmla="*/ 576536 h 4357137"/>
              <a:gd name="connsiteX2" fmla="*/ 6907833 w 7131597"/>
              <a:gd name="connsiteY2" fmla="*/ 536101 h 4357137"/>
              <a:gd name="connsiteX3" fmla="*/ 7108807 w 7131597"/>
              <a:gd name="connsiteY3" fmla="*/ 381371 h 4357137"/>
              <a:gd name="connsiteX4" fmla="*/ 7119134 w 7131597"/>
              <a:gd name="connsiteY4" fmla="*/ 217392 h 4357137"/>
              <a:gd name="connsiteX5" fmla="*/ 6990543 w 7131597"/>
              <a:gd name="connsiteY5" fmla="*/ 45881 h 4357137"/>
              <a:gd name="connsiteX6" fmla="*/ 6729208 w 7131597"/>
              <a:gd name="connsiteY6" fmla="*/ 15138 h 4357137"/>
              <a:gd name="connsiteX7" fmla="*/ 6243282 w 7131597"/>
              <a:gd name="connsiteY7" fmla="*/ 255400 h 4357137"/>
              <a:gd name="connsiteX8" fmla="*/ 3264951 w 7131597"/>
              <a:gd name="connsiteY8" fmla="*/ 1666188 h 4357137"/>
              <a:gd name="connsiteX9" fmla="*/ 321454 w 7131597"/>
              <a:gd name="connsiteY9" fmla="*/ 2606714 h 4357137"/>
              <a:gd name="connsiteX10" fmla="*/ 77614 w 7131597"/>
              <a:gd name="connsiteY10" fmla="*/ 4357137 h 4357137"/>
              <a:gd name="connsiteX11" fmla="*/ 77614 w 7131597"/>
              <a:gd name="connsiteY11" fmla="*/ 4357137 h 4357137"/>
              <a:gd name="connsiteX0" fmla="*/ 6800631 w 7131597"/>
              <a:gd name="connsiteY0" fmla="*/ 2920654 h 4357569"/>
              <a:gd name="connsiteX1" fmla="*/ 6790708 w 7131597"/>
              <a:gd name="connsiteY1" fmla="*/ 576968 h 4357569"/>
              <a:gd name="connsiteX2" fmla="*/ 6907833 w 7131597"/>
              <a:gd name="connsiteY2" fmla="*/ 536533 h 4357569"/>
              <a:gd name="connsiteX3" fmla="*/ 7108807 w 7131597"/>
              <a:gd name="connsiteY3" fmla="*/ 381803 h 4357569"/>
              <a:gd name="connsiteX4" fmla="*/ 7119134 w 7131597"/>
              <a:gd name="connsiteY4" fmla="*/ 217824 h 4357569"/>
              <a:gd name="connsiteX5" fmla="*/ 6990543 w 7131597"/>
              <a:gd name="connsiteY5" fmla="*/ 46313 h 4357569"/>
              <a:gd name="connsiteX6" fmla="*/ 6729208 w 7131597"/>
              <a:gd name="connsiteY6" fmla="*/ 15570 h 4357569"/>
              <a:gd name="connsiteX7" fmla="*/ 6243282 w 7131597"/>
              <a:gd name="connsiteY7" fmla="*/ 255832 h 4357569"/>
              <a:gd name="connsiteX8" fmla="*/ 3264951 w 7131597"/>
              <a:gd name="connsiteY8" fmla="*/ 1666620 h 4357569"/>
              <a:gd name="connsiteX9" fmla="*/ 321454 w 7131597"/>
              <a:gd name="connsiteY9" fmla="*/ 2607146 h 4357569"/>
              <a:gd name="connsiteX10" fmla="*/ 77614 w 7131597"/>
              <a:gd name="connsiteY10" fmla="*/ 4357569 h 4357569"/>
              <a:gd name="connsiteX11" fmla="*/ 77614 w 7131597"/>
              <a:gd name="connsiteY11" fmla="*/ 4357569 h 4357569"/>
              <a:gd name="connsiteX0" fmla="*/ 6800631 w 7127680"/>
              <a:gd name="connsiteY0" fmla="*/ 2920654 h 4357569"/>
              <a:gd name="connsiteX1" fmla="*/ 6790708 w 7127680"/>
              <a:gd name="connsiteY1" fmla="*/ 576968 h 4357569"/>
              <a:gd name="connsiteX2" fmla="*/ 6907833 w 7127680"/>
              <a:gd name="connsiteY2" fmla="*/ 536533 h 4357569"/>
              <a:gd name="connsiteX3" fmla="*/ 7108807 w 7127680"/>
              <a:gd name="connsiteY3" fmla="*/ 381803 h 4357569"/>
              <a:gd name="connsiteX4" fmla="*/ 7119134 w 7127680"/>
              <a:gd name="connsiteY4" fmla="*/ 217824 h 4357569"/>
              <a:gd name="connsiteX5" fmla="*/ 6990543 w 7127680"/>
              <a:gd name="connsiteY5" fmla="*/ 46313 h 4357569"/>
              <a:gd name="connsiteX6" fmla="*/ 6729208 w 7127680"/>
              <a:gd name="connsiteY6" fmla="*/ 15570 h 4357569"/>
              <a:gd name="connsiteX7" fmla="*/ 6243282 w 7127680"/>
              <a:gd name="connsiteY7" fmla="*/ 255832 h 4357569"/>
              <a:gd name="connsiteX8" fmla="*/ 3264951 w 7127680"/>
              <a:gd name="connsiteY8" fmla="*/ 1666620 h 4357569"/>
              <a:gd name="connsiteX9" fmla="*/ 321454 w 7127680"/>
              <a:gd name="connsiteY9" fmla="*/ 2607146 h 4357569"/>
              <a:gd name="connsiteX10" fmla="*/ 77614 w 7127680"/>
              <a:gd name="connsiteY10" fmla="*/ 4357569 h 4357569"/>
              <a:gd name="connsiteX11" fmla="*/ 77614 w 7127680"/>
              <a:gd name="connsiteY11" fmla="*/ 4357569 h 4357569"/>
              <a:gd name="connsiteX0" fmla="*/ 6800631 w 7127680"/>
              <a:gd name="connsiteY0" fmla="*/ 2920654 h 4357569"/>
              <a:gd name="connsiteX1" fmla="*/ 6790708 w 7127680"/>
              <a:gd name="connsiteY1" fmla="*/ 576968 h 4357569"/>
              <a:gd name="connsiteX2" fmla="*/ 6907833 w 7127680"/>
              <a:gd name="connsiteY2" fmla="*/ 536533 h 4357569"/>
              <a:gd name="connsiteX3" fmla="*/ 7108807 w 7127680"/>
              <a:gd name="connsiteY3" fmla="*/ 381803 h 4357569"/>
              <a:gd name="connsiteX4" fmla="*/ 7119134 w 7127680"/>
              <a:gd name="connsiteY4" fmla="*/ 217824 h 4357569"/>
              <a:gd name="connsiteX5" fmla="*/ 6990543 w 7127680"/>
              <a:gd name="connsiteY5" fmla="*/ 46313 h 4357569"/>
              <a:gd name="connsiteX6" fmla="*/ 6729208 w 7127680"/>
              <a:gd name="connsiteY6" fmla="*/ 15570 h 4357569"/>
              <a:gd name="connsiteX7" fmla="*/ 6243282 w 7127680"/>
              <a:gd name="connsiteY7" fmla="*/ 255832 h 4357569"/>
              <a:gd name="connsiteX8" fmla="*/ 3264951 w 7127680"/>
              <a:gd name="connsiteY8" fmla="*/ 1666620 h 4357569"/>
              <a:gd name="connsiteX9" fmla="*/ 321454 w 7127680"/>
              <a:gd name="connsiteY9" fmla="*/ 2607146 h 4357569"/>
              <a:gd name="connsiteX10" fmla="*/ 77614 w 7127680"/>
              <a:gd name="connsiteY10" fmla="*/ 4357569 h 4357569"/>
              <a:gd name="connsiteX11" fmla="*/ 77614 w 7127680"/>
              <a:gd name="connsiteY11" fmla="*/ 4357569 h 4357569"/>
              <a:gd name="connsiteX0" fmla="*/ 6800631 w 7127680"/>
              <a:gd name="connsiteY0" fmla="*/ 2920654 h 4357569"/>
              <a:gd name="connsiteX1" fmla="*/ 6790708 w 7127680"/>
              <a:gd name="connsiteY1" fmla="*/ 576968 h 4357569"/>
              <a:gd name="connsiteX2" fmla="*/ 6907833 w 7127680"/>
              <a:gd name="connsiteY2" fmla="*/ 536533 h 4357569"/>
              <a:gd name="connsiteX3" fmla="*/ 7108807 w 7127680"/>
              <a:gd name="connsiteY3" fmla="*/ 381803 h 4357569"/>
              <a:gd name="connsiteX4" fmla="*/ 7119134 w 7127680"/>
              <a:gd name="connsiteY4" fmla="*/ 217824 h 4357569"/>
              <a:gd name="connsiteX5" fmla="*/ 6990543 w 7127680"/>
              <a:gd name="connsiteY5" fmla="*/ 46313 h 4357569"/>
              <a:gd name="connsiteX6" fmla="*/ 6729208 w 7127680"/>
              <a:gd name="connsiteY6" fmla="*/ 15570 h 4357569"/>
              <a:gd name="connsiteX7" fmla="*/ 6243282 w 7127680"/>
              <a:gd name="connsiteY7" fmla="*/ 255832 h 4357569"/>
              <a:gd name="connsiteX8" fmla="*/ 3264951 w 7127680"/>
              <a:gd name="connsiteY8" fmla="*/ 1666620 h 4357569"/>
              <a:gd name="connsiteX9" fmla="*/ 321454 w 7127680"/>
              <a:gd name="connsiteY9" fmla="*/ 2607146 h 4357569"/>
              <a:gd name="connsiteX10" fmla="*/ 77614 w 7127680"/>
              <a:gd name="connsiteY10" fmla="*/ 4357569 h 4357569"/>
              <a:gd name="connsiteX11" fmla="*/ 77614 w 7127680"/>
              <a:gd name="connsiteY11" fmla="*/ 4357569 h 4357569"/>
              <a:gd name="connsiteX0" fmla="*/ 6800631 w 7131318"/>
              <a:gd name="connsiteY0" fmla="*/ 2920654 h 4357569"/>
              <a:gd name="connsiteX1" fmla="*/ 6790708 w 7131318"/>
              <a:gd name="connsiteY1" fmla="*/ 576968 h 4357569"/>
              <a:gd name="connsiteX2" fmla="*/ 6912177 w 7131318"/>
              <a:gd name="connsiteY2" fmla="*/ 525673 h 4357569"/>
              <a:gd name="connsiteX3" fmla="*/ 7108807 w 7131318"/>
              <a:gd name="connsiteY3" fmla="*/ 381803 h 4357569"/>
              <a:gd name="connsiteX4" fmla="*/ 7119134 w 7131318"/>
              <a:gd name="connsiteY4" fmla="*/ 217824 h 4357569"/>
              <a:gd name="connsiteX5" fmla="*/ 6990543 w 7131318"/>
              <a:gd name="connsiteY5" fmla="*/ 46313 h 4357569"/>
              <a:gd name="connsiteX6" fmla="*/ 6729208 w 7131318"/>
              <a:gd name="connsiteY6" fmla="*/ 15570 h 4357569"/>
              <a:gd name="connsiteX7" fmla="*/ 6243282 w 7131318"/>
              <a:gd name="connsiteY7" fmla="*/ 255832 h 4357569"/>
              <a:gd name="connsiteX8" fmla="*/ 3264951 w 7131318"/>
              <a:gd name="connsiteY8" fmla="*/ 1666620 h 4357569"/>
              <a:gd name="connsiteX9" fmla="*/ 321454 w 7131318"/>
              <a:gd name="connsiteY9" fmla="*/ 2607146 h 4357569"/>
              <a:gd name="connsiteX10" fmla="*/ 77614 w 7131318"/>
              <a:gd name="connsiteY10" fmla="*/ 4357569 h 4357569"/>
              <a:gd name="connsiteX11" fmla="*/ 77614 w 7131318"/>
              <a:gd name="connsiteY11" fmla="*/ 4357569 h 4357569"/>
              <a:gd name="connsiteX0" fmla="*/ 6800631 w 7131318"/>
              <a:gd name="connsiteY0" fmla="*/ 2920654 h 4357569"/>
              <a:gd name="connsiteX1" fmla="*/ 6790708 w 7131318"/>
              <a:gd name="connsiteY1" fmla="*/ 576968 h 4357569"/>
              <a:gd name="connsiteX2" fmla="*/ 6912177 w 7131318"/>
              <a:gd name="connsiteY2" fmla="*/ 525673 h 4357569"/>
              <a:gd name="connsiteX3" fmla="*/ 7108807 w 7131318"/>
              <a:gd name="connsiteY3" fmla="*/ 381803 h 4357569"/>
              <a:gd name="connsiteX4" fmla="*/ 7119134 w 7131318"/>
              <a:gd name="connsiteY4" fmla="*/ 217824 h 4357569"/>
              <a:gd name="connsiteX5" fmla="*/ 6990543 w 7131318"/>
              <a:gd name="connsiteY5" fmla="*/ 46313 h 4357569"/>
              <a:gd name="connsiteX6" fmla="*/ 6729208 w 7131318"/>
              <a:gd name="connsiteY6" fmla="*/ 15570 h 4357569"/>
              <a:gd name="connsiteX7" fmla="*/ 6243282 w 7131318"/>
              <a:gd name="connsiteY7" fmla="*/ 255832 h 4357569"/>
              <a:gd name="connsiteX8" fmla="*/ 3264951 w 7131318"/>
              <a:gd name="connsiteY8" fmla="*/ 1666620 h 4357569"/>
              <a:gd name="connsiteX9" fmla="*/ 321454 w 7131318"/>
              <a:gd name="connsiteY9" fmla="*/ 2607146 h 4357569"/>
              <a:gd name="connsiteX10" fmla="*/ 77614 w 7131318"/>
              <a:gd name="connsiteY10" fmla="*/ 4357569 h 4357569"/>
              <a:gd name="connsiteX11" fmla="*/ 77614 w 7131318"/>
              <a:gd name="connsiteY11" fmla="*/ 4357569 h 4357569"/>
              <a:gd name="connsiteX0" fmla="*/ 6800631 w 7129824"/>
              <a:gd name="connsiteY0" fmla="*/ 2920654 h 4357569"/>
              <a:gd name="connsiteX1" fmla="*/ 6790708 w 7129824"/>
              <a:gd name="connsiteY1" fmla="*/ 576968 h 4357569"/>
              <a:gd name="connsiteX2" fmla="*/ 6936069 w 7129824"/>
              <a:gd name="connsiteY2" fmla="*/ 514813 h 4357569"/>
              <a:gd name="connsiteX3" fmla="*/ 7108807 w 7129824"/>
              <a:gd name="connsiteY3" fmla="*/ 381803 h 4357569"/>
              <a:gd name="connsiteX4" fmla="*/ 7119134 w 7129824"/>
              <a:gd name="connsiteY4" fmla="*/ 217824 h 4357569"/>
              <a:gd name="connsiteX5" fmla="*/ 6990543 w 7129824"/>
              <a:gd name="connsiteY5" fmla="*/ 46313 h 4357569"/>
              <a:gd name="connsiteX6" fmla="*/ 6729208 w 7129824"/>
              <a:gd name="connsiteY6" fmla="*/ 15570 h 4357569"/>
              <a:gd name="connsiteX7" fmla="*/ 6243282 w 7129824"/>
              <a:gd name="connsiteY7" fmla="*/ 255832 h 4357569"/>
              <a:gd name="connsiteX8" fmla="*/ 3264951 w 7129824"/>
              <a:gd name="connsiteY8" fmla="*/ 1666620 h 4357569"/>
              <a:gd name="connsiteX9" fmla="*/ 321454 w 7129824"/>
              <a:gd name="connsiteY9" fmla="*/ 2607146 h 4357569"/>
              <a:gd name="connsiteX10" fmla="*/ 77614 w 7129824"/>
              <a:gd name="connsiteY10" fmla="*/ 4357569 h 4357569"/>
              <a:gd name="connsiteX11" fmla="*/ 77614 w 7129824"/>
              <a:gd name="connsiteY11" fmla="*/ 4357569 h 4357569"/>
              <a:gd name="connsiteX0" fmla="*/ 6800631 w 7129824"/>
              <a:gd name="connsiteY0" fmla="*/ 2920654 h 4357569"/>
              <a:gd name="connsiteX1" fmla="*/ 6790708 w 7129824"/>
              <a:gd name="connsiteY1" fmla="*/ 576968 h 4357569"/>
              <a:gd name="connsiteX2" fmla="*/ 6936069 w 7129824"/>
              <a:gd name="connsiteY2" fmla="*/ 514813 h 4357569"/>
              <a:gd name="connsiteX3" fmla="*/ 7108807 w 7129824"/>
              <a:gd name="connsiteY3" fmla="*/ 381803 h 4357569"/>
              <a:gd name="connsiteX4" fmla="*/ 7119134 w 7129824"/>
              <a:gd name="connsiteY4" fmla="*/ 217824 h 4357569"/>
              <a:gd name="connsiteX5" fmla="*/ 6990543 w 7129824"/>
              <a:gd name="connsiteY5" fmla="*/ 46313 h 4357569"/>
              <a:gd name="connsiteX6" fmla="*/ 6729208 w 7129824"/>
              <a:gd name="connsiteY6" fmla="*/ 15570 h 4357569"/>
              <a:gd name="connsiteX7" fmla="*/ 6243282 w 7129824"/>
              <a:gd name="connsiteY7" fmla="*/ 255832 h 4357569"/>
              <a:gd name="connsiteX8" fmla="*/ 3264951 w 7129824"/>
              <a:gd name="connsiteY8" fmla="*/ 1666620 h 4357569"/>
              <a:gd name="connsiteX9" fmla="*/ 321454 w 7129824"/>
              <a:gd name="connsiteY9" fmla="*/ 2607146 h 4357569"/>
              <a:gd name="connsiteX10" fmla="*/ 77614 w 7129824"/>
              <a:gd name="connsiteY10" fmla="*/ 4357569 h 4357569"/>
              <a:gd name="connsiteX11" fmla="*/ 77614 w 7129824"/>
              <a:gd name="connsiteY11" fmla="*/ 4357569 h 4357569"/>
              <a:gd name="connsiteX0" fmla="*/ 6800631 w 7129824"/>
              <a:gd name="connsiteY0" fmla="*/ 2926436 h 4363351"/>
              <a:gd name="connsiteX1" fmla="*/ 6790708 w 7129824"/>
              <a:gd name="connsiteY1" fmla="*/ 582750 h 4363351"/>
              <a:gd name="connsiteX2" fmla="*/ 6936069 w 7129824"/>
              <a:gd name="connsiteY2" fmla="*/ 520595 h 4363351"/>
              <a:gd name="connsiteX3" fmla="*/ 7108807 w 7129824"/>
              <a:gd name="connsiteY3" fmla="*/ 387585 h 4363351"/>
              <a:gd name="connsiteX4" fmla="*/ 7119134 w 7129824"/>
              <a:gd name="connsiteY4" fmla="*/ 223606 h 4363351"/>
              <a:gd name="connsiteX5" fmla="*/ 6990543 w 7129824"/>
              <a:gd name="connsiteY5" fmla="*/ 52095 h 4363351"/>
              <a:gd name="connsiteX6" fmla="*/ 6729208 w 7129824"/>
              <a:gd name="connsiteY6" fmla="*/ 21352 h 4363351"/>
              <a:gd name="connsiteX7" fmla="*/ 6243282 w 7129824"/>
              <a:gd name="connsiteY7" fmla="*/ 261614 h 4363351"/>
              <a:gd name="connsiteX8" fmla="*/ 3264951 w 7129824"/>
              <a:gd name="connsiteY8" fmla="*/ 1672402 h 4363351"/>
              <a:gd name="connsiteX9" fmla="*/ 321454 w 7129824"/>
              <a:gd name="connsiteY9" fmla="*/ 2612928 h 4363351"/>
              <a:gd name="connsiteX10" fmla="*/ 77614 w 7129824"/>
              <a:gd name="connsiteY10" fmla="*/ 4363351 h 4363351"/>
              <a:gd name="connsiteX11" fmla="*/ 77614 w 7129824"/>
              <a:gd name="connsiteY11" fmla="*/ 4363351 h 4363351"/>
              <a:gd name="connsiteX0" fmla="*/ 6789519 w 7118712"/>
              <a:gd name="connsiteY0" fmla="*/ 2926436 h 4484695"/>
              <a:gd name="connsiteX1" fmla="*/ 6779596 w 7118712"/>
              <a:gd name="connsiteY1" fmla="*/ 582750 h 4484695"/>
              <a:gd name="connsiteX2" fmla="*/ 6924957 w 7118712"/>
              <a:gd name="connsiteY2" fmla="*/ 520595 h 4484695"/>
              <a:gd name="connsiteX3" fmla="*/ 7097695 w 7118712"/>
              <a:gd name="connsiteY3" fmla="*/ 387585 h 4484695"/>
              <a:gd name="connsiteX4" fmla="*/ 7108022 w 7118712"/>
              <a:gd name="connsiteY4" fmla="*/ 223606 h 4484695"/>
              <a:gd name="connsiteX5" fmla="*/ 6979431 w 7118712"/>
              <a:gd name="connsiteY5" fmla="*/ 52095 h 4484695"/>
              <a:gd name="connsiteX6" fmla="*/ 6718096 w 7118712"/>
              <a:gd name="connsiteY6" fmla="*/ 21352 h 4484695"/>
              <a:gd name="connsiteX7" fmla="*/ 6232170 w 7118712"/>
              <a:gd name="connsiteY7" fmla="*/ 261614 h 4484695"/>
              <a:gd name="connsiteX8" fmla="*/ 3253839 w 7118712"/>
              <a:gd name="connsiteY8" fmla="*/ 1672402 h 4484695"/>
              <a:gd name="connsiteX9" fmla="*/ 310342 w 7118712"/>
              <a:gd name="connsiteY9" fmla="*/ 2612928 h 4484695"/>
              <a:gd name="connsiteX10" fmla="*/ 66502 w 7118712"/>
              <a:gd name="connsiteY10" fmla="*/ 4363351 h 4484695"/>
              <a:gd name="connsiteX11" fmla="*/ 0 w 7118712"/>
              <a:gd name="connsiteY11" fmla="*/ 4330100 h 4484695"/>
              <a:gd name="connsiteX0" fmla="*/ 6813504 w 7142697"/>
              <a:gd name="connsiteY0" fmla="*/ 2926436 h 4330100"/>
              <a:gd name="connsiteX1" fmla="*/ 6803581 w 7142697"/>
              <a:gd name="connsiteY1" fmla="*/ 582750 h 4330100"/>
              <a:gd name="connsiteX2" fmla="*/ 6948942 w 7142697"/>
              <a:gd name="connsiteY2" fmla="*/ 520595 h 4330100"/>
              <a:gd name="connsiteX3" fmla="*/ 7121680 w 7142697"/>
              <a:gd name="connsiteY3" fmla="*/ 387585 h 4330100"/>
              <a:gd name="connsiteX4" fmla="*/ 7132007 w 7142697"/>
              <a:gd name="connsiteY4" fmla="*/ 223606 h 4330100"/>
              <a:gd name="connsiteX5" fmla="*/ 7003416 w 7142697"/>
              <a:gd name="connsiteY5" fmla="*/ 52095 h 4330100"/>
              <a:gd name="connsiteX6" fmla="*/ 6742081 w 7142697"/>
              <a:gd name="connsiteY6" fmla="*/ 21352 h 4330100"/>
              <a:gd name="connsiteX7" fmla="*/ 6256155 w 7142697"/>
              <a:gd name="connsiteY7" fmla="*/ 261614 h 4330100"/>
              <a:gd name="connsiteX8" fmla="*/ 3277824 w 7142697"/>
              <a:gd name="connsiteY8" fmla="*/ 1672402 h 4330100"/>
              <a:gd name="connsiteX9" fmla="*/ 334327 w 7142697"/>
              <a:gd name="connsiteY9" fmla="*/ 2612928 h 4330100"/>
              <a:gd name="connsiteX10" fmla="*/ 23985 w 7142697"/>
              <a:gd name="connsiteY10" fmla="*/ 4330100 h 4330100"/>
              <a:gd name="connsiteX0" fmla="*/ 6837900 w 7167093"/>
              <a:gd name="connsiteY0" fmla="*/ 2926436 h 4330100"/>
              <a:gd name="connsiteX1" fmla="*/ 6827977 w 7167093"/>
              <a:gd name="connsiteY1" fmla="*/ 582750 h 4330100"/>
              <a:gd name="connsiteX2" fmla="*/ 6973338 w 7167093"/>
              <a:gd name="connsiteY2" fmla="*/ 520595 h 4330100"/>
              <a:gd name="connsiteX3" fmla="*/ 7146076 w 7167093"/>
              <a:gd name="connsiteY3" fmla="*/ 387585 h 4330100"/>
              <a:gd name="connsiteX4" fmla="*/ 7156403 w 7167093"/>
              <a:gd name="connsiteY4" fmla="*/ 223606 h 4330100"/>
              <a:gd name="connsiteX5" fmla="*/ 7027812 w 7167093"/>
              <a:gd name="connsiteY5" fmla="*/ 52095 h 4330100"/>
              <a:gd name="connsiteX6" fmla="*/ 6766477 w 7167093"/>
              <a:gd name="connsiteY6" fmla="*/ 21352 h 4330100"/>
              <a:gd name="connsiteX7" fmla="*/ 6280551 w 7167093"/>
              <a:gd name="connsiteY7" fmla="*/ 261614 h 4330100"/>
              <a:gd name="connsiteX8" fmla="*/ 3302220 w 7167093"/>
              <a:gd name="connsiteY8" fmla="*/ 1672402 h 4330100"/>
              <a:gd name="connsiteX9" fmla="*/ 358723 w 7167093"/>
              <a:gd name="connsiteY9" fmla="*/ 2612928 h 4330100"/>
              <a:gd name="connsiteX10" fmla="*/ 48381 w 7167093"/>
              <a:gd name="connsiteY10" fmla="*/ 4330100 h 4330100"/>
              <a:gd name="connsiteX0" fmla="*/ 6479177 w 6808370"/>
              <a:gd name="connsiteY0" fmla="*/ 2926436 h 2926436"/>
              <a:gd name="connsiteX1" fmla="*/ 6469254 w 6808370"/>
              <a:gd name="connsiteY1" fmla="*/ 582750 h 2926436"/>
              <a:gd name="connsiteX2" fmla="*/ 6614615 w 6808370"/>
              <a:gd name="connsiteY2" fmla="*/ 520595 h 2926436"/>
              <a:gd name="connsiteX3" fmla="*/ 6787353 w 6808370"/>
              <a:gd name="connsiteY3" fmla="*/ 387585 h 2926436"/>
              <a:gd name="connsiteX4" fmla="*/ 6797680 w 6808370"/>
              <a:gd name="connsiteY4" fmla="*/ 223606 h 2926436"/>
              <a:gd name="connsiteX5" fmla="*/ 6669089 w 6808370"/>
              <a:gd name="connsiteY5" fmla="*/ 52095 h 2926436"/>
              <a:gd name="connsiteX6" fmla="*/ 6407754 w 6808370"/>
              <a:gd name="connsiteY6" fmla="*/ 21352 h 2926436"/>
              <a:gd name="connsiteX7" fmla="*/ 5921828 w 6808370"/>
              <a:gd name="connsiteY7" fmla="*/ 261614 h 2926436"/>
              <a:gd name="connsiteX8" fmla="*/ 2943497 w 6808370"/>
              <a:gd name="connsiteY8" fmla="*/ 1672402 h 2926436"/>
              <a:gd name="connsiteX9" fmla="*/ 0 w 6808370"/>
              <a:gd name="connsiteY9" fmla="*/ 2612928 h 2926436"/>
              <a:gd name="connsiteX0" fmla="*/ 3535680 w 3864873"/>
              <a:gd name="connsiteY0" fmla="*/ 2926436 h 2926436"/>
              <a:gd name="connsiteX1" fmla="*/ 3525757 w 3864873"/>
              <a:gd name="connsiteY1" fmla="*/ 582750 h 2926436"/>
              <a:gd name="connsiteX2" fmla="*/ 3671118 w 3864873"/>
              <a:gd name="connsiteY2" fmla="*/ 520595 h 2926436"/>
              <a:gd name="connsiteX3" fmla="*/ 3843856 w 3864873"/>
              <a:gd name="connsiteY3" fmla="*/ 387585 h 2926436"/>
              <a:gd name="connsiteX4" fmla="*/ 3854183 w 3864873"/>
              <a:gd name="connsiteY4" fmla="*/ 223606 h 2926436"/>
              <a:gd name="connsiteX5" fmla="*/ 3725592 w 3864873"/>
              <a:gd name="connsiteY5" fmla="*/ 52095 h 2926436"/>
              <a:gd name="connsiteX6" fmla="*/ 3464257 w 3864873"/>
              <a:gd name="connsiteY6" fmla="*/ 21352 h 2926436"/>
              <a:gd name="connsiteX7" fmla="*/ 2978331 w 3864873"/>
              <a:gd name="connsiteY7" fmla="*/ 261614 h 2926436"/>
              <a:gd name="connsiteX8" fmla="*/ 0 w 3864873"/>
              <a:gd name="connsiteY8" fmla="*/ 1672402 h 2926436"/>
              <a:gd name="connsiteX0" fmla="*/ 2708828 w 3038021"/>
              <a:gd name="connsiteY0" fmla="*/ 2926436 h 2926436"/>
              <a:gd name="connsiteX1" fmla="*/ 2698905 w 3038021"/>
              <a:gd name="connsiteY1" fmla="*/ 582750 h 2926436"/>
              <a:gd name="connsiteX2" fmla="*/ 2844266 w 3038021"/>
              <a:gd name="connsiteY2" fmla="*/ 520595 h 2926436"/>
              <a:gd name="connsiteX3" fmla="*/ 3017004 w 3038021"/>
              <a:gd name="connsiteY3" fmla="*/ 387585 h 2926436"/>
              <a:gd name="connsiteX4" fmla="*/ 3027331 w 3038021"/>
              <a:gd name="connsiteY4" fmla="*/ 223606 h 2926436"/>
              <a:gd name="connsiteX5" fmla="*/ 2898740 w 3038021"/>
              <a:gd name="connsiteY5" fmla="*/ 52095 h 2926436"/>
              <a:gd name="connsiteX6" fmla="*/ 2637405 w 3038021"/>
              <a:gd name="connsiteY6" fmla="*/ 21352 h 2926436"/>
              <a:gd name="connsiteX7" fmla="*/ 2151479 w 3038021"/>
              <a:gd name="connsiteY7" fmla="*/ 261614 h 2926436"/>
              <a:gd name="connsiteX8" fmla="*/ 0 w 3038021"/>
              <a:gd name="connsiteY8" fmla="*/ 1331934 h 2926436"/>
              <a:gd name="connsiteX0" fmla="*/ 2708828 w 3038021"/>
              <a:gd name="connsiteY0" fmla="*/ 2926436 h 2926436"/>
              <a:gd name="connsiteX1" fmla="*/ 2698905 w 3038021"/>
              <a:gd name="connsiteY1" fmla="*/ 582750 h 2926436"/>
              <a:gd name="connsiteX2" fmla="*/ 2844266 w 3038021"/>
              <a:gd name="connsiteY2" fmla="*/ 520595 h 2926436"/>
              <a:gd name="connsiteX3" fmla="*/ 3017004 w 3038021"/>
              <a:gd name="connsiteY3" fmla="*/ 387585 h 2926436"/>
              <a:gd name="connsiteX4" fmla="*/ 3027331 w 3038021"/>
              <a:gd name="connsiteY4" fmla="*/ 223606 h 2926436"/>
              <a:gd name="connsiteX5" fmla="*/ 2898740 w 3038021"/>
              <a:gd name="connsiteY5" fmla="*/ 52095 h 2926436"/>
              <a:gd name="connsiteX6" fmla="*/ 2637405 w 3038021"/>
              <a:gd name="connsiteY6" fmla="*/ 21352 h 2926436"/>
              <a:gd name="connsiteX7" fmla="*/ 2151479 w 3038021"/>
              <a:gd name="connsiteY7" fmla="*/ 261614 h 2926436"/>
              <a:gd name="connsiteX8" fmla="*/ 0 w 3038021"/>
              <a:gd name="connsiteY8" fmla="*/ 1331934 h 2926436"/>
              <a:gd name="connsiteX0" fmla="*/ 2436454 w 2765647"/>
              <a:gd name="connsiteY0" fmla="*/ 2926436 h 2926436"/>
              <a:gd name="connsiteX1" fmla="*/ 2426531 w 2765647"/>
              <a:gd name="connsiteY1" fmla="*/ 582750 h 2926436"/>
              <a:gd name="connsiteX2" fmla="*/ 2571892 w 2765647"/>
              <a:gd name="connsiteY2" fmla="*/ 520595 h 2926436"/>
              <a:gd name="connsiteX3" fmla="*/ 2744630 w 2765647"/>
              <a:gd name="connsiteY3" fmla="*/ 387585 h 2926436"/>
              <a:gd name="connsiteX4" fmla="*/ 2754957 w 2765647"/>
              <a:gd name="connsiteY4" fmla="*/ 223606 h 2926436"/>
              <a:gd name="connsiteX5" fmla="*/ 2626366 w 2765647"/>
              <a:gd name="connsiteY5" fmla="*/ 52095 h 2926436"/>
              <a:gd name="connsiteX6" fmla="*/ 2365031 w 2765647"/>
              <a:gd name="connsiteY6" fmla="*/ 21352 h 2926436"/>
              <a:gd name="connsiteX7" fmla="*/ 1879105 w 2765647"/>
              <a:gd name="connsiteY7" fmla="*/ 261614 h 2926436"/>
              <a:gd name="connsiteX8" fmla="*/ 0 w 2765647"/>
              <a:gd name="connsiteY8" fmla="*/ 1448666 h 2926436"/>
              <a:gd name="connsiteX0" fmla="*/ 2436454 w 2765647"/>
              <a:gd name="connsiteY0" fmla="*/ 2926436 h 2926436"/>
              <a:gd name="connsiteX1" fmla="*/ 2426531 w 2765647"/>
              <a:gd name="connsiteY1" fmla="*/ 582750 h 2926436"/>
              <a:gd name="connsiteX2" fmla="*/ 2571892 w 2765647"/>
              <a:gd name="connsiteY2" fmla="*/ 520595 h 2926436"/>
              <a:gd name="connsiteX3" fmla="*/ 2744630 w 2765647"/>
              <a:gd name="connsiteY3" fmla="*/ 387585 h 2926436"/>
              <a:gd name="connsiteX4" fmla="*/ 2754957 w 2765647"/>
              <a:gd name="connsiteY4" fmla="*/ 223606 h 2926436"/>
              <a:gd name="connsiteX5" fmla="*/ 2626366 w 2765647"/>
              <a:gd name="connsiteY5" fmla="*/ 52095 h 2926436"/>
              <a:gd name="connsiteX6" fmla="*/ 2365031 w 2765647"/>
              <a:gd name="connsiteY6" fmla="*/ 21352 h 2926436"/>
              <a:gd name="connsiteX7" fmla="*/ 1879105 w 2765647"/>
              <a:gd name="connsiteY7" fmla="*/ 261614 h 2926436"/>
              <a:gd name="connsiteX8" fmla="*/ 0 w 2765647"/>
              <a:gd name="connsiteY8" fmla="*/ 1448666 h 2926436"/>
              <a:gd name="connsiteX0" fmla="*/ 2436454 w 2765647"/>
              <a:gd name="connsiteY0" fmla="*/ 2914447 h 2914447"/>
              <a:gd name="connsiteX1" fmla="*/ 2426531 w 2765647"/>
              <a:gd name="connsiteY1" fmla="*/ 570761 h 2914447"/>
              <a:gd name="connsiteX2" fmla="*/ 2571892 w 2765647"/>
              <a:gd name="connsiteY2" fmla="*/ 508606 h 2914447"/>
              <a:gd name="connsiteX3" fmla="*/ 2744630 w 2765647"/>
              <a:gd name="connsiteY3" fmla="*/ 375596 h 2914447"/>
              <a:gd name="connsiteX4" fmla="*/ 2754957 w 2765647"/>
              <a:gd name="connsiteY4" fmla="*/ 211617 h 2914447"/>
              <a:gd name="connsiteX5" fmla="*/ 2626366 w 2765647"/>
              <a:gd name="connsiteY5" fmla="*/ 40106 h 2914447"/>
              <a:gd name="connsiteX6" fmla="*/ 2365031 w 2765647"/>
              <a:gd name="connsiteY6" fmla="*/ 9363 h 2914447"/>
              <a:gd name="connsiteX7" fmla="*/ 1738934 w 2765647"/>
              <a:gd name="connsiteY7" fmla="*/ 165522 h 2914447"/>
              <a:gd name="connsiteX8" fmla="*/ 0 w 2765647"/>
              <a:gd name="connsiteY8" fmla="*/ 1436677 h 2914447"/>
              <a:gd name="connsiteX0" fmla="*/ 2436454 w 2765647"/>
              <a:gd name="connsiteY0" fmla="*/ 2914447 h 2914447"/>
              <a:gd name="connsiteX1" fmla="*/ 2426531 w 2765647"/>
              <a:gd name="connsiteY1" fmla="*/ 570761 h 2914447"/>
              <a:gd name="connsiteX2" fmla="*/ 2571892 w 2765647"/>
              <a:gd name="connsiteY2" fmla="*/ 508606 h 2914447"/>
              <a:gd name="connsiteX3" fmla="*/ 2744630 w 2765647"/>
              <a:gd name="connsiteY3" fmla="*/ 375596 h 2914447"/>
              <a:gd name="connsiteX4" fmla="*/ 2754957 w 2765647"/>
              <a:gd name="connsiteY4" fmla="*/ 211617 h 2914447"/>
              <a:gd name="connsiteX5" fmla="*/ 2626366 w 2765647"/>
              <a:gd name="connsiteY5" fmla="*/ 40106 h 2914447"/>
              <a:gd name="connsiteX6" fmla="*/ 2365031 w 2765647"/>
              <a:gd name="connsiteY6" fmla="*/ 9363 h 2914447"/>
              <a:gd name="connsiteX7" fmla="*/ 1738934 w 2765647"/>
              <a:gd name="connsiteY7" fmla="*/ 165522 h 2914447"/>
              <a:gd name="connsiteX8" fmla="*/ 0 w 2765647"/>
              <a:gd name="connsiteY8" fmla="*/ 1436677 h 2914447"/>
              <a:gd name="connsiteX0" fmla="*/ 2436454 w 2765647"/>
              <a:gd name="connsiteY0" fmla="*/ 2914447 h 2914447"/>
              <a:gd name="connsiteX1" fmla="*/ 2426531 w 2765647"/>
              <a:gd name="connsiteY1" fmla="*/ 570761 h 2914447"/>
              <a:gd name="connsiteX2" fmla="*/ 2571892 w 2765647"/>
              <a:gd name="connsiteY2" fmla="*/ 508606 h 2914447"/>
              <a:gd name="connsiteX3" fmla="*/ 2744630 w 2765647"/>
              <a:gd name="connsiteY3" fmla="*/ 375596 h 2914447"/>
              <a:gd name="connsiteX4" fmla="*/ 2754957 w 2765647"/>
              <a:gd name="connsiteY4" fmla="*/ 211617 h 2914447"/>
              <a:gd name="connsiteX5" fmla="*/ 2626366 w 2765647"/>
              <a:gd name="connsiteY5" fmla="*/ 40106 h 2914447"/>
              <a:gd name="connsiteX6" fmla="*/ 2365031 w 2765647"/>
              <a:gd name="connsiteY6" fmla="*/ 9363 h 2914447"/>
              <a:gd name="connsiteX7" fmla="*/ 1738934 w 2765647"/>
              <a:gd name="connsiteY7" fmla="*/ 165522 h 2914447"/>
              <a:gd name="connsiteX8" fmla="*/ 0 w 2765647"/>
              <a:gd name="connsiteY8" fmla="*/ 1436677 h 2914447"/>
              <a:gd name="connsiteX0" fmla="*/ 2436454 w 2765647"/>
              <a:gd name="connsiteY0" fmla="*/ 2934230 h 2934230"/>
              <a:gd name="connsiteX1" fmla="*/ 2426531 w 2765647"/>
              <a:gd name="connsiteY1" fmla="*/ 590544 h 2934230"/>
              <a:gd name="connsiteX2" fmla="*/ 2571892 w 2765647"/>
              <a:gd name="connsiteY2" fmla="*/ 528389 h 2934230"/>
              <a:gd name="connsiteX3" fmla="*/ 2744630 w 2765647"/>
              <a:gd name="connsiteY3" fmla="*/ 395379 h 2934230"/>
              <a:gd name="connsiteX4" fmla="*/ 2754957 w 2765647"/>
              <a:gd name="connsiteY4" fmla="*/ 231400 h 2934230"/>
              <a:gd name="connsiteX5" fmla="*/ 2626366 w 2765647"/>
              <a:gd name="connsiteY5" fmla="*/ 59889 h 2934230"/>
              <a:gd name="connsiteX6" fmla="*/ 2365031 w 2765647"/>
              <a:gd name="connsiteY6" fmla="*/ 6031 h 2934230"/>
              <a:gd name="connsiteX7" fmla="*/ 1738934 w 2765647"/>
              <a:gd name="connsiteY7" fmla="*/ 185305 h 2934230"/>
              <a:gd name="connsiteX8" fmla="*/ 0 w 2765647"/>
              <a:gd name="connsiteY8" fmla="*/ 1456460 h 2934230"/>
              <a:gd name="connsiteX0" fmla="*/ 2436454 w 2765647"/>
              <a:gd name="connsiteY0" fmla="*/ 2934230 h 2934230"/>
              <a:gd name="connsiteX1" fmla="*/ 2426531 w 2765647"/>
              <a:gd name="connsiteY1" fmla="*/ 590544 h 2934230"/>
              <a:gd name="connsiteX2" fmla="*/ 2571892 w 2765647"/>
              <a:gd name="connsiteY2" fmla="*/ 528389 h 2934230"/>
              <a:gd name="connsiteX3" fmla="*/ 2744630 w 2765647"/>
              <a:gd name="connsiteY3" fmla="*/ 395379 h 2934230"/>
              <a:gd name="connsiteX4" fmla="*/ 2754957 w 2765647"/>
              <a:gd name="connsiteY4" fmla="*/ 231400 h 2934230"/>
              <a:gd name="connsiteX5" fmla="*/ 2626366 w 2765647"/>
              <a:gd name="connsiteY5" fmla="*/ 59889 h 2934230"/>
              <a:gd name="connsiteX6" fmla="*/ 2365031 w 2765647"/>
              <a:gd name="connsiteY6" fmla="*/ 6031 h 2934230"/>
              <a:gd name="connsiteX7" fmla="*/ 1738934 w 2765647"/>
              <a:gd name="connsiteY7" fmla="*/ 185305 h 2934230"/>
              <a:gd name="connsiteX8" fmla="*/ 0 w 2765647"/>
              <a:gd name="connsiteY8" fmla="*/ 1456460 h 2934230"/>
              <a:gd name="connsiteX0" fmla="*/ 2436454 w 2765647"/>
              <a:gd name="connsiteY0" fmla="*/ 2934230 h 2934230"/>
              <a:gd name="connsiteX1" fmla="*/ 2426531 w 2765647"/>
              <a:gd name="connsiteY1" fmla="*/ 590544 h 2934230"/>
              <a:gd name="connsiteX2" fmla="*/ 2571892 w 2765647"/>
              <a:gd name="connsiteY2" fmla="*/ 528389 h 2934230"/>
              <a:gd name="connsiteX3" fmla="*/ 2744630 w 2765647"/>
              <a:gd name="connsiteY3" fmla="*/ 395379 h 2934230"/>
              <a:gd name="connsiteX4" fmla="*/ 2754957 w 2765647"/>
              <a:gd name="connsiteY4" fmla="*/ 231400 h 2934230"/>
              <a:gd name="connsiteX5" fmla="*/ 2626366 w 2765647"/>
              <a:gd name="connsiteY5" fmla="*/ 59889 h 2934230"/>
              <a:gd name="connsiteX6" fmla="*/ 2365031 w 2765647"/>
              <a:gd name="connsiteY6" fmla="*/ 6031 h 2934230"/>
              <a:gd name="connsiteX7" fmla="*/ 1738934 w 2765647"/>
              <a:gd name="connsiteY7" fmla="*/ 185305 h 2934230"/>
              <a:gd name="connsiteX8" fmla="*/ 0 w 2765647"/>
              <a:gd name="connsiteY8" fmla="*/ 1456460 h 2934230"/>
              <a:gd name="connsiteX0" fmla="*/ 2436454 w 2765647"/>
              <a:gd name="connsiteY0" fmla="*/ 2929837 h 2929837"/>
              <a:gd name="connsiteX1" fmla="*/ 2426531 w 2765647"/>
              <a:gd name="connsiteY1" fmla="*/ 586151 h 2929837"/>
              <a:gd name="connsiteX2" fmla="*/ 2571892 w 2765647"/>
              <a:gd name="connsiteY2" fmla="*/ 523996 h 2929837"/>
              <a:gd name="connsiteX3" fmla="*/ 2744630 w 2765647"/>
              <a:gd name="connsiteY3" fmla="*/ 390986 h 2929837"/>
              <a:gd name="connsiteX4" fmla="*/ 2754957 w 2765647"/>
              <a:gd name="connsiteY4" fmla="*/ 227007 h 2929837"/>
              <a:gd name="connsiteX5" fmla="*/ 2626366 w 2765647"/>
              <a:gd name="connsiteY5" fmla="*/ 55496 h 2929837"/>
              <a:gd name="connsiteX6" fmla="*/ 2365031 w 2765647"/>
              <a:gd name="connsiteY6" fmla="*/ 1638 h 2929837"/>
              <a:gd name="connsiteX7" fmla="*/ 1715818 w 2765647"/>
              <a:gd name="connsiteY7" fmla="*/ 105786 h 2929837"/>
              <a:gd name="connsiteX8" fmla="*/ 0 w 2765647"/>
              <a:gd name="connsiteY8" fmla="*/ 1452067 h 2929837"/>
              <a:gd name="connsiteX0" fmla="*/ 2436454 w 2765647"/>
              <a:gd name="connsiteY0" fmla="*/ 2929837 h 2929837"/>
              <a:gd name="connsiteX1" fmla="*/ 2426531 w 2765647"/>
              <a:gd name="connsiteY1" fmla="*/ 586151 h 2929837"/>
              <a:gd name="connsiteX2" fmla="*/ 2571892 w 2765647"/>
              <a:gd name="connsiteY2" fmla="*/ 523996 h 2929837"/>
              <a:gd name="connsiteX3" fmla="*/ 2744630 w 2765647"/>
              <a:gd name="connsiteY3" fmla="*/ 390986 h 2929837"/>
              <a:gd name="connsiteX4" fmla="*/ 2754957 w 2765647"/>
              <a:gd name="connsiteY4" fmla="*/ 227007 h 2929837"/>
              <a:gd name="connsiteX5" fmla="*/ 2626366 w 2765647"/>
              <a:gd name="connsiteY5" fmla="*/ 55496 h 2929837"/>
              <a:gd name="connsiteX6" fmla="*/ 2365031 w 2765647"/>
              <a:gd name="connsiteY6" fmla="*/ 1638 h 2929837"/>
              <a:gd name="connsiteX7" fmla="*/ 1715818 w 2765647"/>
              <a:gd name="connsiteY7" fmla="*/ 105786 h 2929837"/>
              <a:gd name="connsiteX8" fmla="*/ 0 w 2765647"/>
              <a:gd name="connsiteY8" fmla="*/ 1452067 h 2929837"/>
              <a:gd name="connsiteX0" fmla="*/ 2436454 w 2765647"/>
              <a:gd name="connsiteY0" fmla="*/ 2929837 h 2929837"/>
              <a:gd name="connsiteX1" fmla="*/ 2426531 w 2765647"/>
              <a:gd name="connsiteY1" fmla="*/ 586151 h 2929837"/>
              <a:gd name="connsiteX2" fmla="*/ 2571892 w 2765647"/>
              <a:gd name="connsiteY2" fmla="*/ 523996 h 2929837"/>
              <a:gd name="connsiteX3" fmla="*/ 2744630 w 2765647"/>
              <a:gd name="connsiteY3" fmla="*/ 390986 h 2929837"/>
              <a:gd name="connsiteX4" fmla="*/ 2754957 w 2765647"/>
              <a:gd name="connsiteY4" fmla="*/ 227007 h 2929837"/>
              <a:gd name="connsiteX5" fmla="*/ 2626366 w 2765647"/>
              <a:gd name="connsiteY5" fmla="*/ 55496 h 2929837"/>
              <a:gd name="connsiteX6" fmla="*/ 2365031 w 2765647"/>
              <a:gd name="connsiteY6" fmla="*/ 1638 h 2929837"/>
              <a:gd name="connsiteX7" fmla="*/ 1715818 w 2765647"/>
              <a:gd name="connsiteY7" fmla="*/ 105786 h 2929837"/>
              <a:gd name="connsiteX8" fmla="*/ 0 w 2765647"/>
              <a:gd name="connsiteY8" fmla="*/ 1452067 h 2929837"/>
              <a:gd name="connsiteX0" fmla="*/ 2378665 w 2707858"/>
              <a:gd name="connsiteY0" fmla="*/ 2929837 h 2929837"/>
              <a:gd name="connsiteX1" fmla="*/ 2368742 w 2707858"/>
              <a:gd name="connsiteY1" fmla="*/ 586151 h 2929837"/>
              <a:gd name="connsiteX2" fmla="*/ 2514103 w 2707858"/>
              <a:gd name="connsiteY2" fmla="*/ 523996 h 2929837"/>
              <a:gd name="connsiteX3" fmla="*/ 2686841 w 2707858"/>
              <a:gd name="connsiteY3" fmla="*/ 390986 h 2929837"/>
              <a:gd name="connsiteX4" fmla="*/ 2697168 w 2707858"/>
              <a:gd name="connsiteY4" fmla="*/ 227007 h 2929837"/>
              <a:gd name="connsiteX5" fmla="*/ 2568577 w 2707858"/>
              <a:gd name="connsiteY5" fmla="*/ 55496 h 2929837"/>
              <a:gd name="connsiteX6" fmla="*/ 2307242 w 2707858"/>
              <a:gd name="connsiteY6" fmla="*/ 1638 h 2929837"/>
              <a:gd name="connsiteX7" fmla="*/ 1658029 w 2707858"/>
              <a:gd name="connsiteY7" fmla="*/ 105786 h 2929837"/>
              <a:gd name="connsiteX8" fmla="*/ 0 w 2707858"/>
              <a:gd name="connsiteY8" fmla="*/ 799046 h 2929837"/>
              <a:gd name="connsiteX0" fmla="*/ 2378665 w 2707858"/>
              <a:gd name="connsiteY0" fmla="*/ 2935351 h 2935351"/>
              <a:gd name="connsiteX1" fmla="*/ 2368742 w 2707858"/>
              <a:gd name="connsiteY1" fmla="*/ 591665 h 2935351"/>
              <a:gd name="connsiteX2" fmla="*/ 2514103 w 2707858"/>
              <a:gd name="connsiteY2" fmla="*/ 529510 h 2935351"/>
              <a:gd name="connsiteX3" fmla="*/ 2686841 w 2707858"/>
              <a:gd name="connsiteY3" fmla="*/ 396500 h 2935351"/>
              <a:gd name="connsiteX4" fmla="*/ 2697168 w 2707858"/>
              <a:gd name="connsiteY4" fmla="*/ 232521 h 2935351"/>
              <a:gd name="connsiteX5" fmla="*/ 2568577 w 2707858"/>
              <a:gd name="connsiteY5" fmla="*/ 61010 h 2935351"/>
              <a:gd name="connsiteX6" fmla="*/ 2307242 w 2707858"/>
              <a:gd name="connsiteY6" fmla="*/ 7152 h 2935351"/>
              <a:gd name="connsiteX7" fmla="*/ 1386419 w 2707858"/>
              <a:gd name="connsiteY7" fmla="*/ 203763 h 2935351"/>
              <a:gd name="connsiteX8" fmla="*/ 0 w 2707858"/>
              <a:gd name="connsiteY8" fmla="*/ 804560 h 2935351"/>
              <a:gd name="connsiteX0" fmla="*/ 2378665 w 2707858"/>
              <a:gd name="connsiteY0" fmla="*/ 2935351 h 2935351"/>
              <a:gd name="connsiteX1" fmla="*/ 2368742 w 2707858"/>
              <a:gd name="connsiteY1" fmla="*/ 591665 h 2935351"/>
              <a:gd name="connsiteX2" fmla="*/ 2514103 w 2707858"/>
              <a:gd name="connsiteY2" fmla="*/ 529510 h 2935351"/>
              <a:gd name="connsiteX3" fmla="*/ 2686841 w 2707858"/>
              <a:gd name="connsiteY3" fmla="*/ 396500 h 2935351"/>
              <a:gd name="connsiteX4" fmla="*/ 2697168 w 2707858"/>
              <a:gd name="connsiteY4" fmla="*/ 232521 h 2935351"/>
              <a:gd name="connsiteX5" fmla="*/ 2568577 w 2707858"/>
              <a:gd name="connsiteY5" fmla="*/ 61010 h 2935351"/>
              <a:gd name="connsiteX6" fmla="*/ 2307242 w 2707858"/>
              <a:gd name="connsiteY6" fmla="*/ 7152 h 2935351"/>
              <a:gd name="connsiteX7" fmla="*/ 1386419 w 2707858"/>
              <a:gd name="connsiteY7" fmla="*/ 203763 h 2935351"/>
              <a:gd name="connsiteX8" fmla="*/ 0 w 2707858"/>
              <a:gd name="connsiteY8" fmla="*/ 804560 h 2935351"/>
              <a:gd name="connsiteX0" fmla="*/ 2378665 w 2707858"/>
              <a:gd name="connsiteY0" fmla="*/ 2937657 h 2937657"/>
              <a:gd name="connsiteX1" fmla="*/ 2368742 w 2707858"/>
              <a:gd name="connsiteY1" fmla="*/ 593971 h 2937657"/>
              <a:gd name="connsiteX2" fmla="*/ 2514103 w 2707858"/>
              <a:gd name="connsiteY2" fmla="*/ 531816 h 2937657"/>
              <a:gd name="connsiteX3" fmla="*/ 2686841 w 2707858"/>
              <a:gd name="connsiteY3" fmla="*/ 398806 h 2937657"/>
              <a:gd name="connsiteX4" fmla="*/ 2697168 w 2707858"/>
              <a:gd name="connsiteY4" fmla="*/ 234827 h 2937657"/>
              <a:gd name="connsiteX5" fmla="*/ 2568577 w 2707858"/>
              <a:gd name="connsiteY5" fmla="*/ 63316 h 2937657"/>
              <a:gd name="connsiteX6" fmla="*/ 2307242 w 2707858"/>
              <a:gd name="connsiteY6" fmla="*/ 9458 h 2937657"/>
              <a:gd name="connsiteX7" fmla="*/ 1317072 w 2707858"/>
              <a:gd name="connsiteY7" fmla="*/ 240742 h 2937657"/>
              <a:gd name="connsiteX8" fmla="*/ 0 w 2707858"/>
              <a:gd name="connsiteY8" fmla="*/ 806866 h 2937657"/>
              <a:gd name="connsiteX0" fmla="*/ 2378665 w 2707858"/>
              <a:gd name="connsiteY0" fmla="*/ 2927529 h 2927529"/>
              <a:gd name="connsiteX1" fmla="*/ 2368742 w 2707858"/>
              <a:gd name="connsiteY1" fmla="*/ 583843 h 2927529"/>
              <a:gd name="connsiteX2" fmla="*/ 2514103 w 2707858"/>
              <a:gd name="connsiteY2" fmla="*/ 521688 h 2927529"/>
              <a:gd name="connsiteX3" fmla="*/ 2686841 w 2707858"/>
              <a:gd name="connsiteY3" fmla="*/ 388678 h 2927529"/>
              <a:gd name="connsiteX4" fmla="*/ 2697168 w 2707858"/>
              <a:gd name="connsiteY4" fmla="*/ 224699 h 2927529"/>
              <a:gd name="connsiteX5" fmla="*/ 2568577 w 2707858"/>
              <a:gd name="connsiteY5" fmla="*/ 53188 h 2927529"/>
              <a:gd name="connsiteX6" fmla="*/ 2243674 w 2707858"/>
              <a:gd name="connsiteY6" fmla="*/ 10888 h 2927529"/>
              <a:gd name="connsiteX7" fmla="*/ 1317072 w 2707858"/>
              <a:gd name="connsiteY7" fmla="*/ 230614 h 2927529"/>
              <a:gd name="connsiteX8" fmla="*/ 0 w 2707858"/>
              <a:gd name="connsiteY8" fmla="*/ 796738 h 2927529"/>
              <a:gd name="connsiteX0" fmla="*/ 2378665 w 2707858"/>
              <a:gd name="connsiteY0" fmla="*/ 2926225 h 2926225"/>
              <a:gd name="connsiteX1" fmla="*/ 2368742 w 2707858"/>
              <a:gd name="connsiteY1" fmla="*/ 582539 h 2926225"/>
              <a:gd name="connsiteX2" fmla="*/ 2514103 w 2707858"/>
              <a:gd name="connsiteY2" fmla="*/ 520384 h 2926225"/>
              <a:gd name="connsiteX3" fmla="*/ 2686841 w 2707858"/>
              <a:gd name="connsiteY3" fmla="*/ 387374 h 2926225"/>
              <a:gd name="connsiteX4" fmla="*/ 2697168 w 2707858"/>
              <a:gd name="connsiteY4" fmla="*/ 223395 h 2926225"/>
              <a:gd name="connsiteX5" fmla="*/ 2568577 w 2707858"/>
              <a:gd name="connsiteY5" fmla="*/ 51884 h 2926225"/>
              <a:gd name="connsiteX6" fmla="*/ 2243674 w 2707858"/>
              <a:gd name="connsiteY6" fmla="*/ 9584 h 2926225"/>
              <a:gd name="connsiteX7" fmla="*/ 1288177 w 2707858"/>
              <a:gd name="connsiteY7" fmla="*/ 84837 h 2926225"/>
              <a:gd name="connsiteX8" fmla="*/ 0 w 2707858"/>
              <a:gd name="connsiteY8" fmla="*/ 795434 h 2926225"/>
              <a:gd name="connsiteX0" fmla="*/ 2378665 w 2707858"/>
              <a:gd name="connsiteY0" fmla="*/ 2917902 h 2917902"/>
              <a:gd name="connsiteX1" fmla="*/ 2368742 w 2707858"/>
              <a:gd name="connsiteY1" fmla="*/ 574216 h 2917902"/>
              <a:gd name="connsiteX2" fmla="*/ 2514103 w 2707858"/>
              <a:gd name="connsiteY2" fmla="*/ 512061 h 2917902"/>
              <a:gd name="connsiteX3" fmla="*/ 2686841 w 2707858"/>
              <a:gd name="connsiteY3" fmla="*/ 379051 h 2917902"/>
              <a:gd name="connsiteX4" fmla="*/ 2697168 w 2707858"/>
              <a:gd name="connsiteY4" fmla="*/ 215072 h 2917902"/>
              <a:gd name="connsiteX5" fmla="*/ 2568577 w 2707858"/>
              <a:gd name="connsiteY5" fmla="*/ 43561 h 2917902"/>
              <a:gd name="connsiteX6" fmla="*/ 2243674 w 2707858"/>
              <a:gd name="connsiteY6" fmla="*/ 1261 h 2917902"/>
              <a:gd name="connsiteX7" fmla="*/ 1288177 w 2707858"/>
              <a:gd name="connsiteY7" fmla="*/ 76514 h 2917902"/>
              <a:gd name="connsiteX8" fmla="*/ 0 w 2707858"/>
              <a:gd name="connsiteY8" fmla="*/ 787111 h 2917902"/>
              <a:gd name="connsiteX0" fmla="*/ 2378665 w 2707858"/>
              <a:gd name="connsiteY0" fmla="*/ 2923474 h 2923474"/>
              <a:gd name="connsiteX1" fmla="*/ 2368742 w 2707858"/>
              <a:gd name="connsiteY1" fmla="*/ 579788 h 2923474"/>
              <a:gd name="connsiteX2" fmla="*/ 2514103 w 2707858"/>
              <a:gd name="connsiteY2" fmla="*/ 517633 h 2923474"/>
              <a:gd name="connsiteX3" fmla="*/ 2686841 w 2707858"/>
              <a:gd name="connsiteY3" fmla="*/ 384623 h 2923474"/>
              <a:gd name="connsiteX4" fmla="*/ 2697168 w 2707858"/>
              <a:gd name="connsiteY4" fmla="*/ 220644 h 2923474"/>
              <a:gd name="connsiteX5" fmla="*/ 2568577 w 2707858"/>
              <a:gd name="connsiteY5" fmla="*/ 49133 h 2923474"/>
              <a:gd name="connsiteX6" fmla="*/ 2243674 w 2707858"/>
              <a:gd name="connsiteY6" fmla="*/ 6833 h 2923474"/>
              <a:gd name="connsiteX7" fmla="*/ 1270841 w 2707858"/>
              <a:gd name="connsiteY7" fmla="*/ 168770 h 2923474"/>
              <a:gd name="connsiteX8" fmla="*/ 0 w 2707858"/>
              <a:gd name="connsiteY8" fmla="*/ 792683 h 2923474"/>
              <a:gd name="connsiteX0" fmla="*/ 2343992 w 2673185"/>
              <a:gd name="connsiteY0" fmla="*/ 2923474 h 2923474"/>
              <a:gd name="connsiteX1" fmla="*/ 2334069 w 2673185"/>
              <a:gd name="connsiteY1" fmla="*/ 579788 h 2923474"/>
              <a:gd name="connsiteX2" fmla="*/ 2479430 w 2673185"/>
              <a:gd name="connsiteY2" fmla="*/ 517633 h 2923474"/>
              <a:gd name="connsiteX3" fmla="*/ 2652168 w 2673185"/>
              <a:gd name="connsiteY3" fmla="*/ 384623 h 2923474"/>
              <a:gd name="connsiteX4" fmla="*/ 2662495 w 2673185"/>
              <a:gd name="connsiteY4" fmla="*/ 220644 h 2923474"/>
              <a:gd name="connsiteX5" fmla="*/ 2533904 w 2673185"/>
              <a:gd name="connsiteY5" fmla="*/ 49133 h 2923474"/>
              <a:gd name="connsiteX6" fmla="*/ 2209001 w 2673185"/>
              <a:gd name="connsiteY6" fmla="*/ 6833 h 2923474"/>
              <a:gd name="connsiteX7" fmla="*/ 1236168 w 2673185"/>
              <a:gd name="connsiteY7" fmla="*/ 168770 h 2923474"/>
              <a:gd name="connsiteX8" fmla="*/ 0 w 2673185"/>
              <a:gd name="connsiteY8" fmla="*/ 521073 h 2923474"/>
              <a:gd name="connsiteX0" fmla="*/ 2343992 w 2673185"/>
              <a:gd name="connsiteY0" fmla="*/ 2923474 h 2923474"/>
              <a:gd name="connsiteX1" fmla="*/ 2334069 w 2673185"/>
              <a:gd name="connsiteY1" fmla="*/ 579788 h 2923474"/>
              <a:gd name="connsiteX2" fmla="*/ 2479430 w 2673185"/>
              <a:gd name="connsiteY2" fmla="*/ 517633 h 2923474"/>
              <a:gd name="connsiteX3" fmla="*/ 2652168 w 2673185"/>
              <a:gd name="connsiteY3" fmla="*/ 384623 h 2923474"/>
              <a:gd name="connsiteX4" fmla="*/ 2662495 w 2673185"/>
              <a:gd name="connsiteY4" fmla="*/ 220644 h 2923474"/>
              <a:gd name="connsiteX5" fmla="*/ 2533904 w 2673185"/>
              <a:gd name="connsiteY5" fmla="*/ 49133 h 2923474"/>
              <a:gd name="connsiteX6" fmla="*/ 2209001 w 2673185"/>
              <a:gd name="connsiteY6" fmla="*/ 6833 h 2923474"/>
              <a:gd name="connsiteX7" fmla="*/ 1236168 w 2673185"/>
              <a:gd name="connsiteY7" fmla="*/ 168770 h 2923474"/>
              <a:gd name="connsiteX8" fmla="*/ 0 w 2673185"/>
              <a:gd name="connsiteY8" fmla="*/ 521073 h 2923474"/>
              <a:gd name="connsiteX0" fmla="*/ 2343992 w 2673185"/>
              <a:gd name="connsiteY0" fmla="*/ 2924274 h 2924274"/>
              <a:gd name="connsiteX1" fmla="*/ 2334069 w 2673185"/>
              <a:gd name="connsiteY1" fmla="*/ 580588 h 2924274"/>
              <a:gd name="connsiteX2" fmla="*/ 2479430 w 2673185"/>
              <a:gd name="connsiteY2" fmla="*/ 518433 h 2924274"/>
              <a:gd name="connsiteX3" fmla="*/ 2652168 w 2673185"/>
              <a:gd name="connsiteY3" fmla="*/ 385423 h 2924274"/>
              <a:gd name="connsiteX4" fmla="*/ 2662495 w 2673185"/>
              <a:gd name="connsiteY4" fmla="*/ 221444 h 2924274"/>
              <a:gd name="connsiteX5" fmla="*/ 2533904 w 2673185"/>
              <a:gd name="connsiteY5" fmla="*/ 49933 h 2924274"/>
              <a:gd name="connsiteX6" fmla="*/ 2209001 w 2673185"/>
              <a:gd name="connsiteY6" fmla="*/ 7633 h 2924274"/>
              <a:gd name="connsiteX7" fmla="*/ 1345967 w 2673185"/>
              <a:gd name="connsiteY7" fmla="*/ 181128 h 2924274"/>
              <a:gd name="connsiteX8" fmla="*/ 0 w 2673185"/>
              <a:gd name="connsiteY8" fmla="*/ 521873 h 2924274"/>
              <a:gd name="connsiteX0" fmla="*/ 2343992 w 2673185"/>
              <a:gd name="connsiteY0" fmla="*/ 2924274 h 2924274"/>
              <a:gd name="connsiteX1" fmla="*/ 2334069 w 2673185"/>
              <a:gd name="connsiteY1" fmla="*/ 580588 h 2924274"/>
              <a:gd name="connsiteX2" fmla="*/ 2479430 w 2673185"/>
              <a:gd name="connsiteY2" fmla="*/ 518433 h 2924274"/>
              <a:gd name="connsiteX3" fmla="*/ 2652168 w 2673185"/>
              <a:gd name="connsiteY3" fmla="*/ 385423 h 2924274"/>
              <a:gd name="connsiteX4" fmla="*/ 2662495 w 2673185"/>
              <a:gd name="connsiteY4" fmla="*/ 221444 h 2924274"/>
              <a:gd name="connsiteX5" fmla="*/ 2533904 w 2673185"/>
              <a:gd name="connsiteY5" fmla="*/ 49933 h 2924274"/>
              <a:gd name="connsiteX6" fmla="*/ 2209001 w 2673185"/>
              <a:gd name="connsiteY6" fmla="*/ 7633 h 2924274"/>
              <a:gd name="connsiteX7" fmla="*/ 1345967 w 2673185"/>
              <a:gd name="connsiteY7" fmla="*/ 181128 h 2924274"/>
              <a:gd name="connsiteX8" fmla="*/ 0 w 2673185"/>
              <a:gd name="connsiteY8" fmla="*/ 521873 h 2924274"/>
              <a:gd name="connsiteX0" fmla="*/ 1559708 w 2673185"/>
              <a:gd name="connsiteY0" fmla="*/ 2990266 h 2990266"/>
              <a:gd name="connsiteX1" fmla="*/ 2334069 w 2673185"/>
              <a:gd name="connsiteY1" fmla="*/ 580588 h 2990266"/>
              <a:gd name="connsiteX2" fmla="*/ 2479430 w 2673185"/>
              <a:gd name="connsiteY2" fmla="*/ 518433 h 2990266"/>
              <a:gd name="connsiteX3" fmla="*/ 2652168 w 2673185"/>
              <a:gd name="connsiteY3" fmla="*/ 385423 h 2990266"/>
              <a:gd name="connsiteX4" fmla="*/ 2662495 w 2673185"/>
              <a:gd name="connsiteY4" fmla="*/ 221444 h 2990266"/>
              <a:gd name="connsiteX5" fmla="*/ 2533904 w 2673185"/>
              <a:gd name="connsiteY5" fmla="*/ 49933 h 2990266"/>
              <a:gd name="connsiteX6" fmla="*/ 2209001 w 2673185"/>
              <a:gd name="connsiteY6" fmla="*/ 7633 h 2990266"/>
              <a:gd name="connsiteX7" fmla="*/ 1345967 w 2673185"/>
              <a:gd name="connsiteY7" fmla="*/ 181128 h 2990266"/>
              <a:gd name="connsiteX8" fmla="*/ 0 w 2673185"/>
              <a:gd name="connsiteY8" fmla="*/ 521873 h 2990266"/>
              <a:gd name="connsiteX0" fmla="*/ 1559708 w 2673185"/>
              <a:gd name="connsiteY0" fmla="*/ 2990266 h 2990266"/>
              <a:gd name="connsiteX1" fmla="*/ 2334069 w 2673185"/>
              <a:gd name="connsiteY1" fmla="*/ 580588 h 2990266"/>
              <a:gd name="connsiteX2" fmla="*/ 2479430 w 2673185"/>
              <a:gd name="connsiteY2" fmla="*/ 518433 h 2990266"/>
              <a:gd name="connsiteX3" fmla="*/ 2652168 w 2673185"/>
              <a:gd name="connsiteY3" fmla="*/ 385423 h 2990266"/>
              <a:gd name="connsiteX4" fmla="*/ 2662495 w 2673185"/>
              <a:gd name="connsiteY4" fmla="*/ 221444 h 2990266"/>
              <a:gd name="connsiteX5" fmla="*/ 2533904 w 2673185"/>
              <a:gd name="connsiteY5" fmla="*/ 49933 h 2990266"/>
              <a:gd name="connsiteX6" fmla="*/ 2209001 w 2673185"/>
              <a:gd name="connsiteY6" fmla="*/ 7633 h 2990266"/>
              <a:gd name="connsiteX7" fmla="*/ 1345967 w 2673185"/>
              <a:gd name="connsiteY7" fmla="*/ 181128 h 2990266"/>
              <a:gd name="connsiteX8" fmla="*/ 0 w 2673185"/>
              <a:gd name="connsiteY8" fmla="*/ 521873 h 2990266"/>
              <a:gd name="connsiteX0" fmla="*/ 1559708 w 2673185"/>
              <a:gd name="connsiteY0" fmla="*/ 2990266 h 2990266"/>
              <a:gd name="connsiteX1" fmla="*/ 2334069 w 2673185"/>
              <a:gd name="connsiteY1" fmla="*/ 580588 h 2990266"/>
              <a:gd name="connsiteX2" fmla="*/ 2479430 w 2673185"/>
              <a:gd name="connsiteY2" fmla="*/ 518433 h 2990266"/>
              <a:gd name="connsiteX3" fmla="*/ 2652168 w 2673185"/>
              <a:gd name="connsiteY3" fmla="*/ 385423 h 2990266"/>
              <a:gd name="connsiteX4" fmla="*/ 2662495 w 2673185"/>
              <a:gd name="connsiteY4" fmla="*/ 221444 h 2990266"/>
              <a:gd name="connsiteX5" fmla="*/ 2533904 w 2673185"/>
              <a:gd name="connsiteY5" fmla="*/ 49933 h 2990266"/>
              <a:gd name="connsiteX6" fmla="*/ 2209001 w 2673185"/>
              <a:gd name="connsiteY6" fmla="*/ 7633 h 2990266"/>
              <a:gd name="connsiteX7" fmla="*/ 1345967 w 2673185"/>
              <a:gd name="connsiteY7" fmla="*/ 181128 h 2990266"/>
              <a:gd name="connsiteX8" fmla="*/ 0 w 2673185"/>
              <a:gd name="connsiteY8" fmla="*/ 521873 h 2990266"/>
              <a:gd name="connsiteX0" fmla="*/ 1567194 w 2673185"/>
              <a:gd name="connsiteY0" fmla="*/ 2974518 h 2974518"/>
              <a:gd name="connsiteX1" fmla="*/ 2334069 w 2673185"/>
              <a:gd name="connsiteY1" fmla="*/ 580588 h 2974518"/>
              <a:gd name="connsiteX2" fmla="*/ 2479430 w 2673185"/>
              <a:gd name="connsiteY2" fmla="*/ 518433 h 2974518"/>
              <a:gd name="connsiteX3" fmla="*/ 2652168 w 2673185"/>
              <a:gd name="connsiteY3" fmla="*/ 385423 h 2974518"/>
              <a:gd name="connsiteX4" fmla="*/ 2662495 w 2673185"/>
              <a:gd name="connsiteY4" fmla="*/ 221444 h 2974518"/>
              <a:gd name="connsiteX5" fmla="*/ 2533904 w 2673185"/>
              <a:gd name="connsiteY5" fmla="*/ 49933 h 2974518"/>
              <a:gd name="connsiteX6" fmla="*/ 2209001 w 2673185"/>
              <a:gd name="connsiteY6" fmla="*/ 7633 h 2974518"/>
              <a:gd name="connsiteX7" fmla="*/ 1345967 w 2673185"/>
              <a:gd name="connsiteY7" fmla="*/ 181128 h 2974518"/>
              <a:gd name="connsiteX8" fmla="*/ 0 w 2673185"/>
              <a:gd name="connsiteY8" fmla="*/ 521873 h 2974518"/>
              <a:gd name="connsiteX0" fmla="*/ 1567194 w 2673185"/>
              <a:gd name="connsiteY0" fmla="*/ 2974518 h 2974518"/>
              <a:gd name="connsiteX1" fmla="*/ 2334069 w 2673185"/>
              <a:gd name="connsiteY1" fmla="*/ 580588 h 2974518"/>
              <a:gd name="connsiteX2" fmla="*/ 2479430 w 2673185"/>
              <a:gd name="connsiteY2" fmla="*/ 518433 h 2974518"/>
              <a:gd name="connsiteX3" fmla="*/ 2652168 w 2673185"/>
              <a:gd name="connsiteY3" fmla="*/ 385423 h 2974518"/>
              <a:gd name="connsiteX4" fmla="*/ 2662495 w 2673185"/>
              <a:gd name="connsiteY4" fmla="*/ 221444 h 2974518"/>
              <a:gd name="connsiteX5" fmla="*/ 2533904 w 2673185"/>
              <a:gd name="connsiteY5" fmla="*/ 49933 h 2974518"/>
              <a:gd name="connsiteX6" fmla="*/ 2209001 w 2673185"/>
              <a:gd name="connsiteY6" fmla="*/ 7633 h 2974518"/>
              <a:gd name="connsiteX7" fmla="*/ 1345967 w 2673185"/>
              <a:gd name="connsiteY7" fmla="*/ 181128 h 2974518"/>
              <a:gd name="connsiteX8" fmla="*/ 0 w 2673185"/>
              <a:gd name="connsiteY8" fmla="*/ 521873 h 29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185" h="2974518">
                <a:moveTo>
                  <a:pt x="1567194" y="2974518"/>
                </a:moveTo>
                <a:cubicBezTo>
                  <a:pt x="1744403" y="2453894"/>
                  <a:pt x="2218873" y="963765"/>
                  <a:pt x="2334069" y="580588"/>
                </a:cubicBezTo>
                <a:cubicBezTo>
                  <a:pt x="2436664" y="535174"/>
                  <a:pt x="2430758" y="542272"/>
                  <a:pt x="2479430" y="518433"/>
                </a:cubicBezTo>
                <a:cubicBezTo>
                  <a:pt x="2528102" y="494594"/>
                  <a:pt x="2621657" y="434921"/>
                  <a:pt x="2652168" y="385423"/>
                </a:cubicBezTo>
                <a:cubicBezTo>
                  <a:pt x="2682679" y="335925"/>
                  <a:pt x="2674241" y="271929"/>
                  <a:pt x="2662495" y="221444"/>
                </a:cubicBezTo>
                <a:cubicBezTo>
                  <a:pt x="2634210" y="144969"/>
                  <a:pt x="2609486" y="85568"/>
                  <a:pt x="2533904" y="49933"/>
                </a:cubicBezTo>
                <a:cubicBezTo>
                  <a:pt x="2458322" y="14298"/>
                  <a:pt x="2406991" y="-14233"/>
                  <a:pt x="2209001" y="7633"/>
                </a:cubicBezTo>
                <a:cubicBezTo>
                  <a:pt x="2011012" y="29499"/>
                  <a:pt x="1708355" y="170546"/>
                  <a:pt x="1345967" y="181128"/>
                </a:cubicBezTo>
                <a:cubicBezTo>
                  <a:pt x="983579" y="191710"/>
                  <a:pt x="33661" y="-122931"/>
                  <a:pt x="0" y="521873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85" name="Skupina 84"/>
          <p:cNvGrpSpPr/>
          <p:nvPr/>
        </p:nvGrpSpPr>
        <p:grpSpPr>
          <a:xfrm>
            <a:off x="433512" y="1489521"/>
            <a:ext cx="1615965" cy="1822183"/>
            <a:chOff x="253132" y="1145487"/>
            <a:chExt cx="1615965" cy="1822183"/>
          </a:xfrm>
        </p:grpSpPr>
        <p:grpSp>
          <p:nvGrpSpPr>
            <p:cNvPr id="51" name="Skupina 50"/>
            <p:cNvGrpSpPr/>
            <p:nvPr/>
          </p:nvGrpSpPr>
          <p:grpSpPr>
            <a:xfrm>
              <a:off x="253132" y="1145487"/>
              <a:ext cx="1615965" cy="1822183"/>
              <a:chOff x="1739887" y="3231852"/>
              <a:chExt cx="1519598" cy="1843705"/>
            </a:xfrm>
          </p:grpSpPr>
          <p:sp>
            <p:nvSpPr>
              <p:cNvPr id="53" name="Zaoblený obdélník 52"/>
              <p:cNvSpPr/>
              <p:nvPr/>
            </p:nvSpPr>
            <p:spPr>
              <a:xfrm>
                <a:off x="1739887" y="3231852"/>
                <a:ext cx="1519598" cy="18437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4" name="Zaoblený obdélník 53"/>
              <p:cNvSpPr/>
              <p:nvPr/>
            </p:nvSpPr>
            <p:spPr>
              <a:xfrm>
                <a:off x="1965908" y="3389750"/>
                <a:ext cx="1067553" cy="10935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52" name="Ohnutý pruh 51"/>
            <p:cNvSpPr/>
            <p:nvPr/>
          </p:nvSpPr>
          <p:spPr>
            <a:xfrm>
              <a:off x="536995" y="1392230"/>
              <a:ext cx="1048234" cy="965294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4" name="Obdélník 83"/>
            <p:cNvSpPr/>
            <p:nvPr/>
          </p:nvSpPr>
          <p:spPr>
            <a:xfrm rot="1973545">
              <a:off x="1239076" y="1475203"/>
              <a:ext cx="107906" cy="2147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86" name="Skupina 85"/>
          <p:cNvGrpSpPr/>
          <p:nvPr/>
        </p:nvGrpSpPr>
        <p:grpSpPr>
          <a:xfrm>
            <a:off x="3359026" y="1488020"/>
            <a:ext cx="1615965" cy="1822183"/>
            <a:chOff x="253132" y="1145487"/>
            <a:chExt cx="1615965" cy="1822183"/>
          </a:xfrm>
        </p:grpSpPr>
        <p:grpSp>
          <p:nvGrpSpPr>
            <p:cNvPr id="87" name="Skupina 86"/>
            <p:cNvGrpSpPr/>
            <p:nvPr/>
          </p:nvGrpSpPr>
          <p:grpSpPr>
            <a:xfrm>
              <a:off x="253132" y="1145487"/>
              <a:ext cx="1615965" cy="1822183"/>
              <a:chOff x="1739887" y="3231852"/>
              <a:chExt cx="1519598" cy="1843705"/>
            </a:xfrm>
          </p:grpSpPr>
          <p:sp>
            <p:nvSpPr>
              <p:cNvPr id="90" name="Zaoblený obdélník 89"/>
              <p:cNvSpPr/>
              <p:nvPr/>
            </p:nvSpPr>
            <p:spPr>
              <a:xfrm>
                <a:off x="1739887" y="3231852"/>
                <a:ext cx="1519598" cy="18437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1" name="Zaoblený obdélník 90"/>
              <p:cNvSpPr/>
              <p:nvPr/>
            </p:nvSpPr>
            <p:spPr>
              <a:xfrm>
                <a:off x="1965908" y="3389750"/>
                <a:ext cx="1067553" cy="10935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88" name="Ohnutý pruh 87"/>
            <p:cNvSpPr/>
            <p:nvPr/>
          </p:nvSpPr>
          <p:spPr>
            <a:xfrm>
              <a:off x="536995" y="1392230"/>
              <a:ext cx="1048234" cy="965294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9" name="Obdélník 88"/>
            <p:cNvSpPr/>
            <p:nvPr/>
          </p:nvSpPr>
          <p:spPr>
            <a:xfrm rot="1973545">
              <a:off x="1228623" y="1464351"/>
              <a:ext cx="115894" cy="2147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6430294" y="1533144"/>
            <a:ext cx="1615965" cy="1822183"/>
            <a:chOff x="253132" y="1145487"/>
            <a:chExt cx="1615965" cy="1822183"/>
          </a:xfrm>
        </p:grpSpPr>
        <p:grpSp>
          <p:nvGrpSpPr>
            <p:cNvPr id="93" name="Skupina 92"/>
            <p:cNvGrpSpPr/>
            <p:nvPr/>
          </p:nvGrpSpPr>
          <p:grpSpPr>
            <a:xfrm>
              <a:off x="253132" y="1145487"/>
              <a:ext cx="1615965" cy="1822183"/>
              <a:chOff x="1739887" y="3231852"/>
              <a:chExt cx="1519598" cy="1843705"/>
            </a:xfrm>
          </p:grpSpPr>
          <p:sp>
            <p:nvSpPr>
              <p:cNvPr id="96" name="Zaoblený obdélník 95"/>
              <p:cNvSpPr/>
              <p:nvPr/>
            </p:nvSpPr>
            <p:spPr>
              <a:xfrm>
                <a:off x="1739887" y="3231852"/>
                <a:ext cx="1519598" cy="18437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97" name="Zaoblený obdélník 96"/>
              <p:cNvSpPr/>
              <p:nvPr/>
            </p:nvSpPr>
            <p:spPr>
              <a:xfrm>
                <a:off x="1965908" y="3389750"/>
                <a:ext cx="1067553" cy="10935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94" name="Ohnutý pruh 93"/>
            <p:cNvSpPr/>
            <p:nvPr/>
          </p:nvSpPr>
          <p:spPr>
            <a:xfrm>
              <a:off x="536995" y="1392230"/>
              <a:ext cx="1048234" cy="965294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95" name="Obdélník 94"/>
            <p:cNvSpPr/>
            <p:nvPr/>
          </p:nvSpPr>
          <p:spPr>
            <a:xfrm rot="1973545">
              <a:off x="1254880" y="1478643"/>
              <a:ext cx="107578" cy="2147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00" name="Přímá spojnice se šipkou 99"/>
          <p:cNvCxnSpPr/>
          <p:nvPr/>
        </p:nvCxnSpPr>
        <p:spPr>
          <a:xfrm flipV="1">
            <a:off x="1255628" y="1982419"/>
            <a:ext cx="458011" cy="23499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V="1">
            <a:off x="4167006" y="1918309"/>
            <a:ext cx="410459" cy="3107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římá spojnice se šipkou 104"/>
          <p:cNvCxnSpPr/>
          <p:nvPr/>
        </p:nvCxnSpPr>
        <p:spPr>
          <a:xfrm flipV="1">
            <a:off x="7258968" y="1901854"/>
            <a:ext cx="330342" cy="38885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Skupina 108"/>
          <p:cNvGrpSpPr/>
          <p:nvPr/>
        </p:nvGrpSpPr>
        <p:grpSpPr>
          <a:xfrm>
            <a:off x="10345328" y="4597788"/>
            <a:ext cx="746942" cy="882545"/>
            <a:chOff x="1442720" y="680720"/>
            <a:chExt cx="746942" cy="882545"/>
          </a:xfrm>
        </p:grpSpPr>
        <p:sp>
          <p:nvSpPr>
            <p:cNvPr id="110" name="Válec 109"/>
            <p:cNvSpPr/>
            <p:nvPr/>
          </p:nvSpPr>
          <p:spPr>
            <a:xfrm>
              <a:off x="1442720" y="1055265"/>
              <a:ext cx="746942" cy="508000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1" name="Válec 110"/>
            <p:cNvSpPr/>
            <p:nvPr/>
          </p:nvSpPr>
          <p:spPr>
            <a:xfrm>
              <a:off x="1442720" y="680720"/>
              <a:ext cx="746942" cy="508000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2" name="Krychle 111"/>
          <p:cNvSpPr/>
          <p:nvPr/>
        </p:nvSpPr>
        <p:spPr>
          <a:xfrm>
            <a:off x="11801011" y="3934185"/>
            <a:ext cx="139004" cy="6033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3" name="Volný tvar 112"/>
          <p:cNvSpPr/>
          <p:nvPr/>
        </p:nvSpPr>
        <p:spPr>
          <a:xfrm>
            <a:off x="10259510" y="997864"/>
            <a:ext cx="1855162" cy="2943967"/>
          </a:xfrm>
          <a:custGeom>
            <a:avLst/>
            <a:gdLst>
              <a:gd name="connsiteX0" fmla="*/ 6800631 w 7256779"/>
              <a:gd name="connsiteY0" fmla="*/ 3004354 h 4441269"/>
              <a:gd name="connsiteX1" fmla="*/ 6818048 w 7256779"/>
              <a:gd name="connsiteY1" fmla="*/ 705292 h 4441269"/>
              <a:gd name="connsiteX2" fmla="*/ 7148974 w 7256779"/>
              <a:gd name="connsiteY2" fmla="*/ 635623 h 4441269"/>
              <a:gd name="connsiteX3" fmla="*/ 7227351 w 7256779"/>
              <a:gd name="connsiteY3" fmla="*/ 86983 h 4441269"/>
              <a:gd name="connsiteX4" fmla="*/ 6696128 w 7256779"/>
              <a:gd name="connsiteY4" fmla="*/ 26023 h 4441269"/>
              <a:gd name="connsiteX5" fmla="*/ 6243282 w 7256779"/>
              <a:gd name="connsiteY5" fmla="*/ 339532 h 4441269"/>
              <a:gd name="connsiteX6" fmla="*/ 3264951 w 7256779"/>
              <a:gd name="connsiteY6" fmla="*/ 1750320 h 4441269"/>
              <a:gd name="connsiteX7" fmla="*/ 321454 w 7256779"/>
              <a:gd name="connsiteY7" fmla="*/ 2690846 h 4441269"/>
              <a:gd name="connsiteX8" fmla="*/ 77614 w 7256779"/>
              <a:gd name="connsiteY8" fmla="*/ 4441269 h 4441269"/>
              <a:gd name="connsiteX9" fmla="*/ 77614 w 7256779"/>
              <a:gd name="connsiteY9" fmla="*/ 4441269 h 4441269"/>
              <a:gd name="connsiteX0" fmla="*/ 6800631 w 7256779"/>
              <a:gd name="connsiteY0" fmla="*/ 3004354 h 4441269"/>
              <a:gd name="connsiteX1" fmla="*/ 6807247 w 7256779"/>
              <a:gd name="connsiteY1" fmla="*/ 766994 h 4441269"/>
              <a:gd name="connsiteX2" fmla="*/ 6818048 w 7256779"/>
              <a:gd name="connsiteY2" fmla="*/ 705292 h 4441269"/>
              <a:gd name="connsiteX3" fmla="*/ 7148974 w 7256779"/>
              <a:gd name="connsiteY3" fmla="*/ 635623 h 4441269"/>
              <a:gd name="connsiteX4" fmla="*/ 7227351 w 7256779"/>
              <a:gd name="connsiteY4" fmla="*/ 86983 h 4441269"/>
              <a:gd name="connsiteX5" fmla="*/ 6696128 w 7256779"/>
              <a:gd name="connsiteY5" fmla="*/ 26023 h 4441269"/>
              <a:gd name="connsiteX6" fmla="*/ 6243282 w 7256779"/>
              <a:gd name="connsiteY6" fmla="*/ 339532 h 4441269"/>
              <a:gd name="connsiteX7" fmla="*/ 3264951 w 7256779"/>
              <a:gd name="connsiteY7" fmla="*/ 1750320 h 4441269"/>
              <a:gd name="connsiteX8" fmla="*/ 321454 w 7256779"/>
              <a:gd name="connsiteY8" fmla="*/ 2690846 h 4441269"/>
              <a:gd name="connsiteX9" fmla="*/ 77614 w 7256779"/>
              <a:gd name="connsiteY9" fmla="*/ 4441269 h 4441269"/>
              <a:gd name="connsiteX10" fmla="*/ 77614 w 7256779"/>
              <a:gd name="connsiteY10" fmla="*/ 4441269 h 4441269"/>
              <a:gd name="connsiteX0" fmla="*/ 6800631 w 7255392"/>
              <a:gd name="connsiteY0" fmla="*/ 3004354 h 4441269"/>
              <a:gd name="connsiteX1" fmla="*/ 6807247 w 7255392"/>
              <a:gd name="connsiteY1" fmla="*/ 766994 h 4441269"/>
              <a:gd name="connsiteX2" fmla="*/ 6870029 w 7255392"/>
              <a:gd name="connsiteY2" fmla="*/ 665125 h 4441269"/>
              <a:gd name="connsiteX3" fmla="*/ 7148974 w 7255392"/>
              <a:gd name="connsiteY3" fmla="*/ 635623 h 4441269"/>
              <a:gd name="connsiteX4" fmla="*/ 7227351 w 7255392"/>
              <a:gd name="connsiteY4" fmla="*/ 86983 h 4441269"/>
              <a:gd name="connsiteX5" fmla="*/ 6696128 w 7255392"/>
              <a:gd name="connsiteY5" fmla="*/ 26023 h 4441269"/>
              <a:gd name="connsiteX6" fmla="*/ 6243282 w 7255392"/>
              <a:gd name="connsiteY6" fmla="*/ 339532 h 4441269"/>
              <a:gd name="connsiteX7" fmla="*/ 3264951 w 7255392"/>
              <a:gd name="connsiteY7" fmla="*/ 1750320 h 4441269"/>
              <a:gd name="connsiteX8" fmla="*/ 321454 w 7255392"/>
              <a:gd name="connsiteY8" fmla="*/ 2690846 h 4441269"/>
              <a:gd name="connsiteX9" fmla="*/ 77614 w 7255392"/>
              <a:gd name="connsiteY9" fmla="*/ 4441269 h 4441269"/>
              <a:gd name="connsiteX10" fmla="*/ 77614 w 7255392"/>
              <a:gd name="connsiteY10" fmla="*/ 4441269 h 4441269"/>
              <a:gd name="connsiteX0" fmla="*/ 6800631 w 7254388"/>
              <a:gd name="connsiteY0" fmla="*/ 3004354 h 4441269"/>
              <a:gd name="connsiteX1" fmla="*/ 6807247 w 7254388"/>
              <a:gd name="connsiteY1" fmla="*/ 766994 h 4441269"/>
              <a:gd name="connsiteX2" fmla="*/ 6910196 w 7254388"/>
              <a:gd name="connsiteY2" fmla="*/ 639135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5433 w 7254388"/>
              <a:gd name="connsiteY1" fmla="*/ 681933 h 4441269"/>
              <a:gd name="connsiteX2" fmla="*/ 6910196 w 7254388"/>
              <a:gd name="connsiteY2" fmla="*/ 639135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5433 w 7254388"/>
              <a:gd name="connsiteY1" fmla="*/ 681933 h 4441269"/>
              <a:gd name="connsiteX2" fmla="*/ 6910196 w 7254388"/>
              <a:gd name="connsiteY2" fmla="*/ 639135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5433 w 7254388"/>
              <a:gd name="connsiteY1" fmla="*/ 681933 h 4441269"/>
              <a:gd name="connsiteX2" fmla="*/ 6910196 w 7254388"/>
              <a:gd name="connsiteY2" fmla="*/ 608419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0708 w 7254388"/>
              <a:gd name="connsiteY1" fmla="*/ 660668 h 4441269"/>
              <a:gd name="connsiteX2" fmla="*/ 6910196 w 7254388"/>
              <a:gd name="connsiteY2" fmla="*/ 608419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54388"/>
              <a:gd name="connsiteY0" fmla="*/ 3004354 h 4441269"/>
              <a:gd name="connsiteX1" fmla="*/ 6790708 w 7254388"/>
              <a:gd name="connsiteY1" fmla="*/ 660668 h 4441269"/>
              <a:gd name="connsiteX2" fmla="*/ 6910196 w 7254388"/>
              <a:gd name="connsiteY2" fmla="*/ 608419 h 4441269"/>
              <a:gd name="connsiteX3" fmla="*/ 7148974 w 7254388"/>
              <a:gd name="connsiteY3" fmla="*/ 635623 h 4441269"/>
              <a:gd name="connsiteX4" fmla="*/ 7227351 w 7254388"/>
              <a:gd name="connsiteY4" fmla="*/ 86983 h 4441269"/>
              <a:gd name="connsiteX5" fmla="*/ 6696128 w 7254388"/>
              <a:gd name="connsiteY5" fmla="*/ 26023 h 4441269"/>
              <a:gd name="connsiteX6" fmla="*/ 6243282 w 7254388"/>
              <a:gd name="connsiteY6" fmla="*/ 339532 h 4441269"/>
              <a:gd name="connsiteX7" fmla="*/ 3264951 w 7254388"/>
              <a:gd name="connsiteY7" fmla="*/ 1750320 h 4441269"/>
              <a:gd name="connsiteX8" fmla="*/ 321454 w 7254388"/>
              <a:gd name="connsiteY8" fmla="*/ 2690846 h 4441269"/>
              <a:gd name="connsiteX9" fmla="*/ 77614 w 7254388"/>
              <a:gd name="connsiteY9" fmla="*/ 4441269 h 4441269"/>
              <a:gd name="connsiteX10" fmla="*/ 77614 w 7254388"/>
              <a:gd name="connsiteY10" fmla="*/ 4441269 h 4441269"/>
              <a:gd name="connsiteX0" fmla="*/ 6800631 w 7244327"/>
              <a:gd name="connsiteY0" fmla="*/ 2997362 h 4434277"/>
              <a:gd name="connsiteX1" fmla="*/ 6790708 w 7244327"/>
              <a:gd name="connsiteY1" fmla="*/ 653676 h 4434277"/>
              <a:gd name="connsiteX2" fmla="*/ 6910196 w 7244327"/>
              <a:gd name="connsiteY2" fmla="*/ 601427 h 4434277"/>
              <a:gd name="connsiteX3" fmla="*/ 7094630 w 7244327"/>
              <a:gd name="connsiteY3" fmla="*/ 451422 h 4434277"/>
              <a:gd name="connsiteX4" fmla="*/ 7227351 w 7244327"/>
              <a:gd name="connsiteY4" fmla="*/ 79991 h 4434277"/>
              <a:gd name="connsiteX5" fmla="*/ 6696128 w 7244327"/>
              <a:gd name="connsiteY5" fmla="*/ 19031 h 4434277"/>
              <a:gd name="connsiteX6" fmla="*/ 6243282 w 7244327"/>
              <a:gd name="connsiteY6" fmla="*/ 332540 h 4434277"/>
              <a:gd name="connsiteX7" fmla="*/ 3264951 w 7244327"/>
              <a:gd name="connsiteY7" fmla="*/ 1743328 h 4434277"/>
              <a:gd name="connsiteX8" fmla="*/ 321454 w 7244327"/>
              <a:gd name="connsiteY8" fmla="*/ 2683854 h 4434277"/>
              <a:gd name="connsiteX9" fmla="*/ 77614 w 7244327"/>
              <a:gd name="connsiteY9" fmla="*/ 4434277 h 4434277"/>
              <a:gd name="connsiteX10" fmla="*/ 77614 w 7244327"/>
              <a:gd name="connsiteY10" fmla="*/ 4434277 h 4434277"/>
              <a:gd name="connsiteX0" fmla="*/ 6800631 w 7241747"/>
              <a:gd name="connsiteY0" fmla="*/ 2997362 h 4434277"/>
              <a:gd name="connsiteX1" fmla="*/ 6790708 w 7241747"/>
              <a:gd name="connsiteY1" fmla="*/ 653676 h 4434277"/>
              <a:gd name="connsiteX2" fmla="*/ 6910196 w 7241747"/>
              <a:gd name="connsiteY2" fmla="*/ 601427 h 4434277"/>
              <a:gd name="connsiteX3" fmla="*/ 7094630 w 7241747"/>
              <a:gd name="connsiteY3" fmla="*/ 451422 h 4434277"/>
              <a:gd name="connsiteX4" fmla="*/ 7227351 w 7241747"/>
              <a:gd name="connsiteY4" fmla="*/ 79991 h 4434277"/>
              <a:gd name="connsiteX5" fmla="*/ 6696128 w 7241747"/>
              <a:gd name="connsiteY5" fmla="*/ 19031 h 4434277"/>
              <a:gd name="connsiteX6" fmla="*/ 6243282 w 7241747"/>
              <a:gd name="connsiteY6" fmla="*/ 332540 h 4434277"/>
              <a:gd name="connsiteX7" fmla="*/ 3264951 w 7241747"/>
              <a:gd name="connsiteY7" fmla="*/ 1743328 h 4434277"/>
              <a:gd name="connsiteX8" fmla="*/ 321454 w 7241747"/>
              <a:gd name="connsiteY8" fmla="*/ 2683854 h 4434277"/>
              <a:gd name="connsiteX9" fmla="*/ 77614 w 7241747"/>
              <a:gd name="connsiteY9" fmla="*/ 4434277 h 4434277"/>
              <a:gd name="connsiteX10" fmla="*/ 77614 w 7241747"/>
              <a:gd name="connsiteY10" fmla="*/ 4434277 h 4434277"/>
              <a:gd name="connsiteX0" fmla="*/ 6800631 w 7099783"/>
              <a:gd name="connsiteY0" fmla="*/ 2982680 h 4419595"/>
              <a:gd name="connsiteX1" fmla="*/ 6790708 w 7099783"/>
              <a:gd name="connsiteY1" fmla="*/ 638994 h 4419595"/>
              <a:gd name="connsiteX2" fmla="*/ 6910196 w 7099783"/>
              <a:gd name="connsiteY2" fmla="*/ 586745 h 4419595"/>
              <a:gd name="connsiteX3" fmla="*/ 7094630 w 7099783"/>
              <a:gd name="connsiteY3" fmla="*/ 436740 h 4419595"/>
              <a:gd name="connsiteX4" fmla="*/ 7017063 w 7099783"/>
              <a:gd name="connsiteY4" fmla="*/ 155095 h 4419595"/>
              <a:gd name="connsiteX5" fmla="*/ 6696128 w 7099783"/>
              <a:gd name="connsiteY5" fmla="*/ 4349 h 4419595"/>
              <a:gd name="connsiteX6" fmla="*/ 6243282 w 7099783"/>
              <a:gd name="connsiteY6" fmla="*/ 317858 h 4419595"/>
              <a:gd name="connsiteX7" fmla="*/ 3264951 w 7099783"/>
              <a:gd name="connsiteY7" fmla="*/ 1728646 h 4419595"/>
              <a:gd name="connsiteX8" fmla="*/ 321454 w 7099783"/>
              <a:gd name="connsiteY8" fmla="*/ 2669172 h 4419595"/>
              <a:gd name="connsiteX9" fmla="*/ 77614 w 7099783"/>
              <a:gd name="connsiteY9" fmla="*/ 4419595 h 4419595"/>
              <a:gd name="connsiteX10" fmla="*/ 77614 w 7099783"/>
              <a:gd name="connsiteY10" fmla="*/ 4419595 h 4419595"/>
              <a:gd name="connsiteX0" fmla="*/ 6800631 w 7099317"/>
              <a:gd name="connsiteY0" fmla="*/ 2913193 h 4350108"/>
              <a:gd name="connsiteX1" fmla="*/ 6790708 w 7099317"/>
              <a:gd name="connsiteY1" fmla="*/ 569507 h 4350108"/>
              <a:gd name="connsiteX2" fmla="*/ 6910196 w 7099317"/>
              <a:gd name="connsiteY2" fmla="*/ 517258 h 4350108"/>
              <a:gd name="connsiteX3" fmla="*/ 7094630 w 7099317"/>
              <a:gd name="connsiteY3" fmla="*/ 367253 h 4350108"/>
              <a:gd name="connsiteX4" fmla="*/ 7017063 w 7099317"/>
              <a:gd name="connsiteY4" fmla="*/ 85608 h 4350108"/>
              <a:gd name="connsiteX5" fmla="*/ 6729208 w 7099317"/>
              <a:gd name="connsiteY5" fmla="*/ 8109 h 4350108"/>
              <a:gd name="connsiteX6" fmla="*/ 6243282 w 7099317"/>
              <a:gd name="connsiteY6" fmla="*/ 248371 h 4350108"/>
              <a:gd name="connsiteX7" fmla="*/ 3264951 w 7099317"/>
              <a:gd name="connsiteY7" fmla="*/ 1659159 h 4350108"/>
              <a:gd name="connsiteX8" fmla="*/ 321454 w 7099317"/>
              <a:gd name="connsiteY8" fmla="*/ 2599685 h 4350108"/>
              <a:gd name="connsiteX9" fmla="*/ 77614 w 7099317"/>
              <a:gd name="connsiteY9" fmla="*/ 4350108 h 4350108"/>
              <a:gd name="connsiteX10" fmla="*/ 77614 w 7099317"/>
              <a:gd name="connsiteY10" fmla="*/ 4350108 h 4350108"/>
              <a:gd name="connsiteX0" fmla="*/ 6800631 w 7099459"/>
              <a:gd name="connsiteY0" fmla="*/ 2913193 h 4350108"/>
              <a:gd name="connsiteX1" fmla="*/ 6790708 w 7099459"/>
              <a:gd name="connsiteY1" fmla="*/ 569507 h 4350108"/>
              <a:gd name="connsiteX2" fmla="*/ 6907833 w 7099459"/>
              <a:gd name="connsiteY2" fmla="*/ 529072 h 4350108"/>
              <a:gd name="connsiteX3" fmla="*/ 7094630 w 7099459"/>
              <a:gd name="connsiteY3" fmla="*/ 367253 h 4350108"/>
              <a:gd name="connsiteX4" fmla="*/ 7017063 w 7099459"/>
              <a:gd name="connsiteY4" fmla="*/ 85608 h 4350108"/>
              <a:gd name="connsiteX5" fmla="*/ 6729208 w 7099459"/>
              <a:gd name="connsiteY5" fmla="*/ 8109 h 4350108"/>
              <a:gd name="connsiteX6" fmla="*/ 6243282 w 7099459"/>
              <a:gd name="connsiteY6" fmla="*/ 248371 h 4350108"/>
              <a:gd name="connsiteX7" fmla="*/ 3264951 w 7099459"/>
              <a:gd name="connsiteY7" fmla="*/ 1659159 h 4350108"/>
              <a:gd name="connsiteX8" fmla="*/ 321454 w 7099459"/>
              <a:gd name="connsiteY8" fmla="*/ 2599685 h 4350108"/>
              <a:gd name="connsiteX9" fmla="*/ 77614 w 7099459"/>
              <a:gd name="connsiteY9" fmla="*/ 4350108 h 4350108"/>
              <a:gd name="connsiteX10" fmla="*/ 77614 w 7099459"/>
              <a:gd name="connsiteY10" fmla="*/ 4350108 h 4350108"/>
              <a:gd name="connsiteX0" fmla="*/ 6800631 w 7112782"/>
              <a:gd name="connsiteY0" fmla="*/ 2913312 h 4350227"/>
              <a:gd name="connsiteX1" fmla="*/ 6790708 w 7112782"/>
              <a:gd name="connsiteY1" fmla="*/ 569626 h 4350227"/>
              <a:gd name="connsiteX2" fmla="*/ 6907833 w 7112782"/>
              <a:gd name="connsiteY2" fmla="*/ 529191 h 4350227"/>
              <a:gd name="connsiteX3" fmla="*/ 7108807 w 7112782"/>
              <a:gd name="connsiteY3" fmla="*/ 374461 h 4350227"/>
              <a:gd name="connsiteX4" fmla="*/ 7017063 w 7112782"/>
              <a:gd name="connsiteY4" fmla="*/ 85727 h 4350227"/>
              <a:gd name="connsiteX5" fmla="*/ 6729208 w 7112782"/>
              <a:gd name="connsiteY5" fmla="*/ 8228 h 4350227"/>
              <a:gd name="connsiteX6" fmla="*/ 6243282 w 7112782"/>
              <a:gd name="connsiteY6" fmla="*/ 248490 h 4350227"/>
              <a:gd name="connsiteX7" fmla="*/ 3264951 w 7112782"/>
              <a:gd name="connsiteY7" fmla="*/ 1659278 h 4350227"/>
              <a:gd name="connsiteX8" fmla="*/ 321454 w 7112782"/>
              <a:gd name="connsiteY8" fmla="*/ 2599804 h 4350227"/>
              <a:gd name="connsiteX9" fmla="*/ 77614 w 7112782"/>
              <a:gd name="connsiteY9" fmla="*/ 4350227 h 4350227"/>
              <a:gd name="connsiteX10" fmla="*/ 77614 w 7112782"/>
              <a:gd name="connsiteY10" fmla="*/ 4350227 h 4350227"/>
              <a:gd name="connsiteX0" fmla="*/ 6800631 w 7115973"/>
              <a:gd name="connsiteY0" fmla="*/ 2916224 h 4353139"/>
              <a:gd name="connsiteX1" fmla="*/ 6790708 w 7115973"/>
              <a:gd name="connsiteY1" fmla="*/ 572538 h 4353139"/>
              <a:gd name="connsiteX2" fmla="*/ 6907833 w 7115973"/>
              <a:gd name="connsiteY2" fmla="*/ 532103 h 4353139"/>
              <a:gd name="connsiteX3" fmla="*/ 7108807 w 7115973"/>
              <a:gd name="connsiteY3" fmla="*/ 377373 h 4353139"/>
              <a:gd name="connsiteX4" fmla="*/ 7038328 w 7115973"/>
              <a:gd name="connsiteY4" fmla="*/ 74463 h 4353139"/>
              <a:gd name="connsiteX5" fmla="*/ 6729208 w 7115973"/>
              <a:gd name="connsiteY5" fmla="*/ 11140 h 4353139"/>
              <a:gd name="connsiteX6" fmla="*/ 6243282 w 7115973"/>
              <a:gd name="connsiteY6" fmla="*/ 251402 h 4353139"/>
              <a:gd name="connsiteX7" fmla="*/ 3264951 w 7115973"/>
              <a:gd name="connsiteY7" fmla="*/ 1662190 h 4353139"/>
              <a:gd name="connsiteX8" fmla="*/ 321454 w 7115973"/>
              <a:gd name="connsiteY8" fmla="*/ 2602716 h 4353139"/>
              <a:gd name="connsiteX9" fmla="*/ 77614 w 7115973"/>
              <a:gd name="connsiteY9" fmla="*/ 4353139 h 4353139"/>
              <a:gd name="connsiteX10" fmla="*/ 77614 w 7115973"/>
              <a:gd name="connsiteY10" fmla="*/ 4353139 h 4353139"/>
              <a:gd name="connsiteX0" fmla="*/ 6800631 w 7125130"/>
              <a:gd name="connsiteY0" fmla="*/ 2913081 h 4349996"/>
              <a:gd name="connsiteX1" fmla="*/ 6790708 w 7125130"/>
              <a:gd name="connsiteY1" fmla="*/ 569395 h 4349996"/>
              <a:gd name="connsiteX2" fmla="*/ 6907833 w 7125130"/>
              <a:gd name="connsiteY2" fmla="*/ 528960 h 4349996"/>
              <a:gd name="connsiteX3" fmla="*/ 7108807 w 7125130"/>
              <a:gd name="connsiteY3" fmla="*/ 374230 h 4349996"/>
              <a:gd name="connsiteX4" fmla="*/ 7104958 w 7125130"/>
              <a:gd name="connsiteY4" fmla="*/ 210251 h 4349996"/>
              <a:gd name="connsiteX5" fmla="*/ 7038328 w 7125130"/>
              <a:gd name="connsiteY5" fmla="*/ 71320 h 4349996"/>
              <a:gd name="connsiteX6" fmla="*/ 6729208 w 7125130"/>
              <a:gd name="connsiteY6" fmla="*/ 7997 h 4349996"/>
              <a:gd name="connsiteX7" fmla="*/ 6243282 w 7125130"/>
              <a:gd name="connsiteY7" fmla="*/ 248259 h 4349996"/>
              <a:gd name="connsiteX8" fmla="*/ 3264951 w 7125130"/>
              <a:gd name="connsiteY8" fmla="*/ 1659047 h 4349996"/>
              <a:gd name="connsiteX9" fmla="*/ 321454 w 7125130"/>
              <a:gd name="connsiteY9" fmla="*/ 2599573 h 4349996"/>
              <a:gd name="connsiteX10" fmla="*/ 77614 w 7125130"/>
              <a:gd name="connsiteY10" fmla="*/ 4349996 h 4349996"/>
              <a:gd name="connsiteX11" fmla="*/ 77614 w 7125130"/>
              <a:gd name="connsiteY11" fmla="*/ 4349996 h 4349996"/>
              <a:gd name="connsiteX0" fmla="*/ 6800631 w 7131597"/>
              <a:gd name="connsiteY0" fmla="*/ 2913081 h 4349996"/>
              <a:gd name="connsiteX1" fmla="*/ 6790708 w 7131597"/>
              <a:gd name="connsiteY1" fmla="*/ 569395 h 4349996"/>
              <a:gd name="connsiteX2" fmla="*/ 6907833 w 7131597"/>
              <a:gd name="connsiteY2" fmla="*/ 528960 h 4349996"/>
              <a:gd name="connsiteX3" fmla="*/ 7108807 w 7131597"/>
              <a:gd name="connsiteY3" fmla="*/ 374230 h 4349996"/>
              <a:gd name="connsiteX4" fmla="*/ 7119134 w 7131597"/>
              <a:gd name="connsiteY4" fmla="*/ 210251 h 4349996"/>
              <a:gd name="connsiteX5" fmla="*/ 7038328 w 7131597"/>
              <a:gd name="connsiteY5" fmla="*/ 71320 h 4349996"/>
              <a:gd name="connsiteX6" fmla="*/ 6729208 w 7131597"/>
              <a:gd name="connsiteY6" fmla="*/ 7997 h 4349996"/>
              <a:gd name="connsiteX7" fmla="*/ 6243282 w 7131597"/>
              <a:gd name="connsiteY7" fmla="*/ 248259 h 4349996"/>
              <a:gd name="connsiteX8" fmla="*/ 3264951 w 7131597"/>
              <a:gd name="connsiteY8" fmla="*/ 1659047 h 4349996"/>
              <a:gd name="connsiteX9" fmla="*/ 321454 w 7131597"/>
              <a:gd name="connsiteY9" fmla="*/ 2599573 h 4349996"/>
              <a:gd name="connsiteX10" fmla="*/ 77614 w 7131597"/>
              <a:gd name="connsiteY10" fmla="*/ 4349996 h 4349996"/>
              <a:gd name="connsiteX11" fmla="*/ 77614 w 7131597"/>
              <a:gd name="connsiteY11" fmla="*/ 4349996 h 4349996"/>
              <a:gd name="connsiteX0" fmla="*/ 6800631 w 7131597"/>
              <a:gd name="connsiteY0" fmla="*/ 2913081 h 4349996"/>
              <a:gd name="connsiteX1" fmla="*/ 6790708 w 7131597"/>
              <a:gd name="connsiteY1" fmla="*/ 569395 h 4349996"/>
              <a:gd name="connsiteX2" fmla="*/ 6907833 w 7131597"/>
              <a:gd name="connsiteY2" fmla="*/ 528960 h 4349996"/>
              <a:gd name="connsiteX3" fmla="*/ 7108807 w 7131597"/>
              <a:gd name="connsiteY3" fmla="*/ 374230 h 4349996"/>
              <a:gd name="connsiteX4" fmla="*/ 7119134 w 7131597"/>
              <a:gd name="connsiteY4" fmla="*/ 210251 h 4349996"/>
              <a:gd name="connsiteX5" fmla="*/ 7038328 w 7131597"/>
              <a:gd name="connsiteY5" fmla="*/ 71320 h 4349996"/>
              <a:gd name="connsiteX6" fmla="*/ 6729208 w 7131597"/>
              <a:gd name="connsiteY6" fmla="*/ 7997 h 4349996"/>
              <a:gd name="connsiteX7" fmla="*/ 6243282 w 7131597"/>
              <a:gd name="connsiteY7" fmla="*/ 248259 h 4349996"/>
              <a:gd name="connsiteX8" fmla="*/ 3264951 w 7131597"/>
              <a:gd name="connsiteY8" fmla="*/ 1659047 h 4349996"/>
              <a:gd name="connsiteX9" fmla="*/ 321454 w 7131597"/>
              <a:gd name="connsiteY9" fmla="*/ 2599573 h 4349996"/>
              <a:gd name="connsiteX10" fmla="*/ 77614 w 7131597"/>
              <a:gd name="connsiteY10" fmla="*/ 4349996 h 4349996"/>
              <a:gd name="connsiteX11" fmla="*/ 77614 w 7131597"/>
              <a:gd name="connsiteY11" fmla="*/ 4349996 h 4349996"/>
              <a:gd name="connsiteX0" fmla="*/ 6800631 w 7131597"/>
              <a:gd name="connsiteY0" fmla="*/ 2923055 h 4359970"/>
              <a:gd name="connsiteX1" fmla="*/ 6790708 w 7131597"/>
              <a:gd name="connsiteY1" fmla="*/ 579369 h 4359970"/>
              <a:gd name="connsiteX2" fmla="*/ 6907833 w 7131597"/>
              <a:gd name="connsiteY2" fmla="*/ 538934 h 4359970"/>
              <a:gd name="connsiteX3" fmla="*/ 7108807 w 7131597"/>
              <a:gd name="connsiteY3" fmla="*/ 384204 h 4359970"/>
              <a:gd name="connsiteX4" fmla="*/ 7119134 w 7131597"/>
              <a:gd name="connsiteY4" fmla="*/ 220225 h 4359970"/>
              <a:gd name="connsiteX5" fmla="*/ 6966652 w 7131597"/>
              <a:gd name="connsiteY5" fmla="*/ 40026 h 4359970"/>
              <a:gd name="connsiteX6" fmla="*/ 6729208 w 7131597"/>
              <a:gd name="connsiteY6" fmla="*/ 17971 h 4359970"/>
              <a:gd name="connsiteX7" fmla="*/ 6243282 w 7131597"/>
              <a:gd name="connsiteY7" fmla="*/ 258233 h 4359970"/>
              <a:gd name="connsiteX8" fmla="*/ 3264951 w 7131597"/>
              <a:gd name="connsiteY8" fmla="*/ 1669021 h 4359970"/>
              <a:gd name="connsiteX9" fmla="*/ 321454 w 7131597"/>
              <a:gd name="connsiteY9" fmla="*/ 2609547 h 4359970"/>
              <a:gd name="connsiteX10" fmla="*/ 77614 w 7131597"/>
              <a:gd name="connsiteY10" fmla="*/ 4359970 h 4359970"/>
              <a:gd name="connsiteX11" fmla="*/ 77614 w 7131597"/>
              <a:gd name="connsiteY11" fmla="*/ 4359970 h 4359970"/>
              <a:gd name="connsiteX0" fmla="*/ 6800631 w 7131597"/>
              <a:gd name="connsiteY0" fmla="*/ 2920222 h 4357137"/>
              <a:gd name="connsiteX1" fmla="*/ 6790708 w 7131597"/>
              <a:gd name="connsiteY1" fmla="*/ 576536 h 4357137"/>
              <a:gd name="connsiteX2" fmla="*/ 6907833 w 7131597"/>
              <a:gd name="connsiteY2" fmla="*/ 536101 h 4357137"/>
              <a:gd name="connsiteX3" fmla="*/ 7108807 w 7131597"/>
              <a:gd name="connsiteY3" fmla="*/ 381371 h 4357137"/>
              <a:gd name="connsiteX4" fmla="*/ 7119134 w 7131597"/>
              <a:gd name="connsiteY4" fmla="*/ 217392 h 4357137"/>
              <a:gd name="connsiteX5" fmla="*/ 6990543 w 7131597"/>
              <a:gd name="connsiteY5" fmla="*/ 45881 h 4357137"/>
              <a:gd name="connsiteX6" fmla="*/ 6729208 w 7131597"/>
              <a:gd name="connsiteY6" fmla="*/ 15138 h 4357137"/>
              <a:gd name="connsiteX7" fmla="*/ 6243282 w 7131597"/>
              <a:gd name="connsiteY7" fmla="*/ 255400 h 4357137"/>
              <a:gd name="connsiteX8" fmla="*/ 3264951 w 7131597"/>
              <a:gd name="connsiteY8" fmla="*/ 1666188 h 4357137"/>
              <a:gd name="connsiteX9" fmla="*/ 321454 w 7131597"/>
              <a:gd name="connsiteY9" fmla="*/ 2606714 h 4357137"/>
              <a:gd name="connsiteX10" fmla="*/ 77614 w 7131597"/>
              <a:gd name="connsiteY10" fmla="*/ 4357137 h 4357137"/>
              <a:gd name="connsiteX11" fmla="*/ 77614 w 7131597"/>
              <a:gd name="connsiteY11" fmla="*/ 4357137 h 4357137"/>
              <a:gd name="connsiteX0" fmla="*/ 6800631 w 7131597"/>
              <a:gd name="connsiteY0" fmla="*/ 2920654 h 4357569"/>
              <a:gd name="connsiteX1" fmla="*/ 6790708 w 7131597"/>
              <a:gd name="connsiteY1" fmla="*/ 576968 h 4357569"/>
              <a:gd name="connsiteX2" fmla="*/ 6907833 w 7131597"/>
              <a:gd name="connsiteY2" fmla="*/ 536533 h 4357569"/>
              <a:gd name="connsiteX3" fmla="*/ 7108807 w 7131597"/>
              <a:gd name="connsiteY3" fmla="*/ 381803 h 4357569"/>
              <a:gd name="connsiteX4" fmla="*/ 7119134 w 7131597"/>
              <a:gd name="connsiteY4" fmla="*/ 217824 h 4357569"/>
              <a:gd name="connsiteX5" fmla="*/ 6990543 w 7131597"/>
              <a:gd name="connsiteY5" fmla="*/ 46313 h 4357569"/>
              <a:gd name="connsiteX6" fmla="*/ 6729208 w 7131597"/>
              <a:gd name="connsiteY6" fmla="*/ 15570 h 4357569"/>
              <a:gd name="connsiteX7" fmla="*/ 6243282 w 7131597"/>
              <a:gd name="connsiteY7" fmla="*/ 255832 h 4357569"/>
              <a:gd name="connsiteX8" fmla="*/ 3264951 w 7131597"/>
              <a:gd name="connsiteY8" fmla="*/ 1666620 h 4357569"/>
              <a:gd name="connsiteX9" fmla="*/ 321454 w 7131597"/>
              <a:gd name="connsiteY9" fmla="*/ 2607146 h 4357569"/>
              <a:gd name="connsiteX10" fmla="*/ 77614 w 7131597"/>
              <a:gd name="connsiteY10" fmla="*/ 4357569 h 4357569"/>
              <a:gd name="connsiteX11" fmla="*/ 77614 w 7131597"/>
              <a:gd name="connsiteY11" fmla="*/ 4357569 h 4357569"/>
              <a:gd name="connsiteX0" fmla="*/ 6800631 w 7127680"/>
              <a:gd name="connsiteY0" fmla="*/ 2920654 h 4357569"/>
              <a:gd name="connsiteX1" fmla="*/ 6790708 w 7127680"/>
              <a:gd name="connsiteY1" fmla="*/ 576968 h 4357569"/>
              <a:gd name="connsiteX2" fmla="*/ 6907833 w 7127680"/>
              <a:gd name="connsiteY2" fmla="*/ 536533 h 4357569"/>
              <a:gd name="connsiteX3" fmla="*/ 7108807 w 7127680"/>
              <a:gd name="connsiteY3" fmla="*/ 381803 h 4357569"/>
              <a:gd name="connsiteX4" fmla="*/ 7119134 w 7127680"/>
              <a:gd name="connsiteY4" fmla="*/ 217824 h 4357569"/>
              <a:gd name="connsiteX5" fmla="*/ 6990543 w 7127680"/>
              <a:gd name="connsiteY5" fmla="*/ 46313 h 4357569"/>
              <a:gd name="connsiteX6" fmla="*/ 6729208 w 7127680"/>
              <a:gd name="connsiteY6" fmla="*/ 15570 h 4357569"/>
              <a:gd name="connsiteX7" fmla="*/ 6243282 w 7127680"/>
              <a:gd name="connsiteY7" fmla="*/ 255832 h 4357569"/>
              <a:gd name="connsiteX8" fmla="*/ 3264951 w 7127680"/>
              <a:gd name="connsiteY8" fmla="*/ 1666620 h 4357569"/>
              <a:gd name="connsiteX9" fmla="*/ 321454 w 7127680"/>
              <a:gd name="connsiteY9" fmla="*/ 2607146 h 4357569"/>
              <a:gd name="connsiteX10" fmla="*/ 77614 w 7127680"/>
              <a:gd name="connsiteY10" fmla="*/ 4357569 h 4357569"/>
              <a:gd name="connsiteX11" fmla="*/ 77614 w 7127680"/>
              <a:gd name="connsiteY11" fmla="*/ 4357569 h 4357569"/>
              <a:gd name="connsiteX0" fmla="*/ 6800631 w 7127680"/>
              <a:gd name="connsiteY0" fmla="*/ 2920654 h 4357569"/>
              <a:gd name="connsiteX1" fmla="*/ 6790708 w 7127680"/>
              <a:gd name="connsiteY1" fmla="*/ 576968 h 4357569"/>
              <a:gd name="connsiteX2" fmla="*/ 6907833 w 7127680"/>
              <a:gd name="connsiteY2" fmla="*/ 536533 h 4357569"/>
              <a:gd name="connsiteX3" fmla="*/ 7108807 w 7127680"/>
              <a:gd name="connsiteY3" fmla="*/ 381803 h 4357569"/>
              <a:gd name="connsiteX4" fmla="*/ 7119134 w 7127680"/>
              <a:gd name="connsiteY4" fmla="*/ 217824 h 4357569"/>
              <a:gd name="connsiteX5" fmla="*/ 6990543 w 7127680"/>
              <a:gd name="connsiteY5" fmla="*/ 46313 h 4357569"/>
              <a:gd name="connsiteX6" fmla="*/ 6729208 w 7127680"/>
              <a:gd name="connsiteY6" fmla="*/ 15570 h 4357569"/>
              <a:gd name="connsiteX7" fmla="*/ 6243282 w 7127680"/>
              <a:gd name="connsiteY7" fmla="*/ 255832 h 4357569"/>
              <a:gd name="connsiteX8" fmla="*/ 3264951 w 7127680"/>
              <a:gd name="connsiteY8" fmla="*/ 1666620 h 4357569"/>
              <a:gd name="connsiteX9" fmla="*/ 321454 w 7127680"/>
              <a:gd name="connsiteY9" fmla="*/ 2607146 h 4357569"/>
              <a:gd name="connsiteX10" fmla="*/ 77614 w 7127680"/>
              <a:gd name="connsiteY10" fmla="*/ 4357569 h 4357569"/>
              <a:gd name="connsiteX11" fmla="*/ 77614 w 7127680"/>
              <a:gd name="connsiteY11" fmla="*/ 4357569 h 4357569"/>
              <a:gd name="connsiteX0" fmla="*/ 6800631 w 7127680"/>
              <a:gd name="connsiteY0" fmla="*/ 2920654 h 4357569"/>
              <a:gd name="connsiteX1" fmla="*/ 6790708 w 7127680"/>
              <a:gd name="connsiteY1" fmla="*/ 576968 h 4357569"/>
              <a:gd name="connsiteX2" fmla="*/ 6907833 w 7127680"/>
              <a:gd name="connsiteY2" fmla="*/ 536533 h 4357569"/>
              <a:gd name="connsiteX3" fmla="*/ 7108807 w 7127680"/>
              <a:gd name="connsiteY3" fmla="*/ 381803 h 4357569"/>
              <a:gd name="connsiteX4" fmla="*/ 7119134 w 7127680"/>
              <a:gd name="connsiteY4" fmla="*/ 217824 h 4357569"/>
              <a:gd name="connsiteX5" fmla="*/ 6990543 w 7127680"/>
              <a:gd name="connsiteY5" fmla="*/ 46313 h 4357569"/>
              <a:gd name="connsiteX6" fmla="*/ 6729208 w 7127680"/>
              <a:gd name="connsiteY6" fmla="*/ 15570 h 4357569"/>
              <a:gd name="connsiteX7" fmla="*/ 6243282 w 7127680"/>
              <a:gd name="connsiteY7" fmla="*/ 255832 h 4357569"/>
              <a:gd name="connsiteX8" fmla="*/ 3264951 w 7127680"/>
              <a:gd name="connsiteY8" fmla="*/ 1666620 h 4357569"/>
              <a:gd name="connsiteX9" fmla="*/ 321454 w 7127680"/>
              <a:gd name="connsiteY9" fmla="*/ 2607146 h 4357569"/>
              <a:gd name="connsiteX10" fmla="*/ 77614 w 7127680"/>
              <a:gd name="connsiteY10" fmla="*/ 4357569 h 4357569"/>
              <a:gd name="connsiteX11" fmla="*/ 77614 w 7127680"/>
              <a:gd name="connsiteY11" fmla="*/ 4357569 h 4357569"/>
              <a:gd name="connsiteX0" fmla="*/ 6800631 w 7131318"/>
              <a:gd name="connsiteY0" fmla="*/ 2920654 h 4357569"/>
              <a:gd name="connsiteX1" fmla="*/ 6790708 w 7131318"/>
              <a:gd name="connsiteY1" fmla="*/ 576968 h 4357569"/>
              <a:gd name="connsiteX2" fmla="*/ 6912177 w 7131318"/>
              <a:gd name="connsiteY2" fmla="*/ 525673 h 4357569"/>
              <a:gd name="connsiteX3" fmla="*/ 7108807 w 7131318"/>
              <a:gd name="connsiteY3" fmla="*/ 381803 h 4357569"/>
              <a:gd name="connsiteX4" fmla="*/ 7119134 w 7131318"/>
              <a:gd name="connsiteY4" fmla="*/ 217824 h 4357569"/>
              <a:gd name="connsiteX5" fmla="*/ 6990543 w 7131318"/>
              <a:gd name="connsiteY5" fmla="*/ 46313 h 4357569"/>
              <a:gd name="connsiteX6" fmla="*/ 6729208 w 7131318"/>
              <a:gd name="connsiteY6" fmla="*/ 15570 h 4357569"/>
              <a:gd name="connsiteX7" fmla="*/ 6243282 w 7131318"/>
              <a:gd name="connsiteY7" fmla="*/ 255832 h 4357569"/>
              <a:gd name="connsiteX8" fmla="*/ 3264951 w 7131318"/>
              <a:gd name="connsiteY8" fmla="*/ 1666620 h 4357569"/>
              <a:gd name="connsiteX9" fmla="*/ 321454 w 7131318"/>
              <a:gd name="connsiteY9" fmla="*/ 2607146 h 4357569"/>
              <a:gd name="connsiteX10" fmla="*/ 77614 w 7131318"/>
              <a:gd name="connsiteY10" fmla="*/ 4357569 h 4357569"/>
              <a:gd name="connsiteX11" fmla="*/ 77614 w 7131318"/>
              <a:gd name="connsiteY11" fmla="*/ 4357569 h 4357569"/>
              <a:gd name="connsiteX0" fmla="*/ 6800631 w 7131318"/>
              <a:gd name="connsiteY0" fmla="*/ 2920654 h 4357569"/>
              <a:gd name="connsiteX1" fmla="*/ 6790708 w 7131318"/>
              <a:gd name="connsiteY1" fmla="*/ 576968 h 4357569"/>
              <a:gd name="connsiteX2" fmla="*/ 6912177 w 7131318"/>
              <a:gd name="connsiteY2" fmla="*/ 525673 h 4357569"/>
              <a:gd name="connsiteX3" fmla="*/ 7108807 w 7131318"/>
              <a:gd name="connsiteY3" fmla="*/ 381803 h 4357569"/>
              <a:gd name="connsiteX4" fmla="*/ 7119134 w 7131318"/>
              <a:gd name="connsiteY4" fmla="*/ 217824 h 4357569"/>
              <a:gd name="connsiteX5" fmla="*/ 6990543 w 7131318"/>
              <a:gd name="connsiteY5" fmla="*/ 46313 h 4357569"/>
              <a:gd name="connsiteX6" fmla="*/ 6729208 w 7131318"/>
              <a:gd name="connsiteY6" fmla="*/ 15570 h 4357569"/>
              <a:gd name="connsiteX7" fmla="*/ 6243282 w 7131318"/>
              <a:gd name="connsiteY7" fmla="*/ 255832 h 4357569"/>
              <a:gd name="connsiteX8" fmla="*/ 3264951 w 7131318"/>
              <a:gd name="connsiteY8" fmla="*/ 1666620 h 4357569"/>
              <a:gd name="connsiteX9" fmla="*/ 321454 w 7131318"/>
              <a:gd name="connsiteY9" fmla="*/ 2607146 h 4357569"/>
              <a:gd name="connsiteX10" fmla="*/ 77614 w 7131318"/>
              <a:gd name="connsiteY10" fmla="*/ 4357569 h 4357569"/>
              <a:gd name="connsiteX11" fmla="*/ 77614 w 7131318"/>
              <a:gd name="connsiteY11" fmla="*/ 4357569 h 4357569"/>
              <a:gd name="connsiteX0" fmla="*/ 6800631 w 7129824"/>
              <a:gd name="connsiteY0" fmla="*/ 2920654 h 4357569"/>
              <a:gd name="connsiteX1" fmla="*/ 6790708 w 7129824"/>
              <a:gd name="connsiteY1" fmla="*/ 576968 h 4357569"/>
              <a:gd name="connsiteX2" fmla="*/ 6936069 w 7129824"/>
              <a:gd name="connsiteY2" fmla="*/ 514813 h 4357569"/>
              <a:gd name="connsiteX3" fmla="*/ 7108807 w 7129824"/>
              <a:gd name="connsiteY3" fmla="*/ 381803 h 4357569"/>
              <a:gd name="connsiteX4" fmla="*/ 7119134 w 7129824"/>
              <a:gd name="connsiteY4" fmla="*/ 217824 h 4357569"/>
              <a:gd name="connsiteX5" fmla="*/ 6990543 w 7129824"/>
              <a:gd name="connsiteY5" fmla="*/ 46313 h 4357569"/>
              <a:gd name="connsiteX6" fmla="*/ 6729208 w 7129824"/>
              <a:gd name="connsiteY6" fmla="*/ 15570 h 4357569"/>
              <a:gd name="connsiteX7" fmla="*/ 6243282 w 7129824"/>
              <a:gd name="connsiteY7" fmla="*/ 255832 h 4357569"/>
              <a:gd name="connsiteX8" fmla="*/ 3264951 w 7129824"/>
              <a:gd name="connsiteY8" fmla="*/ 1666620 h 4357569"/>
              <a:gd name="connsiteX9" fmla="*/ 321454 w 7129824"/>
              <a:gd name="connsiteY9" fmla="*/ 2607146 h 4357569"/>
              <a:gd name="connsiteX10" fmla="*/ 77614 w 7129824"/>
              <a:gd name="connsiteY10" fmla="*/ 4357569 h 4357569"/>
              <a:gd name="connsiteX11" fmla="*/ 77614 w 7129824"/>
              <a:gd name="connsiteY11" fmla="*/ 4357569 h 4357569"/>
              <a:gd name="connsiteX0" fmla="*/ 6800631 w 7129824"/>
              <a:gd name="connsiteY0" fmla="*/ 2920654 h 4357569"/>
              <a:gd name="connsiteX1" fmla="*/ 6790708 w 7129824"/>
              <a:gd name="connsiteY1" fmla="*/ 576968 h 4357569"/>
              <a:gd name="connsiteX2" fmla="*/ 6936069 w 7129824"/>
              <a:gd name="connsiteY2" fmla="*/ 514813 h 4357569"/>
              <a:gd name="connsiteX3" fmla="*/ 7108807 w 7129824"/>
              <a:gd name="connsiteY3" fmla="*/ 381803 h 4357569"/>
              <a:gd name="connsiteX4" fmla="*/ 7119134 w 7129824"/>
              <a:gd name="connsiteY4" fmla="*/ 217824 h 4357569"/>
              <a:gd name="connsiteX5" fmla="*/ 6990543 w 7129824"/>
              <a:gd name="connsiteY5" fmla="*/ 46313 h 4357569"/>
              <a:gd name="connsiteX6" fmla="*/ 6729208 w 7129824"/>
              <a:gd name="connsiteY6" fmla="*/ 15570 h 4357569"/>
              <a:gd name="connsiteX7" fmla="*/ 6243282 w 7129824"/>
              <a:gd name="connsiteY7" fmla="*/ 255832 h 4357569"/>
              <a:gd name="connsiteX8" fmla="*/ 3264951 w 7129824"/>
              <a:gd name="connsiteY8" fmla="*/ 1666620 h 4357569"/>
              <a:gd name="connsiteX9" fmla="*/ 321454 w 7129824"/>
              <a:gd name="connsiteY9" fmla="*/ 2607146 h 4357569"/>
              <a:gd name="connsiteX10" fmla="*/ 77614 w 7129824"/>
              <a:gd name="connsiteY10" fmla="*/ 4357569 h 4357569"/>
              <a:gd name="connsiteX11" fmla="*/ 77614 w 7129824"/>
              <a:gd name="connsiteY11" fmla="*/ 4357569 h 4357569"/>
              <a:gd name="connsiteX0" fmla="*/ 6800631 w 7129824"/>
              <a:gd name="connsiteY0" fmla="*/ 2926436 h 4363351"/>
              <a:gd name="connsiteX1" fmla="*/ 6790708 w 7129824"/>
              <a:gd name="connsiteY1" fmla="*/ 582750 h 4363351"/>
              <a:gd name="connsiteX2" fmla="*/ 6936069 w 7129824"/>
              <a:gd name="connsiteY2" fmla="*/ 520595 h 4363351"/>
              <a:gd name="connsiteX3" fmla="*/ 7108807 w 7129824"/>
              <a:gd name="connsiteY3" fmla="*/ 387585 h 4363351"/>
              <a:gd name="connsiteX4" fmla="*/ 7119134 w 7129824"/>
              <a:gd name="connsiteY4" fmla="*/ 223606 h 4363351"/>
              <a:gd name="connsiteX5" fmla="*/ 6990543 w 7129824"/>
              <a:gd name="connsiteY5" fmla="*/ 52095 h 4363351"/>
              <a:gd name="connsiteX6" fmla="*/ 6729208 w 7129824"/>
              <a:gd name="connsiteY6" fmla="*/ 21352 h 4363351"/>
              <a:gd name="connsiteX7" fmla="*/ 6243282 w 7129824"/>
              <a:gd name="connsiteY7" fmla="*/ 261614 h 4363351"/>
              <a:gd name="connsiteX8" fmla="*/ 3264951 w 7129824"/>
              <a:gd name="connsiteY8" fmla="*/ 1672402 h 4363351"/>
              <a:gd name="connsiteX9" fmla="*/ 321454 w 7129824"/>
              <a:gd name="connsiteY9" fmla="*/ 2612928 h 4363351"/>
              <a:gd name="connsiteX10" fmla="*/ 77614 w 7129824"/>
              <a:gd name="connsiteY10" fmla="*/ 4363351 h 4363351"/>
              <a:gd name="connsiteX11" fmla="*/ 77614 w 7129824"/>
              <a:gd name="connsiteY11" fmla="*/ 4363351 h 4363351"/>
              <a:gd name="connsiteX0" fmla="*/ 6789519 w 7118712"/>
              <a:gd name="connsiteY0" fmla="*/ 2926436 h 4484695"/>
              <a:gd name="connsiteX1" fmla="*/ 6779596 w 7118712"/>
              <a:gd name="connsiteY1" fmla="*/ 582750 h 4484695"/>
              <a:gd name="connsiteX2" fmla="*/ 6924957 w 7118712"/>
              <a:gd name="connsiteY2" fmla="*/ 520595 h 4484695"/>
              <a:gd name="connsiteX3" fmla="*/ 7097695 w 7118712"/>
              <a:gd name="connsiteY3" fmla="*/ 387585 h 4484695"/>
              <a:gd name="connsiteX4" fmla="*/ 7108022 w 7118712"/>
              <a:gd name="connsiteY4" fmla="*/ 223606 h 4484695"/>
              <a:gd name="connsiteX5" fmla="*/ 6979431 w 7118712"/>
              <a:gd name="connsiteY5" fmla="*/ 52095 h 4484695"/>
              <a:gd name="connsiteX6" fmla="*/ 6718096 w 7118712"/>
              <a:gd name="connsiteY6" fmla="*/ 21352 h 4484695"/>
              <a:gd name="connsiteX7" fmla="*/ 6232170 w 7118712"/>
              <a:gd name="connsiteY7" fmla="*/ 261614 h 4484695"/>
              <a:gd name="connsiteX8" fmla="*/ 3253839 w 7118712"/>
              <a:gd name="connsiteY8" fmla="*/ 1672402 h 4484695"/>
              <a:gd name="connsiteX9" fmla="*/ 310342 w 7118712"/>
              <a:gd name="connsiteY9" fmla="*/ 2612928 h 4484695"/>
              <a:gd name="connsiteX10" fmla="*/ 66502 w 7118712"/>
              <a:gd name="connsiteY10" fmla="*/ 4363351 h 4484695"/>
              <a:gd name="connsiteX11" fmla="*/ 0 w 7118712"/>
              <a:gd name="connsiteY11" fmla="*/ 4330100 h 4484695"/>
              <a:gd name="connsiteX0" fmla="*/ 6813504 w 7142697"/>
              <a:gd name="connsiteY0" fmla="*/ 2926436 h 4330100"/>
              <a:gd name="connsiteX1" fmla="*/ 6803581 w 7142697"/>
              <a:gd name="connsiteY1" fmla="*/ 582750 h 4330100"/>
              <a:gd name="connsiteX2" fmla="*/ 6948942 w 7142697"/>
              <a:gd name="connsiteY2" fmla="*/ 520595 h 4330100"/>
              <a:gd name="connsiteX3" fmla="*/ 7121680 w 7142697"/>
              <a:gd name="connsiteY3" fmla="*/ 387585 h 4330100"/>
              <a:gd name="connsiteX4" fmla="*/ 7132007 w 7142697"/>
              <a:gd name="connsiteY4" fmla="*/ 223606 h 4330100"/>
              <a:gd name="connsiteX5" fmla="*/ 7003416 w 7142697"/>
              <a:gd name="connsiteY5" fmla="*/ 52095 h 4330100"/>
              <a:gd name="connsiteX6" fmla="*/ 6742081 w 7142697"/>
              <a:gd name="connsiteY6" fmla="*/ 21352 h 4330100"/>
              <a:gd name="connsiteX7" fmla="*/ 6256155 w 7142697"/>
              <a:gd name="connsiteY7" fmla="*/ 261614 h 4330100"/>
              <a:gd name="connsiteX8" fmla="*/ 3277824 w 7142697"/>
              <a:gd name="connsiteY8" fmla="*/ 1672402 h 4330100"/>
              <a:gd name="connsiteX9" fmla="*/ 334327 w 7142697"/>
              <a:gd name="connsiteY9" fmla="*/ 2612928 h 4330100"/>
              <a:gd name="connsiteX10" fmla="*/ 23985 w 7142697"/>
              <a:gd name="connsiteY10" fmla="*/ 4330100 h 4330100"/>
              <a:gd name="connsiteX0" fmla="*/ 6837900 w 7167093"/>
              <a:gd name="connsiteY0" fmla="*/ 2926436 h 4330100"/>
              <a:gd name="connsiteX1" fmla="*/ 6827977 w 7167093"/>
              <a:gd name="connsiteY1" fmla="*/ 582750 h 4330100"/>
              <a:gd name="connsiteX2" fmla="*/ 6973338 w 7167093"/>
              <a:gd name="connsiteY2" fmla="*/ 520595 h 4330100"/>
              <a:gd name="connsiteX3" fmla="*/ 7146076 w 7167093"/>
              <a:gd name="connsiteY3" fmla="*/ 387585 h 4330100"/>
              <a:gd name="connsiteX4" fmla="*/ 7156403 w 7167093"/>
              <a:gd name="connsiteY4" fmla="*/ 223606 h 4330100"/>
              <a:gd name="connsiteX5" fmla="*/ 7027812 w 7167093"/>
              <a:gd name="connsiteY5" fmla="*/ 52095 h 4330100"/>
              <a:gd name="connsiteX6" fmla="*/ 6766477 w 7167093"/>
              <a:gd name="connsiteY6" fmla="*/ 21352 h 4330100"/>
              <a:gd name="connsiteX7" fmla="*/ 6280551 w 7167093"/>
              <a:gd name="connsiteY7" fmla="*/ 261614 h 4330100"/>
              <a:gd name="connsiteX8" fmla="*/ 3302220 w 7167093"/>
              <a:gd name="connsiteY8" fmla="*/ 1672402 h 4330100"/>
              <a:gd name="connsiteX9" fmla="*/ 358723 w 7167093"/>
              <a:gd name="connsiteY9" fmla="*/ 2612928 h 4330100"/>
              <a:gd name="connsiteX10" fmla="*/ 48381 w 7167093"/>
              <a:gd name="connsiteY10" fmla="*/ 4330100 h 4330100"/>
              <a:gd name="connsiteX0" fmla="*/ 6479177 w 6808370"/>
              <a:gd name="connsiteY0" fmla="*/ 2926436 h 2926436"/>
              <a:gd name="connsiteX1" fmla="*/ 6469254 w 6808370"/>
              <a:gd name="connsiteY1" fmla="*/ 582750 h 2926436"/>
              <a:gd name="connsiteX2" fmla="*/ 6614615 w 6808370"/>
              <a:gd name="connsiteY2" fmla="*/ 520595 h 2926436"/>
              <a:gd name="connsiteX3" fmla="*/ 6787353 w 6808370"/>
              <a:gd name="connsiteY3" fmla="*/ 387585 h 2926436"/>
              <a:gd name="connsiteX4" fmla="*/ 6797680 w 6808370"/>
              <a:gd name="connsiteY4" fmla="*/ 223606 h 2926436"/>
              <a:gd name="connsiteX5" fmla="*/ 6669089 w 6808370"/>
              <a:gd name="connsiteY5" fmla="*/ 52095 h 2926436"/>
              <a:gd name="connsiteX6" fmla="*/ 6407754 w 6808370"/>
              <a:gd name="connsiteY6" fmla="*/ 21352 h 2926436"/>
              <a:gd name="connsiteX7" fmla="*/ 5921828 w 6808370"/>
              <a:gd name="connsiteY7" fmla="*/ 261614 h 2926436"/>
              <a:gd name="connsiteX8" fmla="*/ 2943497 w 6808370"/>
              <a:gd name="connsiteY8" fmla="*/ 1672402 h 2926436"/>
              <a:gd name="connsiteX9" fmla="*/ 0 w 6808370"/>
              <a:gd name="connsiteY9" fmla="*/ 2612928 h 2926436"/>
              <a:gd name="connsiteX0" fmla="*/ 3535680 w 3864873"/>
              <a:gd name="connsiteY0" fmla="*/ 2926436 h 2926436"/>
              <a:gd name="connsiteX1" fmla="*/ 3525757 w 3864873"/>
              <a:gd name="connsiteY1" fmla="*/ 582750 h 2926436"/>
              <a:gd name="connsiteX2" fmla="*/ 3671118 w 3864873"/>
              <a:gd name="connsiteY2" fmla="*/ 520595 h 2926436"/>
              <a:gd name="connsiteX3" fmla="*/ 3843856 w 3864873"/>
              <a:gd name="connsiteY3" fmla="*/ 387585 h 2926436"/>
              <a:gd name="connsiteX4" fmla="*/ 3854183 w 3864873"/>
              <a:gd name="connsiteY4" fmla="*/ 223606 h 2926436"/>
              <a:gd name="connsiteX5" fmla="*/ 3725592 w 3864873"/>
              <a:gd name="connsiteY5" fmla="*/ 52095 h 2926436"/>
              <a:gd name="connsiteX6" fmla="*/ 3464257 w 3864873"/>
              <a:gd name="connsiteY6" fmla="*/ 21352 h 2926436"/>
              <a:gd name="connsiteX7" fmla="*/ 2978331 w 3864873"/>
              <a:gd name="connsiteY7" fmla="*/ 261614 h 2926436"/>
              <a:gd name="connsiteX8" fmla="*/ 0 w 3864873"/>
              <a:gd name="connsiteY8" fmla="*/ 1672402 h 2926436"/>
              <a:gd name="connsiteX0" fmla="*/ 2708828 w 3038021"/>
              <a:gd name="connsiteY0" fmla="*/ 2926436 h 2926436"/>
              <a:gd name="connsiteX1" fmla="*/ 2698905 w 3038021"/>
              <a:gd name="connsiteY1" fmla="*/ 582750 h 2926436"/>
              <a:gd name="connsiteX2" fmla="*/ 2844266 w 3038021"/>
              <a:gd name="connsiteY2" fmla="*/ 520595 h 2926436"/>
              <a:gd name="connsiteX3" fmla="*/ 3017004 w 3038021"/>
              <a:gd name="connsiteY3" fmla="*/ 387585 h 2926436"/>
              <a:gd name="connsiteX4" fmla="*/ 3027331 w 3038021"/>
              <a:gd name="connsiteY4" fmla="*/ 223606 h 2926436"/>
              <a:gd name="connsiteX5" fmla="*/ 2898740 w 3038021"/>
              <a:gd name="connsiteY5" fmla="*/ 52095 h 2926436"/>
              <a:gd name="connsiteX6" fmla="*/ 2637405 w 3038021"/>
              <a:gd name="connsiteY6" fmla="*/ 21352 h 2926436"/>
              <a:gd name="connsiteX7" fmla="*/ 2151479 w 3038021"/>
              <a:gd name="connsiteY7" fmla="*/ 261614 h 2926436"/>
              <a:gd name="connsiteX8" fmla="*/ 0 w 3038021"/>
              <a:gd name="connsiteY8" fmla="*/ 1331934 h 2926436"/>
              <a:gd name="connsiteX0" fmla="*/ 2708828 w 3038021"/>
              <a:gd name="connsiteY0" fmla="*/ 2926436 h 2926436"/>
              <a:gd name="connsiteX1" fmla="*/ 2698905 w 3038021"/>
              <a:gd name="connsiteY1" fmla="*/ 582750 h 2926436"/>
              <a:gd name="connsiteX2" fmla="*/ 2844266 w 3038021"/>
              <a:gd name="connsiteY2" fmla="*/ 520595 h 2926436"/>
              <a:gd name="connsiteX3" fmla="*/ 3017004 w 3038021"/>
              <a:gd name="connsiteY3" fmla="*/ 387585 h 2926436"/>
              <a:gd name="connsiteX4" fmla="*/ 3027331 w 3038021"/>
              <a:gd name="connsiteY4" fmla="*/ 223606 h 2926436"/>
              <a:gd name="connsiteX5" fmla="*/ 2898740 w 3038021"/>
              <a:gd name="connsiteY5" fmla="*/ 52095 h 2926436"/>
              <a:gd name="connsiteX6" fmla="*/ 2637405 w 3038021"/>
              <a:gd name="connsiteY6" fmla="*/ 21352 h 2926436"/>
              <a:gd name="connsiteX7" fmla="*/ 2151479 w 3038021"/>
              <a:gd name="connsiteY7" fmla="*/ 261614 h 2926436"/>
              <a:gd name="connsiteX8" fmla="*/ 0 w 3038021"/>
              <a:gd name="connsiteY8" fmla="*/ 1331934 h 2926436"/>
              <a:gd name="connsiteX0" fmla="*/ 2436454 w 2765647"/>
              <a:gd name="connsiteY0" fmla="*/ 2926436 h 2926436"/>
              <a:gd name="connsiteX1" fmla="*/ 2426531 w 2765647"/>
              <a:gd name="connsiteY1" fmla="*/ 582750 h 2926436"/>
              <a:gd name="connsiteX2" fmla="*/ 2571892 w 2765647"/>
              <a:gd name="connsiteY2" fmla="*/ 520595 h 2926436"/>
              <a:gd name="connsiteX3" fmla="*/ 2744630 w 2765647"/>
              <a:gd name="connsiteY3" fmla="*/ 387585 h 2926436"/>
              <a:gd name="connsiteX4" fmla="*/ 2754957 w 2765647"/>
              <a:gd name="connsiteY4" fmla="*/ 223606 h 2926436"/>
              <a:gd name="connsiteX5" fmla="*/ 2626366 w 2765647"/>
              <a:gd name="connsiteY5" fmla="*/ 52095 h 2926436"/>
              <a:gd name="connsiteX6" fmla="*/ 2365031 w 2765647"/>
              <a:gd name="connsiteY6" fmla="*/ 21352 h 2926436"/>
              <a:gd name="connsiteX7" fmla="*/ 1879105 w 2765647"/>
              <a:gd name="connsiteY7" fmla="*/ 261614 h 2926436"/>
              <a:gd name="connsiteX8" fmla="*/ 0 w 2765647"/>
              <a:gd name="connsiteY8" fmla="*/ 1448666 h 2926436"/>
              <a:gd name="connsiteX0" fmla="*/ 2436454 w 2765647"/>
              <a:gd name="connsiteY0" fmla="*/ 2926436 h 2926436"/>
              <a:gd name="connsiteX1" fmla="*/ 2426531 w 2765647"/>
              <a:gd name="connsiteY1" fmla="*/ 582750 h 2926436"/>
              <a:gd name="connsiteX2" fmla="*/ 2571892 w 2765647"/>
              <a:gd name="connsiteY2" fmla="*/ 520595 h 2926436"/>
              <a:gd name="connsiteX3" fmla="*/ 2744630 w 2765647"/>
              <a:gd name="connsiteY3" fmla="*/ 387585 h 2926436"/>
              <a:gd name="connsiteX4" fmla="*/ 2754957 w 2765647"/>
              <a:gd name="connsiteY4" fmla="*/ 223606 h 2926436"/>
              <a:gd name="connsiteX5" fmla="*/ 2626366 w 2765647"/>
              <a:gd name="connsiteY5" fmla="*/ 52095 h 2926436"/>
              <a:gd name="connsiteX6" fmla="*/ 2365031 w 2765647"/>
              <a:gd name="connsiteY6" fmla="*/ 21352 h 2926436"/>
              <a:gd name="connsiteX7" fmla="*/ 1879105 w 2765647"/>
              <a:gd name="connsiteY7" fmla="*/ 261614 h 2926436"/>
              <a:gd name="connsiteX8" fmla="*/ 0 w 2765647"/>
              <a:gd name="connsiteY8" fmla="*/ 1448666 h 2926436"/>
              <a:gd name="connsiteX0" fmla="*/ 2436454 w 2765647"/>
              <a:gd name="connsiteY0" fmla="*/ 2914447 h 2914447"/>
              <a:gd name="connsiteX1" fmla="*/ 2426531 w 2765647"/>
              <a:gd name="connsiteY1" fmla="*/ 570761 h 2914447"/>
              <a:gd name="connsiteX2" fmla="*/ 2571892 w 2765647"/>
              <a:gd name="connsiteY2" fmla="*/ 508606 h 2914447"/>
              <a:gd name="connsiteX3" fmla="*/ 2744630 w 2765647"/>
              <a:gd name="connsiteY3" fmla="*/ 375596 h 2914447"/>
              <a:gd name="connsiteX4" fmla="*/ 2754957 w 2765647"/>
              <a:gd name="connsiteY4" fmla="*/ 211617 h 2914447"/>
              <a:gd name="connsiteX5" fmla="*/ 2626366 w 2765647"/>
              <a:gd name="connsiteY5" fmla="*/ 40106 h 2914447"/>
              <a:gd name="connsiteX6" fmla="*/ 2365031 w 2765647"/>
              <a:gd name="connsiteY6" fmla="*/ 9363 h 2914447"/>
              <a:gd name="connsiteX7" fmla="*/ 1738934 w 2765647"/>
              <a:gd name="connsiteY7" fmla="*/ 165522 h 2914447"/>
              <a:gd name="connsiteX8" fmla="*/ 0 w 2765647"/>
              <a:gd name="connsiteY8" fmla="*/ 1436677 h 2914447"/>
              <a:gd name="connsiteX0" fmla="*/ 2436454 w 2765647"/>
              <a:gd name="connsiteY0" fmla="*/ 2914447 h 2914447"/>
              <a:gd name="connsiteX1" fmla="*/ 2426531 w 2765647"/>
              <a:gd name="connsiteY1" fmla="*/ 570761 h 2914447"/>
              <a:gd name="connsiteX2" fmla="*/ 2571892 w 2765647"/>
              <a:gd name="connsiteY2" fmla="*/ 508606 h 2914447"/>
              <a:gd name="connsiteX3" fmla="*/ 2744630 w 2765647"/>
              <a:gd name="connsiteY3" fmla="*/ 375596 h 2914447"/>
              <a:gd name="connsiteX4" fmla="*/ 2754957 w 2765647"/>
              <a:gd name="connsiteY4" fmla="*/ 211617 h 2914447"/>
              <a:gd name="connsiteX5" fmla="*/ 2626366 w 2765647"/>
              <a:gd name="connsiteY5" fmla="*/ 40106 h 2914447"/>
              <a:gd name="connsiteX6" fmla="*/ 2365031 w 2765647"/>
              <a:gd name="connsiteY6" fmla="*/ 9363 h 2914447"/>
              <a:gd name="connsiteX7" fmla="*/ 1738934 w 2765647"/>
              <a:gd name="connsiteY7" fmla="*/ 165522 h 2914447"/>
              <a:gd name="connsiteX8" fmla="*/ 0 w 2765647"/>
              <a:gd name="connsiteY8" fmla="*/ 1436677 h 2914447"/>
              <a:gd name="connsiteX0" fmla="*/ 2436454 w 2765647"/>
              <a:gd name="connsiteY0" fmla="*/ 2914447 h 2914447"/>
              <a:gd name="connsiteX1" fmla="*/ 2426531 w 2765647"/>
              <a:gd name="connsiteY1" fmla="*/ 570761 h 2914447"/>
              <a:gd name="connsiteX2" fmla="*/ 2571892 w 2765647"/>
              <a:gd name="connsiteY2" fmla="*/ 508606 h 2914447"/>
              <a:gd name="connsiteX3" fmla="*/ 2744630 w 2765647"/>
              <a:gd name="connsiteY3" fmla="*/ 375596 h 2914447"/>
              <a:gd name="connsiteX4" fmla="*/ 2754957 w 2765647"/>
              <a:gd name="connsiteY4" fmla="*/ 211617 h 2914447"/>
              <a:gd name="connsiteX5" fmla="*/ 2626366 w 2765647"/>
              <a:gd name="connsiteY5" fmla="*/ 40106 h 2914447"/>
              <a:gd name="connsiteX6" fmla="*/ 2365031 w 2765647"/>
              <a:gd name="connsiteY6" fmla="*/ 9363 h 2914447"/>
              <a:gd name="connsiteX7" fmla="*/ 1738934 w 2765647"/>
              <a:gd name="connsiteY7" fmla="*/ 165522 h 2914447"/>
              <a:gd name="connsiteX8" fmla="*/ 0 w 2765647"/>
              <a:gd name="connsiteY8" fmla="*/ 1436677 h 2914447"/>
              <a:gd name="connsiteX0" fmla="*/ 2436454 w 2765647"/>
              <a:gd name="connsiteY0" fmla="*/ 2934230 h 2934230"/>
              <a:gd name="connsiteX1" fmla="*/ 2426531 w 2765647"/>
              <a:gd name="connsiteY1" fmla="*/ 590544 h 2934230"/>
              <a:gd name="connsiteX2" fmla="*/ 2571892 w 2765647"/>
              <a:gd name="connsiteY2" fmla="*/ 528389 h 2934230"/>
              <a:gd name="connsiteX3" fmla="*/ 2744630 w 2765647"/>
              <a:gd name="connsiteY3" fmla="*/ 395379 h 2934230"/>
              <a:gd name="connsiteX4" fmla="*/ 2754957 w 2765647"/>
              <a:gd name="connsiteY4" fmla="*/ 231400 h 2934230"/>
              <a:gd name="connsiteX5" fmla="*/ 2626366 w 2765647"/>
              <a:gd name="connsiteY5" fmla="*/ 59889 h 2934230"/>
              <a:gd name="connsiteX6" fmla="*/ 2365031 w 2765647"/>
              <a:gd name="connsiteY6" fmla="*/ 6031 h 2934230"/>
              <a:gd name="connsiteX7" fmla="*/ 1738934 w 2765647"/>
              <a:gd name="connsiteY7" fmla="*/ 185305 h 2934230"/>
              <a:gd name="connsiteX8" fmla="*/ 0 w 2765647"/>
              <a:gd name="connsiteY8" fmla="*/ 1456460 h 2934230"/>
              <a:gd name="connsiteX0" fmla="*/ 2436454 w 2765647"/>
              <a:gd name="connsiteY0" fmla="*/ 2934230 h 2934230"/>
              <a:gd name="connsiteX1" fmla="*/ 2426531 w 2765647"/>
              <a:gd name="connsiteY1" fmla="*/ 590544 h 2934230"/>
              <a:gd name="connsiteX2" fmla="*/ 2571892 w 2765647"/>
              <a:gd name="connsiteY2" fmla="*/ 528389 h 2934230"/>
              <a:gd name="connsiteX3" fmla="*/ 2744630 w 2765647"/>
              <a:gd name="connsiteY3" fmla="*/ 395379 h 2934230"/>
              <a:gd name="connsiteX4" fmla="*/ 2754957 w 2765647"/>
              <a:gd name="connsiteY4" fmla="*/ 231400 h 2934230"/>
              <a:gd name="connsiteX5" fmla="*/ 2626366 w 2765647"/>
              <a:gd name="connsiteY5" fmla="*/ 59889 h 2934230"/>
              <a:gd name="connsiteX6" fmla="*/ 2365031 w 2765647"/>
              <a:gd name="connsiteY6" fmla="*/ 6031 h 2934230"/>
              <a:gd name="connsiteX7" fmla="*/ 1738934 w 2765647"/>
              <a:gd name="connsiteY7" fmla="*/ 185305 h 2934230"/>
              <a:gd name="connsiteX8" fmla="*/ 0 w 2765647"/>
              <a:gd name="connsiteY8" fmla="*/ 1456460 h 2934230"/>
              <a:gd name="connsiteX0" fmla="*/ 2436454 w 2765647"/>
              <a:gd name="connsiteY0" fmla="*/ 2934230 h 2934230"/>
              <a:gd name="connsiteX1" fmla="*/ 2426531 w 2765647"/>
              <a:gd name="connsiteY1" fmla="*/ 590544 h 2934230"/>
              <a:gd name="connsiteX2" fmla="*/ 2571892 w 2765647"/>
              <a:gd name="connsiteY2" fmla="*/ 528389 h 2934230"/>
              <a:gd name="connsiteX3" fmla="*/ 2744630 w 2765647"/>
              <a:gd name="connsiteY3" fmla="*/ 395379 h 2934230"/>
              <a:gd name="connsiteX4" fmla="*/ 2754957 w 2765647"/>
              <a:gd name="connsiteY4" fmla="*/ 231400 h 2934230"/>
              <a:gd name="connsiteX5" fmla="*/ 2626366 w 2765647"/>
              <a:gd name="connsiteY5" fmla="*/ 59889 h 2934230"/>
              <a:gd name="connsiteX6" fmla="*/ 2365031 w 2765647"/>
              <a:gd name="connsiteY6" fmla="*/ 6031 h 2934230"/>
              <a:gd name="connsiteX7" fmla="*/ 1738934 w 2765647"/>
              <a:gd name="connsiteY7" fmla="*/ 185305 h 2934230"/>
              <a:gd name="connsiteX8" fmla="*/ 0 w 2765647"/>
              <a:gd name="connsiteY8" fmla="*/ 1456460 h 2934230"/>
              <a:gd name="connsiteX0" fmla="*/ 2436454 w 2765647"/>
              <a:gd name="connsiteY0" fmla="*/ 2929837 h 2929837"/>
              <a:gd name="connsiteX1" fmla="*/ 2426531 w 2765647"/>
              <a:gd name="connsiteY1" fmla="*/ 586151 h 2929837"/>
              <a:gd name="connsiteX2" fmla="*/ 2571892 w 2765647"/>
              <a:gd name="connsiteY2" fmla="*/ 523996 h 2929837"/>
              <a:gd name="connsiteX3" fmla="*/ 2744630 w 2765647"/>
              <a:gd name="connsiteY3" fmla="*/ 390986 h 2929837"/>
              <a:gd name="connsiteX4" fmla="*/ 2754957 w 2765647"/>
              <a:gd name="connsiteY4" fmla="*/ 227007 h 2929837"/>
              <a:gd name="connsiteX5" fmla="*/ 2626366 w 2765647"/>
              <a:gd name="connsiteY5" fmla="*/ 55496 h 2929837"/>
              <a:gd name="connsiteX6" fmla="*/ 2365031 w 2765647"/>
              <a:gd name="connsiteY6" fmla="*/ 1638 h 2929837"/>
              <a:gd name="connsiteX7" fmla="*/ 1715818 w 2765647"/>
              <a:gd name="connsiteY7" fmla="*/ 105786 h 2929837"/>
              <a:gd name="connsiteX8" fmla="*/ 0 w 2765647"/>
              <a:gd name="connsiteY8" fmla="*/ 1452067 h 2929837"/>
              <a:gd name="connsiteX0" fmla="*/ 2436454 w 2765647"/>
              <a:gd name="connsiteY0" fmla="*/ 2929837 h 2929837"/>
              <a:gd name="connsiteX1" fmla="*/ 2426531 w 2765647"/>
              <a:gd name="connsiteY1" fmla="*/ 586151 h 2929837"/>
              <a:gd name="connsiteX2" fmla="*/ 2571892 w 2765647"/>
              <a:gd name="connsiteY2" fmla="*/ 523996 h 2929837"/>
              <a:gd name="connsiteX3" fmla="*/ 2744630 w 2765647"/>
              <a:gd name="connsiteY3" fmla="*/ 390986 h 2929837"/>
              <a:gd name="connsiteX4" fmla="*/ 2754957 w 2765647"/>
              <a:gd name="connsiteY4" fmla="*/ 227007 h 2929837"/>
              <a:gd name="connsiteX5" fmla="*/ 2626366 w 2765647"/>
              <a:gd name="connsiteY5" fmla="*/ 55496 h 2929837"/>
              <a:gd name="connsiteX6" fmla="*/ 2365031 w 2765647"/>
              <a:gd name="connsiteY6" fmla="*/ 1638 h 2929837"/>
              <a:gd name="connsiteX7" fmla="*/ 1715818 w 2765647"/>
              <a:gd name="connsiteY7" fmla="*/ 105786 h 2929837"/>
              <a:gd name="connsiteX8" fmla="*/ 0 w 2765647"/>
              <a:gd name="connsiteY8" fmla="*/ 1452067 h 2929837"/>
              <a:gd name="connsiteX0" fmla="*/ 2436454 w 2765647"/>
              <a:gd name="connsiteY0" fmla="*/ 2929837 h 2929837"/>
              <a:gd name="connsiteX1" fmla="*/ 2426531 w 2765647"/>
              <a:gd name="connsiteY1" fmla="*/ 586151 h 2929837"/>
              <a:gd name="connsiteX2" fmla="*/ 2571892 w 2765647"/>
              <a:gd name="connsiteY2" fmla="*/ 523996 h 2929837"/>
              <a:gd name="connsiteX3" fmla="*/ 2744630 w 2765647"/>
              <a:gd name="connsiteY3" fmla="*/ 390986 h 2929837"/>
              <a:gd name="connsiteX4" fmla="*/ 2754957 w 2765647"/>
              <a:gd name="connsiteY4" fmla="*/ 227007 h 2929837"/>
              <a:gd name="connsiteX5" fmla="*/ 2626366 w 2765647"/>
              <a:gd name="connsiteY5" fmla="*/ 55496 h 2929837"/>
              <a:gd name="connsiteX6" fmla="*/ 2365031 w 2765647"/>
              <a:gd name="connsiteY6" fmla="*/ 1638 h 2929837"/>
              <a:gd name="connsiteX7" fmla="*/ 1715818 w 2765647"/>
              <a:gd name="connsiteY7" fmla="*/ 105786 h 2929837"/>
              <a:gd name="connsiteX8" fmla="*/ 0 w 2765647"/>
              <a:gd name="connsiteY8" fmla="*/ 1452067 h 2929837"/>
              <a:gd name="connsiteX0" fmla="*/ 2378665 w 2707858"/>
              <a:gd name="connsiteY0" fmla="*/ 2929837 h 2929837"/>
              <a:gd name="connsiteX1" fmla="*/ 2368742 w 2707858"/>
              <a:gd name="connsiteY1" fmla="*/ 586151 h 2929837"/>
              <a:gd name="connsiteX2" fmla="*/ 2514103 w 2707858"/>
              <a:gd name="connsiteY2" fmla="*/ 523996 h 2929837"/>
              <a:gd name="connsiteX3" fmla="*/ 2686841 w 2707858"/>
              <a:gd name="connsiteY3" fmla="*/ 390986 h 2929837"/>
              <a:gd name="connsiteX4" fmla="*/ 2697168 w 2707858"/>
              <a:gd name="connsiteY4" fmla="*/ 227007 h 2929837"/>
              <a:gd name="connsiteX5" fmla="*/ 2568577 w 2707858"/>
              <a:gd name="connsiteY5" fmla="*/ 55496 h 2929837"/>
              <a:gd name="connsiteX6" fmla="*/ 2307242 w 2707858"/>
              <a:gd name="connsiteY6" fmla="*/ 1638 h 2929837"/>
              <a:gd name="connsiteX7" fmla="*/ 1658029 w 2707858"/>
              <a:gd name="connsiteY7" fmla="*/ 105786 h 2929837"/>
              <a:gd name="connsiteX8" fmla="*/ 0 w 2707858"/>
              <a:gd name="connsiteY8" fmla="*/ 799046 h 2929837"/>
              <a:gd name="connsiteX0" fmla="*/ 2378665 w 2707858"/>
              <a:gd name="connsiteY0" fmla="*/ 2935351 h 2935351"/>
              <a:gd name="connsiteX1" fmla="*/ 2368742 w 2707858"/>
              <a:gd name="connsiteY1" fmla="*/ 591665 h 2935351"/>
              <a:gd name="connsiteX2" fmla="*/ 2514103 w 2707858"/>
              <a:gd name="connsiteY2" fmla="*/ 529510 h 2935351"/>
              <a:gd name="connsiteX3" fmla="*/ 2686841 w 2707858"/>
              <a:gd name="connsiteY3" fmla="*/ 396500 h 2935351"/>
              <a:gd name="connsiteX4" fmla="*/ 2697168 w 2707858"/>
              <a:gd name="connsiteY4" fmla="*/ 232521 h 2935351"/>
              <a:gd name="connsiteX5" fmla="*/ 2568577 w 2707858"/>
              <a:gd name="connsiteY5" fmla="*/ 61010 h 2935351"/>
              <a:gd name="connsiteX6" fmla="*/ 2307242 w 2707858"/>
              <a:gd name="connsiteY6" fmla="*/ 7152 h 2935351"/>
              <a:gd name="connsiteX7" fmla="*/ 1386419 w 2707858"/>
              <a:gd name="connsiteY7" fmla="*/ 203763 h 2935351"/>
              <a:gd name="connsiteX8" fmla="*/ 0 w 2707858"/>
              <a:gd name="connsiteY8" fmla="*/ 804560 h 2935351"/>
              <a:gd name="connsiteX0" fmla="*/ 2378665 w 2707858"/>
              <a:gd name="connsiteY0" fmla="*/ 2935351 h 2935351"/>
              <a:gd name="connsiteX1" fmla="*/ 2368742 w 2707858"/>
              <a:gd name="connsiteY1" fmla="*/ 591665 h 2935351"/>
              <a:gd name="connsiteX2" fmla="*/ 2514103 w 2707858"/>
              <a:gd name="connsiteY2" fmla="*/ 529510 h 2935351"/>
              <a:gd name="connsiteX3" fmla="*/ 2686841 w 2707858"/>
              <a:gd name="connsiteY3" fmla="*/ 396500 h 2935351"/>
              <a:gd name="connsiteX4" fmla="*/ 2697168 w 2707858"/>
              <a:gd name="connsiteY4" fmla="*/ 232521 h 2935351"/>
              <a:gd name="connsiteX5" fmla="*/ 2568577 w 2707858"/>
              <a:gd name="connsiteY5" fmla="*/ 61010 h 2935351"/>
              <a:gd name="connsiteX6" fmla="*/ 2307242 w 2707858"/>
              <a:gd name="connsiteY6" fmla="*/ 7152 h 2935351"/>
              <a:gd name="connsiteX7" fmla="*/ 1386419 w 2707858"/>
              <a:gd name="connsiteY7" fmla="*/ 203763 h 2935351"/>
              <a:gd name="connsiteX8" fmla="*/ 0 w 2707858"/>
              <a:gd name="connsiteY8" fmla="*/ 804560 h 2935351"/>
              <a:gd name="connsiteX0" fmla="*/ 2378665 w 2707858"/>
              <a:gd name="connsiteY0" fmla="*/ 2937657 h 2937657"/>
              <a:gd name="connsiteX1" fmla="*/ 2368742 w 2707858"/>
              <a:gd name="connsiteY1" fmla="*/ 593971 h 2937657"/>
              <a:gd name="connsiteX2" fmla="*/ 2514103 w 2707858"/>
              <a:gd name="connsiteY2" fmla="*/ 531816 h 2937657"/>
              <a:gd name="connsiteX3" fmla="*/ 2686841 w 2707858"/>
              <a:gd name="connsiteY3" fmla="*/ 398806 h 2937657"/>
              <a:gd name="connsiteX4" fmla="*/ 2697168 w 2707858"/>
              <a:gd name="connsiteY4" fmla="*/ 234827 h 2937657"/>
              <a:gd name="connsiteX5" fmla="*/ 2568577 w 2707858"/>
              <a:gd name="connsiteY5" fmla="*/ 63316 h 2937657"/>
              <a:gd name="connsiteX6" fmla="*/ 2307242 w 2707858"/>
              <a:gd name="connsiteY6" fmla="*/ 9458 h 2937657"/>
              <a:gd name="connsiteX7" fmla="*/ 1317072 w 2707858"/>
              <a:gd name="connsiteY7" fmla="*/ 240742 h 2937657"/>
              <a:gd name="connsiteX8" fmla="*/ 0 w 2707858"/>
              <a:gd name="connsiteY8" fmla="*/ 806866 h 2937657"/>
              <a:gd name="connsiteX0" fmla="*/ 2378665 w 2707858"/>
              <a:gd name="connsiteY0" fmla="*/ 2927529 h 2927529"/>
              <a:gd name="connsiteX1" fmla="*/ 2368742 w 2707858"/>
              <a:gd name="connsiteY1" fmla="*/ 583843 h 2927529"/>
              <a:gd name="connsiteX2" fmla="*/ 2514103 w 2707858"/>
              <a:gd name="connsiteY2" fmla="*/ 521688 h 2927529"/>
              <a:gd name="connsiteX3" fmla="*/ 2686841 w 2707858"/>
              <a:gd name="connsiteY3" fmla="*/ 388678 h 2927529"/>
              <a:gd name="connsiteX4" fmla="*/ 2697168 w 2707858"/>
              <a:gd name="connsiteY4" fmla="*/ 224699 h 2927529"/>
              <a:gd name="connsiteX5" fmla="*/ 2568577 w 2707858"/>
              <a:gd name="connsiteY5" fmla="*/ 53188 h 2927529"/>
              <a:gd name="connsiteX6" fmla="*/ 2243674 w 2707858"/>
              <a:gd name="connsiteY6" fmla="*/ 10888 h 2927529"/>
              <a:gd name="connsiteX7" fmla="*/ 1317072 w 2707858"/>
              <a:gd name="connsiteY7" fmla="*/ 230614 h 2927529"/>
              <a:gd name="connsiteX8" fmla="*/ 0 w 2707858"/>
              <a:gd name="connsiteY8" fmla="*/ 796738 h 2927529"/>
              <a:gd name="connsiteX0" fmla="*/ 2378665 w 2707858"/>
              <a:gd name="connsiteY0" fmla="*/ 2926225 h 2926225"/>
              <a:gd name="connsiteX1" fmla="*/ 2368742 w 2707858"/>
              <a:gd name="connsiteY1" fmla="*/ 582539 h 2926225"/>
              <a:gd name="connsiteX2" fmla="*/ 2514103 w 2707858"/>
              <a:gd name="connsiteY2" fmla="*/ 520384 h 2926225"/>
              <a:gd name="connsiteX3" fmla="*/ 2686841 w 2707858"/>
              <a:gd name="connsiteY3" fmla="*/ 387374 h 2926225"/>
              <a:gd name="connsiteX4" fmla="*/ 2697168 w 2707858"/>
              <a:gd name="connsiteY4" fmla="*/ 223395 h 2926225"/>
              <a:gd name="connsiteX5" fmla="*/ 2568577 w 2707858"/>
              <a:gd name="connsiteY5" fmla="*/ 51884 h 2926225"/>
              <a:gd name="connsiteX6" fmla="*/ 2243674 w 2707858"/>
              <a:gd name="connsiteY6" fmla="*/ 9584 h 2926225"/>
              <a:gd name="connsiteX7" fmla="*/ 1288177 w 2707858"/>
              <a:gd name="connsiteY7" fmla="*/ 84837 h 2926225"/>
              <a:gd name="connsiteX8" fmla="*/ 0 w 2707858"/>
              <a:gd name="connsiteY8" fmla="*/ 795434 h 2926225"/>
              <a:gd name="connsiteX0" fmla="*/ 2378665 w 2707858"/>
              <a:gd name="connsiteY0" fmla="*/ 2917902 h 2917902"/>
              <a:gd name="connsiteX1" fmla="*/ 2368742 w 2707858"/>
              <a:gd name="connsiteY1" fmla="*/ 574216 h 2917902"/>
              <a:gd name="connsiteX2" fmla="*/ 2514103 w 2707858"/>
              <a:gd name="connsiteY2" fmla="*/ 512061 h 2917902"/>
              <a:gd name="connsiteX3" fmla="*/ 2686841 w 2707858"/>
              <a:gd name="connsiteY3" fmla="*/ 379051 h 2917902"/>
              <a:gd name="connsiteX4" fmla="*/ 2697168 w 2707858"/>
              <a:gd name="connsiteY4" fmla="*/ 215072 h 2917902"/>
              <a:gd name="connsiteX5" fmla="*/ 2568577 w 2707858"/>
              <a:gd name="connsiteY5" fmla="*/ 43561 h 2917902"/>
              <a:gd name="connsiteX6" fmla="*/ 2243674 w 2707858"/>
              <a:gd name="connsiteY6" fmla="*/ 1261 h 2917902"/>
              <a:gd name="connsiteX7" fmla="*/ 1288177 w 2707858"/>
              <a:gd name="connsiteY7" fmla="*/ 76514 h 2917902"/>
              <a:gd name="connsiteX8" fmla="*/ 0 w 2707858"/>
              <a:gd name="connsiteY8" fmla="*/ 787111 h 2917902"/>
              <a:gd name="connsiteX0" fmla="*/ 2378665 w 2707858"/>
              <a:gd name="connsiteY0" fmla="*/ 2923474 h 2923474"/>
              <a:gd name="connsiteX1" fmla="*/ 2368742 w 2707858"/>
              <a:gd name="connsiteY1" fmla="*/ 579788 h 2923474"/>
              <a:gd name="connsiteX2" fmla="*/ 2514103 w 2707858"/>
              <a:gd name="connsiteY2" fmla="*/ 517633 h 2923474"/>
              <a:gd name="connsiteX3" fmla="*/ 2686841 w 2707858"/>
              <a:gd name="connsiteY3" fmla="*/ 384623 h 2923474"/>
              <a:gd name="connsiteX4" fmla="*/ 2697168 w 2707858"/>
              <a:gd name="connsiteY4" fmla="*/ 220644 h 2923474"/>
              <a:gd name="connsiteX5" fmla="*/ 2568577 w 2707858"/>
              <a:gd name="connsiteY5" fmla="*/ 49133 h 2923474"/>
              <a:gd name="connsiteX6" fmla="*/ 2243674 w 2707858"/>
              <a:gd name="connsiteY6" fmla="*/ 6833 h 2923474"/>
              <a:gd name="connsiteX7" fmla="*/ 1270841 w 2707858"/>
              <a:gd name="connsiteY7" fmla="*/ 168770 h 2923474"/>
              <a:gd name="connsiteX8" fmla="*/ 0 w 2707858"/>
              <a:gd name="connsiteY8" fmla="*/ 792683 h 2923474"/>
              <a:gd name="connsiteX0" fmla="*/ 2343992 w 2673185"/>
              <a:gd name="connsiteY0" fmla="*/ 2923474 h 2923474"/>
              <a:gd name="connsiteX1" fmla="*/ 2334069 w 2673185"/>
              <a:gd name="connsiteY1" fmla="*/ 579788 h 2923474"/>
              <a:gd name="connsiteX2" fmla="*/ 2479430 w 2673185"/>
              <a:gd name="connsiteY2" fmla="*/ 517633 h 2923474"/>
              <a:gd name="connsiteX3" fmla="*/ 2652168 w 2673185"/>
              <a:gd name="connsiteY3" fmla="*/ 384623 h 2923474"/>
              <a:gd name="connsiteX4" fmla="*/ 2662495 w 2673185"/>
              <a:gd name="connsiteY4" fmla="*/ 220644 h 2923474"/>
              <a:gd name="connsiteX5" fmla="*/ 2533904 w 2673185"/>
              <a:gd name="connsiteY5" fmla="*/ 49133 h 2923474"/>
              <a:gd name="connsiteX6" fmla="*/ 2209001 w 2673185"/>
              <a:gd name="connsiteY6" fmla="*/ 6833 h 2923474"/>
              <a:gd name="connsiteX7" fmla="*/ 1236168 w 2673185"/>
              <a:gd name="connsiteY7" fmla="*/ 168770 h 2923474"/>
              <a:gd name="connsiteX8" fmla="*/ 0 w 2673185"/>
              <a:gd name="connsiteY8" fmla="*/ 521073 h 2923474"/>
              <a:gd name="connsiteX0" fmla="*/ 2343992 w 2673185"/>
              <a:gd name="connsiteY0" fmla="*/ 2923474 h 2923474"/>
              <a:gd name="connsiteX1" fmla="*/ 2334069 w 2673185"/>
              <a:gd name="connsiteY1" fmla="*/ 579788 h 2923474"/>
              <a:gd name="connsiteX2" fmla="*/ 2479430 w 2673185"/>
              <a:gd name="connsiteY2" fmla="*/ 517633 h 2923474"/>
              <a:gd name="connsiteX3" fmla="*/ 2652168 w 2673185"/>
              <a:gd name="connsiteY3" fmla="*/ 384623 h 2923474"/>
              <a:gd name="connsiteX4" fmla="*/ 2662495 w 2673185"/>
              <a:gd name="connsiteY4" fmla="*/ 220644 h 2923474"/>
              <a:gd name="connsiteX5" fmla="*/ 2533904 w 2673185"/>
              <a:gd name="connsiteY5" fmla="*/ 49133 h 2923474"/>
              <a:gd name="connsiteX6" fmla="*/ 2209001 w 2673185"/>
              <a:gd name="connsiteY6" fmla="*/ 6833 h 2923474"/>
              <a:gd name="connsiteX7" fmla="*/ 1236168 w 2673185"/>
              <a:gd name="connsiteY7" fmla="*/ 168770 h 2923474"/>
              <a:gd name="connsiteX8" fmla="*/ 0 w 2673185"/>
              <a:gd name="connsiteY8" fmla="*/ 521073 h 2923474"/>
              <a:gd name="connsiteX0" fmla="*/ 2343992 w 2673185"/>
              <a:gd name="connsiteY0" fmla="*/ 2924274 h 2924274"/>
              <a:gd name="connsiteX1" fmla="*/ 2334069 w 2673185"/>
              <a:gd name="connsiteY1" fmla="*/ 580588 h 2924274"/>
              <a:gd name="connsiteX2" fmla="*/ 2479430 w 2673185"/>
              <a:gd name="connsiteY2" fmla="*/ 518433 h 2924274"/>
              <a:gd name="connsiteX3" fmla="*/ 2652168 w 2673185"/>
              <a:gd name="connsiteY3" fmla="*/ 385423 h 2924274"/>
              <a:gd name="connsiteX4" fmla="*/ 2662495 w 2673185"/>
              <a:gd name="connsiteY4" fmla="*/ 221444 h 2924274"/>
              <a:gd name="connsiteX5" fmla="*/ 2533904 w 2673185"/>
              <a:gd name="connsiteY5" fmla="*/ 49933 h 2924274"/>
              <a:gd name="connsiteX6" fmla="*/ 2209001 w 2673185"/>
              <a:gd name="connsiteY6" fmla="*/ 7633 h 2924274"/>
              <a:gd name="connsiteX7" fmla="*/ 1345967 w 2673185"/>
              <a:gd name="connsiteY7" fmla="*/ 181128 h 2924274"/>
              <a:gd name="connsiteX8" fmla="*/ 0 w 2673185"/>
              <a:gd name="connsiteY8" fmla="*/ 521873 h 2924274"/>
              <a:gd name="connsiteX0" fmla="*/ 2343992 w 2673185"/>
              <a:gd name="connsiteY0" fmla="*/ 2924274 h 2924274"/>
              <a:gd name="connsiteX1" fmla="*/ 2334069 w 2673185"/>
              <a:gd name="connsiteY1" fmla="*/ 580588 h 2924274"/>
              <a:gd name="connsiteX2" fmla="*/ 2479430 w 2673185"/>
              <a:gd name="connsiteY2" fmla="*/ 518433 h 2924274"/>
              <a:gd name="connsiteX3" fmla="*/ 2652168 w 2673185"/>
              <a:gd name="connsiteY3" fmla="*/ 385423 h 2924274"/>
              <a:gd name="connsiteX4" fmla="*/ 2662495 w 2673185"/>
              <a:gd name="connsiteY4" fmla="*/ 221444 h 2924274"/>
              <a:gd name="connsiteX5" fmla="*/ 2533904 w 2673185"/>
              <a:gd name="connsiteY5" fmla="*/ 49933 h 2924274"/>
              <a:gd name="connsiteX6" fmla="*/ 2209001 w 2673185"/>
              <a:gd name="connsiteY6" fmla="*/ 7633 h 2924274"/>
              <a:gd name="connsiteX7" fmla="*/ 1345967 w 2673185"/>
              <a:gd name="connsiteY7" fmla="*/ 181128 h 2924274"/>
              <a:gd name="connsiteX8" fmla="*/ 0 w 2673185"/>
              <a:gd name="connsiteY8" fmla="*/ 521873 h 2924274"/>
              <a:gd name="connsiteX0" fmla="*/ 1559708 w 2673185"/>
              <a:gd name="connsiteY0" fmla="*/ 2990266 h 2990266"/>
              <a:gd name="connsiteX1" fmla="*/ 2334069 w 2673185"/>
              <a:gd name="connsiteY1" fmla="*/ 580588 h 2990266"/>
              <a:gd name="connsiteX2" fmla="*/ 2479430 w 2673185"/>
              <a:gd name="connsiteY2" fmla="*/ 518433 h 2990266"/>
              <a:gd name="connsiteX3" fmla="*/ 2652168 w 2673185"/>
              <a:gd name="connsiteY3" fmla="*/ 385423 h 2990266"/>
              <a:gd name="connsiteX4" fmla="*/ 2662495 w 2673185"/>
              <a:gd name="connsiteY4" fmla="*/ 221444 h 2990266"/>
              <a:gd name="connsiteX5" fmla="*/ 2533904 w 2673185"/>
              <a:gd name="connsiteY5" fmla="*/ 49933 h 2990266"/>
              <a:gd name="connsiteX6" fmla="*/ 2209001 w 2673185"/>
              <a:gd name="connsiteY6" fmla="*/ 7633 h 2990266"/>
              <a:gd name="connsiteX7" fmla="*/ 1345967 w 2673185"/>
              <a:gd name="connsiteY7" fmla="*/ 181128 h 2990266"/>
              <a:gd name="connsiteX8" fmla="*/ 0 w 2673185"/>
              <a:gd name="connsiteY8" fmla="*/ 521873 h 2990266"/>
              <a:gd name="connsiteX0" fmla="*/ 1559708 w 2673185"/>
              <a:gd name="connsiteY0" fmla="*/ 2990266 h 2990266"/>
              <a:gd name="connsiteX1" fmla="*/ 2334069 w 2673185"/>
              <a:gd name="connsiteY1" fmla="*/ 580588 h 2990266"/>
              <a:gd name="connsiteX2" fmla="*/ 2479430 w 2673185"/>
              <a:gd name="connsiteY2" fmla="*/ 518433 h 2990266"/>
              <a:gd name="connsiteX3" fmla="*/ 2652168 w 2673185"/>
              <a:gd name="connsiteY3" fmla="*/ 385423 h 2990266"/>
              <a:gd name="connsiteX4" fmla="*/ 2662495 w 2673185"/>
              <a:gd name="connsiteY4" fmla="*/ 221444 h 2990266"/>
              <a:gd name="connsiteX5" fmla="*/ 2533904 w 2673185"/>
              <a:gd name="connsiteY5" fmla="*/ 49933 h 2990266"/>
              <a:gd name="connsiteX6" fmla="*/ 2209001 w 2673185"/>
              <a:gd name="connsiteY6" fmla="*/ 7633 h 2990266"/>
              <a:gd name="connsiteX7" fmla="*/ 1345967 w 2673185"/>
              <a:gd name="connsiteY7" fmla="*/ 181128 h 2990266"/>
              <a:gd name="connsiteX8" fmla="*/ 0 w 2673185"/>
              <a:gd name="connsiteY8" fmla="*/ 521873 h 2990266"/>
              <a:gd name="connsiteX0" fmla="*/ 1559708 w 2673185"/>
              <a:gd name="connsiteY0" fmla="*/ 2990266 h 2990266"/>
              <a:gd name="connsiteX1" fmla="*/ 2334069 w 2673185"/>
              <a:gd name="connsiteY1" fmla="*/ 580588 h 2990266"/>
              <a:gd name="connsiteX2" fmla="*/ 2479430 w 2673185"/>
              <a:gd name="connsiteY2" fmla="*/ 518433 h 2990266"/>
              <a:gd name="connsiteX3" fmla="*/ 2652168 w 2673185"/>
              <a:gd name="connsiteY3" fmla="*/ 385423 h 2990266"/>
              <a:gd name="connsiteX4" fmla="*/ 2662495 w 2673185"/>
              <a:gd name="connsiteY4" fmla="*/ 221444 h 2990266"/>
              <a:gd name="connsiteX5" fmla="*/ 2533904 w 2673185"/>
              <a:gd name="connsiteY5" fmla="*/ 49933 h 2990266"/>
              <a:gd name="connsiteX6" fmla="*/ 2209001 w 2673185"/>
              <a:gd name="connsiteY6" fmla="*/ 7633 h 2990266"/>
              <a:gd name="connsiteX7" fmla="*/ 1345967 w 2673185"/>
              <a:gd name="connsiteY7" fmla="*/ 181128 h 2990266"/>
              <a:gd name="connsiteX8" fmla="*/ 0 w 2673185"/>
              <a:gd name="connsiteY8" fmla="*/ 521873 h 2990266"/>
              <a:gd name="connsiteX0" fmla="*/ 1567194 w 2673185"/>
              <a:gd name="connsiteY0" fmla="*/ 2974518 h 2974518"/>
              <a:gd name="connsiteX1" fmla="*/ 2334069 w 2673185"/>
              <a:gd name="connsiteY1" fmla="*/ 580588 h 2974518"/>
              <a:gd name="connsiteX2" fmla="*/ 2479430 w 2673185"/>
              <a:gd name="connsiteY2" fmla="*/ 518433 h 2974518"/>
              <a:gd name="connsiteX3" fmla="*/ 2652168 w 2673185"/>
              <a:gd name="connsiteY3" fmla="*/ 385423 h 2974518"/>
              <a:gd name="connsiteX4" fmla="*/ 2662495 w 2673185"/>
              <a:gd name="connsiteY4" fmla="*/ 221444 h 2974518"/>
              <a:gd name="connsiteX5" fmla="*/ 2533904 w 2673185"/>
              <a:gd name="connsiteY5" fmla="*/ 49933 h 2974518"/>
              <a:gd name="connsiteX6" fmla="*/ 2209001 w 2673185"/>
              <a:gd name="connsiteY6" fmla="*/ 7633 h 2974518"/>
              <a:gd name="connsiteX7" fmla="*/ 1345967 w 2673185"/>
              <a:gd name="connsiteY7" fmla="*/ 181128 h 2974518"/>
              <a:gd name="connsiteX8" fmla="*/ 0 w 2673185"/>
              <a:gd name="connsiteY8" fmla="*/ 521873 h 2974518"/>
              <a:gd name="connsiteX0" fmla="*/ 1567194 w 2673185"/>
              <a:gd name="connsiteY0" fmla="*/ 2974518 h 2974518"/>
              <a:gd name="connsiteX1" fmla="*/ 2334069 w 2673185"/>
              <a:gd name="connsiteY1" fmla="*/ 580588 h 2974518"/>
              <a:gd name="connsiteX2" fmla="*/ 2479430 w 2673185"/>
              <a:gd name="connsiteY2" fmla="*/ 518433 h 2974518"/>
              <a:gd name="connsiteX3" fmla="*/ 2652168 w 2673185"/>
              <a:gd name="connsiteY3" fmla="*/ 385423 h 2974518"/>
              <a:gd name="connsiteX4" fmla="*/ 2662495 w 2673185"/>
              <a:gd name="connsiteY4" fmla="*/ 221444 h 2974518"/>
              <a:gd name="connsiteX5" fmla="*/ 2533904 w 2673185"/>
              <a:gd name="connsiteY5" fmla="*/ 49933 h 2974518"/>
              <a:gd name="connsiteX6" fmla="*/ 2209001 w 2673185"/>
              <a:gd name="connsiteY6" fmla="*/ 7633 h 2974518"/>
              <a:gd name="connsiteX7" fmla="*/ 1345967 w 2673185"/>
              <a:gd name="connsiteY7" fmla="*/ 181128 h 2974518"/>
              <a:gd name="connsiteX8" fmla="*/ 0 w 2673185"/>
              <a:gd name="connsiteY8" fmla="*/ 521873 h 2974518"/>
              <a:gd name="connsiteX0" fmla="*/ 2317494 w 2673185"/>
              <a:gd name="connsiteY0" fmla="*/ 2974518 h 2974518"/>
              <a:gd name="connsiteX1" fmla="*/ 2334069 w 2673185"/>
              <a:gd name="connsiteY1" fmla="*/ 580588 h 2974518"/>
              <a:gd name="connsiteX2" fmla="*/ 2479430 w 2673185"/>
              <a:gd name="connsiteY2" fmla="*/ 518433 h 2974518"/>
              <a:gd name="connsiteX3" fmla="*/ 2652168 w 2673185"/>
              <a:gd name="connsiteY3" fmla="*/ 385423 h 2974518"/>
              <a:gd name="connsiteX4" fmla="*/ 2662495 w 2673185"/>
              <a:gd name="connsiteY4" fmla="*/ 221444 h 2974518"/>
              <a:gd name="connsiteX5" fmla="*/ 2533904 w 2673185"/>
              <a:gd name="connsiteY5" fmla="*/ 49933 h 2974518"/>
              <a:gd name="connsiteX6" fmla="*/ 2209001 w 2673185"/>
              <a:gd name="connsiteY6" fmla="*/ 7633 h 2974518"/>
              <a:gd name="connsiteX7" fmla="*/ 1345967 w 2673185"/>
              <a:gd name="connsiteY7" fmla="*/ 181128 h 2974518"/>
              <a:gd name="connsiteX8" fmla="*/ 0 w 2673185"/>
              <a:gd name="connsiteY8" fmla="*/ 521873 h 2974518"/>
              <a:gd name="connsiteX0" fmla="*/ 2317494 w 2673185"/>
              <a:gd name="connsiteY0" fmla="*/ 2974518 h 2974518"/>
              <a:gd name="connsiteX1" fmla="*/ 2334069 w 2673185"/>
              <a:gd name="connsiteY1" fmla="*/ 580588 h 2974518"/>
              <a:gd name="connsiteX2" fmla="*/ 2479430 w 2673185"/>
              <a:gd name="connsiteY2" fmla="*/ 518433 h 2974518"/>
              <a:gd name="connsiteX3" fmla="*/ 2652168 w 2673185"/>
              <a:gd name="connsiteY3" fmla="*/ 385423 h 2974518"/>
              <a:gd name="connsiteX4" fmla="*/ 2662495 w 2673185"/>
              <a:gd name="connsiteY4" fmla="*/ 221444 h 2974518"/>
              <a:gd name="connsiteX5" fmla="*/ 2533904 w 2673185"/>
              <a:gd name="connsiteY5" fmla="*/ 49933 h 2974518"/>
              <a:gd name="connsiteX6" fmla="*/ 2209001 w 2673185"/>
              <a:gd name="connsiteY6" fmla="*/ 7633 h 2974518"/>
              <a:gd name="connsiteX7" fmla="*/ 1345967 w 2673185"/>
              <a:gd name="connsiteY7" fmla="*/ 181128 h 2974518"/>
              <a:gd name="connsiteX8" fmla="*/ 0 w 2673185"/>
              <a:gd name="connsiteY8" fmla="*/ 521873 h 29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185" h="2974518">
                <a:moveTo>
                  <a:pt x="2317494" y="2974518"/>
                </a:moveTo>
                <a:cubicBezTo>
                  <a:pt x="2348303" y="2428230"/>
                  <a:pt x="2218873" y="963765"/>
                  <a:pt x="2334069" y="580588"/>
                </a:cubicBezTo>
                <a:cubicBezTo>
                  <a:pt x="2436664" y="535174"/>
                  <a:pt x="2430758" y="542272"/>
                  <a:pt x="2479430" y="518433"/>
                </a:cubicBezTo>
                <a:cubicBezTo>
                  <a:pt x="2528102" y="494594"/>
                  <a:pt x="2621657" y="434921"/>
                  <a:pt x="2652168" y="385423"/>
                </a:cubicBezTo>
                <a:cubicBezTo>
                  <a:pt x="2682679" y="335925"/>
                  <a:pt x="2674241" y="271929"/>
                  <a:pt x="2662495" y="221444"/>
                </a:cubicBezTo>
                <a:cubicBezTo>
                  <a:pt x="2634210" y="144969"/>
                  <a:pt x="2609486" y="85568"/>
                  <a:pt x="2533904" y="49933"/>
                </a:cubicBezTo>
                <a:cubicBezTo>
                  <a:pt x="2458322" y="14298"/>
                  <a:pt x="2406991" y="-14233"/>
                  <a:pt x="2209001" y="7633"/>
                </a:cubicBezTo>
                <a:cubicBezTo>
                  <a:pt x="2011012" y="29499"/>
                  <a:pt x="1708355" y="170546"/>
                  <a:pt x="1345967" y="181128"/>
                </a:cubicBezTo>
                <a:cubicBezTo>
                  <a:pt x="983579" y="191710"/>
                  <a:pt x="33661" y="-122931"/>
                  <a:pt x="0" y="521873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14" name="Skupina 113"/>
          <p:cNvGrpSpPr/>
          <p:nvPr/>
        </p:nvGrpSpPr>
        <p:grpSpPr>
          <a:xfrm>
            <a:off x="9451527" y="1536535"/>
            <a:ext cx="1615965" cy="1822183"/>
            <a:chOff x="253132" y="1145487"/>
            <a:chExt cx="1615965" cy="1822183"/>
          </a:xfrm>
        </p:grpSpPr>
        <p:grpSp>
          <p:nvGrpSpPr>
            <p:cNvPr id="115" name="Skupina 114"/>
            <p:cNvGrpSpPr/>
            <p:nvPr/>
          </p:nvGrpSpPr>
          <p:grpSpPr>
            <a:xfrm>
              <a:off x="253132" y="1145487"/>
              <a:ext cx="1615965" cy="1822183"/>
              <a:chOff x="1739887" y="3231852"/>
              <a:chExt cx="1519598" cy="1843705"/>
            </a:xfrm>
          </p:grpSpPr>
          <p:sp>
            <p:nvSpPr>
              <p:cNvPr id="118" name="Zaoblený obdélník 117"/>
              <p:cNvSpPr/>
              <p:nvPr/>
            </p:nvSpPr>
            <p:spPr>
              <a:xfrm>
                <a:off x="1739887" y="3231852"/>
                <a:ext cx="1519598" cy="18437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19" name="Zaoblený obdélník 118"/>
              <p:cNvSpPr/>
              <p:nvPr/>
            </p:nvSpPr>
            <p:spPr>
              <a:xfrm>
                <a:off x="1965908" y="3389750"/>
                <a:ext cx="1067553" cy="10935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16" name="Ohnutý pruh 115"/>
            <p:cNvSpPr/>
            <p:nvPr/>
          </p:nvSpPr>
          <p:spPr>
            <a:xfrm>
              <a:off x="536995" y="1392230"/>
              <a:ext cx="1048234" cy="965294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17" name="Obdélník 116"/>
            <p:cNvSpPr/>
            <p:nvPr/>
          </p:nvSpPr>
          <p:spPr>
            <a:xfrm rot="1973545">
              <a:off x="1254880" y="1478643"/>
              <a:ext cx="107578" cy="2147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20" name="Přímá spojnice se šipkou 119"/>
          <p:cNvCxnSpPr/>
          <p:nvPr/>
        </p:nvCxnSpPr>
        <p:spPr>
          <a:xfrm flipV="1">
            <a:off x="10250011" y="1831115"/>
            <a:ext cx="220071" cy="4595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500704" y="2761612"/>
            <a:ext cx="161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Termočlánkový teploměr</a:t>
            </a:r>
            <a:endParaRPr lang="cs-CZ" dirty="0"/>
          </a:p>
        </p:txBody>
      </p:sp>
      <p:sp>
        <p:nvSpPr>
          <p:cNvPr id="126" name="TextovéPole 125"/>
          <p:cNvSpPr txBox="1"/>
          <p:nvPr/>
        </p:nvSpPr>
        <p:spPr>
          <a:xfrm>
            <a:off x="4063475" y="476399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</a:t>
            </a:r>
            <a:endParaRPr lang="cs-CZ" dirty="0"/>
          </a:p>
        </p:txBody>
      </p:sp>
      <p:sp>
        <p:nvSpPr>
          <p:cNvPr id="127" name="TextovéPole 126"/>
          <p:cNvSpPr txBox="1"/>
          <p:nvPr/>
        </p:nvSpPr>
        <p:spPr>
          <a:xfrm>
            <a:off x="689914" y="3519020"/>
            <a:ext cx="18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Currieová </a:t>
            </a:r>
            <a:r>
              <a:rPr lang="cs-CZ" dirty="0" smtClean="0"/>
              <a:t>teplota</a:t>
            </a:r>
            <a:endParaRPr lang="cs-CZ" dirty="0"/>
          </a:p>
        </p:txBody>
      </p:sp>
      <p:sp>
        <p:nvSpPr>
          <p:cNvPr id="129" name="TextovéPole 128"/>
          <p:cNvSpPr txBox="1"/>
          <p:nvPr/>
        </p:nvSpPr>
        <p:spPr>
          <a:xfrm>
            <a:off x="3683016" y="3633551"/>
            <a:ext cx="15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Teplota vzorku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ovéPole 130"/>
              <p:cNvSpPr txBox="1"/>
              <p:nvPr/>
            </p:nvSpPr>
            <p:spPr>
              <a:xfrm>
                <a:off x="4737297" y="5809000"/>
                <a:ext cx="226209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termočlánek K průměr </a:t>
                </a:r>
                <a14:m>
                  <m:oMath xmlns:m="http://schemas.openxmlformats.org/officeDocument/2006/math"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0.1 </m:t>
                    </m:r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cs-CZ" sz="1600" dirty="0" smtClean="0"/>
                  <a:t>, izolovaný skleněným opletem</a:t>
                </a:r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131" name="TextovéPole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297" y="5809000"/>
                <a:ext cx="2262096" cy="861774"/>
              </a:xfrm>
              <a:prstGeom prst="rect">
                <a:avLst/>
              </a:prstGeom>
              <a:blipFill>
                <a:blip r:embed="rId4"/>
                <a:stretch>
                  <a:fillRect l="-1348" t="-2128" b="-10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Čárový bublinový popisek 3 131"/>
          <p:cNvSpPr/>
          <p:nvPr/>
        </p:nvSpPr>
        <p:spPr>
          <a:xfrm>
            <a:off x="4691123" y="5700340"/>
            <a:ext cx="2123863" cy="1087770"/>
          </a:xfrm>
          <a:prstGeom prst="borderCallout3">
            <a:avLst>
              <a:gd name="adj1" fmla="val 18750"/>
              <a:gd name="adj2" fmla="val -8333"/>
              <a:gd name="adj3" fmla="val 14181"/>
              <a:gd name="adj4" fmla="val -30706"/>
              <a:gd name="adj5" fmla="val -80916"/>
              <a:gd name="adj6" fmla="val -39129"/>
              <a:gd name="adj7" fmla="val -182168"/>
              <a:gd name="adj8" fmla="val -855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3" name="Čárový bublinový popisek 3 132"/>
          <p:cNvSpPr/>
          <p:nvPr/>
        </p:nvSpPr>
        <p:spPr>
          <a:xfrm>
            <a:off x="689914" y="3543166"/>
            <a:ext cx="1699376" cy="36933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9300"/>
              <a:gd name="adj6" fmla="val -14095"/>
              <a:gd name="adj7" fmla="val -426945"/>
              <a:gd name="adj8" fmla="val 455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4" name="Čárový bublinový popisek 3 133"/>
          <p:cNvSpPr/>
          <p:nvPr/>
        </p:nvSpPr>
        <p:spPr>
          <a:xfrm>
            <a:off x="3623205" y="3614087"/>
            <a:ext cx="1699376" cy="36933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9300"/>
              <a:gd name="adj6" fmla="val -14095"/>
              <a:gd name="adj7" fmla="val -426945"/>
              <a:gd name="adj8" fmla="val 4559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101161" y="5504909"/>
            <a:ext cx="4136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Vzorek Fe, Ni ohřejeme nad </a:t>
            </a:r>
            <a:r>
              <a:rPr lang="cs-CZ" sz="1600" dirty="0" smtClean="0"/>
              <a:t>Curieovu </a:t>
            </a:r>
            <a:r>
              <a:rPr lang="cs-CZ" sz="1600" dirty="0" smtClean="0"/>
              <a:t>teplotu, přiblížíme magnet a odečteme teplotu v okamžiku přitažení vzorku k magnetu. </a:t>
            </a:r>
            <a:r>
              <a:rPr lang="cs-CZ" sz="1600" dirty="0" smtClean="0"/>
              <a:t>Curieova </a:t>
            </a:r>
            <a:r>
              <a:rPr lang="cs-CZ" sz="1600" dirty="0" smtClean="0"/>
              <a:t>teplota Co je běžným plynovým kahanem nedosažitelná.</a:t>
            </a:r>
            <a:endParaRPr lang="cs-CZ" sz="1600" dirty="0"/>
          </a:p>
        </p:txBody>
      </p:sp>
      <p:sp>
        <p:nvSpPr>
          <p:cNvPr id="62" name="Obdélník 61"/>
          <p:cNvSpPr/>
          <p:nvPr/>
        </p:nvSpPr>
        <p:spPr>
          <a:xfrm>
            <a:off x="286525" y="163411"/>
            <a:ext cx="8806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17. Demonstrace a přibližné </a:t>
            </a:r>
            <a:r>
              <a:rPr lang="cs-CZ" sz="2400" dirty="0"/>
              <a:t>určení </a:t>
            </a:r>
            <a:r>
              <a:rPr lang="cs-CZ" sz="2400" dirty="0" smtClean="0"/>
              <a:t>Curieovy </a:t>
            </a:r>
            <a:r>
              <a:rPr lang="cs-CZ" sz="2400" dirty="0"/>
              <a:t>teploty vzorků Fe a </a:t>
            </a:r>
            <a:r>
              <a:rPr lang="cs-CZ" sz="2400" dirty="0" smtClean="0"/>
              <a:t>Ni, </a:t>
            </a:r>
            <a:r>
              <a:rPr lang="cs-CZ" sz="2400" dirty="0" smtClean="0"/>
              <a:t>2.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878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38445" y="2239860"/>
            <a:ext cx="333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Curieova </a:t>
            </a:r>
            <a:r>
              <a:rPr lang="cs-CZ" dirty="0" smtClean="0"/>
              <a:t>teplota vybraných prvků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52328"/>
                  </p:ext>
                </p:extLst>
              </p:nvPr>
            </p:nvGraphicFramePr>
            <p:xfrm>
              <a:off x="2494579" y="1730885"/>
              <a:ext cx="8127999" cy="22250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88555203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35049063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20334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Materiál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Curieova </a:t>
                          </a:r>
                          <a:r>
                            <a:rPr lang="cs-CZ" dirty="0" smtClean="0"/>
                            <a:t>teplota </a:t>
                          </a:r>
                          <a14:m>
                            <m:oMath xmlns:m="http://schemas.openxmlformats.org/officeDocument/2006/math">
                              <m: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Curieova </a:t>
                          </a:r>
                          <a:r>
                            <a:rPr lang="cs-CZ" dirty="0" smtClean="0"/>
                            <a:t>teplota </a:t>
                          </a:r>
                          <a14:m>
                            <m:oMath xmlns:m="http://schemas.openxmlformats.org/officeDocument/2006/math">
                              <m:r>
                                <a:rPr lang="cs-CZ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61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Železo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1043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770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79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Kobalt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1400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1130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061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Nikl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627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354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864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Gadolinium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292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19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8648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Dysprosium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88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-185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50679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652328"/>
                  </p:ext>
                </p:extLst>
              </p:nvPr>
            </p:nvGraphicFramePr>
            <p:xfrm>
              <a:off x="2494579" y="1730885"/>
              <a:ext cx="8127999" cy="22250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88555203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35049063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20334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Materiál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8197" r="-101126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197" r="-899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861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Železo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1043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770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79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Kobalt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1400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1130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6061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Nikl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627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354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864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Gadolinium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292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19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8648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Dysprosium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88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-185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50679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Obdélník 3"/>
          <p:cNvSpPr/>
          <p:nvPr/>
        </p:nvSpPr>
        <p:spPr>
          <a:xfrm>
            <a:off x="286525" y="163411"/>
            <a:ext cx="8832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17. Demonstrace a přibližné </a:t>
            </a:r>
            <a:r>
              <a:rPr lang="cs-CZ" sz="2400" dirty="0"/>
              <a:t>určení </a:t>
            </a:r>
            <a:r>
              <a:rPr lang="cs-CZ" sz="2400" dirty="0" smtClean="0"/>
              <a:t>Curieovy </a:t>
            </a:r>
            <a:r>
              <a:rPr lang="cs-CZ" sz="2400" dirty="0"/>
              <a:t>teploty vzorků Fe a </a:t>
            </a:r>
            <a:r>
              <a:rPr lang="cs-CZ" sz="2400" dirty="0" smtClean="0"/>
              <a:t>Ni, </a:t>
            </a:r>
            <a:r>
              <a:rPr lang="cs-CZ" sz="2400" dirty="0" smtClean="0"/>
              <a:t>3.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36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Vývojový diagram: údaje 81"/>
          <p:cNvSpPr/>
          <p:nvPr/>
        </p:nvSpPr>
        <p:spPr>
          <a:xfrm>
            <a:off x="5518117" y="2628909"/>
            <a:ext cx="6555756" cy="1738428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Vývojový diagram: paměť s přímým přístupem 32"/>
          <p:cNvSpPr/>
          <p:nvPr/>
        </p:nvSpPr>
        <p:spPr>
          <a:xfrm rot="7564284">
            <a:off x="8080846" y="891273"/>
            <a:ext cx="2522866" cy="1586200"/>
          </a:xfrm>
          <a:custGeom>
            <a:avLst/>
            <a:gdLst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8333 w 10000"/>
              <a:gd name="connsiteY0" fmla="*/ 10000 h 10000"/>
              <a:gd name="connsiteX1" fmla="*/ 6666 w 10000"/>
              <a:gd name="connsiteY1" fmla="*/ 5000 h 10000"/>
              <a:gd name="connsiteX2" fmla="*/ 8333 w 10000"/>
              <a:gd name="connsiteY2" fmla="*/ 0 h 10000"/>
              <a:gd name="connsiteX0" fmla="*/ 1667 w 10000"/>
              <a:gd name="connsiteY0" fmla="*/ 0 h 10000"/>
              <a:gd name="connsiteX1" fmla="*/ 8333 w 10000"/>
              <a:gd name="connsiteY1" fmla="*/ 0 h 10000"/>
              <a:gd name="connsiteX2" fmla="*/ 10000 w 10000"/>
              <a:gd name="connsiteY2" fmla="*/ 5000 h 10000"/>
              <a:gd name="connsiteX3" fmla="*/ 8333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9 w 10002"/>
              <a:gd name="connsiteY0" fmla="*/ 0 h 12033"/>
              <a:gd name="connsiteX1" fmla="*/ 8335 w 10002"/>
              <a:gd name="connsiteY1" fmla="*/ 0 h 12033"/>
              <a:gd name="connsiteX2" fmla="*/ 10002 w 10002"/>
              <a:gd name="connsiteY2" fmla="*/ 5000 h 12033"/>
              <a:gd name="connsiteX3" fmla="*/ 8335 w 10002"/>
              <a:gd name="connsiteY3" fmla="*/ 10000 h 12033"/>
              <a:gd name="connsiteX4" fmla="*/ 1669 w 10002"/>
              <a:gd name="connsiteY4" fmla="*/ 10000 h 12033"/>
              <a:gd name="connsiteX5" fmla="*/ 2 w 10002"/>
              <a:gd name="connsiteY5" fmla="*/ 5000 h 12033"/>
              <a:gd name="connsiteX6" fmla="*/ 1669 w 10002"/>
              <a:gd name="connsiteY6" fmla="*/ 0 h 12033"/>
              <a:gd name="connsiteX0" fmla="*/ 8335 w 10002"/>
              <a:gd name="connsiteY0" fmla="*/ 10000 h 12033"/>
              <a:gd name="connsiteX1" fmla="*/ 6668 w 10002"/>
              <a:gd name="connsiteY1" fmla="*/ 5000 h 12033"/>
              <a:gd name="connsiteX2" fmla="*/ 8335 w 10002"/>
              <a:gd name="connsiteY2" fmla="*/ 0 h 12033"/>
              <a:gd name="connsiteX0" fmla="*/ 1669 w 10002"/>
              <a:gd name="connsiteY0" fmla="*/ 0 h 12033"/>
              <a:gd name="connsiteX1" fmla="*/ 8335 w 10002"/>
              <a:gd name="connsiteY1" fmla="*/ 0 h 12033"/>
              <a:gd name="connsiteX2" fmla="*/ 10002 w 10002"/>
              <a:gd name="connsiteY2" fmla="*/ 5000 h 12033"/>
              <a:gd name="connsiteX3" fmla="*/ 8335 w 10002"/>
              <a:gd name="connsiteY3" fmla="*/ 10000 h 12033"/>
              <a:gd name="connsiteX4" fmla="*/ 2019 w 10002"/>
              <a:gd name="connsiteY4" fmla="*/ 12033 h 12033"/>
              <a:gd name="connsiteX5" fmla="*/ 2 w 10002"/>
              <a:gd name="connsiteY5" fmla="*/ 5000 h 12033"/>
              <a:gd name="connsiteX6" fmla="*/ 1669 w 10002"/>
              <a:gd name="connsiteY6" fmla="*/ 0 h 12033"/>
              <a:gd name="connsiteX0" fmla="*/ 1683 w 10016"/>
              <a:gd name="connsiteY0" fmla="*/ 2033 h 14066"/>
              <a:gd name="connsiteX1" fmla="*/ 8349 w 10016"/>
              <a:gd name="connsiteY1" fmla="*/ 2033 h 14066"/>
              <a:gd name="connsiteX2" fmla="*/ 10016 w 10016"/>
              <a:gd name="connsiteY2" fmla="*/ 7033 h 14066"/>
              <a:gd name="connsiteX3" fmla="*/ 8349 w 10016"/>
              <a:gd name="connsiteY3" fmla="*/ 12033 h 14066"/>
              <a:gd name="connsiteX4" fmla="*/ 1683 w 10016"/>
              <a:gd name="connsiteY4" fmla="*/ 12033 h 14066"/>
              <a:gd name="connsiteX5" fmla="*/ 16 w 10016"/>
              <a:gd name="connsiteY5" fmla="*/ 7033 h 14066"/>
              <a:gd name="connsiteX6" fmla="*/ 1683 w 10016"/>
              <a:gd name="connsiteY6" fmla="*/ 2033 h 14066"/>
              <a:gd name="connsiteX0" fmla="*/ 8349 w 10016"/>
              <a:gd name="connsiteY0" fmla="*/ 12033 h 14066"/>
              <a:gd name="connsiteX1" fmla="*/ 6682 w 10016"/>
              <a:gd name="connsiteY1" fmla="*/ 7033 h 14066"/>
              <a:gd name="connsiteX2" fmla="*/ 8349 w 10016"/>
              <a:gd name="connsiteY2" fmla="*/ 2033 h 14066"/>
              <a:gd name="connsiteX0" fmla="*/ 1333 w 10016"/>
              <a:gd name="connsiteY0" fmla="*/ 0 h 14066"/>
              <a:gd name="connsiteX1" fmla="*/ 8349 w 10016"/>
              <a:gd name="connsiteY1" fmla="*/ 2033 h 14066"/>
              <a:gd name="connsiteX2" fmla="*/ 10016 w 10016"/>
              <a:gd name="connsiteY2" fmla="*/ 7033 h 14066"/>
              <a:gd name="connsiteX3" fmla="*/ 8349 w 10016"/>
              <a:gd name="connsiteY3" fmla="*/ 12033 h 14066"/>
              <a:gd name="connsiteX4" fmla="*/ 2033 w 10016"/>
              <a:gd name="connsiteY4" fmla="*/ 14066 h 14066"/>
              <a:gd name="connsiteX5" fmla="*/ 16 w 10016"/>
              <a:gd name="connsiteY5" fmla="*/ 7033 h 14066"/>
              <a:gd name="connsiteX6" fmla="*/ 1333 w 10016"/>
              <a:gd name="connsiteY6" fmla="*/ 0 h 14066"/>
              <a:gd name="connsiteX0" fmla="*/ 1676 w 10009"/>
              <a:gd name="connsiteY0" fmla="*/ 2295 h 14328"/>
              <a:gd name="connsiteX1" fmla="*/ 8342 w 10009"/>
              <a:gd name="connsiteY1" fmla="*/ 2295 h 14328"/>
              <a:gd name="connsiteX2" fmla="*/ 10009 w 10009"/>
              <a:gd name="connsiteY2" fmla="*/ 7295 h 14328"/>
              <a:gd name="connsiteX3" fmla="*/ 8342 w 10009"/>
              <a:gd name="connsiteY3" fmla="*/ 12295 h 14328"/>
              <a:gd name="connsiteX4" fmla="*/ 1676 w 10009"/>
              <a:gd name="connsiteY4" fmla="*/ 12295 h 14328"/>
              <a:gd name="connsiteX5" fmla="*/ 9 w 10009"/>
              <a:gd name="connsiteY5" fmla="*/ 7295 h 14328"/>
              <a:gd name="connsiteX6" fmla="*/ 1676 w 10009"/>
              <a:gd name="connsiteY6" fmla="*/ 2295 h 14328"/>
              <a:gd name="connsiteX0" fmla="*/ 8342 w 10009"/>
              <a:gd name="connsiteY0" fmla="*/ 12295 h 14328"/>
              <a:gd name="connsiteX1" fmla="*/ 6675 w 10009"/>
              <a:gd name="connsiteY1" fmla="*/ 7295 h 14328"/>
              <a:gd name="connsiteX2" fmla="*/ 8342 w 10009"/>
              <a:gd name="connsiteY2" fmla="*/ 2295 h 14328"/>
              <a:gd name="connsiteX0" fmla="*/ 1484 w 10009"/>
              <a:gd name="connsiteY0" fmla="*/ 0 h 14328"/>
              <a:gd name="connsiteX1" fmla="*/ 8342 w 10009"/>
              <a:gd name="connsiteY1" fmla="*/ 2295 h 14328"/>
              <a:gd name="connsiteX2" fmla="*/ 10009 w 10009"/>
              <a:gd name="connsiteY2" fmla="*/ 7295 h 14328"/>
              <a:gd name="connsiteX3" fmla="*/ 8342 w 10009"/>
              <a:gd name="connsiteY3" fmla="*/ 12295 h 14328"/>
              <a:gd name="connsiteX4" fmla="*/ 2026 w 10009"/>
              <a:gd name="connsiteY4" fmla="*/ 14328 h 14328"/>
              <a:gd name="connsiteX5" fmla="*/ 9 w 10009"/>
              <a:gd name="connsiteY5" fmla="*/ 7295 h 14328"/>
              <a:gd name="connsiteX6" fmla="*/ 1484 w 10009"/>
              <a:gd name="connsiteY6" fmla="*/ 0 h 14328"/>
              <a:gd name="connsiteX0" fmla="*/ 1670 w 10003"/>
              <a:gd name="connsiteY0" fmla="*/ 2295 h 14205"/>
              <a:gd name="connsiteX1" fmla="*/ 8336 w 10003"/>
              <a:gd name="connsiteY1" fmla="*/ 2295 h 14205"/>
              <a:gd name="connsiteX2" fmla="*/ 10003 w 10003"/>
              <a:gd name="connsiteY2" fmla="*/ 7295 h 14205"/>
              <a:gd name="connsiteX3" fmla="*/ 8336 w 10003"/>
              <a:gd name="connsiteY3" fmla="*/ 12295 h 14205"/>
              <a:gd name="connsiteX4" fmla="*/ 1670 w 10003"/>
              <a:gd name="connsiteY4" fmla="*/ 12295 h 14205"/>
              <a:gd name="connsiteX5" fmla="*/ 3 w 10003"/>
              <a:gd name="connsiteY5" fmla="*/ 7295 h 14205"/>
              <a:gd name="connsiteX6" fmla="*/ 1670 w 10003"/>
              <a:gd name="connsiteY6" fmla="*/ 2295 h 14205"/>
              <a:gd name="connsiteX0" fmla="*/ 8336 w 10003"/>
              <a:gd name="connsiteY0" fmla="*/ 12295 h 14205"/>
              <a:gd name="connsiteX1" fmla="*/ 6669 w 10003"/>
              <a:gd name="connsiteY1" fmla="*/ 7295 h 14205"/>
              <a:gd name="connsiteX2" fmla="*/ 8336 w 10003"/>
              <a:gd name="connsiteY2" fmla="*/ 2295 h 14205"/>
              <a:gd name="connsiteX0" fmla="*/ 1478 w 10003"/>
              <a:gd name="connsiteY0" fmla="*/ 0 h 14205"/>
              <a:gd name="connsiteX1" fmla="*/ 8336 w 10003"/>
              <a:gd name="connsiteY1" fmla="*/ 2295 h 14205"/>
              <a:gd name="connsiteX2" fmla="*/ 10003 w 10003"/>
              <a:gd name="connsiteY2" fmla="*/ 7295 h 14205"/>
              <a:gd name="connsiteX3" fmla="*/ 8336 w 10003"/>
              <a:gd name="connsiteY3" fmla="*/ 12295 h 14205"/>
              <a:gd name="connsiteX4" fmla="*/ 1742 w 10003"/>
              <a:gd name="connsiteY4" fmla="*/ 14205 h 14205"/>
              <a:gd name="connsiteX5" fmla="*/ 3 w 10003"/>
              <a:gd name="connsiteY5" fmla="*/ 7295 h 14205"/>
              <a:gd name="connsiteX6" fmla="*/ 1478 w 10003"/>
              <a:gd name="connsiteY6" fmla="*/ 0 h 14205"/>
              <a:gd name="connsiteX0" fmla="*/ 1669 w 10002"/>
              <a:gd name="connsiteY0" fmla="*/ 2576 h 14486"/>
              <a:gd name="connsiteX1" fmla="*/ 8335 w 10002"/>
              <a:gd name="connsiteY1" fmla="*/ 2576 h 14486"/>
              <a:gd name="connsiteX2" fmla="*/ 10002 w 10002"/>
              <a:gd name="connsiteY2" fmla="*/ 7576 h 14486"/>
              <a:gd name="connsiteX3" fmla="*/ 8335 w 10002"/>
              <a:gd name="connsiteY3" fmla="*/ 12576 h 14486"/>
              <a:gd name="connsiteX4" fmla="*/ 1669 w 10002"/>
              <a:gd name="connsiteY4" fmla="*/ 12576 h 14486"/>
              <a:gd name="connsiteX5" fmla="*/ 2 w 10002"/>
              <a:gd name="connsiteY5" fmla="*/ 7576 h 14486"/>
              <a:gd name="connsiteX6" fmla="*/ 1669 w 10002"/>
              <a:gd name="connsiteY6" fmla="*/ 2576 h 14486"/>
              <a:gd name="connsiteX0" fmla="*/ 8335 w 10002"/>
              <a:gd name="connsiteY0" fmla="*/ 12576 h 14486"/>
              <a:gd name="connsiteX1" fmla="*/ 6668 w 10002"/>
              <a:gd name="connsiteY1" fmla="*/ 7576 h 14486"/>
              <a:gd name="connsiteX2" fmla="*/ 8335 w 10002"/>
              <a:gd name="connsiteY2" fmla="*/ 2576 h 14486"/>
              <a:gd name="connsiteX0" fmla="*/ 1496 w 10002"/>
              <a:gd name="connsiteY0" fmla="*/ 0 h 14486"/>
              <a:gd name="connsiteX1" fmla="*/ 8335 w 10002"/>
              <a:gd name="connsiteY1" fmla="*/ 2576 h 14486"/>
              <a:gd name="connsiteX2" fmla="*/ 10002 w 10002"/>
              <a:gd name="connsiteY2" fmla="*/ 7576 h 14486"/>
              <a:gd name="connsiteX3" fmla="*/ 8335 w 10002"/>
              <a:gd name="connsiteY3" fmla="*/ 12576 h 14486"/>
              <a:gd name="connsiteX4" fmla="*/ 1741 w 10002"/>
              <a:gd name="connsiteY4" fmla="*/ 14486 h 14486"/>
              <a:gd name="connsiteX5" fmla="*/ 2 w 10002"/>
              <a:gd name="connsiteY5" fmla="*/ 7576 h 14486"/>
              <a:gd name="connsiteX6" fmla="*/ 1496 w 10002"/>
              <a:gd name="connsiteY6" fmla="*/ 0 h 14486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214"/>
              <a:gd name="connsiteX1" fmla="*/ 8335 w 10002"/>
              <a:gd name="connsiteY1" fmla="*/ 2268 h 14214"/>
              <a:gd name="connsiteX2" fmla="*/ 10002 w 10002"/>
              <a:gd name="connsiteY2" fmla="*/ 7268 h 14214"/>
              <a:gd name="connsiteX3" fmla="*/ 8335 w 10002"/>
              <a:gd name="connsiteY3" fmla="*/ 12268 h 14214"/>
              <a:gd name="connsiteX4" fmla="*/ 1669 w 10002"/>
              <a:gd name="connsiteY4" fmla="*/ 12268 h 14214"/>
              <a:gd name="connsiteX5" fmla="*/ 2 w 10002"/>
              <a:gd name="connsiteY5" fmla="*/ 7268 h 14214"/>
              <a:gd name="connsiteX6" fmla="*/ 1669 w 10002"/>
              <a:gd name="connsiteY6" fmla="*/ 2268 h 14214"/>
              <a:gd name="connsiteX0" fmla="*/ 8335 w 10002"/>
              <a:gd name="connsiteY0" fmla="*/ 12268 h 14214"/>
              <a:gd name="connsiteX1" fmla="*/ 6668 w 10002"/>
              <a:gd name="connsiteY1" fmla="*/ 7268 h 14214"/>
              <a:gd name="connsiteX2" fmla="*/ 8335 w 10002"/>
              <a:gd name="connsiteY2" fmla="*/ 2268 h 14214"/>
              <a:gd name="connsiteX0" fmla="*/ 1485 w 10002"/>
              <a:gd name="connsiteY0" fmla="*/ 0 h 14214"/>
              <a:gd name="connsiteX1" fmla="*/ 8335 w 10002"/>
              <a:gd name="connsiteY1" fmla="*/ 2268 h 14214"/>
              <a:gd name="connsiteX2" fmla="*/ 10002 w 10002"/>
              <a:gd name="connsiteY2" fmla="*/ 7268 h 14214"/>
              <a:gd name="connsiteX3" fmla="*/ 8335 w 10002"/>
              <a:gd name="connsiteY3" fmla="*/ 12268 h 14214"/>
              <a:gd name="connsiteX4" fmla="*/ 1741 w 10002"/>
              <a:gd name="connsiteY4" fmla="*/ 14178 h 14214"/>
              <a:gd name="connsiteX5" fmla="*/ 2 w 10002"/>
              <a:gd name="connsiteY5" fmla="*/ 7268 h 14214"/>
              <a:gd name="connsiteX6" fmla="*/ 1485 w 10002"/>
              <a:gd name="connsiteY6" fmla="*/ 0 h 14214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704"/>
              <a:gd name="connsiteX1" fmla="*/ 8335 w 10002"/>
              <a:gd name="connsiteY1" fmla="*/ 2268 h 14704"/>
              <a:gd name="connsiteX2" fmla="*/ 10002 w 10002"/>
              <a:gd name="connsiteY2" fmla="*/ 7268 h 14704"/>
              <a:gd name="connsiteX3" fmla="*/ 8335 w 10002"/>
              <a:gd name="connsiteY3" fmla="*/ 12268 h 14704"/>
              <a:gd name="connsiteX4" fmla="*/ 1669 w 10002"/>
              <a:gd name="connsiteY4" fmla="*/ 12268 h 14704"/>
              <a:gd name="connsiteX5" fmla="*/ 2 w 10002"/>
              <a:gd name="connsiteY5" fmla="*/ 7268 h 14704"/>
              <a:gd name="connsiteX6" fmla="*/ 1669 w 10002"/>
              <a:gd name="connsiteY6" fmla="*/ 2268 h 14704"/>
              <a:gd name="connsiteX0" fmla="*/ 8335 w 10002"/>
              <a:gd name="connsiteY0" fmla="*/ 12268 h 14704"/>
              <a:gd name="connsiteX1" fmla="*/ 6668 w 10002"/>
              <a:gd name="connsiteY1" fmla="*/ 7268 h 14704"/>
              <a:gd name="connsiteX2" fmla="*/ 8335 w 10002"/>
              <a:gd name="connsiteY2" fmla="*/ 2268 h 14704"/>
              <a:gd name="connsiteX0" fmla="*/ 1485 w 10002"/>
              <a:gd name="connsiteY0" fmla="*/ 0 h 14704"/>
              <a:gd name="connsiteX1" fmla="*/ 8335 w 10002"/>
              <a:gd name="connsiteY1" fmla="*/ 2268 h 14704"/>
              <a:gd name="connsiteX2" fmla="*/ 10002 w 10002"/>
              <a:gd name="connsiteY2" fmla="*/ 7268 h 14704"/>
              <a:gd name="connsiteX3" fmla="*/ 8335 w 10002"/>
              <a:gd name="connsiteY3" fmla="*/ 12268 h 14704"/>
              <a:gd name="connsiteX4" fmla="*/ 1741 w 10002"/>
              <a:gd name="connsiteY4" fmla="*/ 14178 h 14704"/>
              <a:gd name="connsiteX5" fmla="*/ 2 w 10002"/>
              <a:gd name="connsiteY5" fmla="*/ 7268 h 14704"/>
              <a:gd name="connsiteX6" fmla="*/ 1485 w 10002"/>
              <a:gd name="connsiteY6" fmla="*/ 0 h 14704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9 w 10002"/>
              <a:gd name="connsiteY0" fmla="*/ 2268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669 w 10002"/>
              <a:gd name="connsiteY4" fmla="*/ 12268 h 14178"/>
              <a:gd name="connsiteX5" fmla="*/ 2 w 10002"/>
              <a:gd name="connsiteY5" fmla="*/ 7268 h 14178"/>
              <a:gd name="connsiteX6" fmla="*/ 1669 w 10002"/>
              <a:gd name="connsiteY6" fmla="*/ 2268 h 14178"/>
              <a:gd name="connsiteX0" fmla="*/ 8335 w 10002"/>
              <a:gd name="connsiteY0" fmla="*/ 12268 h 14178"/>
              <a:gd name="connsiteX1" fmla="*/ 6668 w 10002"/>
              <a:gd name="connsiteY1" fmla="*/ 7268 h 14178"/>
              <a:gd name="connsiteX2" fmla="*/ 8335 w 10002"/>
              <a:gd name="connsiteY2" fmla="*/ 2268 h 14178"/>
              <a:gd name="connsiteX0" fmla="*/ 1485 w 10002"/>
              <a:gd name="connsiteY0" fmla="*/ 0 h 14178"/>
              <a:gd name="connsiteX1" fmla="*/ 8335 w 10002"/>
              <a:gd name="connsiteY1" fmla="*/ 2268 h 14178"/>
              <a:gd name="connsiteX2" fmla="*/ 10002 w 10002"/>
              <a:gd name="connsiteY2" fmla="*/ 7268 h 14178"/>
              <a:gd name="connsiteX3" fmla="*/ 8335 w 10002"/>
              <a:gd name="connsiteY3" fmla="*/ 12268 h 14178"/>
              <a:gd name="connsiteX4" fmla="*/ 1741 w 10002"/>
              <a:gd name="connsiteY4" fmla="*/ 14178 h 14178"/>
              <a:gd name="connsiteX5" fmla="*/ 2 w 10002"/>
              <a:gd name="connsiteY5" fmla="*/ 7268 h 14178"/>
              <a:gd name="connsiteX6" fmla="*/ 1485 w 10002"/>
              <a:gd name="connsiteY6" fmla="*/ 0 h 14178"/>
              <a:gd name="connsiteX0" fmla="*/ 1668 w 10001"/>
              <a:gd name="connsiteY0" fmla="*/ 2268 h 14146"/>
              <a:gd name="connsiteX1" fmla="*/ 8334 w 10001"/>
              <a:gd name="connsiteY1" fmla="*/ 2268 h 14146"/>
              <a:gd name="connsiteX2" fmla="*/ 10001 w 10001"/>
              <a:gd name="connsiteY2" fmla="*/ 7268 h 14146"/>
              <a:gd name="connsiteX3" fmla="*/ 8334 w 10001"/>
              <a:gd name="connsiteY3" fmla="*/ 12268 h 14146"/>
              <a:gd name="connsiteX4" fmla="*/ 1668 w 10001"/>
              <a:gd name="connsiteY4" fmla="*/ 12268 h 14146"/>
              <a:gd name="connsiteX5" fmla="*/ 1 w 10001"/>
              <a:gd name="connsiteY5" fmla="*/ 7268 h 14146"/>
              <a:gd name="connsiteX6" fmla="*/ 1668 w 10001"/>
              <a:gd name="connsiteY6" fmla="*/ 2268 h 14146"/>
              <a:gd name="connsiteX0" fmla="*/ 8334 w 10001"/>
              <a:gd name="connsiteY0" fmla="*/ 12268 h 14146"/>
              <a:gd name="connsiteX1" fmla="*/ 6667 w 10001"/>
              <a:gd name="connsiteY1" fmla="*/ 7268 h 14146"/>
              <a:gd name="connsiteX2" fmla="*/ 8334 w 10001"/>
              <a:gd name="connsiteY2" fmla="*/ 2268 h 14146"/>
              <a:gd name="connsiteX0" fmla="*/ 1484 w 10001"/>
              <a:gd name="connsiteY0" fmla="*/ 0 h 14146"/>
              <a:gd name="connsiteX1" fmla="*/ 8334 w 10001"/>
              <a:gd name="connsiteY1" fmla="*/ 2268 h 14146"/>
              <a:gd name="connsiteX2" fmla="*/ 10001 w 10001"/>
              <a:gd name="connsiteY2" fmla="*/ 7268 h 14146"/>
              <a:gd name="connsiteX3" fmla="*/ 8334 w 10001"/>
              <a:gd name="connsiteY3" fmla="*/ 12268 h 14146"/>
              <a:gd name="connsiteX4" fmla="*/ 1583 w 10001"/>
              <a:gd name="connsiteY4" fmla="*/ 14146 h 14146"/>
              <a:gd name="connsiteX5" fmla="*/ 1 w 10001"/>
              <a:gd name="connsiteY5" fmla="*/ 7268 h 14146"/>
              <a:gd name="connsiteX6" fmla="*/ 1484 w 10001"/>
              <a:gd name="connsiteY6" fmla="*/ 0 h 14146"/>
              <a:gd name="connsiteX0" fmla="*/ 1669 w 10002"/>
              <a:gd name="connsiteY0" fmla="*/ 2268 h 14037"/>
              <a:gd name="connsiteX1" fmla="*/ 8335 w 10002"/>
              <a:gd name="connsiteY1" fmla="*/ 2268 h 14037"/>
              <a:gd name="connsiteX2" fmla="*/ 10002 w 10002"/>
              <a:gd name="connsiteY2" fmla="*/ 7268 h 14037"/>
              <a:gd name="connsiteX3" fmla="*/ 8335 w 10002"/>
              <a:gd name="connsiteY3" fmla="*/ 12268 h 14037"/>
              <a:gd name="connsiteX4" fmla="*/ 1669 w 10002"/>
              <a:gd name="connsiteY4" fmla="*/ 12268 h 14037"/>
              <a:gd name="connsiteX5" fmla="*/ 2 w 10002"/>
              <a:gd name="connsiteY5" fmla="*/ 7268 h 14037"/>
              <a:gd name="connsiteX6" fmla="*/ 1669 w 10002"/>
              <a:gd name="connsiteY6" fmla="*/ 2268 h 14037"/>
              <a:gd name="connsiteX0" fmla="*/ 8335 w 10002"/>
              <a:gd name="connsiteY0" fmla="*/ 12268 h 14037"/>
              <a:gd name="connsiteX1" fmla="*/ 6668 w 10002"/>
              <a:gd name="connsiteY1" fmla="*/ 7268 h 14037"/>
              <a:gd name="connsiteX2" fmla="*/ 8335 w 10002"/>
              <a:gd name="connsiteY2" fmla="*/ 2268 h 14037"/>
              <a:gd name="connsiteX0" fmla="*/ 1485 w 10002"/>
              <a:gd name="connsiteY0" fmla="*/ 0 h 14037"/>
              <a:gd name="connsiteX1" fmla="*/ 8335 w 10002"/>
              <a:gd name="connsiteY1" fmla="*/ 2268 h 14037"/>
              <a:gd name="connsiteX2" fmla="*/ 10002 w 10002"/>
              <a:gd name="connsiteY2" fmla="*/ 7268 h 14037"/>
              <a:gd name="connsiteX3" fmla="*/ 8335 w 10002"/>
              <a:gd name="connsiteY3" fmla="*/ 12268 h 14037"/>
              <a:gd name="connsiteX4" fmla="*/ 1750 w 10002"/>
              <a:gd name="connsiteY4" fmla="*/ 14037 h 14037"/>
              <a:gd name="connsiteX5" fmla="*/ 2 w 10002"/>
              <a:gd name="connsiteY5" fmla="*/ 7268 h 14037"/>
              <a:gd name="connsiteX6" fmla="*/ 1485 w 10002"/>
              <a:gd name="connsiteY6" fmla="*/ 0 h 14037"/>
              <a:gd name="connsiteX0" fmla="*/ 1670 w 10003"/>
              <a:gd name="connsiteY0" fmla="*/ 2268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670 w 10003"/>
              <a:gd name="connsiteY4" fmla="*/ 12268 h 14254"/>
              <a:gd name="connsiteX5" fmla="*/ 3 w 10003"/>
              <a:gd name="connsiteY5" fmla="*/ 7268 h 14254"/>
              <a:gd name="connsiteX6" fmla="*/ 1670 w 10003"/>
              <a:gd name="connsiteY6" fmla="*/ 2268 h 14254"/>
              <a:gd name="connsiteX0" fmla="*/ 8336 w 10003"/>
              <a:gd name="connsiteY0" fmla="*/ 12268 h 14254"/>
              <a:gd name="connsiteX1" fmla="*/ 6669 w 10003"/>
              <a:gd name="connsiteY1" fmla="*/ 7268 h 14254"/>
              <a:gd name="connsiteX2" fmla="*/ 8336 w 10003"/>
              <a:gd name="connsiteY2" fmla="*/ 2268 h 14254"/>
              <a:gd name="connsiteX0" fmla="*/ 1486 w 10003"/>
              <a:gd name="connsiteY0" fmla="*/ 0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821 w 10003"/>
              <a:gd name="connsiteY4" fmla="*/ 14254 h 14254"/>
              <a:gd name="connsiteX5" fmla="*/ 3 w 10003"/>
              <a:gd name="connsiteY5" fmla="*/ 7268 h 14254"/>
              <a:gd name="connsiteX6" fmla="*/ 1486 w 10003"/>
              <a:gd name="connsiteY6" fmla="*/ 0 h 14254"/>
              <a:gd name="connsiteX0" fmla="*/ 1670 w 10003"/>
              <a:gd name="connsiteY0" fmla="*/ 2268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670 w 10003"/>
              <a:gd name="connsiteY4" fmla="*/ 12268 h 14254"/>
              <a:gd name="connsiteX5" fmla="*/ 3 w 10003"/>
              <a:gd name="connsiteY5" fmla="*/ 7268 h 14254"/>
              <a:gd name="connsiteX6" fmla="*/ 1670 w 10003"/>
              <a:gd name="connsiteY6" fmla="*/ 2268 h 14254"/>
              <a:gd name="connsiteX0" fmla="*/ 8336 w 10003"/>
              <a:gd name="connsiteY0" fmla="*/ 12268 h 14254"/>
              <a:gd name="connsiteX1" fmla="*/ 6669 w 10003"/>
              <a:gd name="connsiteY1" fmla="*/ 7268 h 14254"/>
              <a:gd name="connsiteX2" fmla="*/ 8336 w 10003"/>
              <a:gd name="connsiteY2" fmla="*/ 2268 h 14254"/>
              <a:gd name="connsiteX0" fmla="*/ 1486 w 10003"/>
              <a:gd name="connsiteY0" fmla="*/ 0 h 14254"/>
              <a:gd name="connsiteX1" fmla="*/ 8336 w 10003"/>
              <a:gd name="connsiteY1" fmla="*/ 2268 h 14254"/>
              <a:gd name="connsiteX2" fmla="*/ 10003 w 10003"/>
              <a:gd name="connsiteY2" fmla="*/ 7268 h 14254"/>
              <a:gd name="connsiteX3" fmla="*/ 8336 w 10003"/>
              <a:gd name="connsiteY3" fmla="*/ 12268 h 14254"/>
              <a:gd name="connsiteX4" fmla="*/ 1821 w 10003"/>
              <a:gd name="connsiteY4" fmla="*/ 14254 h 14254"/>
              <a:gd name="connsiteX5" fmla="*/ 3 w 10003"/>
              <a:gd name="connsiteY5" fmla="*/ 7268 h 14254"/>
              <a:gd name="connsiteX6" fmla="*/ 1486 w 10003"/>
              <a:gd name="connsiteY6" fmla="*/ 0 h 14254"/>
              <a:gd name="connsiteX0" fmla="*/ 1679 w 10012"/>
              <a:gd name="connsiteY0" fmla="*/ 2268 h 14254"/>
              <a:gd name="connsiteX1" fmla="*/ 8345 w 10012"/>
              <a:gd name="connsiteY1" fmla="*/ 2268 h 14254"/>
              <a:gd name="connsiteX2" fmla="*/ 10012 w 10012"/>
              <a:gd name="connsiteY2" fmla="*/ 7268 h 14254"/>
              <a:gd name="connsiteX3" fmla="*/ 8345 w 10012"/>
              <a:gd name="connsiteY3" fmla="*/ 12268 h 14254"/>
              <a:gd name="connsiteX4" fmla="*/ 1679 w 10012"/>
              <a:gd name="connsiteY4" fmla="*/ 12268 h 14254"/>
              <a:gd name="connsiteX5" fmla="*/ 12 w 10012"/>
              <a:gd name="connsiteY5" fmla="*/ 7268 h 14254"/>
              <a:gd name="connsiteX6" fmla="*/ 1679 w 10012"/>
              <a:gd name="connsiteY6" fmla="*/ 2268 h 14254"/>
              <a:gd name="connsiteX0" fmla="*/ 8345 w 10012"/>
              <a:gd name="connsiteY0" fmla="*/ 12268 h 14254"/>
              <a:gd name="connsiteX1" fmla="*/ 6678 w 10012"/>
              <a:gd name="connsiteY1" fmla="*/ 7268 h 14254"/>
              <a:gd name="connsiteX2" fmla="*/ 8345 w 10012"/>
              <a:gd name="connsiteY2" fmla="*/ 2268 h 14254"/>
              <a:gd name="connsiteX0" fmla="*/ 1495 w 10012"/>
              <a:gd name="connsiteY0" fmla="*/ 0 h 14254"/>
              <a:gd name="connsiteX1" fmla="*/ 8345 w 10012"/>
              <a:gd name="connsiteY1" fmla="*/ 2268 h 14254"/>
              <a:gd name="connsiteX2" fmla="*/ 10012 w 10012"/>
              <a:gd name="connsiteY2" fmla="*/ 7268 h 14254"/>
              <a:gd name="connsiteX3" fmla="*/ 8345 w 10012"/>
              <a:gd name="connsiteY3" fmla="*/ 12268 h 14254"/>
              <a:gd name="connsiteX4" fmla="*/ 1830 w 10012"/>
              <a:gd name="connsiteY4" fmla="*/ 14254 h 14254"/>
              <a:gd name="connsiteX5" fmla="*/ 12 w 10012"/>
              <a:gd name="connsiteY5" fmla="*/ 7268 h 14254"/>
              <a:gd name="connsiteX6" fmla="*/ 1495 w 10012"/>
              <a:gd name="connsiteY6" fmla="*/ 0 h 14254"/>
              <a:gd name="connsiteX0" fmla="*/ 1672 w 10005"/>
              <a:gd name="connsiteY0" fmla="*/ 2268 h 14254"/>
              <a:gd name="connsiteX1" fmla="*/ 8338 w 10005"/>
              <a:gd name="connsiteY1" fmla="*/ 2268 h 14254"/>
              <a:gd name="connsiteX2" fmla="*/ 10005 w 10005"/>
              <a:gd name="connsiteY2" fmla="*/ 7268 h 14254"/>
              <a:gd name="connsiteX3" fmla="*/ 8338 w 10005"/>
              <a:gd name="connsiteY3" fmla="*/ 12268 h 14254"/>
              <a:gd name="connsiteX4" fmla="*/ 1672 w 10005"/>
              <a:gd name="connsiteY4" fmla="*/ 12268 h 14254"/>
              <a:gd name="connsiteX5" fmla="*/ 5 w 10005"/>
              <a:gd name="connsiteY5" fmla="*/ 7268 h 14254"/>
              <a:gd name="connsiteX6" fmla="*/ 1672 w 10005"/>
              <a:gd name="connsiteY6" fmla="*/ 2268 h 14254"/>
              <a:gd name="connsiteX0" fmla="*/ 8338 w 10005"/>
              <a:gd name="connsiteY0" fmla="*/ 12268 h 14254"/>
              <a:gd name="connsiteX1" fmla="*/ 6671 w 10005"/>
              <a:gd name="connsiteY1" fmla="*/ 7268 h 14254"/>
              <a:gd name="connsiteX2" fmla="*/ 8338 w 10005"/>
              <a:gd name="connsiteY2" fmla="*/ 2268 h 14254"/>
              <a:gd name="connsiteX0" fmla="*/ 1488 w 10005"/>
              <a:gd name="connsiteY0" fmla="*/ 0 h 14254"/>
              <a:gd name="connsiteX1" fmla="*/ 8338 w 10005"/>
              <a:gd name="connsiteY1" fmla="*/ 2268 h 14254"/>
              <a:gd name="connsiteX2" fmla="*/ 10005 w 10005"/>
              <a:gd name="connsiteY2" fmla="*/ 7268 h 14254"/>
              <a:gd name="connsiteX3" fmla="*/ 8338 w 10005"/>
              <a:gd name="connsiteY3" fmla="*/ 12268 h 14254"/>
              <a:gd name="connsiteX4" fmla="*/ 1823 w 10005"/>
              <a:gd name="connsiteY4" fmla="*/ 14254 h 14254"/>
              <a:gd name="connsiteX5" fmla="*/ 5 w 10005"/>
              <a:gd name="connsiteY5" fmla="*/ 7268 h 14254"/>
              <a:gd name="connsiteX6" fmla="*/ 1488 w 10005"/>
              <a:gd name="connsiteY6" fmla="*/ 0 h 14254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719 w 10052"/>
              <a:gd name="connsiteY0" fmla="*/ 2268 h 14254"/>
              <a:gd name="connsiteX1" fmla="*/ 8385 w 10052"/>
              <a:gd name="connsiteY1" fmla="*/ 2268 h 14254"/>
              <a:gd name="connsiteX2" fmla="*/ 10052 w 10052"/>
              <a:gd name="connsiteY2" fmla="*/ 7268 h 14254"/>
              <a:gd name="connsiteX3" fmla="*/ 8385 w 10052"/>
              <a:gd name="connsiteY3" fmla="*/ 12268 h 14254"/>
              <a:gd name="connsiteX4" fmla="*/ 1719 w 10052"/>
              <a:gd name="connsiteY4" fmla="*/ 12268 h 14254"/>
              <a:gd name="connsiteX5" fmla="*/ 52 w 10052"/>
              <a:gd name="connsiteY5" fmla="*/ 7268 h 14254"/>
              <a:gd name="connsiteX6" fmla="*/ 1719 w 10052"/>
              <a:gd name="connsiteY6" fmla="*/ 2268 h 14254"/>
              <a:gd name="connsiteX0" fmla="*/ 8385 w 10052"/>
              <a:gd name="connsiteY0" fmla="*/ 12268 h 14254"/>
              <a:gd name="connsiteX1" fmla="*/ 6718 w 10052"/>
              <a:gd name="connsiteY1" fmla="*/ 7268 h 14254"/>
              <a:gd name="connsiteX2" fmla="*/ 8385 w 10052"/>
              <a:gd name="connsiteY2" fmla="*/ 2268 h 14254"/>
              <a:gd name="connsiteX0" fmla="*/ 1535 w 10052"/>
              <a:gd name="connsiteY0" fmla="*/ 0 h 14254"/>
              <a:gd name="connsiteX1" fmla="*/ 8385 w 10052"/>
              <a:gd name="connsiteY1" fmla="*/ 2268 h 14254"/>
              <a:gd name="connsiteX2" fmla="*/ 10052 w 10052"/>
              <a:gd name="connsiteY2" fmla="*/ 7268 h 14254"/>
              <a:gd name="connsiteX3" fmla="*/ 8385 w 10052"/>
              <a:gd name="connsiteY3" fmla="*/ 12268 h 14254"/>
              <a:gd name="connsiteX4" fmla="*/ 1870 w 10052"/>
              <a:gd name="connsiteY4" fmla="*/ 14254 h 14254"/>
              <a:gd name="connsiteX5" fmla="*/ 479 w 10052"/>
              <a:gd name="connsiteY5" fmla="*/ 10887 h 14254"/>
              <a:gd name="connsiteX6" fmla="*/ 52 w 10052"/>
              <a:gd name="connsiteY6" fmla="*/ 7268 h 14254"/>
              <a:gd name="connsiteX7" fmla="*/ 1535 w 10052"/>
              <a:gd name="connsiteY7" fmla="*/ 0 h 14254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268 h 14254"/>
              <a:gd name="connsiteX1" fmla="*/ 2458 w 10004"/>
              <a:gd name="connsiteY1" fmla="*/ 2265 h 14254"/>
              <a:gd name="connsiteX2" fmla="*/ 8337 w 10004"/>
              <a:gd name="connsiteY2" fmla="*/ 2268 h 14254"/>
              <a:gd name="connsiteX3" fmla="*/ 10004 w 10004"/>
              <a:gd name="connsiteY3" fmla="*/ 7268 h 14254"/>
              <a:gd name="connsiteX4" fmla="*/ 8337 w 10004"/>
              <a:gd name="connsiteY4" fmla="*/ 12268 h 14254"/>
              <a:gd name="connsiteX5" fmla="*/ 1671 w 10004"/>
              <a:gd name="connsiteY5" fmla="*/ 12268 h 14254"/>
              <a:gd name="connsiteX6" fmla="*/ 4 w 10004"/>
              <a:gd name="connsiteY6" fmla="*/ 7268 h 14254"/>
              <a:gd name="connsiteX7" fmla="*/ 1671 w 10004"/>
              <a:gd name="connsiteY7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708 h 14694"/>
              <a:gd name="connsiteX1" fmla="*/ 3090 w 10004"/>
              <a:gd name="connsiteY1" fmla="*/ 0 h 14694"/>
              <a:gd name="connsiteX2" fmla="*/ 8337 w 10004"/>
              <a:gd name="connsiteY2" fmla="*/ 2708 h 14694"/>
              <a:gd name="connsiteX3" fmla="*/ 10004 w 10004"/>
              <a:gd name="connsiteY3" fmla="*/ 7708 h 14694"/>
              <a:gd name="connsiteX4" fmla="*/ 8337 w 10004"/>
              <a:gd name="connsiteY4" fmla="*/ 12708 h 14694"/>
              <a:gd name="connsiteX5" fmla="*/ 1671 w 10004"/>
              <a:gd name="connsiteY5" fmla="*/ 12708 h 14694"/>
              <a:gd name="connsiteX6" fmla="*/ 4 w 10004"/>
              <a:gd name="connsiteY6" fmla="*/ 7708 h 14694"/>
              <a:gd name="connsiteX7" fmla="*/ 1671 w 10004"/>
              <a:gd name="connsiteY7" fmla="*/ 2708 h 14694"/>
              <a:gd name="connsiteX0" fmla="*/ 8337 w 10004"/>
              <a:gd name="connsiteY0" fmla="*/ 12708 h 14694"/>
              <a:gd name="connsiteX1" fmla="*/ 6670 w 10004"/>
              <a:gd name="connsiteY1" fmla="*/ 7708 h 14694"/>
              <a:gd name="connsiteX2" fmla="*/ 8337 w 10004"/>
              <a:gd name="connsiteY2" fmla="*/ 2708 h 14694"/>
              <a:gd name="connsiteX0" fmla="*/ 1487 w 10004"/>
              <a:gd name="connsiteY0" fmla="*/ 440 h 14694"/>
              <a:gd name="connsiteX1" fmla="*/ 8337 w 10004"/>
              <a:gd name="connsiteY1" fmla="*/ 2708 h 14694"/>
              <a:gd name="connsiteX2" fmla="*/ 10004 w 10004"/>
              <a:gd name="connsiteY2" fmla="*/ 7708 h 14694"/>
              <a:gd name="connsiteX3" fmla="*/ 8337 w 10004"/>
              <a:gd name="connsiteY3" fmla="*/ 12708 h 14694"/>
              <a:gd name="connsiteX4" fmla="*/ 1822 w 10004"/>
              <a:gd name="connsiteY4" fmla="*/ 14694 h 14694"/>
              <a:gd name="connsiteX5" fmla="*/ 4 w 10004"/>
              <a:gd name="connsiteY5" fmla="*/ 7708 h 14694"/>
              <a:gd name="connsiteX6" fmla="*/ 1487 w 10004"/>
              <a:gd name="connsiteY6" fmla="*/ 440 h 14694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268 h 14257"/>
              <a:gd name="connsiteX1" fmla="*/ 8337 w 10004"/>
              <a:gd name="connsiteY1" fmla="*/ 2268 h 14257"/>
              <a:gd name="connsiteX2" fmla="*/ 10004 w 10004"/>
              <a:gd name="connsiteY2" fmla="*/ 7268 h 14257"/>
              <a:gd name="connsiteX3" fmla="*/ 8337 w 10004"/>
              <a:gd name="connsiteY3" fmla="*/ 12268 h 14257"/>
              <a:gd name="connsiteX4" fmla="*/ 1671 w 10004"/>
              <a:gd name="connsiteY4" fmla="*/ 12268 h 14257"/>
              <a:gd name="connsiteX5" fmla="*/ 4 w 10004"/>
              <a:gd name="connsiteY5" fmla="*/ 7268 h 14257"/>
              <a:gd name="connsiteX6" fmla="*/ 1671 w 10004"/>
              <a:gd name="connsiteY6" fmla="*/ 2268 h 14257"/>
              <a:gd name="connsiteX0" fmla="*/ 8337 w 10004"/>
              <a:gd name="connsiteY0" fmla="*/ 12268 h 14257"/>
              <a:gd name="connsiteX1" fmla="*/ 6670 w 10004"/>
              <a:gd name="connsiteY1" fmla="*/ 7268 h 14257"/>
              <a:gd name="connsiteX2" fmla="*/ 8337 w 10004"/>
              <a:gd name="connsiteY2" fmla="*/ 2268 h 14257"/>
              <a:gd name="connsiteX0" fmla="*/ 1487 w 10004"/>
              <a:gd name="connsiteY0" fmla="*/ 0 h 14257"/>
              <a:gd name="connsiteX1" fmla="*/ 8337 w 10004"/>
              <a:gd name="connsiteY1" fmla="*/ 2268 h 14257"/>
              <a:gd name="connsiteX2" fmla="*/ 10004 w 10004"/>
              <a:gd name="connsiteY2" fmla="*/ 7268 h 14257"/>
              <a:gd name="connsiteX3" fmla="*/ 8337 w 10004"/>
              <a:gd name="connsiteY3" fmla="*/ 12268 h 14257"/>
              <a:gd name="connsiteX4" fmla="*/ 1822 w 10004"/>
              <a:gd name="connsiteY4" fmla="*/ 14254 h 14257"/>
              <a:gd name="connsiteX5" fmla="*/ 4 w 10004"/>
              <a:gd name="connsiteY5" fmla="*/ 7268 h 14257"/>
              <a:gd name="connsiteX6" fmla="*/ 1487 w 10004"/>
              <a:gd name="connsiteY6" fmla="*/ 0 h 14257"/>
              <a:gd name="connsiteX0" fmla="*/ 1671 w 10004"/>
              <a:gd name="connsiteY0" fmla="*/ 2268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671 w 10004"/>
              <a:gd name="connsiteY4" fmla="*/ 12268 h 14254"/>
              <a:gd name="connsiteX5" fmla="*/ 4 w 10004"/>
              <a:gd name="connsiteY5" fmla="*/ 7268 h 14254"/>
              <a:gd name="connsiteX6" fmla="*/ 1671 w 10004"/>
              <a:gd name="connsiteY6" fmla="*/ 2268 h 14254"/>
              <a:gd name="connsiteX0" fmla="*/ 8337 w 10004"/>
              <a:gd name="connsiteY0" fmla="*/ 12268 h 14254"/>
              <a:gd name="connsiteX1" fmla="*/ 6670 w 10004"/>
              <a:gd name="connsiteY1" fmla="*/ 7268 h 14254"/>
              <a:gd name="connsiteX2" fmla="*/ 8337 w 10004"/>
              <a:gd name="connsiteY2" fmla="*/ 2268 h 14254"/>
              <a:gd name="connsiteX0" fmla="*/ 1487 w 10004"/>
              <a:gd name="connsiteY0" fmla="*/ 0 h 14254"/>
              <a:gd name="connsiteX1" fmla="*/ 8337 w 10004"/>
              <a:gd name="connsiteY1" fmla="*/ 2268 h 14254"/>
              <a:gd name="connsiteX2" fmla="*/ 10004 w 10004"/>
              <a:gd name="connsiteY2" fmla="*/ 7268 h 14254"/>
              <a:gd name="connsiteX3" fmla="*/ 8337 w 10004"/>
              <a:gd name="connsiteY3" fmla="*/ 12268 h 14254"/>
              <a:gd name="connsiteX4" fmla="*/ 1822 w 10004"/>
              <a:gd name="connsiteY4" fmla="*/ 14254 h 14254"/>
              <a:gd name="connsiteX5" fmla="*/ 4 w 10004"/>
              <a:gd name="connsiteY5" fmla="*/ 7268 h 14254"/>
              <a:gd name="connsiteX6" fmla="*/ 1487 w 10004"/>
              <a:gd name="connsiteY6" fmla="*/ 0 h 14254"/>
              <a:gd name="connsiteX0" fmla="*/ 1671 w 10004"/>
              <a:gd name="connsiteY0" fmla="*/ 2268 h 14263"/>
              <a:gd name="connsiteX1" fmla="*/ 8337 w 10004"/>
              <a:gd name="connsiteY1" fmla="*/ 2268 h 14263"/>
              <a:gd name="connsiteX2" fmla="*/ 10004 w 10004"/>
              <a:gd name="connsiteY2" fmla="*/ 7268 h 14263"/>
              <a:gd name="connsiteX3" fmla="*/ 8337 w 10004"/>
              <a:gd name="connsiteY3" fmla="*/ 12268 h 14263"/>
              <a:gd name="connsiteX4" fmla="*/ 1671 w 10004"/>
              <a:gd name="connsiteY4" fmla="*/ 12268 h 14263"/>
              <a:gd name="connsiteX5" fmla="*/ 4 w 10004"/>
              <a:gd name="connsiteY5" fmla="*/ 7268 h 14263"/>
              <a:gd name="connsiteX6" fmla="*/ 1671 w 10004"/>
              <a:gd name="connsiteY6" fmla="*/ 2268 h 14263"/>
              <a:gd name="connsiteX0" fmla="*/ 8337 w 10004"/>
              <a:gd name="connsiteY0" fmla="*/ 12268 h 14263"/>
              <a:gd name="connsiteX1" fmla="*/ 6670 w 10004"/>
              <a:gd name="connsiteY1" fmla="*/ 7268 h 14263"/>
              <a:gd name="connsiteX2" fmla="*/ 8337 w 10004"/>
              <a:gd name="connsiteY2" fmla="*/ 2268 h 14263"/>
              <a:gd name="connsiteX0" fmla="*/ 1487 w 10004"/>
              <a:gd name="connsiteY0" fmla="*/ 0 h 14263"/>
              <a:gd name="connsiteX1" fmla="*/ 8337 w 10004"/>
              <a:gd name="connsiteY1" fmla="*/ 2268 h 14263"/>
              <a:gd name="connsiteX2" fmla="*/ 10004 w 10004"/>
              <a:gd name="connsiteY2" fmla="*/ 7268 h 14263"/>
              <a:gd name="connsiteX3" fmla="*/ 8337 w 10004"/>
              <a:gd name="connsiteY3" fmla="*/ 12268 h 14263"/>
              <a:gd name="connsiteX4" fmla="*/ 1822 w 10004"/>
              <a:gd name="connsiteY4" fmla="*/ 14254 h 14263"/>
              <a:gd name="connsiteX5" fmla="*/ 4 w 10004"/>
              <a:gd name="connsiteY5" fmla="*/ 7268 h 14263"/>
              <a:gd name="connsiteX6" fmla="*/ 1487 w 10004"/>
              <a:gd name="connsiteY6" fmla="*/ 0 h 1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" h="14263" stroke="0" extrusionOk="0">
                <a:moveTo>
                  <a:pt x="1671" y="2268"/>
                </a:moveTo>
                <a:lnTo>
                  <a:pt x="8337" y="2268"/>
                </a:lnTo>
                <a:cubicBezTo>
                  <a:pt x="9258" y="2268"/>
                  <a:pt x="10004" y="4507"/>
                  <a:pt x="10004" y="7268"/>
                </a:cubicBezTo>
                <a:cubicBezTo>
                  <a:pt x="10004" y="10029"/>
                  <a:pt x="9258" y="12268"/>
                  <a:pt x="8337" y="12268"/>
                </a:cubicBezTo>
                <a:cubicBezTo>
                  <a:pt x="6258" y="12199"/>
                  <a:pt x="3893" y="12268"/>
                  <a:pt x="1671" y="12268"/>
                </a:cubicBezTo>
                <a:cubicBezTo>
                  <a:pt x="750" y="12268"/>
                  <a:pt x="67" y="11876"/>
                  <a:pt x="4" y="7268"/>
                </a:cubicBezTo>
                <a:cubicBezTo>
                  <a:pt x="-59" y="2660"/>
                  <a:pt x="750" y="2268"/>
                  <a:pt x="1671" y="2268"/>
                </a:cubicBezTo>
                <a:close/>
              </a:path>
              <a:path w="10004" h="14263" fill="none" extrusionOk="0">
                <a:moveTo>
                  <a:pt x="8337" y="12268"/>
                </a:moveTo>
                <a:cubicBezTo>
                  <a:pt x="7416" y="12268"/>
                  <a:pt x="6670" y="10029"/>
                  <a:pt x="6670" y="7268"/>
                </a:cubicBezTo>
                <a:cubicBezTo>
                  <a:pt x="6670" y="4507"/>
                  <a:pt x="7416" y="2268"/>
                  <a:pt x="8337" y="2268"/>
                </a:cubicBezTo>
              </a:path>
              <a:path w="10004" h="14263" fill="none">
                <a:moveTo>
                  <a:pt x="1487" y="0"/>
                </a:moveTo>
                <a:lnTo>
                  <a:pt x="8337" y="2268"/>
                </a:lnTo>
                <a:cubicBezTo>
                  <a:pt x="9258" y="2268"/>
                  <a:pt x="10004" y="4507"/>
                  <a:pt x="10004" y="7268"/>
                </a:cubicBezTo>
                <a:cubicBezTo>
                  <a:pt x="10004" y="10029"/>
                  <a:pt x="9258" y="12268"/>
                  <a:pt x="8337" y="12268"/>
                </a:cubicBezTo>
                <a:cubicBezTo>
                  <a:pt x="6115" y="12268"/>
                  <a:pt x="3951" y="13909"/>
                  <a:pt x="1822" y="14254"/>
                </a:cubicBezTo>
                <a:cubicBezTo>
                  <a:pt x="654" y="14509"/>
                  <a:pt x="60" y="9644"/>
                  <a:pt x="4" y="7268"/>
                </a:cubicBezTo>
                <a:cubicBezTo>
                  <a:pt x="-52" y="4892"/>
                  <a:pt x="566" y="0"/>
                  <a:pt x="14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Ovál 33"/>
          <p:cNvSpPr/>
          <p:nvPr/>
        </p:nvSpPr>
        <p:spPr>
          <a:xfrm rot="2121230">
            <a:off x="8314942" y="1962365"/>
            <a:ext cx="1034151" cy="7747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9475626" y="271375"/>
                <a:ext cx="21978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Horkovzdušná pistole, teplota vzduchu max.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26" y="271375"/>
                <a:ext cx="2197818" cy="923330"/>
              </a:xfrm>
              <a:prstGeom prst="rect">
                <a:avLst/>
              </a:prstGeom>
              <a:blipFill>
                <a:blip r:embed="rId2"/>
                <a:stretch>
                  <a:fillRect l="-2216" t="-3974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Skupina 35"/>
          <p:cNvGrpSpPr/>
          <p:nvPr/>
        </p:nvGrpSpPr>
        <p:grpSpPr>
          <a:xfrm>
            <a:off x="6668202" y="2737625"/>
            <a:ext cx="2642919" cy="1483778"/>
            <a:chOff x="5542839" y="2790746"/>
            <a:chExt cx="2642919" cy="1483778"/>
          </a:xfrm>
        </p:grpSpPr>
        <p:sp>
          <p:nvSpPr>
            <p:cNvPr id="17" name="Krychle 16"/>
            <p:cNvSpPr/>
            <p:nvPr/>
          </p:nvSpPr>
          <p:spPr>
            <a:xfrm rot="163234">
              <a:off x="5542839" y="2790746"/>
              <a:ext cx="481013" cy="1381124"/>
            </a:xfrm>
            <a:prstGeom prst="cube">
              <a:avLst>
                <a:gd name="adj" fmla="val 88521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Krychle 18"/>
            <p:cNvSpPr/>
            <p:nvPr/>
          </p:nvSpPr>
          <p:spPr>
            <a:xfrm rot="163234">
              <a:off x="5574951" y="3744780"/>
              <a:ext cx="2564608" cy="478630"/>
            </a:xfrm>
            <a:prstGeom prst="cube">
              <a:avLst>
                <a:gd name="adj" fmla="val 89476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Krychle 17"/>
            <p:cNvSpPr/>
            <p:nvPr/>
          </p:nvSpPr>
          <p:spPr>
            <a:xfrm rot="163234">
              <a:off x="7703139" y="2893400"/>
              <a:ext cx="481013" cy="1381124"/>
            </a:xfrm>
            <a:prstGeom prst="cube">
              <a:avLst>
                <a:gd name="adj" fmla="val 88521"/>
              </a:avLst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Volný tvar 19"/>
            <p:cNvSpPr/>
            <p:nvPr/>
          </p:nvSpPr>
          <p:spPr>
            <a:xfrm rot="163234">
              <a:off x="5543862" y="2841382"/>
              <a:ext cx="2641896" cy="1375599"/>
            </a:xfrm>
            <a:custGeom>
              <a:avLst/>
              <a:gdLst>
                <a:gd name="connsiteX0" fmla="*/ 2218020 w 2641896"/>
                <a:gd name="connsiteY0" fmla="*/ 1370267 h 1375599"/>
                <a:gd name="connsiteX1" fmla="*/ 2641896 w 2641896"/>
                <a:gd name="connsiteY1" fmla="*/ 941059 h 1375599"/>
                <a:gd name="connsiteX2" fmla="*/ 2633898 w 2641896"/>
                <a:gd name="connsiteY2" fmla="*/ 7998 h 1375599"/>
                <a:gd name="connsiteX3" fmla="*/ 2596576 w 2641896"/>
                <a:gd name="connsiteY3" fmla="*/ 2666 h 1375599"/>
                <a:gd name="connsiteX4" fmla="*/ 2162036 w 2641896"/>
                <a:gd name="connsiteY4" fmla="*/ 429208 h 1375599"/>
                <a:gd name="connsiteX5" fmla="*/ 2164702 w 2641896"/>
                <a:gd name="connsiteY5" fmla="*/ 1330279 h 1375599"/>
                <a:gd name="connsiteX6" fmla="*/ 58650 w 2641896"/>
                <a:gd name="connsiteY6" fmla="*/ 1324947 h 1375599"/>
                <a:gd name="connsiteX7" fmla="*/ 50652 w 2641896"/>
                <a:gd name="connsiteY7" fmla="*/ 426542 h 1375599"/>
                <a:gd name="connsiteX8" fmla="*/ 477194 w 2641896"/>
                <a:gd name="connsiteY8" fmla="*/ 0 h 1375599"/>
                <a:gd name="connsiteX9" fmla="*/ 429208 w 2641896"/>
                <a:gd name="connsiteY9" fmla="*/ 0 h 1375599"/>
                <a:gd name="connsiteX10" fmla="*/ 2666 w 2641896"/>
                <a:gd name="connsiteY10" fmla="*/ 431874 h 1375599"/>
                <a:gd name="connsiteX11" fmla="*/ 0 w 2641896"/>
                <a:gd name="connsiteY11" fmla="*/ 1375599 h 1375599"/>
                <a:gd name="connsiteX12" fmla="*/ 2218020 w 2641896"/>
                <a:gd name="connsiteY12" fmla="*/ 1370267 h 137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1896" h="1375599">
                  <a:moveTo>
                    <a:pt x="2218020" y="1370267"/>
                  </a:moveTo>
                  <a:lnTo>
                    <a:pt x="2641896" y="941059"/>
                  </a:lnTo>
                  <a:lnTo>
                    <a:pt x="2633898" y="7998"/>
                  </a:lnTo>
                  <a:lnTo>
                    <a:pt x="2596576" y="2666"/>
                  </a:lnTo>
                  <a:lnTo>
                    <a:pt x="2162036" y="429208"/>
                  </a:lnTo>
                  <a:cubicBezTo>
                    <a:pt x="2162925" y="729565"/>
                    <a:pt x="2163813" y="1029922"/>
                    <a:pt x="2164702" y="1330279"/>
                  </a:cubicBezTo>
                  <a:lnTo>
                    <a:pt x="58650" y="1324947"/>
                  </a:lnTo>
                  <a:lnTo>
                    <a:pt x="50652" y="426542"/>
                  </a:lnTo>
                  <a:lnTo>
                    <a:pt x="477194" y="0"/>
                  </a:lnTo>
                  <a:lnTo>
                    <a:pt x="429208" y="0"/>
                  </a:lnTo>
                  <a:lnTo>
                    <a:pt x="2666" y="431874"/>
                  </a:lnTo>
                  <a:cubicBezTo>
                    <a:pt x="1777" y="746449"/>
                    <a:pt x="889" y="1061024"/>
                    <a:pt x="0" y="1375599"/>
                  </a:cubicBezTo>
                  <a:lnTo>
                    <a:pt x="2218020" y="137026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Volný tvar 20"/>
            <p:cNvSpPr/>
            <p:nvPr/>
          </p:nvSpPr>
          <p:spPr>
            <a:xfrm rot="163234">
              <a:off x="7755497" y="2904436"/>
              <a:ext cx="423875" cy="1346275"/>
            </a:xfrm>
            <a:custGeom>
              <a:avLst/>
              <a:gdLst>
                <a:gd name="connsiteX0" fmla="*/ 413212 w 413212"/>
                <a:gd name="connsiteY0" fmla="*/ 0 h 1364935"/>
                <a:gd name="connsiteX1" fmla="*/ 7997 w 413212"/>
                <a:gd name="connsiteY1" fmla="*/ 413213 h 1364935"/>
                <a:gd name="connsiteX2" fmla="*/ 2665 w 413212"/>
                <a:gd name="connsiteY2" fmla="*/ 1364935 h 1364935"/>
                <a:gd name="connsiteX3" fmla="*/ 0 w 413212"/>
                <a:gd name="connsiteY3" fmla="*/ 1359603 h 1364935"/>
                <a:gd name="connsiteX4" fmla="*/ 0 w 413212"/>
                <a:gd name="connsiteY4" fmla="*/ 1359603 h 1364935"/>
                <a:gd name="connsiteX0" fmla="*/ 424007 w 424007"/>
                <a:gd name="connsiteY0" fmla="*/ 0 h 1364935"/>
                <a:gd name="connsiteX1" fmla="*/ 131 w 424007"/>
                <a:gd name="connsiteY1" fmla="*/ 429208 h 1364935"/>
                <a:gd name="connsiteX2" fmla="*/ 13460 w 424007"/>
                <a:gd name="connsiteY2" fmla="*/ 1364935 h 1364935"/>
                <a:gd name="connsiteX3" fmla="*/ 10795 w 424007"/>
                <a:gd name="connsiteY3" fmla="*/ 1359603 h 1364935"/>
                <a:gd name="connsiteX4" fmla="*/ 10795 w 424007"/>
                <a:gd name="connsiteY4" fmla="*/ 1359603 h 1364935"/>
                <a:gd name="connsiteX0" fmla="*/ 413212 w 413212"/>
                <a:gd name="connsiteY0" fmla="*/ 0 h 1364935"/>
                <a:gd name="connsiteX1" fmla="*/ 2666 w 413212"/>
                <a:gd name="connsiteY1" fmla="*/ 418544 h 1364935"/>
                <a:gd name="connsiteX2" fmla="*/ 2665 w 413212"/>
                <a:gd name="connsiteY2" fmla="*/ 1364935 h 1364935"/>
                <a:gd name="connsiteX3" fmla="*/ 0 w 413212"/>
                <a:gd name="connsiteY3" fmla="*/ 1359603 h 1364935"/>
                <a:gd name="connsiteX4" fmla="*/ 0 w 413212"/>
                <a:gd name="connsiteY4" fmla="*/ 1359603 h 1364935"/>
                <a:gd name="connsiteX0" fmla="*/ 413539 w 413539"/>
                <a:gd name="connsiteY0" fmla="*/ 0 h 1364935"/>
                <a:gd name="connsiteX1" fmla="*/ 2993 w 413539"/>
                <a:gd name="connsiteY1" fmla="*/ 418544 h 1364935"/>
                <a:gd name="connsiteX2" fmla="*/ 2992 w 413539"/>
                <a:gd name="connsiteY2" fmla="*/ 1364935 h 1364935"/>
                <a:gd name="connsiteX3" fmla="*/ 327 w 413539"/>
                <a:gd name="connsiteY3" fmla="*/ 1359603 h 1364935"/>
                <a:gd name="connsiteX4" fmla="*/ 10990 w 413539"/>
                <a:gd name="connsiteY4" fmla="*/ 1356938 h 1364935"/>
                <a:gd name="connsiteX0" fmla="*/ 424006 w 424006"/>
                <a:gd name="connsiteY0" fmla="*/ 0 h 1364935"/>
                <a:gd name="connsiteX1" fmla="*/ 131 w 424006"/>
                <a:gd name="connsiteY1" fmla="*/ 413212 h 1364935"/>
                <a:gd name="connsiteX2" fmla="*/ 13459 w 424006"/>
                <a:gd name="connsiteY2" fmla="*/ 1364935 h 1364935"/>
                <a:gd name="connsiteX3" fmla="*/ 10794 w 424006"/>
                <a:gd name="connsiteY3" fmla="*/ 1359603 h 1364935"/>
                <a:gd name="connsiteX4" fmla="*/ 21457 w 424006"/>
                <a:gd name="connsiteY4" fmla="*/ 1356938 h 1364935"/>
                <a:gd name="connsiteX0" fmla="*/ 424006 w 424006"/>
                <a:gd name="connsiteY0" fmla="*/ 0 h 1364935"/>
                <a:gd name="connsiteX1" fmla="*/ 131 w 424006"/>
                <a:gd name="connsiteY1" fmla="*/ 413212 h 1364935"/>
                <a:gd name="connsiteX2" fmla="*/ 13459 w 424006"/>
                <a:gd name="connsiteY2" fmla="*/ 1364935 h 1364935"/>
                <a:gd name="connsiteX3" fmla="*/ 10794 w 424006"/>
                <a:gd name="connsiteY3" fmla="*/ 1359603 h 1364935"/>
                <a:gd name="connsiteX4" fmla="*/ 5462 w 424006"/>
                <a:gd name="connsiteY4" fmla="*/ 1356938 h 1364935"/>
                <a:gd name="connsiteX0" fmla="*/ 424528 w 424528"/>
                <a:gd name="connsiteY0" fmla="*/ 0 h 1364935"/>
                <a:gd name="connsiteX1" fmla="*/ 653 w 424528"/>
                <a:gd name="connsiteY1" fmla="*/ 413212 h 1364935"/>
                <a:gd name="connsiteX2" fmla="*/ 13981 w 424528"/>
                <a:gd name="connsiteY2" fmla="*/ 1364935 h 1364935"/>
                <a:gd name="connsiteX3" fmla="*/ 11316 w 424528"/>
                <a:gd name="connsiteY3" fmla="*/ 1359603 h 1364935"/>
                <a:gd name="connsiteX4" fmla="*/ 653 w 424528"/>
                <a:gd name="connsiteY4" fmla="*/ 1346275 h 1364935"/>
                <a:gd name="connsiteX0" fmla="*/ 427626 w 427626"/>
                <a:gd name="connsiteY0" fmla="*/ 0 h 1364935"/>
                <a:gd name="connsiteX1" fmla="*/ 3751 w 427626"/>
                <a:gd name="connsiteY1" fmla="*/ 413212 h 1364935"/>
                <a:gd name="connsiteX2" fmla="*/ 17079 w 427626"/>
                <a:gd name="connsiteY2" fmla="*/ 1364935 h 1364935"/>
                <a:gd name="connsiteX3" fmla="*/ 1085 w 427626"/>
                <a:gd name="connsiteY3" fmla="*/ 1359603 h 1364935"/>
                <a:gd name="connsiteX4" fmla="*/ 3751 w 427626"/>
                <a:gd name="connsiteY4" fmla="*/ 1346275 h 1364935"/>
                <a:gd name="connsiteX0" fmla="*/ 424007 w 424007"/>
                <a:gd name="connsiteY0" fmla="*/ 0 h 1430299"/>
                <a:gd name="connsiteX1" fmla="*/ 132 w 424007"/>
                <a:gd name="connsiteY1" fmla="*/ 413212 h 1430299"/>
                <a:gd name="connsiteX2" fmla="*/ 13460 w 424007"/>
                <a:gd name="connsiteY2" fmla="*/ 1364935 h 1430299"/>
                <a:gd name="connsiteX3" fmla="*/ 132 w 424007"/>
                <a:gd name="connsiteY3" fmla="*/ 1346275 h 1430299"/>
                <a:gd name="connsiteX0" fmla="*/ 455273 w 455273"/>
                <a:gd name="connsiteY0" fmla="*/ 0 h 1346275"/>
                <a:gd name="connsiteX1" fmla="*/ 31398 w 455273"/>
                <a:gd name="connsiteY1" fmla="*/ 413212 h 1346275"/>
                <a:gd name="connsiteX2" fmla="*/ 31398 w 455273"/>
                <a:gd name="connsiteY2" fmla="*/ 1346275 h 1346275"/>
                <a:gd name="connsiteX0" fmla="*/ 454690 w 454690"/>
                <a:gd name="connsiteY0" fmla="*/ 0 h 1346275"/>
                <a:gd name="connsiteX1" fmla="*/ 30815 w 454690"/>
                <a:gd name="connsiteY1" fmla="*/ 413212 h 1346275"/>
                <a:gd name="connsiteX2" fmla="*/ 30815 w 454690"/>
                <a:gd name="connsiteY2" fmla="*/ 1346275 h 1346275"/>
                <a:gd name="connsiteX0" fmla="*/ 423875 w 423875"/>
                <a:gd name="connsiteY0" fmla="*/ 0 h 1346275"/>
                <a:gd name="connsiteX1" fmla="*/ 0 w 423875"/>
                <a:gd name="connsiteY1" fmla="*/ 413212 h 1346275"/>
                <a:gd name="connsiteX2" fmla="*/ 0 w 423875"/>
                <a:gd name="connsiteY2" fmla="*/ 1346275 h 134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75" h="1346275">
                  <a:moveTo>
                    <a:pt x="423875" y="0"/>
                  </a:moveTo>
                  <a:lnTo>
                    <a:pt x="0" y="413212"/>
                  </a:lnTo>
                  <a:cubicBezTo>
                    <a:pt x="1333" y="797544"/>
                    <a:pt x="2666" y="906625"/>
                    <a:pt x="0" y="13462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Volný tvar 21"/>
            <p:cNvSpPr/>
            <p:nvPr/>
          </p:nvSpPr>
          <p:spPr>
            <a:xfrm rot="163234">
              <a:off x="6033766" y="2841722"/>
              <a:ext cx="1682176" cy="903736"/>
            </a:xfrm>
            <a:custGeom>
              <a:avLst/>
              <a:gdLst>
                <a:gd name="connsiteX0" fmla="*/ 0 w 1682176"/>
                <a:gd name="connsiteY0" fmla="*/ 0 h 903736"/>
                <a:gd name="connsiteX1" fmla="*/ 7998 w 1682176"/>
                <a:gd name="connsiteY1" fmla="*/ 903736 h 903736"/>
                <a:gd name="connsiteX2" fmla="*/ 1682176 w 1682176"/>
                <a:gd name="connsiteY2" fmla="*/ 893073 h 903736"/>
                <a:gd name="connsiteX0" fmla="*/ 0 w 1682176"/>
                <a:gd name="connsiteY0" fmla="*/ 0 h 903736"/>
                <a:gd name="connsiteX1" fmla="*/ 3236 w 1682176"/>
                <a:gd name="connsiteY1" fmla="*/ 903736 h 903736"/>
                <a:gd name="connsiteX2" fmla="*/ 1682176 w 1682176"/>
                <a:gd name="connsiteY2" fmla="*/ 893073 h 9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2176" h="903736">
                  <a:moveTo>
                    <a:pt x="0" y="0"/>
                  </a:moveTo>
                  <a:cubicBezTo>
                    <a:pt x="1079" y="301245"/>
                    <a:pt x="2157" y="602491"/>
                    <a:pt x="3236" y="903736"/>
                  </a:cubicBezTo>
                  <a:lnTo>
                    <a:pt x="1682176" y="89307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Válec 26"/>
            <p:cNvSpPr/>
            <p:nvPr/>
          </p:nvSpPr>
          <p:spPr>
            <a:xfrm rot="5563234">
              <a:off x="7935604" y="3458724"/>
              <a:ext cx="227715" cy="222209"/>
            </a:xfrm>
            <a:prstGeom prst="can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Ovál 23"/>
            <p:cNvSpPr/>
            <p:nvPr/>
          </p:nvSpPr>
          <p:spPr>
            <a:xfrm rot="163234">
              <a:off x="8086126" y="3512030"/>
              <a:ext cx="44050" cy="1183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Válec 27"/>
            <p:cNvSpPr/>
            <p:nvPr/>
          </p:nvSpPr>
          <p:spPr>
            <a:xfrm rot="5724864">
              <a:off x="5751298" y="3345271"/>
              <a:ext cx="227715" cy="222209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Volný tvar 29"/>
            <p:cNvSpPr/>
            <p:nvPr/>
          </p:nvSpPr>
          <p:spPr>
            <a:xfrm rot="163234">
              <a:off x="5927772" y="3132185"/>
              <a:ext cx="463890" cy="338187"/>
            </a:xfrm>
            <a:custGeom>
              <a:avLst/>
              <a:gdLst>
                <a:gd name="connsiteX0" fmla="*/ 0 w 463890"/>
                <a:gd name="connsiteY0" fmla="*/ 338187 h 338187"/>
                <a:gd name="connsiteX1" fmla="*/ 129354 w 463890"/>
                <a:gd name="connsiteY1" fmla="*/ 217754 h 338187"/>
                <a:gd name="connsiteX2" fmla="*/ 133814 w 463890"/>
                <a:gd name="connsiteY2" fmla="*/ 8111 h 338187"/>
                <a:gd name="connsiteX3" fmla="*/ 289931 w 463890"/>
                <a:gd name="connsiteY3" fmla="*/ 61637 h 338187"/>
                <a:gd name="connsiteX4" fmla="*/ 272089 w 463890"/>
                <a:gd name="connsiteY4" fmla="*/ 235596 h 338187"/>
                <a:gd name="connsiteX5" fmla="*/ 463890 w 463890"/>
                <a:gd name="connsiteY5" fmla="*/ 235596 h 33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890" h="338187">
                  <a:moveTo>
                    <a:pt x="0" y="338187"/>
                  </a:moveTo>
                  <a:cubicBezTo>
                    <a:pt x="53526" y="305477"/>
                    <a:pt x="107052" y="272767"/>
                    <a:pt x="129354" y="217754"/>
                  </a:cubicBezTo>
                  <a:cubicBezTo>
                    <a:pt x="151656" y="162741"/>
                    <a:pt x="107051" y="34130"/>
                    <a:pt x="133814" y="8111"/>
                  </a:cubicBezTo>
                  <a:cubicBezTo>
                    <a:pt x="160577" y="-17909"/>
                    <a:pt x="266885" y="23723"/>
                    <a:pt x="289931" y="61637"/>
                  </a:cubicBezTo>
                  <a:cubicBezTo>
                    <a:pt x="312977" y="99551"/>
                    <a:pt x="243096" y="206603"/>
                    <a:pt x="272089" y="235596"/>
                  </a:cubicBezTo>
                  <a:cubicBezTo>
                    <a:pt x="301082" y="264589"/>
                    <a:pt x="382486" y="250092"/>
                    <a:pt x="463890" y="23559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Volný tvar 30"/>
            <p:cNvSpPr/>
            <p:nvPr/>
          </p:nvSpPr>
          <p:spPr>
            <a:xfrm rot="163234">
              <a:off x="7379129" y="3543619"/>
              <a:ext cx="294392" cy="260451"/>
            </a:xfrm>
            <a:custGeom>
              <a:avLst/>
              <a:gdLst>
                <a:gd name="connsiteX0" fmla="*/ 0 w 294392"/>
                <a:gd name="connsiteY0" fmla="*/ 201682 h 260451"/>
                <a:gd name="connsiteX1" fmla="*/ 142736 w 294392"/>
                <a:gd name="connsiteY1" fmla="*/ 250748 h 260451"/>
                <a:gd name="connsiteX2" fmla="*/ 200722 w 294392"/>
                <a:gd name="connsiteY2" fmla="*/ 32184 h 260451"/>
                <a:gd name="connsiteX3" fmla="*/ 294392 w 294392"/>
                <a:gd name="connsiteY3" fmla="*/ 542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392" h="260451">
                  <a:moveTo>
                    <a:pt x="0" y="201682"/>
                  </a:moveTo>
                  <a:cubicBezTo>
                    <a:pt x="54641" y="240340"/>
                    <a:pt x="109282" y="278998"/>
                    <a:pt x="142736" y="250748"/>
                  </a:cubicBezTo>
                  <a:cubicBezTo>
                    <a:pt x="176190" y="222498"/>
                    <a:pt x="175446" y="73072"/>
                    <a:pt x="200722" y="32184"/>
                  </a:cubicBezTo>
                  <a:cubicBezTo>
                    <a:pt x="225998" y="-8704"/>
                    <a:pt x="260195" y="-1642"/>
                    <a:pt x="294392" y="54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Krychle 28"/>
            <p:cNvSpPr/>
            <p:nvPr/>
          </p:nvSpPr>
          <p:spPr>
            <a:xfrm rot="1190867">
              <a:off x="6261586" y="3460263"/>
              <a:ext cx="1222173" cy="223024"/>
            </a:xfrm>
            <a:prstGeom prst="cube">
              <a:avLst>
                <a:gd name="adj" fmla="val 84091"/>
              </a:avLst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4191256" y="4581064"/>
            <a:ext cx="371206" cy="389500"/>
            <a:chOff x="3562871" y="5955496"/>
            <a:chExt cx="390538" cy="409785"/>
          </a:xfrm>
        </p:grpSpPr>
        <p:sp>
          <p:nvSpPr>
            <p:cNvPr id="41" name="Ovál 40"/>
            <p:cNvSpPr/>
            <p:nvPr/>
          </p:nvSpPr>
          <p:spPr>
            <a:xfrm>
              <a:off x="3562871" y="5955496"/>
              <a:ext cx="390538" cy="40978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3686930" y="6084324"/>
              <a:ext cx="142419" cy="152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3" name="Zaoblený obdélník 42"/>
          <p:cNvSpPr/>
          <p:nvPr/>
        </p:nvSpPr>
        <p:spPr>
          <a:xfrm rot="16200000">
            <a:off x="3483016" y="3426732"/>
            <a:ext cx="1540795" cy="1975815"/>
          </a:xfrm>
          <a:prstGeom prst="roundRect">
            <a:avLst>
              <a:gd name="adj" fmla="val 8138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44" name="Skupina 43"/>
          <p:cNvGrpSpPr/>
          <p:nvPr/>
        </p:nvGrpSpPr>
        <p:grpSpPr>
          <a:xfrm>
            <a:off x="3576548" y="4581065"/>
            <a:ext cx="371206" cy="389500"/>
            <a:chOff x="6081430" y="614149"/>
            <a:chExt cx="483143" cy="506954"/>
          </a:xfrm>
        </p:grpSpPr>
        <p:sp>
          <p:nvSpPr>
            <p:cNvPr id="45" name="Ovál 44"/>
            <p:cNvSpPr/>
            <p:nvPr/>
          </p:nvSpPr>
          <p:spPr>
            <a:xfrm>
              <a:off x="6081430" y="614149"/>
              <a:ext cx="483143" cy="506954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6" name="Ovál 45"/>
            <p:cNvSpPr/>
            <p:nvPr/>
          </p:nvSpPr>
          <p:spPr>
            <a:xfrm>
              <a:off x="6232136" y="775119"/>
              <a:ext cx="176190" cy="1881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7" name="Ovál 46"/>
          <p:cNvSpPr/>
          <p:nvPr/>
        </p:nvSpPr>
        <p:spPr>
          <a:xfrm>
            <a:off x="4433224" y="3814443"/>
            <a:ext cx="643684" cy="67975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3316066" y="2931944"/>
            <a:ext cx="18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Regulovatelný zdroj napětí</a:t>
            </a:r>
            <a:endParaRPr lang="cs-CZ" dirty="0"/>
          </a:p>
        </p:txBody>
      </p:sp>
      <p:sp>
        <p:nvSpPr>
          <p:cNvPr id="49" name="Obdélník 48"/>
          <p:cNvSpPr/>
          <p:nvPr/>
        </p:nvSpPr>
        <p:spPr>
          <a:xfrm>
            <a:off x="3574050" y="3630999"/>
            <a:ext cx="548819" cy="8776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Ovál 49"/>
          <p:cNvSpPr/>
          <p:nvPr/>
        </p:nvSpPr>
        <p:spPr>
          <a:xfrm>
            <a:off x="3523682" y="3750842"/>
            <a:ext cx="667685" cy="658298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Vývojový diagram: postup 13"/>
          <p:cNvSpPr/>
          <p:nvPr/>
        </p:nvSpPr>
        <p:spPr>
          <a:xfrm rot="16200000" flipH="1">
            <a:off x="8892989" y="3888790"/>
            <a:ext cx="1735024" cy="95725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Vývojový diagram: postup 13"/>
          <p:cNvSpPr/>
          <p:nvPr/>
        </p:nvSpPr>
        <p:spPr>
          <a:xfrm rot="10800000" flipH="1">
            <a:off x="6021501" y="3385059"/>
            <a:ext cx="647632" cy="7443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66" name="Skupina 65"/>
          <p:cNvGrpSpPr/>
          <p:nvPr/>
        </p:nvGrpSpPr>
        <p:grpSpPr>
          <a:xfrm>
            <a:off x="5633350" y="5738515"/>
            <a:ext cx="702457" cy="923330"/>
            <a:chOff x="7501818" y="5384806"/>
            <a:chExt cx="702457" cy="923330"/>
          </a:xfrm>
        </p:grpSpPr>
        <p:sp>
          <p:nvSpPr>
            <p:cNvPr id="55" name="Ovál 54"/>
            <p:cNvSpPr/>
            <p:nvPr/>
          </p:nvSpPr>
          <p:spPr>
            <a:xfrm>
              <a:off x="7501818" y="5530001"/>
              <a:ext cx="702457" cy="692581"/>
            </a:xfrm>
            <a:prstGeom prst="ellips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7557562" y="5384806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s-CZ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57" name="Přímá spojnice 56"/>
          <p:cNvCxnSpPr/>
          <p:nvPr/>
        </p:nvCxnSpPr>
        <p:spPr>
          <a:xfrm>
            <a:off x="7917894" y="5185606"/>
            <a:ext cx="2300825" cy="8638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Ovál 57"/>
          <p:cNvSpPr/>
          <p:nvPr/>
        </p:nvSpPr>
        <p:spPr>
          <a:xfrm rot="16200000">
            <a:off x="7213336" y="4832598"/>
            <a:ext cx="702457" cy="692581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9" name="Přímá spojnice 58"/>
          <p:cNvCxnSpPr/>
          <p:nvPr/>
        </p:nvCxnSpPr>
        <p:spPr>
          <a:xfrm flipV="1">
            <a:off x="6021242" y="5194877"/>
            <a:ext cx="1197030" cy="8152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Obdélník 63"/>
          <p:cNvSpPr/>
          <p:nvPr/>
        </p:nvSpPr>
        <p:spPr>
          <a:xfrm>
            <a:off x="7029575" y="4741364"/>
            <a:ext cx="1101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Vývojový diagram: postup 13"/>
          <p:cNvSpPr/>
          <p:nvPr/>
        </p:nvSpPr>
        <p:spPr>
          <a:xfrm rot="10800000" flipH="1" flipV="1">
            <a:off x="3745038" y="4762229"/>
            <a:ext cx="1882760" cy="14728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4" name="Vývojový diagram: postup 13"/>
          <p:cNvSpPr/>
          <p:nvPr/>
        </p:nvSpPr>
        <p:spPr>
          <a:xfrm flipH="1">
            <a:off x="4500237" y="4042381"/>
            <a:ext cx="1521005" cy="7443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5" name="Vývojový diagram: postup 13"/>
          <p:cNvSpPr/>
          <p:nvPr/>
        </p:nvSpPr>
        <p:spPr>
          <a:xfrm rot="10800000" flipV="1">
            <a:off x="6363773" y="5154986"/>
            <a:ext cx="3875354" cy="108013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21 h 10321"/>
              <a:gd name="connsiteX1" fmla="*/ 3291 w 10000"/>
              <a:gd name="connsiteY1" fmla="*/ 0 h 10321"/>
              <a:gd name="connsiteX2" fmla="*/ 10000 w 10000"/>
              <a:gd name="connsiteY2" fmla="*/ 321 h 10321"/>
              <a:gd name="connsiteX3" fmla="*/ 10000 w 10000"/>
              <a:gd name="connsiteY3" fmla="*/ 10321 h 10321"/>
              <a:gd name="connsiteX4" fmla="*/ 0 w 10000"/>
              <a:gd name="connsiteY4" fmla="*/ 10321 h 10321"/>
              <a:gd name="connsiteX5" fmla="*/ 0 w 10000"/>
              <a:gd name="connsiteY5" fmla="*/ 321 h 10321"/>
              <a:gd name="connsiteX0" fmla="*/ 3291 w 10000"/>
              <a:gd name="connsiteY0" fmla="*/ 0 h 10321"/>
              <a:gd name="connsiteX1" fmla="*/ 10000 w 10000"/>
              <a:gd name="connsiteY1" fmla="*/ 321 h 10321"/>
              <a:gd name="connsiteX2" fmla="*/ 10000 w 10000"/>
              <a:gd name="connsiteY2" fmla="*/ 10321 h 10321"/>
              <a:gd name="connsiteX3" fmla="*/ 0 w 10000"/>
              <a:gd name="connsiteY3" fmla="*/ 10321 h 10321"/>
              <a:gd name="connsiteX4" fmla="*/ 0 w 10000"/>
              <a:gd name="connsiteY4" fmla="*/ 321 h 10321"/>
              <a:gd name="connsiteX5" fmla="*/ 3587 w 10000"/>
              <a:gd name="connsiteY5" fmla="*/ 1022 h 10321"/>
              <a:gd name="connsiteX0" fmla="*/ 10000 w 10000"/>
              <a:gd name="connsiteY0" fmla="*/ 10 h 10010"/>
              <a:gd name="connsiteX1" fmla="*/ 10000 w 10000"/>
              <a:gd name="connsiteY1" fmla="*/ 10010 h 10010"/>
              <a:gd name="connsiteX2" fmla="*/ 0 w 10000"/>
              <a:gd name="connsiteY2" fmla="*/ 10010 h 10010"/>
              <a:gd name="connsiteX3" fmla="*/ 0 w 10000"/>
              <a:gd name="connsiteY3" fmla="*/ 10 h 10010"/>
              <a:gd name="connsiteX4" fmla="*/ 3587 w 10000"/>
              <a:gd name="connsiteY4" fmla="*/ 711 h 10010"/>
              <a:gd name="connsiteX0" fmla="*/ 10000 w 10000"/>
              <a:gd name="connsiteY0" fmla="*/ 0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0" fmla="*/ 10000 w 10000"/>
              <a:gd name="connsiteY0" fmla="*/ 10000 h 10000"/>
              <a:gd name="connsiteX1" fmla="*/ 0 w 10000"/>
              <a:gd name="connsiteY1" fmla="*/ 10000 h 10000"/>
              <a:gd name="connsiteX2" fmla="*/ 0 w 10000"/>
              <a:gd name="connsiteY2" fmla="*/ 0 h 10000"/>
              <a:gd name="connsiteX0" fmla="*/ 10077 w 10077"/>
              <a:gd name="connsiteY0" fmla="*/ 10000 h 10000"/>
              <a:gd name="connsiteX1" fmla="*/ 77 w 10077"/>
              <a:gd name="connsiteY1" fmla="*/ 10000 h 10000"/>
              <a:gd name="connsiteX2" fmla="*/ 0 w 10077"/>
              <a:gd name="connsiteY2" fmla="*/ 281 h 10000"/>
              <a:gd name="connsiteX3" fmla="*/ 77 w 10077"/>
              <a:gd name="connsiteY3" fmla="*/ 0 h 10000"/>
              <a:gd name="connsiteX0" fmla="*/ 10077 w 10077"/>
              <a:gd name="connsiteY0" fmla="*/ 9956 h 9956"/>
              <a:gd name="connsiteX1" fmla="*/ 77 w 10077"/>
              <a:gd name="connsiteY1" fmla="*/ 9956 h 9956"/>
              <a:gd name="connsiteX2" fmla="*/ 0 w 10077"/>
              <a:gd name="connsiteY2" fmla="*/ 237 h 9956"/>
              <a:gd name="connsiteX3" fmla="*/ 3699 w 10077"/>
              <a:gd name="connsiteY3" fmla="*/ 0 h 9956"/>
              <a:gd name="connsiteX0" fmla="*/ 10000 w 10000"/>
              <a:gd name="connsiteY0" fmla="*/ 10044 h 10044"/>
              <a:gd name="connsiteX1" fmla="*/ 76 w 10000"/>
              <a:gd name="connsiteY1" fmla="*/ 10044 h 10044"/>
              <a:gd name="connsiteX2" fmla="*/ 0 w 10000"/>
              <a:gd name="connsiteY2" fmla="*/ 282 h 10044"/>
              <a:gd name="connsiteX3" fmla="*/ 5158 w 10000"/>
              <a:gd name="connsiteY3" fmla="*/ 0 h 10044"/>
              <a:gd name="connsiteX0" fmla="*/ 9931 w 9931"/>
              <a:gd name="connsiteY0" fmla="*/ 10044 h 10044"/>
              <a:gd name="connsiteX1" fmla="*/ 7 w 9931"/>
              <a:gd name="connsiteY1" fmla="*/ 10044 h 10044"/>
              <a:gd name="connsiteX2" fmla="*/ 14 w 9931"/>
              <a:gd name="connsiteY2" fmla="*/ 172 h 10044"/>
              <a:gd name="connsiteX3" fmla="*/ 5089 w 9931"/>
              <a:gd name="connsiteY3" fmla="*/ 0 h 10044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69 w 10069"/>
              <a:gd name="connsiteY0" fmla="*/ 10000 h 10000"/>
              <a:gd name="connsiteX1" fmla="*/ 76 w 10069"/>
              <a:gd name="connsiteY1" fmla="*/ 10000 h 10000"/>
              <a:gd name="connsiteX2" fmla="*/ 0 w 10069"/>
              <a:gd name="connsiteY2" fmla="*/ 83 h 10000"/>
              <a:gd name="connsiteX3" fmla="*/ 5193 w 10069"/>
              <a:gd name="connsiteY3" fmla="*/ 0 h 10000"/>
              <a:gd name="connsiteX0" fmla="*/ 10026 w 10026"/>
              <a:gd name="connsiteY0" fmla="*/ 10000 h 10000"/>
              <a:gd name="connsiteX1" fmla="*/ 33 w 10026"/>
              <a:gd name="connsiteY1" fmla="*/ 10000 h 10000"/>
              <a:gd name="connsiteX2" fmla="*/ 0 w 10026"/>
              <a:gd name="connsiteY2" fmla="*/ 31 h 10000"/>
              <a:gd name="connsiteX3" fmla="*/ 5150 w 10026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10000 h 10000"/>
              <a:gd name="connsiteX1" fmla="*/ 47 w 10040"/>
              <a:gd name="connsiteY1" fmla="*/ 10000 h 10000"/>
              <a:gd name="connsiteX2" fmla="*/ 0 w 10040"/>
              <a:gd name="connsiteY2" fmla="*/ 46 h 10000"/>
              <a:gd name="connsiteX3" fmla="*/ 5164 w 10040"/>
              <a:gd name="connsiteY3" fmla="*/ 0 h 10000"/>
              <a:gd name="connsiteX0" fmla="*/ 10040 w 10040"/>
              <a:gd name="connsiteY0" fmla="*/ 9954 h 9954"/>
              <a:gd name="connsiteX1" fmla="*/ 47 w 10040"/>
              <a:gd name="connsiteY1" fmla="*/ 9954 h 9954"/>
              <a:gd name="connsiteX2" fmla="*/ 0 w 10040"/>
              <a:gd name="connsiteY2" fmla="*/ 0 h 9954"/>
              <a:gd name="connsiteX3" fmla="*/ 5249 w 10040"/>
              <a:gd name="connsiteY3" fmla="*/ 21 h 9954"/>
              <a:gd name="connsiteX0" fmla="*/ 10000 w 10000"/>
              <a:gd name="connsiteY0" fmla="*/ 10002 h 10002"/>
              <a:gd name="connsiteX1" fmla="*/ 47 w 10000"/>
              <a:gd name="connsiteY1" fmla="*/ 10002 h 10002"/>
              <a:gd name="connsiteX2" fmla="*/ 0 w 10000"/>
              <a:gd name="connsiteY2" fmla="*/ 2 h 10002"/>
              <a:gd name="connsiteX3" fmla="*/ 5228 w 10000"/>
              <a:gd name="connsiteY3" fmla="*/ 0 h 10002"/>
              <a:gd name="connsiteX0" fmla="*/ 16469 w 16469"/>
              <a:gd name="connsiteY0" fmla="*/ 10002 h 10002"/>
              <a:gd name="connsiteX1" fmla="*/ 6516 w 16469"/>
              <a:gd name="connsiteY1" fmla="*/ 10002 h 10002"/>
              <a:gd name="connsiteX2" fmla="*/ 6469 w 16469"/>
              <a:gd name="connsiteY2" fmla="*/ 2 h 10002"/>
              <a:gd name="connsiteX3" fmla="*/ 0 w 16469"/>
              <a:gd name="connsiteY3" fmla="*/ 0 h 10002"/>
              <a:gd name="connsiteX0" fmla="*/ 16469 w 16469"/>
              <a:gd name="connsiteY0" fmla="*/ 10470 h 10470"/>
              <a:gd name="connsiteX1" fmla="*/ 6516 w 16469"/>
              <a:gd name="connsiteY1" fmla="*/ 10470 h 10470"/>
              <a:gd name="connsiteX2" fmla="*/ 13407 w 16469"/>
              <a:gd name="connsiteY2" fmla="*/ 0 h 10470"/>
              <a:gd name="connsiteX3" fmla="*/ 0 w 16469"/>
              <a:gd name="connsiteY3" fmla="*/ 468 h 10470"/>
              <a:gd name="connsiteX0" fmla="*/ 16469 w 16469"/>
              <a:gd name="connsiteY0" fmla="*/ 10470 h 10705"/>
              <a:gd name="connsiteX1" fmla="*/ 13417 w 16469"/>
              <a:gd name="connsiteY1" fmla="*/ 10705 h 10705"/>
              <a:gd name="connsiteX2" fmla="*/ 13407 w 16469"/>
              <a:gd name="connsiteY2" fmla="*/ 0 h 10705"/>
              <a:gd name="connsiteX3" fmla="*/ 0 w 16469"/>
              <a:gd name="connsiteY3" fmla="*/ 468 h 10705"/>
              <a:gd name="connsiteX0" fmla="*/ 16469 w 16469"/>
              <a:gd name="connsiteY0" fmla="*/ 10167 h 10402"/>
              <a:gd name="connsiteX1" fmla="*/ 13417 w 16469"/>
              <a:gd name="connsiteY1" fmla="*/ 10402 h 10402"/>
              <a:gd name="connsiteX2" fmla="*/ 13407 w 16469"/>
              <a:gd name="connsiteY2" fmla="*/ 0 h 10402"/>
              <a:gd name="connsiteX3" fmla="*/ 0 w 16469"/>
              <a:gd name="connsiteY3" fmla="*/ 165 h 10402"/>
              <a:gd name="connsiteX0" fmla="*/ 16469 w 16469"/>
              <a:gd name="connsiteY0" fmla="*/ 10066 h 10301"/>
              <a:gd name="connsiteX1" fmla="*/ 13417 w 16469"/>
              <a:gd name="connsiteY1" fmla="*/ 10301 h 10301"/>
              <a:gd name="connsiteX2" fmla="*/ 14635 w 16469"/>
              <a:gd name="connsiteY2" fmla="*/ 0 h 10301"/>
              <a:gd name="connsiteX3" fmla="*/ 0 w 16469"/>
              <a:gd name="connsiteY3" fmla="*/ 64 h 10301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635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150"/>
              <a:gd name="connsiteX1" fmla="*/ 14815 w 16469"/>
              <a:gd name="connsiteY1" fmla="*/ 10150 h 10150"/>
              <a:gd name="connsiteX2" fmla="*/ 14994 w 16469"/>
              <a:gd name="connsiteY2" fmla="*/ 0 h 10150"/>
              <a:gd name="connsiteX3" fmla="*/ 0 w 16469"/>
              <a:gd name="connsiteY3" fmla="*/ 64 h 10150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14994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251"/>
              <a:gd name="connsiteX1" fmla="*/ 15042 w 16469"/>
              <a:gd name="connsiteY1" fmla="*/ 10251 h 10251"/>
              <a:gd name="connsiteX2" fmla="*/ 8596 w 16469"/>
              <a:gd name="connsiteY2" fmla="*/ 0 h 10251"/>
              <a:gd name="connsiteX3" fmla="*/ 0 w 16469"/>
              <a:gd name="connsiteY3" fmla="*/ 64 h 10251"/>
              <a:gd name="connsiteX0" fmla="*/ 16469 w 16469"/>
              <a:gd name="connsiteY0" fmla="*/ 10066 h 10066"/>
              <a:gd name="connsiteX1" fmla="*/ 8591 w 16469"/>
              <a:gd name="connsiteY1" fmla="*/ 10036 h 10066"/>
              <a:gd name="connsiteX2" fmla="*/ 8596 w 16469"/>
              <a:gd name="connsiteY2" fmla="*/ 0 h 10066"/>
              <a:gd name="connsiteX3" fmla="*/ 0 w 16469"/>
              <a:gd name="connsiteY3" fmla="*/ 64 h 10066"/>
              <a:gd name="connsiteX0" fmla="*/ 9779 w 9779"/>
              <a:gd name="connsiteY0" fmla="*/ 10066 h 10066"/>
              <a:gd name="connsiteX1" fmla="*/ 1901 w 9779"/>
              <a:gd name="connsiteY1" fmla="*/ 10036 h 10066"/>
              <a:gd name="connsiteX2" fmla="*/ 1906 w 9779"/>
              <a:gd name="connsiteY2" fmla="*/ 0 h 10066"/>
              <a:gd name="connsiteX3" fmla="*/ 0 w 9779"/>
              <a:gd name="connsiteY3" fmla="*/ 64 h 10066"/>
              <a:gd name="connsiteX0" fmla="*/ 8063 w 8063"/>
              <a:gd name="connsiteY0" fmla="*/ 10000 h 10000"/>
              <a:gd name="connsiteX1" fmla="*/ 7 w 8063"/>
              <a:gd name="connsiteY1" fmla="*/ 9970 h 10000"/>
              <a:gd name="connsiteX2" fmla="*/ 12 w 806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3" h="10000">
                <a:moveTo>
                  <a:pt x="8063" y="10000"/>
                </a:moveTo>
                <a:lnTo>
                  <a:pt x="7" y="9970"/>
                </a:lnTo>
                <a:cubicBezTo>
                  <a:pt x="-19" y="6737"/>
                  <a:pt x="39" y="3234"/>
                  <a:pt x="12" y="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3" name="TextovéPole 82"/>
          <p:cNvSpPr txBox="1"/>
          <p:nvPr/>
        </p:nvSpPr>
        <p:spPr>
          <a:xfrm>
            <a:off x="9719303" y="2708517"/>
            <a:ext cx="201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Silikonová podložka</a:t>
            </a:r>
            <a:endParaRPr lang="cs-CZ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6466599" y="2126944"/>
            <a:ext cx="1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Vzorek Ge</a:t>
            </a:r>
            <a:endParaRPr lang="cs-CZ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420332" y="288220"/>
            <a:ext cx="877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2. Demonstrace závislosti elektrického odporu polovodičů na teplotě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86" name="Přímá spojnice 85"/>
          <p:cNvCxnSpPr/>
          <p:nvPr/>
        </p:nvCxnSpPr>
        <p:spPr>
          <a:xfrm>
            <a:off x="6021242" y="4581064"/>
            <a:ext cx="0" cy="622949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564208" y="1124318"/>
                <a:ext cx="42666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Sestavte experiment dle obrázku.</a:t>
                </a:r>
              </a:p>
              <a:p>
                <a:r>
                  <a:rPr lang="cs-CZ" dirty="0" smtClean="0"/>
                  <a:t>Změřte elektrický odpor za pokojové teploty a po ohřátí vzorku.</a:t>
                </a:r>
              </a:p>
              <a:p>
                <a:r>
                  <a:rPr lang="cs-CZ" dirty="0" smtClean="0"/>
                  <a:t>Teplotu 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180 </m:t>
                    </m:r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cs-CZ" dirty="0" smtClean="0"/>
                  <a:t>  proudu vzduchu nelze překročit, protože by došlo k odpájení vzorku od přívodních vodičů. .</a:t>
                </a:r>
                <a:endParaRPr lang="cs-CZ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8" y="1124318"/>
                <a:ext cx="4266609" cy="1754326"/>
              </a:xfrm>
              <a:prstGeom prst="rect">
                <a:avLst/>
              </a:prstGeom>
              <a:blipFill>
                <a:blip r:embed="rId3"/>
                <a:stretch>
                  <a:fillRect l="-1288" t="-1736" b="-45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92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131768" y="3315793"/>
            <a:ext cx="59740" cy="39854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735579" y="3310810"/>
            <a:ext cx="59740" cy="3985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80411" y="2769217"/>
            <a:ext cx="353012" cy="740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280411" y="4181206"/>
            <a:ext cx="353012" cy="740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ývojový diagram: sumační spojení 11"/>
          <p:cNvSpPr/>
          <p:nvPr/>
        </p:nvSpPr>
        <p:spPr>
          <a:xfrm>
            <a:off x="6861523" y="3563460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ývojový diagram: sumační spojení 12"/>
          <p:cNvSpPr/>
          <p:nvPr/>
        </p:nvSpPr>
        <p:spPr>
          <a:xfrm>
            <a:off x="6524804" y="3563460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ývojový diagram: sumační spojení 13"/>
          <p:cNvSpPr/>
          <p:nvPr/>
        </p:nvSpPr>
        <p:spPr>
          <a:xfrm>
            <a:off x="6861523" y="389937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ývojový diagram: sumační spojení 14"/>
          <p:cNvSpPr/>
          <p:nvPr/>
        </p:nvSpPr>
        <p:spPr>
          <a:xfrm>
            <a:off x="6524804" y="389937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Vývojový diagram: sumační spojení 15"/>
          <p:cNvSpPr/>
          <p:nvPr/>
        </p:nvSpPr>
        <p:spPr>
          <a:xfrm>
            <a:off x="7534961" y="355776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ývojový diagram: sumační spojení 16"/>
          <p:cNvSpPr/>
          <p:nvPr/>
        </p:nvSpPr>
        <p:spPr>
          <a:xfrm>
            <a:off x="7198242" y="355776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ývojový diagram: sumační spojení 17"/>
          <p:cNvSpPr/>
          <p:nvPr/>
        </p:nvSpPr>
        <p:spPr>
          <a:xfrm>
            <a:off x="7534961" y="3893683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Vývojový diagram: sumační spojení 18"/>
          <p:cNvSpPr/>
          <p:nvPr/>
        </p:nvSpPr>
        <p:spPr>
          <a:xfrm>
            <a:off x="7198242" y="3893683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Vývojový diagram: sumační spojení 19"/>
          <p:cNvSpPr/>
          <p:nvPr/>
        </p:nvSpPr>
        <p:spPr>
          <a:xfrm>
            <a:off x="6861523" y="2922941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Vývojový diagram: sumační spojení 20"/>
          <p:cNvSpPr/>
          <p:nvPr/>
        </p:nvSpPr>
        <p:spPr>
          <a:xfrm>
            <a:off x="6524804" y="2922941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Vývojový diagram: sumační spojení 21"/>
          <p:cNvSpPr/>
          <p:nvPr/>
        </p:nvSpPr>
        <p:spPr>
          <a:xfrm>
            <a:off x="6861523" y="325885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Vývojový diagram: sumační spojení 22"/>
          <p:cNvSpPr/>
          <p:nvPr/>
        </p:nvSpPr>
        <p:spPr>
          <a:xfrm>
            <a:off x="6524804" y="325885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Vývojový diagram: sumační spojení 23"/>
          <p:cNvSpPr/>
          <p:nvPr/>
        </p:nvSpPr>
        <p:spPr>
          <a:xfrm>
            <a:off x="7534961" y="291724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ývojový diagram: sumační spojení 24"/>
          <p:cNvSpPr/>
          <p:nvPr/>
        </p:nvSpPr>
        <p:spPr>
          <a:xfrm>
            <a:off x="7198242" y="291724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Vývojový diagram: sumační spojení 25"/>
          <p:cNvSpPr/>
          <p:nvPr/>
        </p:nvSpPr>
        <p:spPr>
          <a:xfrm>
            <a:off x="7534961" y="3253165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Vývojový diagram: sumační spojení 26"/>
          <p:cNvSpPr/>
          <p:nvPr/>
        </p:nvSpPr>
        <p:spPr>
          <a:xfrm>
            <a:off x="7198242" y="3253165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Vývojový diagram: sumační spojení 27"/>
          <p:cNvSpPr/>
          <p:nvPr/>
        </p:nvSpPr>
        <p:spPr>
          <a:xfrm>
            <a:off x="5514648" y="3563460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Vývojový diagram: sumační spojení 28"/>
          <p:cNvSpPr/>
          <p:nvPr/>
        </p:nvSpPr>
        <p:spPr>
          <a:xfrm>
            <a:off x="5177929" y="3563460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Vývojový diagram: sumační spojení 29"/>
          <p:cNvSpPr/>
          <p:nvPr/>
        </p:nvSpPr>
        <p:spPr>
          <a:xfrm>
            <a:off x="5514648" y="389937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Vývojový diagram: sumační spojení 30"/>
          <p:cNvSpPr/>
          <p:nvPr/>
        </p:nvSpPr>
        <p:spPr>
          <a:xfrm>
            <a:off x="5177929" y="389937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Vývojový diagram: sumační spojení 31"/>
          <p:cNvSpPr/>
          <p:nvPr/>
        </p:nvSpPr>
        <p:spPr>
          <a:xfrm>
            <a:off x="6188086" y="355776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Vývojový diagram: sumační spojení 32"/>
          <p:cNvSpPr/>
          <p:nvPr/>
        </p:nvSpPr>
        <p:spPr>
          <a:xfrm>
            <a:off x="5851367" y="3557767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Vývojový diagram: sumační spojení 33"/>
          <p:cNvSpPr/>
          <p:nvPr/>
        </p:nvSpPr>
        <p:spPr>
          <a:xfrm>
            <a:off x="6188086" y="3893683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Vývojový diagram: sumační spojení 34"/>
          <p:cNvSpPr/>
          <p:nvPr/>
        </p:nvSpPr>
        <p:spPr>
          <a:xfrm>
            <a:off x="5851367" y="3893683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Vývojový diagram: sumační spojení 35"/>
          <p:cNvSpPr/>
          <p:nvPr/>
        </p:nvSpPr>
        <p:spPr>
          <a:xfrm>
            <a:off x="5514648" y="2922941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Vývojový diagram: sumační spojení 36"/>
          <p:cNvSpPr/>
          <p:nvPr/>
        </p:nvSpPr>
        <p:spPr>
          <a:xfrm>
            <a:off x="5177929" y="2922941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Vývojový diagram: sumační spojení 37"/>
          <p:cNvSpPr/>
          <p:nvPr/>
        </p:nvSpPr>
        <p:spPr>
          <a:xfrm>
            <a:off x="5514648" y="325885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Vývojový diagram: sumační spojení 38"/>
          <p:cNvSpPr/>
          <p:nvPr/>
        </p:nvSpPr>
        <p:spPr>
          <a:xfrm>
            <a:off x="5177929" y="325885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Vývojový diagram: sumační spojení 39"/>
          <p:cNvSpPr/>
          <p:nvPr/>
        </p:nvSpPr>
        <p:spPr>
          <a:xfrm>
            <a:off x="6188086" y="291724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Vývojový diagram: sumační spojení 40"/>
          <p:cNvSpPr/>
          <p:nvPr/>
        </p:nvSpPr>
        <p:spPr>
          <a:xfrm>
            <a:off x="5851367" y="2917248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Vývojový diagram: sumační spojení 41"/>
          <p:cNvSpPr/>
          <p:nvPr/>
        </p:nvSpPr>
        <p:spPr>
          <a:xfrm>
            <a:off x="6188086" y="3253165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3" name="Vývojový diagram: sumační spojení 42"/>
          <p:cNvSpPr/>
          <p:nvPr/>
        </p:nvSpPr>
        <p:spPr>
          <a:xfrm>
            <a:off x="5851367" y="3253165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5" name="Přímá spojnice 44"/>
          <p:cNvCxnSpPr>
            <a:stCxn id="10" idx="0"/>
          </p:cNvCxnSpPr>
          <p:nvPr/>
        </p:nvCxnSpPr>
        <p:spPr>
          <a:xfrm flipH="1" flipV="1">
            <a:off x="6448771" y="1584968"/>
            <a:ext cx="8147" cy="1184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6452844" y="4235920"/>
            <a:ext cx="0" cy="8880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64" idx="2"/>
          </p:cNvCxnSpPr>
          <p:nvPr/>
        </p:nvCxnSpPr>
        <p:spPr>
          <a:xfrm flipV="1">
            <a:off x="6446057" y="1583010"/>
            <a:ext cx="1289849" cy="8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6443344" y="5110037"/>
            <a:ext cx="3501757" cy="27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921053" y="1578702"/>
            <a:ext cx="11025" cy="3536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8618436" y="1581055"/>
            <a:ext cx="1303422" cy="1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ál 63"/>
          <p:cNvSpPr/>
          <p:nvPr/>
        </p:nvSpPr>
        <p:spPr>
          <a:xfrm>
            <a:off x="7735906" y="1136960"/>
            <a:ext cx="882530" cy="8921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5" name="Přímá spojnice 64"/>
          <p:cNvCxnSpPr/>
          <p:nvPr/>
        </p:nvCxnSpPr>
        <p:spPr>
          <a:xfrm flipV="1">
            <a:off x="7782067" y="3491577"/>
            <a:ext cx="3511104" cy="185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flipV="1">
            <a:off x="3805261" y="3526094"/>
            <a:ext cx="1319717" cy="85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11287738" y="3481260"/>
            <a:ext cx="2720" cy="2734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>
            <a:stCxn id="78" idx="6"/>
          </p:cNvCxnSpPr>
          <p:nvPr/>
        </p:nvCxnSpPr>
        <p:spPr>
          <a:xfrm>
            <a:off x="6156857" y="6206670"/>
            <a:ext cx="5136314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3805261" y="6222926"/>
            <a:ext cx="883634" cy="72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ál 75"/>
          <p:cNvSpPr/>
          <p:nvPr/>
        </p:nvSpPr>
        <p:spPr>
          <a:xfrm>
            <a:off x="4692929" y="5760620"/>
            <a:ext cx="882530" cy="8921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Ovál 77"/>
          <p:cNvSpPr/>
          <p:nvPr/>
        </p:nvSpPr>
        <p:spPr>
          <a:xfrm>
            <a:off x="5274328" y="5760620"/>
            <a:ext cx="882530" cy="8921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9" name="Zaoblený obdélník 78"/>
          <p:cNvSpPr/>
          <p:nvPr/>
        </p:nvSpPr>
        <p:spPr>
          <a:xfrm>
            <a:off x="5191508" y="2834689"/>
            <a:ext cx="2553182" cy="1340643"/>
          </a:xfrm>
          <a:prstGeom prst="roundRect">
            <a:avLst>
              <a:gd name="adj" fmla="val 415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4924880" y="2384719"/>
            <a:ext cx="1127432" cy="340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Destička Ge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4818974" y="5343590"/>
            <a:ext cx="1233337" cy="340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proudu</a:t>
            </a:r>
            <a:endParaRPr lang="cs-CZ" dirty="0"/>
          </a:p>
        </p:txBody>
      </p:sp>
      <p:sp>
        <p:nvSpPr>
          <p:cNvPr id="82" name="TextovéPole 81"/>
          <p:cNvSpPr txBox="1"/>
          <p:nvPr/>
        </p:nvSpPr>
        <p:spPr>
          <a:xfrm>
            <a:off x="7658882" y="1581054"/>
            <a:ext cx="891101" cy="340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Voltmetr</a:t>
            </a:r>
            <a:endParaRPr lang="cs-CZ" dirty="0"/>
          </a:p>
        </p:txBody>
      </p:sp>
      <p:sp>
        <p:nvSpPr>
          <p:cNvPr id="86" name="Vývojový diagram: nebo 85"/>
          <p:cNvSpPr/>
          <p:nvPr/>
        </p:nvSpPr>
        <p:spPr>
          <a:xfrm>
            <a:off x="7788394" y="1513255"/>
            <a:ext cx="129343" cy="130895"/>
          </a:xfrm>
          <a:prstGeom prst="flowChar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7" name="Vývojový diagram: nebo 86"/>
          <p:cNvSpPr/>
          <p:nvPr/>
        </p:nvSpPr>
        <p:spPr>
          <a:xfrm>
            <a:off x="8454113" y="1515607"/>
            <a:ext cx="129343" cy="130895"/>
          </a:xfrm>
          <a:prstGeom prst="flowChar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8" name="Ovál 87"/>
          <p:cNvSpPr/>
          <p:nvPr/>
        </p:nvSpPr>
        <p:spPr>
          <a:xfrm>
            <a:off x="8463536" y="1527606"/>
            <a:ext cx="110496" cy="10689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0" name="Přímá spojnice 89"/>
          <p:cNvCxnSpPr>
            <a:stCxn id="88" idx="2"/>
            <a:endCxn id="88" idx="6"/>
          </p:cNvCxnSpPr>
          <p:nvPr/>
        </p:nvCxnSpPr>
        <p:spPr>
          <a:xfrm>
            <a:off x="8463536" y="1581055"/>
            <a:ext cx="1104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10035637" y="2063827"/>
            <a:ext cx="2156363" cy="59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Směr magnetického pole kolmo do nákresny</a:t>
            </a:r>
            <a:endParaRPr lang="cs-CZ" dirty="0"/>
          </a:p>
        </p:txBody>
      </p:sp>
      <p:sp>
        <p:nvSpPr>
          <p:cNvPr id="92" name="Vývojový diagram: sumační spojení 91"/>
          <p:cNvSpPr/>
          <p:nvPr/>
        </p:nvSpPr>
        <p:spPr>
          <a:xfrm>
            <a:off x="10794799" y="1789139"/>
            <a:ext cx="200945" cy="204967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3" name="Šipka dolů 92"/>
          <p:cNvSpPr/>
          <p:nvPr/>
        </p:nvSpPr>
        <p:spPr>
          <a:xfrm rot="10800000">
            <a:off x="3834354" y="4425117"/>
            <a:ext cx="61858" cy="5871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3991448" y="4566650"/>
            <a:ext cx="1238410" cy="340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Směr proudu</a:t>
            </a:r>
            <a:endParaRPr lang="cs-CZ" dirty="0"/>
          </a:p>
        </p:txBody>
      </p:sp>
      <p:cxnSp>
        <p:nvCxnSpPr>
          <p:cNvPr id="103" name="Přímá spojnice 102"/>
          <p:cNvCxnSpPr/>
          <p:nvPr/>
        </p:nvCxnSpPr>
        <p:spPr>
          <a:xfrm>
            <a:off x="3810150" y="3526094"/>
            <a:ext cx="8865" cy="26968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263343" y="321842"/>
            <a:ext cx="564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3. Hallův jev – experimentální uspořádání 1.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4855537" y="5704250"/>
            <a:ext cx="1216423" cy="9484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03230" y="1757845"/>
            <a:ext cx="4259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Sestavte obvod dle obrázku.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Pod vzorek vložte permanentní magnet.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Odečtěte napětí na voltmetru.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Obrácením magnetu změňte polaritu.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Odečtěte napětí na voltmetru.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19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1676140" y="1084326"/>
            <a:ext cx="10232574" cy="5341308"/>
            <a:chOff x="67882" y="91510"/>
            <a:chExt cx="12647736" cy="6601997"/>
          </a:xfrm>
        </p:grpSpPr>
        <p:sp>
          <p:nvSpPr>
            <p:cNvPr id="81" name="TextovéPole 80"/>
            <p:cNvSpPr txBox="1"/>
            <p:nvPr/>
          </p:nvSpPr>
          <p:spPr>
            <a:xfrm>
              <a:off x="1678792" y="5146069"/>
              <a:ext cx="1403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Zdroj proudu</a:t>
              </a:r>
              <a:endParaRPr lang="cs-CZ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4214608" y="3020208"/>
              <a:ext cx="101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Voltmetr</a:t>
              </a:r>
              <a:endParaRPr lang="cs-CZ" dirty="0"/>
            </a:p>
          </p:txBody>
        </p:sp>
        <p:sp>
          <p:nvSpPr>
            <p:cNvPr id="91" name="TextovéPole 90"/>
            <p:cNvSpPr txBox="1"/>
            <p:nvPr/>
          </p:nvSpPr>
          <p:spPr>
            <a:xfrm>
              <a:off x="67882" y="1978617"/>
              <a:ext cx="245313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Směr magnetického pole kolmo do nákresny</a:t>
              </a:r>
              <a:endParaRPr lang="cs-CZ" dirty="0"/>
            </a:p>
          </p:txBody>
        </p:sp>
        <p:sp>
          <p:nvSpPr>
            <p:cNvPr id="92" name="Vývojový diagram: sumační spojení 91"/>
            <p:cNvSpPr/>
            <p:nvPr/>
          </p:nvSpPr>
          <p:spPr>
            <a:xfrm>
              <a:off x="2445413" y="2623358"/>
              <a:ext cx="228600" cy="222422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4" name="TextovéPole 93"/>
            <p:cNvSpPr txBox="1"/>
            <p:nvPr/>
          </p:nvSpPr>
          <p:spPr>
            <a:xfrm rot="16200000">
              <a:off x="32233" y="4692470"/>
              <a:ext cx="140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Směr proudu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2138209" y="3737595"/>
              <a:ext cx="49365" cy="335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4289826" y="3733396"/>
              <a:ext cx="49365" cy="33585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087372" y="3277000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3087372" y="4466873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ývojový diagram: sumační spojení 11"/>
            <p:cNvSpPr/>
            <p:nvPr/>
          </p:nvSpPr>
          <p:spPr>
            <a:xfrm>
              <a:off x="3567564" y="3946303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ývojový diagram: sumační spojení 12"/>
            <p:cNvSpPr/>
            <p:nvPr/>
          </p:nvSpPr>
          <p:spPr>
            <a:xfrm>
              <a:off x="3289322" y="3946303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Vývojový diagram: sumační spojení 13"/>
            <p:cNvSpPr/>
            <p:nvPr/>
          </p:nvSpPr>
          <p:spPr>
            <a:xfrm>
              <a:off x="3567564" y="422937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ývojový diagram: sumační spojení 14"/>
            <p:cNvSpPr/>
            <p:nvPr/>
          </p:nvSpPr>
          <p:spPr>
            <a:xfrm>
              <a:off x="3289322" y="422937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Vývojový diagram: sumační spojení 15"/>
            <p:cNvSpPr/>
            <p:nvPr/>
          </p:nvSpPr>
          <p:spPr>
            <a:xfrm>
              <a:off x="4124049" y="394150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Vývojový diagram: sumační spojení 16"/>
            <p:cNvSpPr/>
            <p:nvPr/>
          </p:nvSpPr>
          <p:spPr>
            <a:xfrm>
              <a:off x="3845807" y="394150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Vývojový diagram: sumační spojení 17"/>
            <p:cNvSpPr/>
            <p:nvPr/>
          </p:nvSpPr>
          <p:spPr>
            <a:xfrm>
              <a:off x="4124049" y="422457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Vývojový diagram: sumační spojení 18"/>
            <p:cNvSpPr/>
            <p:nvPr/>
          </p:nvSpPr>
          <p:spPr>
            <a:xfrm>
              <a:off x="3845807" y="422457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Vývojový diagram: sumační spojení 19"/>
            <p:cNvSpPr/>
            <p:nvPr/>
          </p:nvSpPr>
          <p:spPr>
            <a:xfrm>
              <a:off x="3567564" y="3406542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Vývojový diagram: sumační spojení 20"/>
            <p:cNvSpPr/>
            <p:nvPr/>
          </p:nvSpPr>
          <p:spPr>
            <a:xfrm>
              <a:off x="3289322" y="3406542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Vývojový diagram: sumační spojení 21"/>
            <p:cNvSpPr/>
            <p:nvPr/>
          </p:nvSpPr>
          <p:spPr>
            <a:xfrm>
              <a:off x="3567564" y="368961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Vývojový diagram: sumační spojení 22"/>
            <p:cNvSpPr/>
            <p:nvPr/>
          </p:nvSpPr>
          <p:spPr>
            <a:xfrm>
              <a:off x="3289322" y="368961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Vývojový diagram: sumační spojení 23"/>
            <p:cNvSpPr/>
            <p:nvPr/>
          </p:nvSpPr>
          <p:spPr>
            <a:xfrm>
              <a:off x="4124049" y="340174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Vývojový diagram: sumační spojení 24"/>
            <p:cNvSpPr/>
            <p:nvPr/>
          </p:nvSpPr>
          <p:spPr>
            <a:xfrm>
              <a:off x="3845807" y="340174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6" name="Vývojový diagram: sumační spojení 25"/>
            <p:cNvSpPr/>
            <p:nvPr/>
          </p:nvSpPr>
          <p:spPr>
            <a:xfrm>
              <a:off x="4124049" y="368481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Vývojový diagram: sumační spojení 26"/>
            <p:cNvSpPr/>
            <p:nvPr/>
          </p:nvSpPr>
          <p:spPr>
            <a:xfrm>
              <a:off x="3845807" y="368481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Vývojový diagram: sumační spojení 27"/>
            <p:cNvSpPr/>
            <p:nvPr/>
          </p:nvSpPr>
          <p:spPr>
            <a:xfrm>
              <a:off x="2454595" y="3946303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Vývojový diagram: sumační spojení 28"/>
            <p:cNvSpPr/>
            <p:nvPr/>
          </p:nvSpPr>
          <p:spPr>
            <a:xfrm>
              <a:off x="2176353" y="3946303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Vývojový diagram: sumační spojení 29"/>
            <p:cNvSpPr/>
            <p:nvPr/>
          </p:nvSpPr>
          <p:spPr>
            <a:xfrm>
              <a:off x="2454595" y="422937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Vývojový diagram: sumační spojení 30"/>
            <p:cNvSpPr/>
            <p:nvPr/>
          </p:nvSpPr>
          <p:spPr>
            <a:xfrm>
              <a:off x="2176353" y="422937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Vývojový diagram: sumační spojení 31"/>
            <p:cNvSpPr/>
            <p:nvPr/>
          </p:nvSpPr>
          <p:spPr>
            <a:xfrm>
              <a:off x="3011080" y="394150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Vývojový diagram: sumační spojení 32"/>
            <p:cNvSpPr/>
            <p:nvPr/>
          </p:nvSpPr>
          <p:spPr>
            <a:xfrm>
              <a:off x="2732838" y="394150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Vývojový diagram: sumační spojení 33"/>
            <p:cNvSpPr/>
            <p:nvPr/>
          </p:nvSpPr>
          <p:spPr>
            <a:xfrm>
              <a:off x="3011080" y="422457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Vývojový diagram: sumační spojení 34"/>
            <p:cNvSpPr/>
            <p:nvPr/>
          </p:nvSpPr>
          <p:spPr>
            <a:xfrm>
              <a:off x="2732838" y="422457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Vývojový diagram: sumační spojení 35"/>
            <p:cNvSpPr/>
            <p:nvPr/>
          </p:nvSpPr>
          <p:spPr>
            <a:xfrm>
              <a:off x="2454595" y="3406542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Vývojový diagram: sumační spojení 36"/>
            <p:cNvSpPr/>
            <p:nvPr/>
          </p:nvSpPr>
          <p:spPr>
            <a:xfrm>
              <a:off x="2176353" y="3406542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Vývojový diagram: sumační spojení 37"/>
            <p:cNvSpPr/>
            <p:nvPr/>
          </p:nvSpPr>
          <p:spPr>
            <a:xfrm>
              <a:off x="2454595" y="368961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Vývojový diagram: sumační spojení 38"/>
            <p:cNvSpPr/>
            <p:nvPr/>
          </p:nvSpPr>
          <p:spPr>
            <a:xfrm>
              <a:off x="2176353" y="3689617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Vývojový diagram: sumační spojení 39"/>
            <p:cNvSpPr/>
            <p:nvPr/>
          </p:nvSpPr>
          <p:spPr>
            <a:xfrm>
              <a:off x="3011080" y="340174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Vývojový diagram: sumační spojení 40"/>
            <p:cNvSpPr/>
            <p:nvPr/>
          </p:nvSpPr>
          <p:spPr>
            <a:xfrm>
              <a:off x="2732838" y="3401745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Vývojový diagram: sumační spojení 41"/>
            <p:cNvSpPr/>
            <p:nvPr/>
          </p:nvSpPr>
          <p:spPr>
            <a:xfrm>
              <a:off x="3011080" y="368481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Vývojový diagram: sumační spojení 42"/>
            <p:cNvSpPr/>
            <p:nvPr/>
          </p:nvSpPr>
          <p:spPr>
            <a:xfrm>
              <a:off x="2732838" y="3684819"/>
              <a:ext cx="166048" cy="172724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5" name="Přímá spojnice 44"/>
            <p:cNvCxnSpPr>
              <a:stCxn id="10" idx="0"/>
            </p:cNvCxnSpPr>
            <p:nvPr/>
          </p:nvCxnSpPr>
          <p:spPr>
            <a:xfrm flipH="1" flipV="1">
              <a:off x="3225885" y="2607994"/>
              <a:ext cx="7340" cy="669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 flipV="1">
              <a:off x="3229859" y="4512979"/>
              <a:ext cx="0" cy="7483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endCxn id="64" idx="2"/>
            </p:cNvCxnSpPr>
            <p:nvPr/>
          </p:nvCxnSpPr>
          <p:spPr>
            <a:xfrm flipV="1">
              <a:off x="3219098" y="2600215"/>
              <a:ext cx="1078463" cy="7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 flipV="1">
              <a:off x="3222008" y="5249591"/>
              <a:ext cx="2893621" cy="23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flipH="1" flipV="1">
              <a:off x="6092134" y="2582870"/>
              <a:ext cx="12734" cy="2670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V="1">
              <a:off x="5025414" y="2573941"/>
              <a:ext cx="1073087" cy="89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ál 63"/>
            <p:cNvSpPr/>
            <p:nvPr/>
          </p:nvSpPr>
          <p:spPr>
            <a:xfrm>
              <a:off x="4297561" y="2224332"/>
              <a:ext cx="729264" cy="7517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65" name="Přímá spojnice 64"/>
            <p:cNvCxnSpPr/>
            <p:nvPr/>
          </p:nvCxnSpPr>
          <p:spPr>
            <a:xfrm flipV="1">
              <a:off x="4328241" y="3885727"/>
              <a:ext cx="2393421" cy="155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 flipV="1">
              <a:off x="1042071" y="3914815"/>
              <a:ext cx="1090527" cy="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 flipH="1" flipV="1">
              <a:off x="6721662" y="3885727"/>
              <a:ext cx="6500" cy="20469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78" idx="6"/>
              <a:endCxn id="199" idx="2"/>
            </p:cNvCxnSpPr>
            <p:nvPr/>
          </p:nvCxnSpPr>
          <p:spPr>
            <a:xfrm>
              <a:off x="2996640" y="5923952"/>
              <a:ext cx="1048753" cy="5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/>
            <p:nvPr/>
          </p:nvCxnSpPr>
          <p:spPr>
            <a:xfrm>
              <a:off x="1053436" y="5937651"/>
              <a:ext cx="730176" cy="60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ál 75"/>
            <p:cNvSpPr/>
            <p:nvPr/>
          </p:nvSpPr>
          <p:spPr>
            <a:xfrm>
              <a:off x="1786946" y="5548069"/>
              <a:ext cx="729264" cy="7517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8" name="Ovál 77"/>
            <p:cNvSpPr/>
            <p:nvPr/>
          </p:nvSpPr>
          <p:spPr>
            <a:xfrm>
              <a:off x="2267376" y="5548069"/>
              <a:ext cx="729264" cy="7517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9" name="Zaoblený obdélník 78"/>
            <p:cNvSpPr/>
            <p:nvPr/>
          </p:nvSpPr>
          <p:spPr>
            <a:xfrm>
              <a:off x="2187574" y="3332173"/>
              <a:ext cx="2109781" cy="1129750"/>
            </a:xfrm>
            <a:prstGeom prst="roundRect">
              <a:avLst>
                <a:gd name="adj" fmla="val 404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6" name="Vývojový diagram: nebo 85"/>
            <p:cNvSpPr/>
            <p:nvPr/>
          </p:nvSpPr>
          <p:spPr>
            <a:xfrm>
              <a:off x="4325193" y="2527718"/>
              <a:ext cx="106881" cy="110304"/>
            </a:xfrm>
            <a:prstGeom prst="flowChar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51" name="Skupina 50"/>
            <p:cNvGrpSpPr/>
            <p:nvPr/>
          </p:nvGrpSpPr>
          <p:grpSpPr>
            <a:xfrm>
              <a:off x="4864063" y="2518789"/>
              <a:ext cx="106985" cy="110304"/>
              <a:chOff x="8191642" y="2580205"/>
              <a:chExt cx="106985" cy="110304"/>
            </a:xfrm>
          </p:grpSpPr>
          <p:sp>
            <p:nvSpPr>
              <p:cNvPr id="87" name="Vývojový diagram: nebo 86"/>
              <p:cNvSpPr/>
              <p:nvPr/>
            </p:nvSpPr>
            <p:spPr>
              <a:xfrm>
                <a:off x="8191746" y="2580205"/>
                <a:ext cx="106881" cy="110304"/>
              </a:xfrm>
              <a:prstGeom prst="flowChartOr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8" name="Ovál 87"/>
              <p:cNvSpPr/>
              <p:nvPr/>
            </p:nvSpPr>
            <p:spPr>
              <a:xfrm>
                <a:off x="8207423" y="2594595"/>
                <a:ext cx="75526" cy="815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>
                <a:off x="8191642" y="2635357"/>
                <a:ext cx="913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Šipka dolů 92"/>
            <p:cNvSpPr/>
            <p:nvPr/>
          </p:nvSpPr>
          <p:spPr>
            <a:xfrm rot="10800000">
              <a:off x="1140618" y="4766591"/>
              <a:ext cx="51115" cy="49477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03" name="Přímá spojnice 102"/>
            <p:cNvCxnSpPr/>
            <p:nvPr/>
          </p:nvCxnSpPr>
          <p:spPr>
            <a:xfrm>
              <a:off x="1046111" y="3914815"/>
              <a:ext cx="6392" cy="2022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bdélník 54"/>
            <p:cNvSpPr/>
            <p:nvPr/>
          </p:nvSpPr>
          <p:spPr>
            <a:xfrm>
              <a:off x="3011388" y="750998"/>
              <a:ext cx="2117616" cy="106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4" name="Obdélník 83"/>
            <p:cNvSpPr/>
            <p:nvPr/>
          </p:nvSpPr>
          <p:spPr>
            <a:xfrm>
              <a:off x="2944962" y="728207"/>
              <a:ext cx="66426" cy="1522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5" name="Obdélník 84"/>
            <p:cNvSpPr/>
            <p:nvPr/>
          </p:nvSpPr>
          <p:spPr>
            <a:xfrm>
              <a:off x="5145975" y="728207"/>
              <a:ext cx="56759" cy="14082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89" name="Přímá spojnice 88"/>
            <p:cNvCxnSpPr/>
            <p:nvPr/>
          </p:nvCxnSpPr>
          <p:spPr>
            <a:xfrm flipV="1">
              <a:off x="1939927" y="799989"/>
              <a:ext cx="1071681" cy="11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/>
            <p:cNvCxnSpPr/>
            <p:nvPr/>
          </p:nvCxnSpPr>
          <p:spPr>
            <a:xfrm>
              <a:off x="5195430" y="794742"/>
              <a:ext cx="1112883" cy="1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bdélník 95"/>
            <p:cNvSpPr/>
            <p:nvPr/>
          </p:nvSpPr>
          <p:spPr>
            <a:xfrm>
              <a:off x="3952255" y="771334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2716626" y="1044439"/>
              <a:ext cx="2791215" cy="31989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7" name="Obdélník 96"/>
            <p:cNvSpPr/>
            <p:nvPr/>
          </p:nvSpPr>
          <p:spPr>
            <a:xfrm>
              <a:off x="2716626" y="1389680"/>
              <a:ext cx="2791215" cy="31989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8" name="TextovéPole 97"/>
            <p:cNvSpPr txBox="1"/>
            <p:nvPr/>
          </p:nvSpPr>
          <p:spPr>
            <a:xfrm>
              <a:off x="2978175" y="324093"/>
              <a:ext cx="1282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Destička Ge</a:t>
              </a:r>
              <a:endParaRPr lang="cs-CZ" dirty="0"/>
            </a:p>
          </p:txBody>
        </p:sp>
        <p:sp>
          <p:nvSpPr>
            <p:cNvPr id="99" name="TextovéPole 98"/>
            <p:cNvSpPr txBox="1"/>
            <p:nvPr/>
          </p:nvSpPr>
          <p:spPr>
            <a:xfrm>
              <a:off x="4494753" y="4092717"/>
              <a:ext cx="1282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Destička Ge</a:t>
              </a:r>
              <a:endParaRPr lang="cs-CZ" dirty="0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2426328" y="443934"/>
              <a:ext cx="403154" cy="590124"/>
            </a:xfrm>
            <a:custGeom>
              <a:avLst/>
              <a:gdLst>
                <a:gd name="connsiteX0" fmla="*/ 403154 w 403154"/>
                <a:gd name="connsiteY0" fmla="*/ 590124 h 590124"/>
                <a:gd name="connsiteX1" fmla="*/ 394390 w 403154"/>
                <a:gd name="connsiteY1" fmla="*/ 435289 h 590124"/>
                <a:gd name="connsiteX2" fmla="*/ 359333 w 403154"/>
                <a:gd name="connsiteY2" fmla="*/ 283376 h 590124"/>
                <a:gd name="connsiteX3" fmla="*/ 271691 w 403154"/>
                <a:gd name="connsiteY3" fmla="*/ 143149 h 590124"/>
                <a:gd name="connsiteX4" fmla="*/ 105170 w 403154"/>
                <a:gd name="connsiteY4" fmla="*/ 29214 h 590124"/>
                <a:gd name="connsiteX5" fmla="*/ 0 w 403154"/>
                <a:gd name="connsiteY5" fmla="*/ 0 h 5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154" h="590124">
                  <a:moveTo>
                    <a:pt x="403154" y="590124"/>
                  </a:moveTo>
                  <a:cubicBezTo>
                    <a:pt x="402423" y="538269"/>
                    <a:pt x="401693" y="486414"/>
                    <a:pt x="394390" y="435289"/>
                  </a:cubicBezTo>
                  <a:cubicBezTo>
                    <a:pt x="387086" y="384164"/>
                    <a:pt x="379783" y="332066"/>
                    <a:pt x="359333" y="283376"/>
                  </a:cubicBezTo>
                  <a:cubicBezTo>
                    <a:pt x="338883" y="234686"/>
                    <a:pt x="314051" y="185509"/>
                    <a:pt x="271691" y="143149"/>
                  </a:cubicBezTo>
                  <a:cubicBezTo>
                    <a:pt x="229330" y="100789"/>
                    <a:pt x="150452" y="53072"/>
                    <a:pt x="105170" y="29214"/>
                  </a:cubicBezTo>
                  <a:cubicBezTo>
                    <a:pt x="59888" y="5356"/>
                    <a:pt x="29944" y="2678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Volný tvar 62"/>
            <p:cNvSpPr/>
            <p:nvPr/>
          </p:nvSpPr>
          <p:spPr>
            <a:xfrm>
              <a:off x="2820793" y="122478"/>
              <a:ext cx="278829" cy="914400"/>
            </a:xfrm>
            <a:custGeom>
              <a:avLst/>
              <a:gdLst>
                <a:gd name="connsiteX0" fmla="*/ 274613 w 278829"/>
                <a:gd name="connsiteY0" fmla="*/ 914400 h 914400"/>
                <a:gd name="connsiteX1" fmla="*/ 274613 w 278829"/>
                <a:gd name="connsiteY1" fmla="*/ 648552 h 914400"/>
                <a:gd name="connsiteX2" fmla="*/ 230791 w 278829"/>
                <a:gd name="connsiteY2" fmla="*/ 429447 h 914400"/>
                <a:gd name="connsiteX3" fmla="*/ 122699 w 278829"/>
                <a:gd name="connsiteY3" fmla="*/ 172363 h 914400"/>
                <a:gd name="connsiteX4" fmla="*/ 0 w 278829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29" h="914400">
                  <a:moveTo>
                    <a:pt x="274613" y="914400"/>
                  </a:moveTo>
                  <a:cubicBezTo>
                    <a:pt x="278265" y="821888"/>
                    <a:pt x="281917" y="729377"/>
                    <a:pt x="274613" y="648552"/>
                  </a:cubicBezTo>
                  <a:cubicBezTo>
                    <a:pt x="267309" y="567726"/>
                    <a:pt x="256110" y="508812"/>
                    <a:pt x="230791" y="429447"/>
                  </a:cubicBezTo>
                  <a:cubicBezTo>
                    <a:pt x="205472" y="350082"/>
                    <a:pt x="161164" y="243937"/>
                    <a:pt x="122699" y="172363"/>
                  </a:cubicBezTo>
                  <a:cubicBezTo>
                    <a:pt x="84234" y="100788"/>
                    <a:pt x="42117" y="50394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3342604" y="195210"/>
              <a:ext cx="54553" cy="853050"/>
            </a:xfrm>
            <a:custGeom>
              <a:avLst/>
              <a:gdLst>
                <a:gd name="connsiteX0" fmla="*/ 52586 w 54553"/>
                <a:gd name="connsiteY0" fmla="*/ 853050 h 853050"/>
                <a:gd name="connsiteX1" fmla="*/ 52586 w 54553"/>
                <a:gd name="connsiteY1" fmla="*/ 517089 h 853050"/>
                <a:gd name="connsiteX2" fmla="*/ 32136 w 54553"/>
                <a:gd name="connsiteY2" fmla="*/ 213262 h 853050"/>
                <a:gd name="connsiteX3" fmla="*/ 0 w 54553"/>
                <a:gd name="connsiteY3" fmla="*/ 0 h 8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53" h="853050">
                  <a:moveTo>
                    <a:pt x="52586" y="853050"/>
                  </a:moveTo>
                  <a:cubicBezTo>
                    <a:pt x="54290" y="738385"/>
                    <a:pt x="55994" y="623720"/>
                    <a:pt x="52586" y="517089"/>
                  </a:cubicBezTo>
                  <a:cubicBezTo>
                    <a:pt x="49178" y="410458"/>
                    <a:pt x="40900" y="299443"/>
                    <a:pt x="32136" y="213262"/>
                  </a:cubicBezTo>
                  <a:cubicBezTo>
                    <a:pt x="23372" y="127080"/>
                    <a:pt x="11686" y="63540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3654368" y="91510"/>
              <a:ext cx="47278" cy="952070"/>
            </a:xfrm>
            <a:custGeom>
              <a:avLst/>
              <a:gdLst>
                <a:gd name="connsiteX0" fmla="*/ 45030 w 47278"/>
                <a:gd name="connsiteY0" fmla="*/ 952070 h 952070"/>
                <a:gd name="connsiteX1" fmla="*/ 45030 w 47278"/>
                <a:gd name="connsiteY1" fmla="*/ 543073 h 952070"/>
                <a:gd name="connsiteX2" fmla="*/ 21659 w 47278"/>
                <a:gd name="connsiteY2" fmla="*/ 174976 h 952070"/>
                <a:gd name="connsiteX3" fmla="*/ 1209 w 47278"/>
                <a:gd name="connsiteY3" fmla="*/ 17220 h 952070"/>
                <a:gd name="connsiteX4" fmla="*/ 4130 w 47278"/>
                <a:gd name="connsiteY4" fmla="*/ 11377 h 9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8" h="952070">
                  <a:moveTo>
                    <a:pt x="45030" y="952070"/>
                  </a:moveTo>
                  <a:cubicBezTo>
                    <a:pt x="46977" y="812329"/>
                    <a:pt x="48925" y="672589"/>
                    <a:pt x="45030" y="543073"/>
                  </a:cubicBezTo>
                  <a:cubicBezTo>
                    <a:pt x="41135" y="413557"/>
                    <a:pt x="28962" y="262618"/>
                    <a:pt x="21659" y="174976"/>
                  </a:cubicBezTo>
                  <a:cubicBezTo>
                    <a:pt x="14356" y="87334"/>
                    <a:pt x="4130" y="44486"/>
                    <a:pt x="1209" y="17220"/>
                  </a:cubicBezTo>
                  <a:cubicBezTo>
                    <a:pt x="-1712" y="-10046"/>
                    <a:pt x="1209" y="665"/>
                    <a:pt x="4130" y="11377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Volný tvar 70"/>
            <p:cNvSpPr/>
            <p:nvPr/>
          </p:nvSpPr>
          <p:spPr>
            <a:xfrm>
              <a:off x="4003963" y="131242"/>
              <a:ext cx="2921" cy="905636"/>
            </a:xfrm>
            <a:custGeom>
              <a:avLst/>
              <a:gdLst>
                <a:gd name="connsiteX0" fmla="*/ 0 w 2921"/>
                <a:gd name="connsiteY0" fmla="*/ 905636 h 905636"/>
                <a:gd name="connsiteX1" fmla="*/ 2921 w 2921"/>
                <a:gd name="connsiteY1" fmla="*/ 0 h 9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1" h="905636">
                  <a:moveTo>
                    <a:pt x="0" y="905636"/>
                  </a:moveTo>
                  <a:cubicBezTo>
                    <a:pt x="974" y="603757"/>
                    <a:pt x="1947" y="301878"/>
                    <a:pt x="2921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282732" y="130110"/>
              <a:ext cx="30900" cy="912611"/>
            </a:xfrm>
            <a:custGeom>
              <a:avLst/>
              <a:gdLst>
                <a:gd name="connsiteX0" fmla="*/ 1686 w 30900"/>
                <a:gd name="connsiteY0" fmla="*/ 912611 h 912611"/>
                <a:gd name="connsiteX1" fmla="*/ 1686 w 30900"/>
                <a:gd name="connsiteY1" fmla="*/ 404286 h 912611"/>
                <a:gd name="connsiteX2" fmla="*/ 19214 w 30900"/>
                <a:gd name="connsiteY2" fmla="*/ 50796 h 912611"/>
                <a:gd name="connsiteX3" fmla="*/ 30900 w 30900"/>
                <a:gd name="connsiteY3" fmla="*/ 9897 h 91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0" h="912611">
                  <a:moveTo>
                    <a:pt x="1686" y="912611"/>
                  </a:moveTo>
                  <a:cubicBezTo>
                    <a:pt x="225" y="730266"/>
                    <a:pt x="-1235" y="547922"/>
                    <a:pt x="1686" y="404286"/>
                  </a:cubicBezTo>
                  <a:cubicBezTo>
                    <a:pt x="4607" y="260650"/>
                    <a:pt x="14345" y="116527"/>
                    <a:pt x="19214" y="50796"/>
                  </a:cubicBezTo>
                  <a:cubicBezTo>
                    <a:pt x="24083" y="-14935"/>
                    <a:pt x="27491" y="-2519"/>
                    <a:pt x="30900" y="9897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2" name="Volný tvar 101"/>
            <p:cNvSpPr/>
            <p:nvPr/>
          </p:nvSpPr>
          <p:spPr>
            <a:xfrm flipH="1">
              <a:off x="4561630" y="103643"/>
              <a:ext cx="45719" cy="952070"/>
            </a:xfrm>
            <a:custGeom>
              <a:avLst/>
              <a:gdLst>
                <a:gd name="connsiteX0" fmla="*/ 45030 w 47278"/>
                <a:gd name="connsiteY0" fmla="*/ 952070 h 952070"/>
                <a:gd name="connsiteX1" fmla="*/ 45030 w 47278"/>
                <a:gd name="connsiteY1" fmla="*/ 543073 h 952070"/>
                <a:gd name="connsiteX2" fmla="*/ 21659 w 47278"/>
                <a:gd name="connsiteY2" fmla="*/ 174976 h 952070"/>
                <a:gd name="connsiteX3" fmla="*/ 1209 w 47278"/>
                <a:gd name="connsiteY3" fmla="*/ 17220 h 952070"/>
                <a:gd name="connsiteX4" fmla="*/ 4130 w 47278"/>
                <a:gd name="connsiteY4" fmla="*/ 11377 h 9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78" h="952070">
                  <a:moveTo>
                    <a:pt x="45030" y="952070"/>
                  </a:moveTo>
                  <a:cubicBezTo>
                    <a:pt x="46977" y="812329"/>
                    <a:pt x="48925" y="672589"/>
                    <a:pt x="45030" y="543073"/>
                  </a:cubicBezTo>
                  <a:cubicBezTo>
                    <a:pt x="41135" y="413557"/>
                    <a:pt x="28962" y="262618"/>
                    <a:pt x="21659" y="174976"/>
                  </a:cubicBezTo>
                  <a:cubicBezTo>
                    <a:pt x="14356" y="87334"/>
                    <a:pt x="4130" y="44486"/>
                    <a:pt x="1209" y="17220"/>
                  </a:cubicBezTo>
                  <a:cubicBezTo>
                    <a:pt x="-1712" y="-10046"/>
                    <a:pt x="1209" y="665"/>
                    <a:pt x="4130" y="11377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Volný tvar 103"/>
            <p:cNvSpPr/>
            <p:nvPr/>
          </p:nvSpPr>
          <p:spPr>
            <a:xfrm flipH="1">
              <a:off x="4844254" y="190530"/>
              <a:ext cx="46804" cy="853050"/>
            </a:xfrm>
            <a:custGeom>
              <a:avLst/>
              <a:gdLst>
                <a:gd name="connsiteX0" fmla="*/ 52586 w 54553"/>
                <a:gd name="connsiteY0" fmla="*/ 853050 h 853050"/>
                <a:gd name="connsiteX1" fmla="*/ 52586 w 54553"/>
                <a:gd name="connsiteY1" fmla="*/ 517089 h 853050"/>
                <a:gd name="connsiteX2" fmla="*/ 32136 w 54553"/>
                <a:gd name="connsiteY2" fmla="*/ 213262 h 853050"/>
                <a:gd name="connsiteX3" fmla="*/ 0 w 54553"/>
                <a:gd name="connsiteY3" fmla="*/ 0 h 8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53" h="853050">
                  <a:moveTo>
                    <a:pt x="52586" y="853050"/>
                  </a:moveTo>
                  <a:cubicBezTo>
                    <a:pt x="54290" y="738385"/>
                    <a:pt x="55994" y="623720"/>
                    <a:pt x="52586" y="517089"/>
                  </a:cubicBezTo>
                  <a:cubicBezTo>
                    <a:pt x="49178" y="410458"/>
                    <a:pt x="40900" y="299443"/>
                    <a:pt x="32136" y="213262"/>
                  </a:cubicBezTo>
                  <a:cubicBezTo>
                    <a:pt x="23372" y="127080"/>
                    <a:pt x="11686" y="63540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5" name="Volný tvar 104"/>
            <p:cNvSpPr/>
            <p:nvPr/>
          </p:nvSpPr>
          <p:spPr>
            <a:xfrm flipH="1">
              <a:off x="5134176" y="140370"/>
              <a:ext cx="231733" cy="914400"/>
            </a:xfrm>
            <a:custGeom>
              <a:avLst/>
              <a:gdLst>
                <a:gd name="connsiteX0" fmla="*/ 274613 w 278829"/>
                <a:gd name="connsiteY0" fmla="*/ 914400 h 914400"/>
                <a:gd name="connsiteX1" fmla="*/ 274613 w 278829"/>
                <a:gd name="connsiteY1" fmla="*/ 648552 h 914400"/>
                <a:gd name="connsiteX2" fmla="*/ 230791 w 278829"/>
                <a:gd name="connsiteY2" fmla="*/ 429447 h 914400"/>
                <a:gd name="connsiteX3" fmla="*/ 122699 w 278829"/>
                <a:gd name="connsiteY3" fmla="*/ 172363 h 914400"/>
                <a:gd name="connsiteX4" fmla="*/ 0 w 278829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29" h="914400">
                  <a:moveTo>
                    <a:pt x="274613" y="914400"/>
                  </a:moveTo>
                  <a:cubicBezTo>
                    <a:pt x="278265" y="821888"/>
                    <a:pt x="281917" y="729377"/>
                    <a:pt x="274613" y="648552"/>
                  </a:cubicBezTo>
                  <a:cubicBezTo>
                    <a:pt x="267309" y="567726"/>
                    <a:pt x="256110" y="508812"/>
                    <a:pt x="230791" y="429447"/>
                  </a:cubicBezTo>
                  <a:cubicBezTo>
                    <a:pt x="205472" y="350082"/>
                    <a:pt x="161164" y="243937"/>
                    <a:pt x="122699" y="172363"/>
                  </a:cubicBezTo>
                  <a:cubicBezTo>
                    <a:pt x="84234" y="100788"/>
                    <a:pt x="42117" y="50394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6" name="Volný tvar 105"/>
            <p:cNvSpPr/>
            <p:nvPr/>
          </p:nvSpPr>
          <p:spPr>
            <a:xfrm flipH="1">
              <a:off x="5424612" y="443041"/>
              <a:ext cx="245594" cy="590124"/>
            </a:xfrm>
            <a:custGeom>
              <a:avLst/>
              <a:gdLst>
                <a:gd name="connsiteX0" fmla="*/ 403154 w 403154"/>
                <a:gd name="connsiteY0" fmla="*/ 590124 h 590124"/>
                <a:gd name="connsiteX1" fmla="*/ 394390 w 403154"/>
                <a:gd name="connsiteY1" fmla="*/ 435289 h 590124"/>
                <a:gd name="connsiteX2" fmla="*/ 359333 w 403154"/>
                <a:gd name="connsiteY2" fmla="*/ 283376 h 590124"/>
                <a:gd name="connsiteX3" fmla="*/ 271691 w 403154"/>
                <a:gd name="connsiteY3" fmla="*/ 143149 h 590124"/>
                <a:gd name="connsiteX4" fmla="*/ 105170 w 403154"/>
                <a:gd name="connsiteY4" fmla="*/ 29214 h 590124"/>
                <a:gd name="connsiteX5" fmla="*/ 0 w 403154"/>
                <a:gd name="connsiteY5" fmla="*/ 0 h 59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154" h="590124">
                  <a:moveTo>
                    <a:pt x="403154" y="590124"/>
                  </a:moveTo>
                  <a:cubicBezTo>
                    <a:pt x="402423" y="538269"/>
                    <a:pt x="401693" y="486414"/>
                    <a:pt x="394390" y="435289"/>
                  </a:cubicBezTo>
                  <a:cubicBezTo>
                    <a:pt x="387086" y="384164"/>
                    <a:pt x="379783" y="332066"/>
                    <a:pt x="359333" y="283376"/>
                  </a:cubicBezTo>
                  <a:cubicBezTo>
                    <a:pt x="338883" y="234686"/>
                    <a:pt x="314051" y="185509"/>
                    <a:pt x="271691" y="143149"/>
                  </a:cubicBezTo>
                  <a:cubicBezTo>
                    <a:pt x="229330" y="100789"/>
                    <a:pt x="150452" y="53072"/>
                    <a:pt x="105170" y="29214"/>
                  </a:cubicBezTo>
                  <a:cubicBezTo>
                    <a:pt x="59888" y="5356"/>
                    <a:pt x="29944" y="2678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0" name="TextovéPole 99"/>
            <p:cNvSpPr txBox="1"/>
            <p:nvPr/>
          </p:nvSpPr>
          <p:spPr>
            <a:xfrm>
              <a:off x="3725600" y="1020098"/>
              <a:ext cx="90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magnet</a:t>
              </a:r>
              <a:endParaRPr lang="cs-CZ" dirty="0"/>
            </a:p>
          </p:txBody>
        </p:sp>
        <p:sp>
          <p:nvSpPr>
            <p:cNvPr id="108" name="Zaoblený obdélník 107"/>
            <p:cNvSpPr/>
            <p:nvPr/>
          </p:nvSpPr>
          <p:spPr>
            <a:xfrm>
              <a:off x="8728252" y="1817908"/>
              <a:ext cx="2109781" cy="1129750"/>
            </a:xfrm>
            <a:prstGeom prst="roundRect">
              <a:avLst>
                <a:gd name="adj" fmla="val 55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09" name="Přímá spojnice 108"/>
            <p:cNvCxnSpPr/>
            <p:nvPr/>
          </p:nvCxnSpPr>
          <p:spPr>
            <a:xfrm flipV="1">
              <a:off x="7631067" y="2375585"/>
              <a:ext cx="1090527" cy="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/>
            <p:cNvCxnSpPr/>
            <p:nvPr/>
          </p:nvCxnSpPr>
          <p:spPr>
            <a:xfrm flipV="1">
              <a:off x="10838033" y="2382783"/>
              <a:ext cx="1090527" cy="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bdélník 111"/>
            <p:cNvSpPr/>
            <p:nvPr/>
          </p:nvSpPr>
          <p:spPr>
            <a:xfrm>
              <a:off x="8695540" y="2207659"/>
              <a:ext cx="49365" cy="335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3" name="Obdélník 112"/>
            <p:cNvSpPr/>
            <p:nvPr/>
          </p:nvSpPr>
          <p:spPr>
            <a:xfrm>
              <a:off x="10844556" y="2214857"/>
              <a:ext cx="49365" cy="33585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4" name="Obdélník 113"/>
            <p:cNvSpPr/>
            <p:nvPr/>
          </p:nvSpPr>
          <p:spPr>
            <a:xfrm>
              <a:off x="9629629" y="1750001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5" name="Obdélník 114"/>
            <p:cNvSpPr/>
            <p:nvPr/>
          </p:nvSpPr>
          <p:spPr>
            <a:xfrm>
              <a:off x="9637289" y="2957529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6" name="Zaoblený obdélník 115"/>
            <p:cNvSpPr/>
            <p:nvPr/>
          </p:nvSpPr>
          <p:spPr>
            <a:xfrm>
              <a:off x="8778082" y="4165371"/>
              <a:ext cx="2109781" cy="1129750"/>
            </a:xfrm>
            <a:prstGeom prst="roundRect">
              <a:avLst>
                <a:gd name="adj" fmla="val 330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17" name="Přímá spojnice 116"/>
            <p:cNvCxnSpPr/>
            <p:nvPr/>
          </p:nvCxnSpPr>
          <p:spPr>
            <a:xfrm flipV="1">
              <a:off x="7680897" y="4723048"/>
              <a:ext cx="1090527" cy="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 flipV="1">
              <a:off x="10887863" y="4730246"/>
              <a:ext cx="1090527" cy="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bdélník 118"/>
            <p:cNvSpPr/>
            <p:nvPr/>
          </p:nvSpPr>
          <p:spPr>
            <a:xfrm>
              <a:off x="8745370" y="4555122"/>
              <a:ext cx="49365" cy="3358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0" name="Obdélník 119"/>
            <p:cNvSpPr/>
            <p:nvPr/>
          </p:nvSpPr>
          <p:spPr>
            <a:xfrm>
              <a:off x="10894386" y="4562320"/>
              <a:ext cx="49365" cy="33585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1" name="Obdélník 120"/>
            <p:cNvSpPr/>
            <p:nvPr/>
          </p:nvSpPr>
          <p:spPr>
            <a:xfrm>
              <a:off x="9679459" y="4097464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2" name="Obdélník 121"/>
            <p:cNvSpPr/>
            <p:nvPr/>
          </p:nvSpPr>
          <p:spPr>
            <a:xfrm>
              <a:off x="9687119" y="5304992"/>
              <a:ext cx="291705" cy="623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6" name="Vývojový diagram: sumační spojení 125"/>
            <p:cNvSpPr/>
            <p:nvPr/>
          </p:nvSpPr>
          <p:spPr>
            <a:xfrm>
              <a:off x="10027165" y="1896245"/>
              <a:ext cx="228600" cy="222422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7" name="Vývojový diagram: sumační spojení 126"/>
            <p:cNvSpPr/>
            <p:nvPr/>
          </p:nvSpPr>
          <p:spPr>
            <a:xfrm>
              <a:off x="9408689" y="5029446"/>
              <a:ext cx="228600" cy="222422"/>
            </a:xfrm>
            <a:prstGeom prst="flowChartSummingJuncti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7631062" y="3318147"/>
              <a:ext cx="5084556" cy="45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Trajektorie nositelů kladného el. náboje</a:t>
              </a:r>
              <a:endParaRPr lang="cs-CZ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6907850" y="5632568"/>
              <a:ext cx="5412589" cy="45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Trajektorie nositelů </a:t>
              </a:r>
              <a:r>
                <a:rPr lang="cs-CZ" dirty="0" smtClean="0"/>
                <a:t>záporného </a:t>
              </a:r>
              <a:r>
                <a:rPr lang="cs-CZ" dirty="0"/>
                <a:t>el. náboje</a:t>
              </a:r>
            </a:p>
          </p:txBody>
        </p:sp>
        <p:sp>
          <p:nvSpPr>
            <p:cNvPr id="130" name="Vývojový diagram: nebo 129"/>
            <p:cNvSpPr/>
            <p:nvPr/>
          </p:nvSpPr>
          <p:spPr>
            <a:xfrm>
              <a:off x="9726090" y="1579610"/>
              <a:ext cx="106881" cy="110304"/>
            </a:xfrm>
            <a:prstGeom prst="flowChar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31" name="Skupina 130"/>
            <p:cNvGrpSpPr/>
            <p:nvPr/>
          </p:nvGrpSpPr>
          <p:grpSpPr>
            <a:xfrm>
              <a:off x="9771818" y="3899293"/>
              <a:ext cx="106985" cy="110304"/>
              <a:chOff x="8191642" y="2580205"/>
              <a:chExt cx="106985" cy="110304"/>
            </a:xfrm>
          </p:grpSpPr>
          <p:sp>
            <p:nvSpPr>
              <p:cNvPr id="132" name="Vývojový diagram: nebo 131"/>
              <p:cNvSpPr/>
              <p:nvPr/>
            </p:nvSpPr>
            <p:spPr>
              <a:xfrm>
                <a:off x="8191746" y="2580205"/>
                <a:ext cx="106881" cy="110304"/>
              </a:xfrm>
              <a:prstGeom prst="flowChartOr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33" name="Ovál 132"/>
              <p:cNvSpPr/>
              <p:nvPr/>
            </p:nvSpPr>
            <p:spPr>
              <a:xfrm>
                <a:off x="8207423" y="2594595"/>
                <a:ext cx="75526" cy="815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34" name="Přímá spojnice 133"/>
              <p:cNvCxnSpPr/>
              <p:nvPr/>
            </p:nvCxnSpPr>
            <p:spPr>
              <a:xfrm>
                <a:off x="8191642" y="2635357"/>
                <a:ext cx="913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Šipka dolů 134"/>
            <p:cNvSpPr/>
            <p:nvPr/>
          </p:nvSpPr>
          <p:spPr>
            <a:xfrm rot="16200000">
              <a:off x="7860179" y="2013381"/>
              <a:ext cx="63993" cy="51077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6" name="Šipka dolů 135"/>
            <p:cNvSpPr/>
            <p:nvPr/>
          </p:nvSpPr>
          <p:spPr>
            <a:xfrm rot="16200000">
              <a:off x="7955452" y="4371501"/>
              <a:ext cx="63993" cy="51077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6855188" y="2362267"/>
              <a:ext cx="140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Směr proudu</a:t>
              </a:r>
              <a:endParaRPr lang="cs-CZ" dirty="0"/>
            </a:p>
          </p:txBody>
        </p:sp>
        <p:sp>
          <p:nvSpPr>
            <p:cNvPr id="138" name="TextovéPole 137"/>
            <p:cNvSpPr txBox="1"/>
            <p:nvPr/>
          </p:nvSpPr>
          <p:spPr>
            <a:xfrm>
              <a:off x="6920314" y="4685498"/>
              <a:ext cx="140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Směr proudu</a:t>
              </a:r>
              <a:endParaRPr lang="cs-CZ" dirty="0"/>
            </a:p>
          </p:txBody>
        </p:sp>
        <p:sp>
          <p:nvSpPr>
            <p:cNvPr id="139" name="Čárový bublinový popisek 3 138"/>
            <p:cNvSpPr/>
            <p:nvPr/>
          </p:nvSpPr>
          <p:spPr>
            <a:xfrm flipH="1">
              <a:off x="7022057" y="5631128"/>
              <a:ext cx="4681853" cy="435157"/>
            </a:xfrm>
            <a:prstGeom prst="borderCallout3">
              <a:avLst>
                <a:gd name="adj1" fmla="val -206292"/>
                <a:gd name="adj2" fmla="val 36723"/>
                <a:gd name="adj3" fmla="val -29576"/>
                <a:gd name="adj4" fmla="val 13843"/>
                <a:gd name="adj5" fmla="val -28869"/>
                <a:gd name="adj6" fmla="val -5796"/>
                <a:gd name="adj7" fmla="val 52555"/>
                <a:gd name="adj8" fmla="val -34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0" name="Čárový bublinový popisek 3 139"/>
            <p:cNvSpPr/>
            <p:nvPr/>
          </p:nvSpPr>
          <p:spPr>
            <a:xfrm>
              <a:off x="7720799" y="3291547"/>
              <a:ext cx="4622512" cy="459255"/>
            </a:xfrm>
            <a:prstGeom prst="borderCallout3">
              <a:avLst>
                <a:gd name="adj1" fmla="val 50968"/>
                <a:gd name="adj2" fmla="val -3379"/>
                <a:gd name="adj3" fmla="val -55753"/>
                <a:gd name="adj4" fmla="val -7687"/>
                <a:gd name="adj5" fmla="val -61087"/>
                <a:gd name="adj6" fmla="val 14916"/>
                <a:gd name="adj7" fmla="val -190282"/>
                <a:gd name="adj8" fmla="val 3791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4" name="Šipka doprava 143"/>
            <p:cNvSpPr/>
            <p:nvPr/>
          </p:nvSpPr>
          <p:spPr>
            <a:xfrm>
              <a:off x="9003091" y="2216374"/>
              <a:ext cx="1075892" cy="356645"/>
            </a:xfrm>
            <a:prstGeom prst="rightArrow">
              <a:avLst/>
            </a:prstGeom>
            <a:solidFill>
              <a:srgbClr val="FF0000">
                <a:alpha val="3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5" name="Šipka doprava 144"/>
            <p:cNvSpPr/>
            <p:nvPr/>
          </p:nvSpPr>
          <p:spPr>
            <a:xfrm rot="10800000">
              <a:off x="9456025" y="4553290"/>
              <a:ext cx="997159" cy="339122"/>
            </a:xfrm>
            <a:prstGeom prst="rightArrow">
              <a:avLst/>
            </a:prstGeom>
            <a:solidFill>
              <a:srgbClr val="92D050">
                <a:alpha val="3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46" name="Šipka dolů 145"/>
            <p:cNvSpPr/>
            <p:nvPr/>
          </p:nvSpPr>
          <p:spPr>
            <a:xfrm>
              <a:off x="9691793" y="1947762"/>
              <a:ext cx="191913" cy="66920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7" name="Šipka dolů 146"/>
            <p:cNvSpPr/>
            <p:nvPr/>
          </p:nvSpPr>
          <p:spPr>
            <a:xfrm rot="10800000">
              <a:off x="9692573" y="4399252"/>
              <a:ext cx="217966" cy="694787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8" name="Vývojový diagram: nebo 147"/>
            <p:cNvSpPr/>
            <p:nvPr/>
          </p:nvSpPr>
          <p:spPr>
            <a:xfrm>
              <a:off x="9771922" y="5430457"/>
              <a:ext cx="106881" cy="110304"/>
            </a:xfrm>
            <a:prstGeom prst="flowChar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49" name="Skupina 148"/>
            <p:cNvGrpSpPr/>
            <p:nvPr/>
          </p:nvGrpSpPr>
          <p:grpSpPr>
            <a:xfrm>
              <a:off x="9751075" y="3052615"/>
              <a:ext cx="106985" cy="110304"/>
              <a:chOff x="8191642" y="2580205"/>
              <a:chExt cx="106985" cy="110304"/>
            </a:xfrm>
          </p:grpSpPr>
          <p:sp>
            <p:nvSpPr>
              <p:cNvPr id="150" name="Vývojový diagram: nebo 149"/>
              <p:cNvSpPr/>
              <p:nvPr/>
            </p:nvSpPr>
            <p:spPr>
              <a:xfrm>
                <a:off x="8191746" y="2580205"/>
                <a:ext cx="106881" cy="110304"/>
              </a:xfrm>
              <a:prstGeom prst="flowChartOr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51" name="Ovál 150"/>
              <p:cNvSpPr/>
              <p:nvPr/>
            </p:nvSpPr>
            <p:spPr>
              <a:xfrm>
                <a:off x="8207423" y="2594595"/>
                <a:ext cx="75526" cy="8152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52" name="Přímá spojnice 151"/>
              <p:cNvCxnSpPr/>
              <p:nvPr/>
            </p:nvCxnSpPr>
            <p:spPr>
              <a:xfrm>
                <a:off x="8191642" y="2635357"/>
                <a:ext cx="913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ovéPole 152"/>
            <p:cNvSpPr txBox="1"/>
            <p:nvPr/>
          </p:nvSpPr>
          <p:spPr>
            <a:xfrm>
              <a:off x="4493755" y="2415549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</a:t>
              </a:r>
              <a:endParaRPr lang="cs-CZ" dirty="0"/>
            </a:p>
          </p:txBody>
        </p:sp>
        <p:sp>
          <p:nvSpPr>
            <p:cNvPr id="154" name="Čárový bublinový popisek 3 153"/>
            <p:cNvSpPr/>
            <p:nvPr/>
          </p:nvSpPr>
          <p:spPr>
            <a:xfrm>
              <a:off x="9637289" y="351682"/>
              <a:ext cx="1863517" cy="434247"/>
            </a:xfrm>
            <a:prstGeom prst="borderCallout3">
              <a:avLst>
                <a:gd name="adj1" fmla="val 50968"/>
                <a:gd name="adj2" fmla="val -3379"/>
                <a:gd name="adj3" fmla="val 50581"/>
                <a:gd name="adj4" fmla="val -25863"/>
                <a:gd name="adj5" fmla="val 153498"/>
                <a:gd name="adj6" fmla="val -38067"/>
                <a:gd name="adj7" fmla="val 422371"/>
                <a:gd name="adj8" fmla="val 791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6" name="TextovéPole 155"/>
            <p:cNvSpPr txBox="1"/>
            <p:nvPr/>
          </p:nvSpPr>
          <p:spPr>
            <a:xfrm>
              <a:off x="9541036" y="361847"/>
              <a:ext cx="2011961" cy="45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Elektrické pole</a:t>
              </a:r>
              <a:endParaRPr lang="cs-CZ" dirty="0"/>
            </a:p>
          </p:txBody>
        </p:sp>
        <p:sp>
          <p:nvSpPr>
            <p:cNvPr id="157" name="TextovéPole 156"/>
            <p:cNvSpPr txBox="1"/>
            <p:nvPr/>
          </p:nvSpPr>
          <p:spPr>
            <a:xfrm>
              <a:off x="10159250" y="1116281"/>
              <a:ext cx="2184061" cy="45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Magnetické pole</a:t>
              </a:r>
              <a:endParaRPr lang="cs-CZ" dirty="0"/>
            </a:p>
          </p:txBody>
        </p:sp>
        <p:sp>
          <p:nvSpPr>
            <p:cNvPr id="158" name="Čárový bublinový popisek 3 157"/>
            <p:cNvSpPr/>
            <p:nvPr/>
          </p:nvSpPr>
          <p:spPr>
            <a:xfrm>
              <a:off x="10159250" y="1107381"/>
              <a:ext cx="2184061" cy="379203"/>
            </a:xfrm>
            <a:prstGeom prst="borderCallout3">
              <a:avLst>
                <a:gd name="adj1" fmla="val 50968"/>
                <a:gd name="adj2" fmla="val -3379"/>
                <a:gd name="adj3" fmla="val 56948"/>
                <a:gd name="adj4" fmla="val -9488"/>
                <a:gd name="adj5" fmla="val 97303"/>
                <a:gd name="adj6" fmla="val -8943"/>
                <a:gd name="adj7" fmla="val 235302"/>
                <a:gd name="adj8" fmla="val -19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2" name="TextovéPole 161"/>
            <p:cNvSpPr txBox="1"/>
            <p:nvPr/>
          </p:nvSpPr>
          <p:spPr>
            <a:xfrm>
              <a:off x="5637402" y="2961313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Obdélník 162"/>
                <p:cNvSpPr/>
                <p:nvPr/>
              </p:nvSpPr>
              <p:spPr>
                <a:xfrm>
                  <a:off x="6604531" y="553070"/>
                  <a:ext cx="1762919" cy="7837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cs-CZ" sz="2400" dirty="0"/>
                </a:p>
              </p:txBody>
            </p:sp>
          </mc:Choice>
          <mc:Fallback xmlns="">
            <p:sp>
              <p:nvSpPr>
                <p:cNvPr id="163" name="Obdélník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531" y="553070"/>
                  <a:ext cx="1762919" cy="783741"/>
                </a:xfrm>
                <a:prstGeom prst="rect">
                  <a:avLst/>
                </a:prstGeom>
                <a:blipFill>
                  <a:blip r:embed="rId2"/>
                  <a:stretch>
                    <a:fillRect r="-11538" b="-1538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Přímá spojnice 166"/>
            <p:cNvCxnSpPr/>
            <p:nvPr/>
          </p:nvCxnSpPr>
          <p:spPr>
            <a:xfrm>
              <a:off x="1558589" y="3341037"/>
              <a:ext cx="2858" cy="1128554"/>
            </a:xfrm>
            <a:prstGeom prst="line">
              <a:avLst/>
            </a:prstGeom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Přímá spojnice 170"/>
            <p:cNvCxnSpPr/>
            <p:nvPr/>
          </p:nvCxnSpPr>
          <p:spPr>
            <a:xfrm flipV="1">
              <a:off x="1570780" y="4466751"/>
              <a:ext cx="901907" cy="5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1556060" y="3337432"/>
              <a:ext cx="960150" cy="1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Přímá spojnice 176"/>
            <p:cNvCxnSpPr/>
            <p:nvPr/>
          </p:nvCxnSpPr>
          <p:spPr>
            <a:xfrm>
              <a:off x="2284315" y="859532"/>
              <a:ext cx="72984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Přímá spojnice 180"/>
            <p:cNvCxnSpPr/>
            <p:nvPr/>
          </p:nvCxnSpPr>
          <p:spPr>
            <a:xfrm flipV="1">
              <a:off x="4293138" y="4069002"/>
              <a:ext cx="4061" cy="801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Přímá spojnice 181"/>
            <p:cNvCxnSpPr/>
            <p:nvPr/>
          </p:nvCxnSpPr>
          <p:spPr>
            <a:xfrm flipV="1">
              <a:off x="2192066" y="4080371"/>
              <a:ext cx="4061" cy="801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Přímá spojnice 182"/>
            <p:cNvCxnSpPr/>
            <p:nvPr/>
          </p:nvCxnSpPr>
          <p:spPr>
            <a:xfrm flipH="1">
              <a:off x="2176353" y="4876750"/>
              <a:ext cx="2116629" cy="7948"/>
            </a:xfrm>
            <a:prstGeom prst="line">
              <a:avLst/>
            </a:prstGeom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ovéPole 185"/>
            <p:cNvSpPr txBox="1"/>
            <p:nvPr/>
          </p:nvSpPr>
          <p:spPr>
            <a:xfrm>
              <a:off x="3419280" y="454420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L</a:t>
              </a:r>
              <a:endParaRPr lang="cs-CZ" dirty="0"/>
            </a:p>
          </p:txBody>
        </p:sp>
        <p:sp>
          <p:nvSpPr>
            <p:cNvPr id="187" name="TextovéPole 186"/>
            <p:cNvSpPr txBox="1"/>
            <p:nvPr/>
          </p:nvSpPr>
          <p:spPr>
            <a:xfrm rot="16200000">
              <a:off x="1218570" y="355934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w</a:t>
              </a:r>
            </a:p>
          </p:txBody>
        </p:sp>
        <p:cxnSp>
          <p:nvCxnSpPr>
            <p:cNvPr id="191" name="Přímá spojnice 190"/>
            <p:cNvCxnSpPr/>
            <p:nvPr/>
          </p:nvCxnSpPr>
          <p:spPr>
            <a:xfrm>
              <a:off x="2281033" y="745361"/>
              <a:ext cx="72984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Přímá spojnice 191"/>
            <p:cNvCxnSpPr/>
            <p:nvPr/>
          </p:nvCxnSpPr>
          <p:spPr>
            <a:xfrm>
              <a:off x="2281033" y="857633"/>
              <a:ext cx="0" cy="303251"/>
            </a:xfrm>
            <a:prstGeom prst="line">
              <a:avLst/>
            </a:prstGeom>
            <a:ln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Přímá spojnice 196"/>
            <p:cNvCxnSpPr/>
            <p:nvPr/>
          </p:nvCxnSpPr>
          <p:spPr>
            <a:xfrm>
              <a:off x="2281033" y="445944"/>
              <a:ext cx="0" cy="30325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ovéPole 197"/>
            <p:cNvSpPr txBox="1"/>
            <p:nvPr/>
          </p:nvSpPr>
          <p:spPr>
            <a:xfrm rot="16200000">
              <a:off x="1985553" y="50012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t</a:t>
              </a:r>
              <a:endParaRPr lang="cs-CZ" dirty="0"/>
            </a:p>
          </p:txBody>
        </p:sp>
        <p:sp>
          <p:nvSpPr>
            <p:cNvPr id="199" name="Ovál 198"/>
            <p:cNvSpPr/>
            <p:nvPr/>
          </p:nvSpPr>
          <p:spPr>
            <a:xfrm>
              <a:off x="4045393" y="5553332"/>
              <a:ext cx="729264" cy="7517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00" name="Přímá spojnice 199"/>
            <p:cNvCxnSpPr/>
            <p:nvPr/>
          </p:nvCxnSpPr>
          <p:spPr>
            <a:xfrm flipV="1">
              <a:off x="4774657" y="5932645"/>
              <a:ext cx="1953505" cy="7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ovéPole 204"/>
            <p:cNvSpPr txBox="1"/>
            <p:nvPr/>
          </p:nvSpPr>
          <p:spPr>
            <a:xfrm>
              <a:off x="4229627" y="574373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206" name="TextovéPole 205"/>
            <p:cNvSpPr txBox="1"/>
            <p:nvPr/>
          </p:nvSpPr>
          <p:spPr>
            <a:xfrm>
              <a:off x="3758329" y="6324175"/>
              <a:ext cx="1275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Ampérmetr</a:t>
              </a:r>
              <a:endParaRPr lang="cs-CZ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Obdélník 206"/>
                <p:cNvSpPr/>
                <p:nvPr/>
              </p:nvSpPr>
              <p:spPr>
                <a:xfrm>
                  <a:off x="4763609" y="5515401"/>
                  <a:ext cx="462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07" name="Obdélník 2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609" y="5515401"/>
                  <a:ext cx="46249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bdélník 207"/>
                <p:cNvSpPr/>
                <p:nvPr/>
              </p:nvSpPr>
              <p:spPr>
                <a:xfrm>
                  <a:off x="2606140" y="2548014"/>
                  <a:ext cx="4726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208" name="Obdélník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140" y="2548014"/>
                  <a:ext cx="47262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83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ovéPole 1"/>
                <p:cNvSpPr txBox="1"/>
                <p:nvPr/>
              </p:nvSpPr>
              <p:spPr>
                <a:xfrm>
                  <a:off x="3396337" y="1791431"/>
                  <a:ext cx="38903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dirty="0" smtClean="0"/>
                    <a:t>Kde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cs-CZ" dirty="0" smtClean="0"/>
                    <a:t> je Hallova konstanta</a:t>
                  </a:r>
                  <a:endParaRPr lang="cs-CZ" dirty="0"/>
                </a:p>
              </p:txBody>
            </p:sp>
          </mc:Choice>
          <mc:Fallback xmlns="">
            <p:sp>
              <p:nvSpPr>
                <p:cNvPr id="2" name="TextovéPo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337" y="1791431"/>
                  <a:ext cx="389036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44" t="-10000" r="-24612" b="-52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TextovéPole 154"/>
          <p:cNvSpPr txBox="1"/>
          <p:nvPr/>
        </p:nvSpPr>
        <p:spPr>
          <a:xfrm>
            <a:off x="263343" y="321842"/>
            <a:ext cx="534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Hallův jev – experimentální uspořádání 2.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7861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ovéPole 123"/>
          <p:cNvSpPr txBox="1"/>
          <p:nvPr/>
        </p:nvSpPr>
        <p:spPr>
          <a:xfrm>
            <a:off x="201859" y="178727"/>
            <a:ext cx="36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Hallův jev - chybný výklad 3.</a:t>
            </a:r>
            <a:endParaRPr lang="cs-CZ" sz="2400" dirty="0"/>
          </a:p>
        </p:txBody>
      </p:sp>
      <p:sp>
        <p:nvSpPr>
          <p:cNvPr id="108" name="Zaoblený obdélník 107"/>
          <p:cNvSpPr/>
          <p:nvPr/>
        </p:nvSpPr>
        <p:spPr>
          <a:xfrm>
            <a:off x="2278125" y="1654537"/>
            <a:ext cx="2109781" cy="11297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9" name="Přímá spojnice 108"/>
          <p:cNvCxnSpPr/>
          <p:nvPr/>
        </p:nvCxnSpPr>
        <p:spPr>
          <a:xfrm flipV="1">
            <a:off x="1180940" y="2212214"/>
            <a:ext cx="1090527" cy="7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Přímá spojnice 110"/>
          <p:cNvCxnSpPr/>
          <p:nvPr/>
        </p:nvCxnSpPr>
        <p:spPr>
          <a:xfrm flipV="1">
            <a:off x="4387906" y="2219412"/>
            <a:ext cx="1090527" cy="7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bdélník 111"/>
          <p:cNvSpPr/>
          <p:nvPr/>
        </p:nvSpPr>
        <p:spPr>
          <a:xfrm>
            <a:off x="2245413" y="2044288"/>
            <a:ext cx="49365" cy="3358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3" name="Obdélník 112"/>
          <p:cNvSpPr/>
          <p:nvPr/>
        </p:nvSpPr>
        <p:spPr>
          <a:xfrm>
            <a:off x="4394429" y="2051486"/>
            <a:ext cx="49365" cy="33585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4" name="Obdélník 113"/>
          <p:cNvSpPr/>
          <p:nvPr/>
        </p:nvSpPr>
        <p:spPr>
          <a:xfrm>
            <a:off x="3179502" y="1586630"/>
            <a:ext cx="291705" cy="623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5" name="Obdélník 114"/>
          <p:cNvSpPr/>
          <p:nvPr/>
        </p:nvSpPr>
        <p:spPr>
          <a:xfrm>
            <a:off x="3187162" y="2794158"/>
            <a:ext cx="291705" cy="623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6" name="Zaoblený obdélník 115"/>
          <p:cNvSpPr/>
          <p:nvPr/>
        </p:nvSpPr>
        <p:spPr>
          <a:xfrm>
            <a:off x="2327955" y="4002000"/>
            <a:ext cx="2109781" cy="11297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17" name="Přímá spojnice 116"/>
          <p:cNvCxnSpPr/>
          <p:nvPr/>
        </p:nvCxnSpPr>
        <p:spPr>
          <a:xfrm flipV="1">
            <a:off x="1230770" y="4559677"/>
            <a:ext cx="1090527" cy="7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/>
          <p:cNvCxnSpPr/>
          <p:nvPr/>
        </p:nvCxnSpPr>
        <p:spPr>
          <a:xfrm flipV="1">
            <a:off x="4437736" y="4566875"/>
            <a:ext cx="1090527" cy="7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bdélník 118"/>
          <p:cNvSpPr/>
          <p:nvPr/>
        </p:nvSpPr>
        <p:spPr>
          <a:xfrm>
            <a:off x="2295243" y="4391751"/>
            <a:ext cx="49365" cy="3358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0" name="Obdélník 119"/>
          <p:cNvSpPr/>
          <p:nvPr/>
        </p:nvSpPr>
        <p:spPr>
          <a:xfrm>
            <a:off x="4444259" y="4398949"/>
            <a:ext cx="49365" cy="33585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1" name="Obdélník 120"/>
          <p:cNvSpPr/>
          <p:nvPr/>
        </p:nvSpPr>
        <p:spPr>
          <a:xfrm>
            <a:off x="3229332" y="3934093"/>
            <a:ext cx="291705" cy="623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2" name="Obdélník 121"/>
          <p:cNvSpPr/>
          <p:nvPr/>
        </p:nvSpPr>
        <p:spPr>
          <a:xfrm>
            <a:off x="3236992" y="5141621"/>
            <a:ext cx="291705" cy="623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3" name="Ohnutá šipka 122"/>
          <p:cNvSpPr/>
          <p:nvPr/>
        </p:nvSpPr>
        <p:spPr>
          <a:xfrm rot="16200000" flipV="1">
            <a:off x="2598485" y="1455732"/>
            <a:ext cx="661727" cy="112410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FF00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5" name="Ohnutá šipka 124"/>
          <p:cNvSpPr/>
          <p:nvPr/>
        </p:nvSpPr>
        <p:spPr>
          <a:xfrm rot="16200000">
            <a:off x="3434103" y="3736701"/>
            <a:ext cx="661727" cy="123492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92D05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6" name="Vývojový diagram: sumační spojení 125"/>
          <p:cNvSpPr/>
          <p:nvPr/>
        </p:nvSpPr>
        <p:spPr>
          <a:xfrm>
            <a:off x="3359251" y="2276127"/>
            <a:ext cx="228600" cy="222422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7" name="Vývojový diagram: sumační spojení 126"/>
          <p:cNvSpPr/>
          <p:nvPr/>
        </p:nvSpPr>
        <p:spPr>
          <a:xfrm>
            <a:off x="3009894" y="4520709"/>
            <a:ext cx="228600" cy="222422"/>
          </a:xfrm>
          <a:prstGeom prst="flowChartSummingJuncti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8" name="TextovéPole 127"/>
          <p:cNvSpPr txBox="1"/>
          <p:nvPr/>
        </p:nvSpPr>
        <p:spPr>
          <a:xfrm>
            <a:off x="1357438" y="3165565"/>
            <a:ext cx="389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Trajektorie nositelů kladného el. náboje</a:t>
            </a:r>
            <a:endParaRPr lang="cs-CZ" dirty="0"/>
          </a:p>
        </p:txBody>
      </p:sp>
      <p:sp>
        <p:nvSpPr>
          <p:cNvPr id="129" name="TextovéPole 128"/>
          <p:cNvSpPr txBox="1"/>
          <p:nvPr/>
        </p:nvSpPr>
        <p:spPr>
          <a:xfrm>
            <a:off x="1225031" y="5484479"/>
            <a:ext cx="402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Trajektorie nositelů </a:t>
            </a:r>
            <a:r>
              <a:rPr lang="cs-CZ" dirty="0" smtClean="0"/>
              <a:t>záporného </a:t>
            </a:r>
            <a:r>
              <a:rPr lang="cs-CZ" dirty="0"/>
              <a:t>el. náboje</a:t>
            </a:r>
          </a:p>
        </p:txBody>
      </p:sp>
      <p:sp>
        <p:nvSpPr>
          <p:cNvPr id="130" name="Vývojový diagram: nebo 129"/>
          <p:cNvSpPr/>
          <p:nvPr/>
        </p:nvSpPr>
        <p:spPr>
          <a:xfrm>
            <a:off x="3275963" y="1416239"/>
            <a:ext cx="106881" cy="110304"/>
          </a:xfrm>
          <a:prstGeom prst="flowChar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31" name="Skupina 130"/>
          <p:cNvGrpSpPr/>
          <p:nvPr/>
        </p:nvGrpSpPr>
        <p:grpSpPr>
          <a:xfrm>
            <a:off x="3321691" y="3735922"/>
            <a:ext cx="106985" cy="110304"/>
            <a:chOff x="8191642" y="2580205"/>
            <a:chExt cx="106985" cy="110304"/>
          </a:xfrm>
        </p:grpSpPr>
        <p:sp>
          <p:nvSpPr>
            <p:cNvPr id="132" name="Vývojový diagram: nebo 131"/>
            <p:cNvSpPr/>
            <p:nvPr/>
          </p:nvSpPr>
          <p:spPr>
            <a:xfrm>
              <a:off x="8191746" y="2580205"/>
              <a:ext cx="106881" cy="110304"/>
            </a:xfrm>
            <a:prstGeom prst="flowChar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3" name="Ovál 132"/>
            <p:cNvSpPr/>
            <p:nvPr/>
          </p:nvSpPr>
          <p:spPr>
            <a:xfrm>
              <a:off x="8207423" y="2594595"/>
              <a:ext cx="75526" cy="815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34" name="Přímá spojnice 133"/>
            <p:cNvCxnSpPr/>
            <p:nvPr/>
          </p:nvCxnSpPr>
          <p:spPr>
            <a:xfrm>
              <a:off x="8191642" y="2635357"/>
              <a:ext cx="913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Šipka dolů 134"/>
          <p:cNvSpPr/>
          <p:nvPr/>
        </p:nvSpPr>
        <p:spPr>
          <a:xfrm rot="16200000">
            <a:off x="1410052" y="1850010"/>
            <a:ext cx="63993" cy="5107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6" name="Šipka dolů 135"/>
          <p:cNvSpPr/>
          <p:nvPr/>
        </p:nvSpPr>
        <p:spPr>
          <a:xfrm rot="16200000">
            <a:off x="1505325" y="4208130"/>
            <a:ext cx="63993" cy="5107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774885" y="1705238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Směr proudu</a:t>
            </a:r>
            <a:endParaRPr lang="cs-CZ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910588" y="4064530"/>
            <a:ext cx="140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Směr proudu</a:t>
            </a:r>
            <a:endParaRPr lang="cs-CZ" dirty="0"/>
          </a:p>
        </p:txBody>
      </p:sp>
      <p:sp>
        <p:nvSpPr>
          <p:cNvPr id="139" name="Čárový bublinový popisek 3 138"/>
          <p:cNvSpPr/>
          <p:nvPr/>
        </p:nvSpPr>
        <p:spPr>
          <a:xfrm flipH="1">
            <a:off x="1180939" y="5407635"/>
            <a:ext cx="4072847" cy="688054"/>
          </a:xfrm>
          <a:prstGeom prst="borderCallout3">
            <a:avLst>
              <a:gd name="adj1" fmla="val -118173"/>
              <a:gd name="adj2" fmla="val 42517"/>
              <a:gd name="adj3" fmla="val -29576"/>
              <a:gd name="adj4" fmla="val 13843"/>
              <a:gd name="adj5" fmla="val -28869"/>
              <a:gd name="adj6" fmla="val -5796"/>
              <a:gd name="adj7" fmla="val 52555"/>
              <a:gd name="adj8" fmla="val -34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0" name="Čárový bublinový popisek 3 139"/>
          <p:cNvSpPr/>
          <p:nvPr/>
        </p:nvSpPr>
        <p:spPr>
          <a:xfrm>
            <a:off x="1281935" y="2995259"/>
            <a:ext cx="3967017" cy="688054"/>
          </a:xfrm>
          <a:prstGeom prst="borderCallout3">
            <a:avLst>
              <a:gd name="adj1" fmla="val 50968"/>
              <a:gd name="adj2" fmla="val -3379"/>
              <a:gd name="adj3" fmla="val -55753"/>
              <a:gd name="adj4" fmla="val -7687"/>
              <a:gd name="adj5" fmla="val -61087"/>
              <a:gd name="adj6" fmla="val 14916"/>
              <a:gd name="adj7" fmla="val -106518"/>
              <a:gd name="adj8" fmla="val 390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Volný tvar 2"/>
          <p:cNvSpPr/>
          <p:nvPr/>
        </p:nvSpPr>
        <p:spPr>
          <a:xfrm>
            <a:off x="1476462" y="1300294"/>
            <a:ext cx="2944558" cy="4689446"/>
          </a:xfrm>
          <a:custGeom>
            <a:avLst/>
            <a:gdLst>
              <a:gd name="connsiteX0" fmla="*/ 0 w 2944558"/>
              <a:gd name="connsiteY0" fmla="*/ 0 h 4689446"/>
              <a:gd name="connsiteX1" fmla="*/ 192947 w 2944558"/>
              <a:gd name="connsiteY1" fmla="*/ 142613 h 4689446"/>
              <a:gd name="connsiteX2" fmla="*/ 251670 w 2944558"/>
              <a:gd name="connsiteY2" fmla="*/ 201336 h 4689446"/>
              <a:gd name="connsiteX3" fmla="*/ 285226 w 2944558"/>
              <a:gd name="connsiteY3" fmla="*/ 234892 h 4689446"/>
              <a:gd name="connsiteX4" fmla="*/ 377505 w 2944558"/>
              <a:gd name="connsiteY4" fmla="*/ 335559 h 4689446"/>
              <a:gd name="connsiteX5" fmla="*/ 444617 w 2944558"/>
              <a:gd name="connsiteY5" fmla="*/ 394282 h 4689446"/>
              <a:gd name="connsiteX6" fmla="*/ 461395 w 2944558"/>
              <a:gd name="connsiteY6" fmla="*/ 419449 h 4689446"/>
              <a:gd name="connsiteX7" fmla="*/ 486562 w 2944558"/>
              <a:gd name="connsiteY7" fmla="*/ 444616 h 4689446"/>
              <a:gd name="connsiteX8" fmla="*/ 503340 w 2944558"/>
              <a:gd name="connsiteY8" fmla="*/ 469783 h 4689446"/>
              <a:gd name="connsiteX9" fmla="*/ 528507 w 2944558"/>
              <a:gd name="connsiteY9" fmla="*/ 494950 h 4689446"/>
              <a:gd name="connsiteX10" fmla="*/ 545285 w 2944558"/>
              <a:gd name="connsiteY10" fmla="*/ 520117 h 4689446"/>
              <a:gd name="connsiteX11" fmla="*/ 587230 w 2944558"/>
              <a:gd name="connsiteY11" fmla="*/ 570451 h 4689446"/>
              <a:gd name="connsiteX12" fmla="*/ 604008 w 2944558"/>
              <a:gd name="connsiteY12" fmla="*/ 595618 h 4689446"/>
              <a:gd name="connsiteX13" fmla="*/ 629175 w 2944558"/>
              <a:gd name="connsiteY13" fmla="*/ 620785 h 4689446"/>
              <a:gd name="connsiteX14" fmla="*/ 671120 w 2944558"/>
              <a:gd name="connsiteY14" fmla="*/ 679508 h 4689446"/>
              <a:gd name="connsiteX15" fmla="*/ 721453 w 2944558"/>
              <a:gd name="connsiteY15" fmla="*/ 729842 h 4689446"/>
              <a:gd name="connsiteX16" fmla="*/ 788565 w 2944558"/>
              <a:gd name="connsiteY16" fmla="*/ 830510 h 4689446"/>
              <a:gd name="connsiteX17" fmla="*/ 822121 w 2944558"/>
              <a:gd name="connsiteY17" fmla="*/ 864066 h 4689446"/>
              <a:gd name="connsiteX18" fmla="*/ 897622 w 2944558"/>
              <a:gd name="connsiteY18" fmla="*/ 964734 h 4689446"/>
              <a:gd name="connsiteX19" fmla="*/ 931178 w 2944558"/>
              <a:gd name="connsiteY19" fmla="*/ 1006679 h 4689446"/>
              <a:gd name="connsiteX20" fmla="*/ 998290 w 2944558"/>
              <a:gd name="connsiteY20" fmla="*/ 1082180 h 4689446"/>
              <a:gd name="connsiteX21" fmla="*/ 1031846 w 2944558"/>
              <a:gd name="connsiteY21" fmla="*/ 1115736 h 4689446"/>
              <a:gd name="connsiteX22" fmla="*/ 1065402 w 2944558"/>
              <a:gd name="connsiteY22" fmla="*/ 1157681 h 4689446"/>
              <a:gd name="connsiteX23" fmla="*/ 1132514 w 2944558"/>
              <a:gd name="connsiteY23" fmla="*/ 1233181 h 4689446"/>
              <a:gd name="connsiteX24" fmla="*/ 1157681 w 2944558"/>
              <a:gd name="connsiteY24" fmla="*/ 1283515 h 4689446"/>
              <a:gd name="connsiteX25" fmla="*/ 1199626 w 2944558"/>
              <a:gd name="connsiteY25" fmla="*/ 1325460 h 4689446"/>
              <a:gd name="connsiteX26" fmla="*/ 1233182 w 2944558"/>
              <a:gd name="connsiteY26" fmla="*/ 1367405 h 4689446"/>
              <a:gd name="connsiteX27" fmla="*/ 1266738 w 2944558"/>
              <a:gd name="connsiteY27" fmla="*/ 1417739 h 4689446"/>
              <a:gd name="connsiteX28" fmla="*/ 1367406 w 2944558"/>
              <a:gd name="connsiteY28" fmla="*/ 1543574 h 4689446"/>
              <a:gd name="connsiteX29" fmla="*/ 1400962 w 2944558"/>
              <a:gd name="connsiteY29" fmla="*/ 1585519 h 4689446"/>
              <a:gd name="connsiteX30" fmla="*/ 1426129 w 2944558"/>
              <a:gd name="connsiteY30" fmla="*/ 1635853 h 4689446"/>
              <a:gd name="connsiteX31" fmla="*/ 1493241 w 2944558"/>
              <a:gd name="connsiteY31" fmla="*/ 1719743 h 4689446"/>
              <a:gd name="connsiteX32" fmla="*/ 1560353 w 2944558"/>
              <a:gd name="connsiteY32" fmla="*/ 1820411 h 4689446"/>
              <a:gd name="connsiteX33" fmla="*/ 1627464 w 2944558"/>
              <a:gd name="connsiteY33" fmla="*/ 1929468 h 4689446"/>
              <a:gd name="connsiteX34" fmla="*/ 1652631 w 2944558"/>
              <a:gd name="connsiteY34" fmla="*/ 1988191 h 4689446"/>
              <a:gd name="connsiteX35" fmla="*/ 1686187 w 2944558"/>
              <a:gd name="connsiteY35" fmla="*/ 2046914 h 4689446"/>
              <a:gd name="connsiteX36" fmla="*/ 1770077 w 2944558"/>
              <a:gd name="connsiteY36" fmla="*/ 2206304 h 4689446"/>
              <a:gd name="connsiteX37" fmla="*/ 1795244 w 2944558"/>
              <a:gd name="connsiteY37" fmla="*/ 2248249 h 4689446"/>
              <a:gd name="connsiteX38" fmla="*/ 1845578 w 2944558"/>
              <a:gd name="connsiteY38" fmla="*/ 2348917 h 4689446"/>
              <a:gd name="connsiteX39" fmla="*/ 1870745 w 2944558"/>
              <a:gd name="connsiteY39" fmla="*/ 2390862 h 4689446"/>
              <a:gd name="connsiteX40" fmla="*/ 1937857 w 2944558"/>
              <a:gd name="connsiteY40" fmla="*/ 2525086 h 4689446"/>
              <a:gd name="connsiteX41" fmla="*/ 1971413 w 2944558"/>
              <a:gd name="connsiteY41" fmla="*/ 2608976 h 4689446"/>
              <a:gd name="connsiteX42" fmla="*/ 1996580 w 2944558"/>
              <a:gd name="connsiteY42" fmla="*/ 2642532 h 4689446"/>
              <a:gd name="connsiteX43" fmla="*/ 2013358 w 2944558"/>
              <a:gd name="connsiteY43" fmla="*/ 2684477 h 4689446"/>
              <a:gd name="connsiteX44" fmla="*/ 2030136 w 2944558"/>
              <a:gd name="connsiteY44" fmla="*/ 2718033 h 4689446"/>
              <a:gd name="connsiteX45" fmla="*/ 2038525 w 2944558"/>
              <a:gd name="connsiteY45" fmla="*/ 2743200 h 4689446"/>
              <a:gd name="connsiteX46" fmla="*/ 2072081 w 2944558"/>
              <a:gd name="connsiteY46" fmla="*/ 2810312 h 4689446"/>
              <a:gd name="connsiteX47" fmla="*/ 2105637 w 2944558"/>
              <a:gd name="connsiteY47" fmla="*/ 2910980 h 4689446"/>
              <a:gd name="connsiteX48" fmla="*/ 2114026 w 2944558"/>
              <a:gd name="connsiteY48" fmla="*/ 2936147 h 4689446"/>
              <a:gd name="connsiteX49" fmla="*/ 2122415 w 2944558"/>
              <a:gd name="connsiteY49" fmla="*/ 2961314 h 4689446"/>
              <a:gd name="connsiteX50" fmla="*/ 2130804 w 2944558"/>
              <a:gd name="connsiteY50" fmla="*/ 2994869 h 4689446"/>
              <a:gd name="connsiteX51" fmla="*/ 2147582 w 2944558"/>
              <a:gd name="connsiteY51" fmla="*/ 3028425 h 4689446"/>
              <a:gd name="connsiteX52" fmla="*/ 2155971 w 2944558"/>
              <a:gd name="connsiteY52" fmla="*/ 3053592 h 4689446"/>
              <a:gd name="connsiteX53" fmla="*/ 2172749 w 2944558"/>
              <a:gd name="connsiteY53" fmla="*/ 3087148 h 4689446"/>
              <a:gd name="connsiteX54" fmla="*/ 2181138 w 2944558"/>
              <a:gd name="connsiteY54" fmla="*/ 3112315 h 4689446"/>
              <a:gd name="connsiteX55" fmla="*/ 2214694 w 2944558"/>
              <a:gd name="connsiteY55" fmla="*/ 3171038 h 4689446"/>
              <a:gd name="connsiteX56" fmla="*/ 2239861 w 2944558"/>
              <a:gd name="connsiteY56" fmla="*/ 3254928 h 4689446"/>
              <a:gd name="connsiteX57" fmla="*/ 2256639 w 2944558"/>
              <a:gd name="connsiteY57" fmla="*/ 3322040 h 4689446"/>
              <a:gd name="connsiteX58" fmla="*/ 2290195 w 2944558"/>
              <a:gd name="connsiteY58" fmla="*/ 3389152 h 4689446"/>
              <a:gd name="connsiteX59" fmla="*/ 2306973 w 2944558"/>
              <a:gd name="connsiteY59" fmla="*/ 3422708 h 4689446"/>
              <a:gd name="connsiteX60" fmla="*/ 2332140 w 2944558"/>
              <a:gd name="connsiteY60" fmla="*/ 3464653 h 4689446"/>
              <a:gd name="connsiteX61" fmla="*/ 2348918 w 2944558"/>
              <a:gd name="connsiteY61" fmla="*/ 3489820 h 4689446"/>
              <a:gd name="connsiteX62" fmla="*/ 2374085 w 2944558"/>
              <a:gd name="connsiteY62" fmla="*/ 3531765 h 4689446"/>
              <a:gd name="connsiteX63" fmla="*/ 2424419 w 2944558"/>
              <a:gd name="connsiteY63" fmla="*/ 3607266 h 4689446"/>
              <a:gd name="connsiteX64" fmla="*/ 2441197 w 2944558"/>
              <a:gd name="connsiteY64" fmla="*/ 3632433 h 4689446"/>
              <a:gd name="connsiteX65" fmla="*/ 2483142 w 2944558"/>
              <a:gd name="connsiteY65" fmla="*/ 3707934 h 4689446"/>
              <a:gd name="connsiteX66" fmla="*/ 2499920 w 2944558"/>
              <a:gd name="connsiteY66" fmla="*/ 3733101 h 4689446"/>
              <a:gd name="connsiteX67" fmla="*/ 2533476 w 2944558"/>
              <a:gd name="connsiteY67" fmla="*/ 3775046 h 4689446"/>
              <a:gd name="connsiteX68" fmla="*/ 2558642 w 2944558"/>
              <a:gd name="connsiteY68" fmla="*/ 3816991 h 4689446"/>
              <a:gd name="connsiteX69" fmla="*/ 2592198 w 2944558"/>
              <a:gd name="connsiteY69" fmla="*/ 3867325 h 4689446"/>
              <a:gd name="connsiteX70" fmla="*/ 2617365 w 2944558"/>
              <a:gd name="connsiteY70" fmla="*/ 3917658 h 4689446"/>
              <a:gd name="connsiteX71" fmla="*/ 2642532 w 2944558"/>
              <a:gd name="connsiteY71" fmla="*/ 3976381 h 4689446"/>
              <a:gd name="connsiteX72" fmla="*/ 2650921 w 2944558"/>
              <a:gd name="connsiteY72" fmla="*/ 4009937 h 4689446"/>
              <a:gd name="connsiteX73" fmla="*/ 2667699 w 2944558"/>
              <a:gd name="connsiteY73" fmla="*/ 4068660 h 4689446"/>
              <a:gd name="connsiteX74" fmla="*/ 2701255 w 2944558"/>
              <a:gd name="connsiteY74" fmla="*/ 4152550 h 4689446"/>
              <a:gd name="connsiteX75" fmla="*/ 2718033 w 2944558"/>
              <a:gd name="connsiteY75" fmla="*/ 4211273 h 4689446"/>
              <a:gd name="connsiteX76" fmla="*/ 2734811 w 2944558"/>
              <a:gd name="connsiteY76" fmla="*/ 4236440 h 4689446"/>
              <a:gd name="connsiteX77" fmla="*/ 2759978 w 2944558"/>
              <a:gd name="connsiteY77" fmla="*/ 4286774 h 4689446"/>
              <a:gd name="connsiteX78" fmla="*/ 2776756 w 2944558"/>
              <a:gd name="connsiteY78" fmla="*/ 4311941 h 4689446"/>
              <a:gd name="connsiteX79" fmla="*/ 2801923 w 2944558"/>
              <a:gd name="connsiteY79" fmla="*/ 4353886 h 4689446"/>
              <a:gd name="connsiteX80" fmla="*/ 2818701 w 2944558"/>
              <a:gd name="connsiteY80" fmla="*/ 4379053 h 4689446"/>
              <a:gd name="connsiteX81" fmla="*/ 2843868 w 2944558"/>
              <a:gd name="connsiteY81" fmla="*/ 4420998 h 4689446"/>
              <a:gd name="connsiteX82" fmla="*/ 2852257 w 2944558"/>
              <a:gd name="connsiteY82" fmla="*/ 4446165 h 4689446"/>
              <a:gd name="connsiteX83" fmla="*/ 2877424 w 2944558"/>
              <a:gd name="connsiteY83" fmla="*/ 4488110 h 4689446"/>
              <a:gd name="connsiteX84" fmla="*/ 2894202 w 2944558"/>
              <a:gd name="connsiteY84" fmla="*/ 4546833 h 4689446"/>
              <a:gd name="connsiteX85" fmla="*/ 2902591 w 2944558"/>
              <a:gd name="connsiteY85" fmla="*/ 4572000 h 4689446"/>
              <a:gd name="connsiteX86" fmla="*/ 2919369 w 2944558"/>
              <a:gd name="connsiteY86" fmla="*/ 4630723 h 4689446"/>
              <a:gd name="connsiteX87" fmla="*/ 2936147 w 2944558"/>
              <a:gd name="connsiteY87" fmla="*/ 4655890 h 4689446"/>
              <a:gd name="connsiteX88" fmla="*/ 2944536 w 2944558"/>
              <a:gd name="connsiteY88" fmla="*/ 4689446 h 468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944558" h="4689446">
                <a:moveTo>
                  <a:pt x="0" y="0"/>
                </a:moveTo>
                <a:cubicBezTo>
                  <a:pt x="64316" y="47538"/>
                  <a:pt x="136395" y="86061"/>
                  <a:pt x="192947" y="142613"/>
                </a:cubicBezTo>
                <a:lnTo>
                  <a:pt x="251670" y="201336"/>
                </a:lnTo>
                <a:cubicBezTo>
                  <a:pt x="262855" y="212521"/>
                  <a:pt x="275344" y="222540"/>
                  <a:pt x="285226" y="234892"/>
                </a:cubicBezTo>
                <a:cubicBezTo>
                  <a:pt x="309690" y="265472"/>
                  <a:pt x="346914" y="315165"/>
                  <a:pt x="377505" y="335559"/>
                </a:cubicBezTo>
                <a:cubicBezTo>
                  <a:pt x="411617" y="358301"/>
                  <a:pt x="410265" y="355023"/>
                  <a:pt x="444617" y="394282"/>
                </a:cubicBezTo>
                <a:cubicBezTo>
                  <a:pt x="451256" y="401870"/>
                  <a:pt x="454940" y="411704"/>
                  <a:pt x="461395" y="419449"/>
                </a:cubicBezTo>
                <a:cubicBezTo>
                  <a:pt x="468990" y="428563"/>
                  <a:pt x="478967" y="435502"/>
                  <a:pt x="486562" y="444616"/>
                </a:cubicBezTo>
                <a:cubicBezTo>
                  <a:pt x="493017" y="452361"/>
                  <a:pt x="496885" y="462038"/>
                  <a:pt x="503340" y="469783"/>
                </a:cubicBezTo>
                <a:cubicBezTo>
                  <a:pt x="510935" y="478897"/>
                  <a:pt x="520912" y="485836"/>
                  <a:pt x="528507" y="494950"/>
                </a:cubicBezTo>
                <a:cubicBezTo>
                  <a:pt x="534962" y="502695"/>
                  <a:pt x="539095" y="512158"/>
                  <a:pt x="545285" y="520117"/>
                </a:cubicBezTo>
                <a:cubicBezTo>
                  <a:pt x="558694" y="537357"/>
                  <a:pt x="573821" y="553211"/>
                  <a:pt x="587230" y="570451"/>
                </a:cubicBezTo>
                <a:cubicBezTo>
                  <a:pt x="593420" y="578410"/>
                  <a:pt x="597553" y="587873"/>
                  <a:pt x="604008" y="595618"/>
                </a:cubicBezTo>
                <a:cubicBezTo>
                  <a:pt x="611603" y="604732"/>
                  <a:pt x="621580" y="611671"/>
                  <a:pt x="629175" y="620785"/>
                </a:cubicBezTo>
                <a:cubicBezTo>
                  <a:pt x="680242" y="682065"/>
                  <a:pt x="603109" y="603939"/>
                  <a:pt x="671120" y="679508"/>
                </a:cubicBezTo>
                <a:cubicBezTo>
                  <a:pt x="686993" y="697145"/>
                  <a:pt x="710842" y="708620"/>
                  <a:pt x="721453" y="729842"/>
                </a:cubicBezTo>
                <a:cubicBezTo>
                  <a:pt x="746426" y="779787"/>
                  <a:pt x="740367" y="772673"/>
                  <a:pt x="788565" y="830510"/>
                </a:cubicBezTo>
                <a:cubicBezTo>
                  <a:pt x="798692" y="842662"/>
                  <a:pt x="811994" y="851914"/>
                  <a:pt x="822121" y="864066"/>
                </a:cubicBezTo>
                <a:cubicBezTo>
                  <a:pt x="836103" y="880844"/>
                  <a:pt x="878048" y="939567"/>
                  <a:pt x="897622" y="964734"/>
                </a:cubicBezTo>
                <a:cubicBezTo>
                  <a:pt x="908615" y="978868"/>
                  <a:pt x="918517" y="994018"/>
                  <a:pt x="931178" y="1006679"/>
                </a:cubicBezTo>
                <a:cubicBezTo>
                  <a:pt x="1015770" y="1091271"/>
                  <a:pt x="911415" y="984445"/>
                  <a:pt x="998290" y="1082180"/>
                </a:cubicBezTo>
                <a:cubicBezTo>
                  <a:pt x="1008799" y="1094003"/>
                  <a:pt x="1021337" y="1103913"/>
                  <a:pt x="1031846" y="1115736"/>
                </a:cubicBezTo>
                <a:cubicBezTo>
                  <a:pt x="1043742" y="1129119"/>
                  <a:pt x="1053749" y="1144086"/>
                  <a:pt x="1065402" y="1157681"/>
                </a:cubicBezTo>
                <a:cubicBezTo>
                  <a:pt x="1087316" y="1183247"/>
                  <a:pt x="1112601" y="1206028"/>
                  <a:pt x="1132514" y="1233181"/>
                </a:cubicBezTo>
                <a:cubicBezTo>
                  <a:pt x="1143607" y="1248308"/>
                  <a:pt x="1146648" y="1268344"/>
                  <a:pt x="1157681" y="1283515"/>
                </a:cubicBezTo>
                <a:cubicBezTo>
                  <a:pt x="1169311" y="1299506"/>
                  <a:pt x="1186399" y="1310763"/>
                  <a:pt x="1199626" y="1325460"/>
                </a:cubicBezTo>
                <a:cubicBezTo>
                  <a:pt x="1211604" y="1338769"/>
                  <a:pt x="1222651" y="1352924"/>
                  <a:pt x="1233182" y="1367405"/>
                </a:cubicBezTo>
                <a:cubicBezTo>
                  <a:pt x="1245042" y="1383713"/>
                  <a:pt x="1254517" y="1401699"/>
                  <a:pt x="1266738" y="1417739"/>
                </a:cubicBezTo>
                <a:cubicBezTo>
                  <a:pt x="1299292" y="1460466"/>
                  <a:pt x="1333850" y="1501629"/>
                  <a:pt x="1367406" y="1543574"/>
                </a:cubicBezTo>
                <a:cubicBezTo>
                  <a:pt x="1378591" y="1557556"/>
                  <a:pt x="1392955" y="1569504"/>
                  <a:pt x="1400962" y="1585519"/>
                </a:cubicBezTo>
                <a:cubicBezTo>
                  <a:pt x="1409351" y="1602297"/>
                  <a:pt x="1415502" y="1620395"/>
                  <a:pt x="1426129" y="1635853"/>
                </a:cubicBezTo>
                <a:cubicBezTo>
                  <a:pt x="1446417" y="1665362"/>
                  <a:pt x="1473377" y="1689947"/>
                  <a:pt x="1493241" y="1719743"/>
                </a:cubicBezTo>
                <a:lnTo>
                  <a:pt x="1560353" y="1820411"/>
                </a:lnTo>
                <a:cubicBezTo>
                  <a:pt x="1586937" y="1860287"/>
                  <a:pt x="1605681" y="1885902"/>
                  <a:pt x="1627464" y="1929468"/>
                </a:cubicBezTo>
                <a:cubicBezTo>
                  <a:pt x="1636988" y="1948516"/>
                  <a:pt x="1643107" y="1969143"/>
                  <a:pt x="1652631" y="1988191"/>
                </a:cubicBezTo>
                <a:cubicBezTo>
                  <a:pt x="1662713" y="2008356"/>
                  <a:pt x="1675498" y="2027064"/>
                  <a:pt x="1686187" y="2046914"/>
                </a:cubicBezTo>
                <a:cubicBezTo>
                  <a:pt x="1714652" y="2099777"/>
                  <a:pt x="1739187" y="2154821"/>
                  <a:pt x="1770077" y="2206304"/>
                </a:cubicBezTo>
                <a:cubicBezTo>
                  <a:pt x="1778466" y="2220286"/>
                  <a:pt x="1787615" y="2233839"/>
                  <a:pt x="1795244" y="2248249"/>
                </a:cubicBezTo>
                <a:cubicBezTo>
                  <a:pt x="1812798" y="2281406"/>
                  <a:pt x="1826276" y="2316747"/>
                  <a:pt x="1845578" y="2348917"/>
                </a:cubicBezTo>
                <a:cubicBezTo>
                  <a:pt x="1853967" y="2362899"/>
                  <a:pt x="1863179" y="2376418"/>
                  <a:pt x="1870745" y="2390862"/>
                </a:cubicBezTo>
                <a:cubicBezTo>
                  <a:pt x="1893956" y="2435173"/>
                  <a:pt x="1919279" y="2478641"/>
                  <a:pt x="1937857" y="2525086"/>
                </a:cubicBezTo>
                <a:cubicBezTo>
                  <a:pt x="1949042" y="2553049"/>
                  <a:pt x="1953343" y="2584882"/>
                  <a:pt x="1971413" y="2608976"/>
                </a:cubicBezTo>
                <a:cubicBezTo>
                  <a:pt x="1979802" y="2620161"/>
                  <a:pt x="1989790" y="2630310"/>
                  <a:pt x="1996580" y="2642532"/>
                </a:cubicBezTo>
                <a:cubicBezTo>
                  <a:pt x="2003893" y="2655696"/>
                  <a:pt x="2007242" y="2670716"/>
                  <a:pt x="2013358" y="2684477"/>
                </a:cubicBezTo>
                <a:cubicBezTo>
                  <a:pt x="2018437" y="2695905"/>
                  <a:pt x="2025210" y="2706539"/>
                  <a:pt x="2030136" y="2718033"/>
                </a:cubicBezTo>
                <a:cubicBezTo>
                  <a:pt x="2033619" y="2726161"/>
                  <a:pt x="2034866" y="2735150"/>
                  <a:pt x="2038525" y="2743200"/>
                </a:cubicBezTo>
                <a:cubicBezTo>
                  <a:pt x="2048875" y="2765969"/>
                  <a:pt x="2064172" y="2786584"/>
                  <a:pt x="2072081" y="2810312"/>
                </a:cubicBezTo>
                <a:lnTo>
                  <a:pt x="2105637" y="2910980"/>
                </a:lnTo>
                <a:lnTo>
                  <a:pt x="2114026" y="2936147"/>
                </a:lnTo>
                <a:cubicBezTo>
                  <a:pt x="2116822" y="2944536"/>
                  <a:pt x="2120270" y="2952735"/>
                  <a:pt x="2122415" y="2961314"/>
                </a:cubicBezTo>
                <a:cubicBezTo>
                  <a:pt x="2125211" y="2972499"/>
                  <a:pt x="2126756" y="2984074"/>
                  <a:pt x="2130804" y="2994869"/>
                </a:cubicBezTo>
                <a:cubicBezTo>
                  <a:pt x="2135195" y="3006578"/>
                  <a:pt x="2142656" y="3016931"/>
                  <a:pt x="2147582" y="3028425"/>
                </a:cubicBezTo>
                <a:cubicBezTo>
                  <a:pt x="2151065" y="3036553"/>
                  <a:pt x="2152488" y="3045464"/>
                  <a:pt x="2155971" y="3053592"/>
                </a:cubicBezTo>
                <a:cubicBezTo>
                  <a:pt x="2160897" y="3065086"/>
                  <a:pt x="2167823" y="3075654"/>
                  <a:pt x="2172749" y="3087148"/>
                </a:cubicBezTo>
                <a:cubicBezTo>
                  <a:pt x="2176232" y="3095276"/>
                  <a:pt x="2177655" y="3104187"/>
                  <a:pt x="2181138" y="3112315"/>
                </a:cubicBezTo>
                <a:cubicBezTo>
                  <a:pt x="2193910" y="3142117"/>
                  <a:pt x="2197844" y="3145763"/>
                  <a:pt x="2214694" y="3171038"/>
                </a:cubicBezTo>
                <a:cubicBezTo>
                  <a:pt x="2223083" y="3199001"/>
                  <a:pt x="2232047" y="3226799"/>
                  <a:pt x="2239861" y="3254928"/>
                </a:cubicBezTo>
                <a:cubicBezTo>
                  <a:pt x="2246033" y="3277146"/>
                  <a:pt x="2246327" y="3301415"/>
                  <a:pt x="2256639" y="3322040"/>
                </a:cubicBezTo>
                <a:lnTo>
                  <a:pt x="2290195" y="3389152"/>
                </a:lnTo>
                <a:cubicBezTo>
                  <a:pt x="2295788" y="3400337"/>
                  <a:pt x="2300539" y="3411985"/>
                  <a:pt x="2306973" y="3422708"/>
                </a:cubicBezTo>
                <a:cubicBezTo>
                  <a:pt x="2315362" y="3436690"/>
                  <a:pt x="2323498" y="3450826"/>
                  <a:pt x="2332140" y="3464653"/>
                </a:cubicBezTo>
                <a:cubicBezTo>
                  <a:pt x="2337484" y="3473203"/>
                  <a:pt x="2343574" y="3481270"/>
                  <a:pt x="2348918" y="3489820"/>
                </a:cubicBezTo>
                <a:cubicBezTo>
                  <a:pt x="2357560" y="3503647"/>
                  <a:pt x="2365268" y="3518049"/>
                  <a:pt x="2374085" y="3531765"/>
                </a:cubicBezTo>
                <a:cubicBezTo>
                  <a:pt x="2390441" y="3557208"/>
                  <a:pt x="2407641" y="3582099"/>
                  <a:pt x="2424419" y="3607266"/>
                </a:cubicBezTo>
                <a:cubicBezTo>
                  <a:pt x="2430012" y="3615655"/>
                  <a:pt x="2438009" y="3622868"/>
                  <a:pt x="2441197" y="3632433"/>
                </a:cubicBezTo>
                <a:cubicBezTo>
                  <a:pt x="2455963" y="3676730"/>
                  <a:pt x="2444681" y="3650242"/>
                  <a:pt x="2483142" y="3707934"/>
                </a:cubicBezTo>
                <a:cubicBezTo>
                  <a:pt x="2488735" y="3716323"/>
                  <a:pt x="2493622" y="3725228"/>
                  <a:pt x="2499920" y="3733101"/>
                </a:cubicBezTo>
                <a:cubicBezTo>
                  <a:pt x="2511105" y="3747083"/>
                  <a:pt x="2523208" y="3760377"/>
                  <a:pt x="2533476" y="3775046"/>
                </a:cubicBezTo>
                <a:cubicBezTo>
                  <a:pt x="2542826" y="3788404"/>
                  <a:pt x="2549888" y="3803235"/>
                  <a:pt x="2558642" y="3816991"/>
                </a:cubicBezTo>
                <a:cubicBezTo>
                  <a:pt x="2569468" y="3834003"/>
                  <a:pt x="2585821" y="3848195"/>
                  <a:pt x="2592198" y="3867325"/>
                </a:cubicBezTo>
                <a:cubicBezTo>
                  <a:pt x="2603775" y="3902057"/>
                  <a:pt x="2595682" y="3885134"/>
                  <a:pt x="2617365" y="3917658"/>
                </a:cubicBezTo>
                <a:cubicBezTo>
                  <a:pt x="2641449" y="4013995"/>
                  <a:pt x="2607772" y="3895274"/>
                  <a:pt x="2642532" y="3976381"/>
                </a:cubicBezTo>
                <a:cubicBezTo>
                  <a:pt x="2647074" y="3986978"/>
                  <a:pt x="2647887" y="3998814"/>
                  <a:pt x="2650921" y="4009937"/>
                </a:cubicBezTo>
                <a:cubicBezTo>
                  <a:pt x="2656277" y="4029577"/>
                  <a:pt x="2660742" y="4049528"/>
                  <a:pt x="2667699" y="4068660"/>
                </a:cubicBezTo>
                <a:cubicBezTo>
                  <a:pt x="2695470" y="4145031"/>
                  <a:pt x="2676161" y="4052173"/>
                  <a:pt x="2701255" y="4152550"/>
                </a:cubicBezTo>
                <a:cubicBezTo>
                  <a:pt x="2703943" y="4163301"/>
                  <a:pt x="2712016" y="4199238"/>
                  <a:pt x="2718033" y="4211273"/>
                </a:cubicBezTo>
                <a:cubicBezTo>
                  <a:pt x="2722542" y="4220291"/>
                  <a:pt x="2729915" y="4227626"/>
                  <a:pt x="2734811" y="4236440"/>
                </a:cubicBezTo>
                <a:cubicBezTo>
                  <a:pt x="2743921" y="4252838"/>
                  <a:pt x="2750868" y="4270376"/>
                  <a:pt x="2759978" y="4286774"/>
                </a:cubicBezTo>
                <a:cubicBezTo>
                  <a:pt x="2764874" y="4295588"/>
                  <a:pt x="2771412" y="4303391"/>
                  <a:pt x="2776756" y="4311941"/>
                </a:cubicBezTo>
                <a:cubicBezTo>
                  <a:pt x="2785398" y="4325768"/>
                  <a:pt x="2793281" y="4340059"/>
                  <a:pt x="2801923" y="4353886"/>
                </a:cubicBezTo>
                <a:cubicBezTo>
                  <a:pt x="2807267" y="4362436"/>
                  <a:pt x="2813357" y="4370503"/>
                  <a:pt x="2818701" y="4379053"/>
                </a:cubicBezTo>
                <a:cubicBezTo>
                  <a:pt x="2827343" y="4392880"/>
                  <a:pt x="2836576" y="4406414"/>
                  <a:pt x="2843868" y="4420998"/>
                </a:cubicBezTo>
                <a:cubicBezTo>
                  <a:pt x="2847823" y="4428907"/>
                  <a:pt x="2848302" y="4438256"/>
                  <a:pt x="2852257" y="4446165"/>
                </a:cubicBezTo>
                <a:cubicBezTo>
                  <a:pt x="2859549" y="4460749"/>
                  <a:pt x="2869035" y="4474128"/>
                  <a:pt x="2877424" y="4488110"/>
                </a:cubicBezTo>
                <a:cubicBezTo>
                  <a:pt x="2883017" y="4507684"/>
                  <a:pt x="2888352" y="4527334"/>
                  <a:pt x="2894202" y="4546833"/>
                </a:cubicBezTo>
                <a:cubicBezTo>
                  <a:pt x="2896743" y="4555303"/>
                  <a:pt x="2900162" y="4563497"/>
                  <a:pt x="2902591" y="4572000"/>
                </a:cubicBezTo>
                <a:cubicBezTo>
                  <a:pt x="2906175" y="4584543"/>
                  <a:pt x="2912664" y="4617314"/>
                  <a:pt x="2919369" y="4630723"/>
                </a:cubicBezTo>
                <a:cubicBezTo>
                  <a:pt x="2923878" y="4639741"/>
                  <a:pt x="2931638" y="4646872"/>
                  <a:pt x="2936147" y="4655890"/>
                </a:cubicBezTo>
                <a:cubicBezTo>
                  <a:pt x="2945420" y="4674437"/>
                  <a:pt x="2944536" y="4675147"/>
                  <a:pt x="2944536" y="468944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olný tvar 3"/>
          <p:cNvSpPr/>
          <p:nvPr/>
        </p:nvSpPr>
        <p:spPr>
          <a:xfrm>
            <a:off x="1862176" y="1107347"/>
            <a:ext cx="2919549" cy="5419288"/>
          </a:xfrm>
          <a:custGeom>
            <a:avLst/>
            <a:gdLst>
              <a:gd name="connsiteX0" fmla="*/ 2919549 w 2919549"/>
              <a:gd name="connsiteY0" fmla="*/ 0 h 5419288"/>
              <a:gd name="connsiteX1" fmla="*/ 2776936 w 2919549"/>
              <a:gd name="connsiteY1" fmla="*/ 226503 h 5419288"/>
              <a:gd name="connsiteX2" fmla="*/ 2751769 w 2919549"/>
              <a:gd name="connsiteY2" fmla="*/ 268448 h 5419288"/>
              <a:gd name="connsiteX3" fmla="*/ 2734991 w 2919549"/>
              <a:gd name="connsiteY3" fmla="*/ 318782 h 5419288"/>
              <a:gd name="connsiteX4" fmla="*/ 2726602 w 2919549"/>
              <a:gd name="connsiteY4" fmla="*/ 343949 h 5419288"/>
              <a:gd name="connsiteX5" fmla="*/ 2701435 w 2919549"/>
              <a:gd name="connsiteY5" fmla="*/ 394283 h 5419288"/>
              <a:gd name="connsiteX6" fmla="*/ 2684657 w 2919549"/>
              <a:gd name="connsiteY6" fmla="*/ 461394 h 5419288"/>
              <a:gd name="connsiteX7" fmla="*/ 2659490 w 2919549"/>
              <a:gd name="connsiteY7" fmla="*/ 528506 h 5419288"/>
              <a:gd name="connsiteX8" fmla="*/ 2642712 w 2919549"/>
              <a:gd name="connsiteY8" fmla="*/ 562062 h 5419288"/>
              <a:gd name="connsiteX9" fmla="*/ 2617545 w 2919549"/>
              <a:gd name="connsiteY9" fmla="*/ 637563 h 5419288"/>
              <a:gd name="connsiteX10" fmla="*/ 2567211 w 2919549"/>
              <a:gd name="connsiteY10" fmla="*/ 738231 h 5419288"/>
              <a:gd name="connsiteX11" fmla="*/ 2533655 w 2919549"/>
              <a:gd name="connsiteY11" fmla="*/ 805343 h 5419288"/>
              <a:gd name="connsiteX12" fmla="*/ 2516877 w 2919549"/>
              <a:gd name="connsiteY12" fmla="*/ 838899 h 5419288"/>
              <a:gd name="connsiteX13" fmla="*/ 2500099 w 2919549"/>
              <a:gd name="connsiteY13" fmla="*/ 872455 h 5419288"/>
              <a:gd name="connsiteX14" fmla="*/ 2441376 w 2919549"/>
              <a:gd name="connsiteY14" fmla="*/ 998290 h 5419288"/>
              <a:gd name="connsiteX15" fmla="*/ 2424598 w 2919549"/>
              <a:gd name="connsiteY15" fmla="*/ 1040235 h 5419288"/>
              <a:gd name="connsiteX16" fmla="*/ 2365875 w 2919549"/>
              <a:gd name="connsiteY16" fmla="*/ 1140903 h 5419288"/>
              <a:gd name="connsiteX17" fmla="*/ 2340708 w 2919549"/>
              <a:gd name="connsiteY17" fmla="*/ 1191237 h 5419288"/>
              <a:gd name="connsiteX18" fmla="*/ 2315541 w 2919549"/>
              <a:gd name="connsiteY18" fmla="*/ 1233182 h 5419288"/>
              <a:gd name="connsiteX19" fmla="*/ 2290374 w 2919549"/>
              <a:gd name="connsiteY19" fmla="*/ 1283516 h 5419288"/>
              <a:gd name="connsiteX20" fmla="*/ 2256818 w 2919549"/>
              <a:gd name="connsiteY20" fmla="*/ 1333850 h 5419288"/>
              <a:gd name="connsiteX21" fmla="*/ 2231651 w 2919549"/>
              <a:gd name="connsiteY21" fmla="*/ 1384183 h 5419288"/>
              <a:gd name="connsiteX22" fmla="*/ 2198095 w 2919549"/>
              <a:gd name="connsiteY22" fmla="*/ 1434517 h 5419288"/>
              <a:gd name="connsiteX23" fmla="*/ 2172928 w 2919549"/>
              <a:gd name="connsiteY23" fmla="*/ 1493240 h 5419288"/>
              <a:gd name="connsiteX24" fmla="*/ 2105817 w 2919549"/>
              <a:gd name="connsiteY24" fmla="*/ 1602297 h 5419288"/>
              <a:gd name="connsiteX25" fmla="*/ 2080650 w 2919549"/>
              <a:gd name="connsiteY25" fmla="*/ 1661020 h 5419288"/>
              <a:gd name="connsiteX26" fmla="*/ 2047094 w 2919549"/>
              <a:gd name="connsiteY26" fmla="*/ 1711354 h 5419288"/>
              <a:gd name="connsiteX27" fmla="*/ 2021927 w 2919549"/>
              <a:gd name="connsiteY27" fmla="*/ 1761688 h 5419288"/>
              <a:gd name="connsiteX28" fmla="*/ 1954815 w 2919549"/>
              <a:gd name="connsiteY28" fmla="*/ 1870745 h 5419288"/>
              <a:gd name="connsiteX29" fmla="*/ 1904481 w 2919549"/>
              <a:gd name="connsiteY29" fmla="*/ 1971413 h 5419288"/>
              <a:gd name="connsiteX30" fmla="*/ 1870925 w 2919549"/>
              <a:gd name="connsiteY30" fmla="*/ 2030136 h 5419288"/>
              <a:gd name="connsiteX31" fmla="*/ 1778646 w 2919549"/>
              <a:gd name="connsiteY31" fmla="*/ 2223083 h 5419288"/>
              <a:gd name="connsiteX32" fmla="*/ 1745090 w 2919549"/>
              <a:gd name="connsiteY32" fmla="*/ 2281805 h 5419288"/>
              <a:gd name="connsiteX33" fmla="*/ 1719923 w 2919549"/>
              <a:gd name="connsiteY33" fmla="*/ 2340528 h 5419288"/>
              <a:gd name="connsiteX34" fmla="*/ 1686367 w 2919549"/>
              <a:gd name="connsiteY34" fmla="*/ 2399251 h 5419288"/>
              <a:gd name="connsiteX35" fmla="*/ 1627644 w 2919549"/>
              <a:gd name="connsiteY35" fmla="*/ 2525086 h 5419288"/>
              <a:gd name="connsiteX36" fmla="*/ 1594088 w 2919549"/>
              <a:gd name="connsiteY36" fmla="*/ 2583809 h 5419288"/>
              <a:gd name="connsiteX37" fmla="*/ 1568921 w 2919549"/>
              <a:gd name="connsiteY37" fmla="*/ 2650921 h 5419288"/>
              <a:gd name="connsiteX38" fmla="*/ 1468253 w 2919549"/>
              <a:gd name="connsiteY38" fmla="*/ 2835479 h 5419288"/>
              <a:gd name="connsiteX39" fmla="*/ 1401141 w 2919549"/>
              <a:gd name="connsiteY39" fmla="*/ 2952925 h 5419288"/>
              <a:gd name="connsiteX40" fmla="*/ 1334029 w 2919549"/>
              <a:gd name="connsiteY40" fmla="*/ 3087149 h 5419288"/>
              <a:gd name="connsiteX41" fmla="*/ 1174639 w 2919549"/>
              <a:gd name="connsiteY41" fmla="*/ 3372374 h 5419288"/>
              <a:gd name="connsiteX42" fmla="*/ 1141083 w 2919549"/>
              <a:gd name="connsiteY42" fmla="*/ 3439486 h 5419288"/>
              <a:gd name="connsiteX43" fmla="*/ 1099138 w 2919549"/>
              <a:gd name="connsiteY43" fmla="*/ 3506598 h 5419288"/>
              <a:gd name="connsiteX44" fmla="*/ 1065582 w 2919549"/>
              <a:gd name="connsiteY44" fmla="*/ 3582099 h 5419288"/>
              <a:gd name="connsiteX45" fmla="*/ 990081 w 2919549"/>
              <a:gd name="connsiteY45" fmla="*/ 3724712 h 5419288"/>
              <a:gd name="connsiteX46" fmla="*/ 956525 w 2919549"/>
              <a:gd name="connsiteY46" fmla="*/ 3800213 h 5419288"/>
              <a:gd name="connsiteX47" fmla="*/ 797134 w 2919549"/>
              <a:gd name="connsiteY47" fmla="*/ 4060272 h 5419288"/>
              <a:gd name="connsiteX48" fmla="*/ 763578 w 2919549"/>
              <a:gd name="connsiteY48" fmla="*/ 4118994 h 5419288"/>
              <a:gd name="connsiteX49" fmla="*/ 688077 w 2919549"/>
              <a:gd name="connsiteY49" fmla="*/ 4228051 h 5419288"/>
              <a:gd name="connsiteX50" fmla="*/ 620965 w 2919549"/>
              <a:gd name="connsiteY50" fmla="*/ 4345497 h 5419288"/>
              <a:gd name="connsiteX51" fmla="*/ 587409 w 2919549"/>
              <a:gd name="connsiteY51" fmla="*/ 4395831 h 5419288"/>
              <a:gd name="connsiteX52" fmla="*/ 553853 w 2919549"/>
              <a:gd name="connsiteY52" fmla="*/ 4437776 h 5419288"/>
              <a:gd name="connsiteX53" fmla="*/ 469963 w 2919549"/>
              <a:gd name="connsiteY53" fmla="*/ 4605556 h 5419288"/>
              <a:gd name="connsiteX54" fmla="*/ 419629 w 2919549"/>
              <a:gd name="connsiteY54" fmla="*/ 4706224 h 5419288"/>
              <a:gd name="connsiteX55" fmla="*/ 402851 w 2919549"/>
              <a:gd name="connsiteY55" fmla="*/ 4739780 h 5419288"/>
              <a:gd name="connsiteX56" fmla="*/ 394462 w 2919549"/>
              <a:gd name="connsiteY56" fmla="*/ 4764947 h 5419288"/>
              <a:gd name="connsiteX57" fmla="*/ 377684 w 2919549"/>
              <a:gd name="connsiteY57" fmla="*/ 4790114 h 5419288"/>
              <a:gd name="connsiteX58" fmla="*/ 360906 w 2919549"/>
              <a:gd name="connsiteY58" fmla="*/ 4840448 h 5419288"/>
              <a:gd name="connsiteX59" fmla="*/ 335739 w 2919549"/>
              <a:gd name="connsiteY59" fmla="*/ 4890782 h 5419288"/>
              <a:gd name="connsiteX60" fmla="*/ 293795 w 2919549"/>
              <a:gd name="connsiteY60" fmla="*/ 4941116 h 5419288"/>
              <a:gd name="connsiteX61" fmla="*/ 268628 w 2919549"/>
              <a:gd name="connsiteY61" fmla="*/ 4999839 h 5419288"/>
              <a:gd name="connsiteX62" fmla="*/ 251850 w 2919549"/>
              <a:gd name="connsiteY62" fmla="*/ 5025005 h 5419288"/>
              <a:gd name="connsiteX63" fmla="*/ 184738 w 2919549"/>
              <a:gd name="connsiteY63" fmla="*/ 5142451 h 5419288"/>
              <a:gd name="connsiteX64" fmla="*/ 159571 w 2919549"/>
              <a:gd name="connsiteY64" fmla="*/ 5184396 h 5419288"/>
              <a:gd name="connsiteX65" fmla="*/ 134404 w 2919549"/>
              <a:gd name="connsiteY65" fmla="*/ 5226341 h 5419288"/>
              <a:gd name="connsiteX66" fmla="*/ 84070 w 2919549"/>
              <a:gd name="connsiteY66" fmla="*/ 5293453 h 5419288"/>
              <a:gd name="connsiteX67" fmla="*/ 58903 w 2919549"/>
              <a:gd name="connsiteY67" fmla="*/ 5327009 h 5419288"/>
              <a:gd name="connsiteX68" fmla="*/ 25347 w 2919549"/>
              <a:gd name="connsiteY68" fmla="*/ 5377343 h 5419288"/>
              <a:gd name="connsiteX69" fmla="*/ 180 w 2919549"/>
              <a:gd name="connsiteY69" fmla="*/ 5419288 h 54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919549" h="5419288">
                <a:moveTo>
                  <a:pt x="2919549" y="0"/>
                </a:moveTo>
                <a:lnTo>
                  <a:pt x="2776936" y="226503"/>
                </a:lnTo>
                <a:cubicBezTo>
                  <a:pt x="2768294" y="240330"/>
                  <a:pt x="2756925" y="252979"/>
                  <a:pt x="2751769" y="268448"/>
                </a:cubicBezTo>
                <a:lnTo>
                  <a:pt x="2734991" y="318782"/>
                </a:lnTo>
                <a:cubicBezTo>
                  <a:pt x="2732195" y="327171"/>
                  <a:pt x="2731507" y="336591"/>
                  <a:pt x="2726602" y="343949"/>
                </a:cubicBezTo>
                <a:cubicBezTo>
                  <a:pt x="2708980" y="370382"/>
                  <a:pt x="2709450" y="364894"/>
                  <a:pt x="2701435" y="394283"/>
                </a:cubicBezTo>
                <a:cubicBezTo>
                  <a:pt x="2695368" y="416529"/>
                  <a:pt x="2694969" y="440770"/>
                  <a:pt x="2684657" y="461394"/>
                </a:cubicBezTo>
                <a:cubicBezTo>
                  <a:pt x="2637945" y="554818"/>
                  <a:pt x="2693756" y="437130"/>
                  <a:pt x="2659490" y="528506"/>
                </a:cubicBezTo>
                <a:cubicBezTo>
                  <a:pt x="2655099" y="540215"/>
                  <a:pt x="2647103" y="550353"/>
                  <a:pt x="2642712" y="562062"/>
                </a:cubicBezTo>
                <a:cubicBezTo>
                  <a:pt x="2612194" y="643444"/>
                  <a:pt x="2662738" y="541528"/>
                  <a:pt x="2617545" y="637563"/>
                </a:cubicBezTo>
                <a:cubicBezTo>
                  <a:pt x="2601570" y="671509"/>
                  <a:pt x="2583989" y="704675"/>
                  <a:pt x="2567211" y="738231"/>
                </a:cubicBezTo>
                <a:lnTo>
                  <a:pt x="2533655" y="805343"/>
                </a:lnTo>
                <a:lnTo>
                  <a:pt x="2516877" y="838899"/>
                </a:lnTo>
                <a:cubicBezTo>
                  <a:pt x="2511284" y="850084"/>
                  <a:pt x="2504743" y="860844"/>
                  <a:pt x="2500099" y="872455"/>
                </a:cubicBezTo>
                <a:cubicBezTo>
                  <a:pt x="2410416" y="1096663"/>
                  <a:pt x="2509146" y="862749"/>
                  <a:pt x="2441376" y="998290"/>
                </a:cubicBezTo>
                <a:cubicBezTo>
                  <a:pt x="2434642" y="1011759"/>
                  <a:pt x="2431644" y="1026926"/>
                  <a:pt x="2424598" y="1040235"/>
                </a:cubicBezTo>
                <a:cubicBezTo>
                  <a:pt x="2406422" y="1074568"/>
                  <a:pt x="2384741" y="1106944"/>
                  <a:pt x="2365875" y="1140903"/>
                </a:cubicBezTo>
                <a:cubicBezTo>
                  <a:pt x="2356765" y="1157301"/>
                  <a:pt x="2349690" y="1174769"/>
                  <a:pt x="2340708" y="1191237"/>
                </a:cubicBezTo>
                <a:cubicBezTo>
                  <a:pt x="2332900" y="1205551"/>
                  <a:pt x="2323349" y="1218868"/>
                  <a:pt x="2315541" y="1233182"/>
                </a:cubicBezTo>
                <a:cubicBezTo>
                  <a:pt x="2306559" y="1249650"/>
                  <a:pt x="2299826" y="1267313"/>
                  <a:pt x="2290374" y="1283516"/>
                </a:cubicBezTo>
                <a:cubicBezTo>
                  <a:pt x="2280214" y="1300934"/>
                  <a:pt x="2266978" y="1316432"/>
                  <a:pt x="2256818" y="1333850"/>
                </a:cubicBezTo>
                <a:cubicBezTo>
                  <a:pt x="2247366" y="1350053"/>
                  <a:pt x="2241103" y="1367980"/>
                  <a:pt x="2231651" y="1384183"/>
                </a:cubicBezTo>
                <a:cubicBezTo>
                  <a:pt x="2221491" y="1401601"/>
                  <a:pt x="2207655" y="1416763"/>
                  <a:pt x="2198095" y="1434517"/>
                </a:cubicBezTo>
                <a:cubicBezTo>
                  <a:pt x="2187998" y="1453268"/>
                  <a:pt x="2183191" y="1474580"/>
                  <a:pt x="2172928" y="1493240"/>
                </a:cubicBezTo>
                <a:cubicBezTo>
                  <a:pt x="2152358" y="1530640"/>
                  <a:pt x="2126387" y="1564897"/>
                  <a:pt x="2105817" y="1602297"/>
                </a:cubicBezTo>
                <a:cubicBezTo>
                  <a:pt x="2095554" y="1620957"/>
                  <a:pt x="2090747" y="1642269"/>
                  <a:pt x="2080650" y="1661020"/>
                </a:cubicBezTo>
                <a:cubicBezTo>
                  <a:pt x="2071090" y="1678774"/>
                  <a:pt x="2057254" y="1693936"/>
                  <a:pt x="2047094" y="1711354"/>
                </a:cubicBezTo>
                <a:cubicBezTo>
                  <a:pt x="2037642" y="1727557"/>
                  <a:pt x="2031379" y="1745485"/>
                  <a:pt x="2021927" y="1761688"/>
                </a:cubicBezTo>
                <a:cubicBezTo>
                  <a:pt x="1954186" y="1877815"/>
                  <a:pt x="2022613" y="1741928"/>
                  <a:pt x="1954815" y="1870745"/>
                </a:cubicBezTo>
                <a:cubicBezTo>
                  <a:pt x="1937342" y="1903944"/>
                  <a:pt x="1923095" y="1938839"/>
                  <a:pt x="1904481" y="1971413"/>
                </a:cubicBezTo>
                <a:cubicBezTo>
                  <a:pt x="1893296" y="1990987"/>
                  <a:pt x="1881007" y="2009971"/>
                  <a:pt x="1870925" y="2030136"/>
                </a:cubicBezTo>
                <a:cubicBezTo>
                  <a:pt x="1839042" y="2093902"/>
                  <a:pt x="1814018" y="2161184"/>
                  <a:pt x="1778646" y="2223083"/>
                </a:cubicBezTo>
                <a:cubicBezTo>
                  <a:pt x="1767461" y="2242657"/>
                  <a:pt x="1755172" y="2261641"/>
                  <a:pt x="1745090" y="2281805"/>
                </a:cubicBezTo>
                <a:cubicBezTo>
                  <a:pt x="1735566" y="2300853"/>
                  <a:pt x="1729447" y="2321480"/>
                  <a:pt x="1719923" y="2340528"/>
                </a:cubicBezTo>
                <a:cubicBezTo>
                  <a:pt x="1709841" y="2360693"/>
                  <a:pt x="1696449" y="2379086"/>
                  <a:pt x="1686367" y="2399251"/>
                </a:cubicBezTo>
                <a:cubicBezTo>
                  <a:pt x="1594644" y="2582697"/>
                  <a:pt x="1737319" y="2319445"/>
                  <a:pt x="1627644" y="2525086"/>
                </a:cubicBezTo>
                <a:cubicBezTo>
                  <a:pt x="1617035" y="2544978"/>
                  <a:pt x="1603622" y="2563379"/>
                  <a:pt x="1594088" y="2583809"/>
                </a:cubicBezTo>
                <a:cubicBezTo>
                  <a:pt x="1583984" y="2605459"/>
                  <a:pt x="1579606" y="2629551"/>
                  <a:pt x="1568921" y="2650921"/>
                </a:cubicBezTo>
                <a:cubicBezTo>
                  <a:pt x="1537582" y="2713599"/>
                  <a:pt x="1502285" y="2774222"/>
                  <a:pt x="1468253" y="2835479"/>
                </a:cubicBezTo>
                <a:cubicBezTo>
                  <a:pt x="1446356" y="2874894"/>
                  <a:pt x="1421306" y="2912596"/>
                  <a:pt x="1401141" y="2952925"/>
                </a:cubicBezTo>
                <a:cubicBezTo>
                  <a:pt x="1378770" y="2997666"/>
                  <a:pt x="1357797" y="3043134"/>
                  <a:pt x="1334029" y="3087149"/>
                </a:cubicBezTo>
                <a:cubicBezTo>
                  <a:pt x="1282279" y="3182982"/>
                  <a:pt x="1223346" y="3274959"/>
                  <a:pt x="1174639" y="3372374"/>
                </a:cubicBezTo>
                <a:cubicBezTo>
                  <a:pt x="1163454" y="3394745"/>
                  <a:pt x="1153345" y="3417687"/>
                  <a:pt x="1141083" y="3439486"/>
                </a:cubicBezTo>
                <a:cubicBezTo>
                  <a:pt x="1128150" y="3462479"/>
                  <a:pt x="1111481" y="3483283"/>
                  <a:pt x="1099138" y="3506598"/>
                </a:cubicBezTo>
                <a:cubicBezTo>
                  <a:pt x="1086252" y="3530938"/>
                  <a:pt x="1077899" y="3557466"/>
                  <a:pt x="1065582" y="3582099"/>
                </a:cubicBezTo>
                <a:cubicBezTo>
                  <a:pt x="1041527" y="3630209"/>
                  <a:pt x="1011927" y="3675559"/>
                  <a:pt x="990081" y="3724712"/>
                </a:cubicBezTo>
                <a:cubicBezTo>
                  <a:pt x="978896" y="3749879"/>
                  <a:pt x="970027" y="3776209"/>
                  <a:pt x="956525" y="3800213"/>
                </a:cubicBezTo>
                <a:cubicBezTo>
                  <a:pt x="844490" y="3999387"/>
                  <a:pt x="872283" y="3935025"/>
                  <a:pt x="797134" y="4060272"/>
                </a:cubicBezTo>
                <a:cubicBezTo>
                  <a:pt x="785535" y="4079604"/>
                  <a:pt x="776411" y="4100458"/>
                  <a:pt x="763578" y="4118994"/>
                </a:cubicBezTo>
                <a:cubicBezTo>
                  <a:pt x="738411" y="4155346"/>
                  <a:pt x="710013" y="4189663"/>
                  <a:pt x="688077" y="4228051"/>
                </a:cubicBezTo>
                <a:cubicBezTo>
                  <a:pt x="665706" y="4267200"/>
                  <a:pt x="645976" y="4307980"/>
                  <a:pt x="620965" y="4345497"/>
                </a:cubicBezTo>
                <a:cubicBezTo>
                  <a:pt x="609780" y="4362275"/>
                  <a:pt x="599269" y="4379523"/>
                  <a:pt x="587409" y="4395831"/>
                </a:cubicBezTo>
                <a:cubicBezTo>
                  <a:pt x="576878" y="4410312"/>
                  <a:pt x="562737" y="4422230"/>
                  <a:pt x="553853" y="4437776"/>
                </a:cubicBezTo>
                <a:lnTo>
                  <a:pt x="469963" y="4605556"/>
                </a:lnTo>
                <a:lnTo>
                  <a:pt x="419629" y="4706224"/>
                </a:lnTo>
                <a:cubicBezTo>
                  <a:pt x="414036" y="4717409"/>
                  <a:pt x="406806" y="4727916"/>
                  <a:pt x="402851" y="4739780"/>
                </a:cubicBezTo>
                <a:cubicBezTo>
                  <a:pt x="400055" y="4748169"/>
                  <a:pt x="398417" y="4757038"/>
                  <a:pt x="394462" y="4764947"/>
                </a:cubicBezTo>
                <a:cubicBezTo>
                  <a:pt x="389953" y="4773965"/>
                  <a:pt x="381779" y="4780901"/>
                  <a:pt x="377684" y="4790114"/>
                </a:cubicBezTo>
                <a:cubicBezTo>
                  <a:pt x="370501" y="4806275"/>
                  <a:pt x="370716" y="4825733"/>
                  <a:pt x="360906" y="4840448"/>
                </a:cubicBezTo>
                <a:cubicBezTo>
                  <a:pt x="312829" y="4912564"/>
                  <a:pt x="370465" y="4821326"/>
                  <a:pt x="335739" y="4890782"/>
                </a:cubicBezTo>
                <a:cubicBezTo>
                  <a:pt x="324059" y="4914143"/>
                  <a:pt x="312350" y="4922561"/>
                  <a:pt x="293795" y="4941116"/>
                </a:cubicBezTo>
                <a:cubicBezTo>
                  <a:pt x="284384" y="4969350"/>
                  <a:pt x="285214" y="4970815"/>
                  <a:pt x="268628" y="4999839"/>
                </a:cubicBezTo>
                <a:cubicBezTo>
                  <a:pt x="263626" y="5008593"/>
                  <a:pt x="256962" y="5016315"/>
                  <a:pt x="251850" y="5025005"/>
                </a:cubicBezTo>
                <a:cubicBezTo>
                  <a:pt x="228989" y="5063869"/>
                  <a:pt x="207329" y="5103429"/>
                  <a:pt x="184738" y="5142451"/>
                </a:cubicBezTo>
                <a:cubicBezTo>
                  <a:pt x="176568" y="5156562"/>
                  <a:pt x="167960" y="5170414"/>
                  <a:pt x="159571" y="5184396"/>
                </a:cubicBezTo>
                <a:cubicBezTo>
                  <a:pt x="151182" y="5198378"/>
                  <a:pt x="144187" y="5213297"/>
                  <a:pt x="134404" y="5226341"/>
                </a:cubicBezTo>
                <a:lnTo>
                  <a:pt x="84070" y="5293453"/>
                </a:lnTo>
                <a:cubicBezTo>
                  <a:pt x="75681" y="5304638"/>
                  <a:pt x="66659" y="5315376"/>
                  <a:pt x="58903" y="5327009"/>
                </a:cubicBezTo>
                <a:cubicBezTo>
                  <a:pt x="47718" y="5343787"/>
                  <a:pt x="39606" y="5363084"/>
                  <a:pt x="25347" y="5377343"/>
                </a:cubicBezTo>
                <a:cubicBezTo>
                  <a:pt x="-3775" y="5406465"/>
                  <a:pt x="180" y="5390646"/>
                  <a:pt x="180" y="541928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89290" y="1917290"/>
            <a:ext cx="497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rovnovážném stavu je Lorentzova síla rovna nule,</a:t>
            </a:r>
          </a:p>
          <a:p>
            <a:r>
              <a:rPr lang="cs-CZ" dirty="0"/>
              <a:t>t</a:t>
            </a:r>
            <a:r>
              <a:rPr lang="cs-CZ" dirty="0" smtClean="0"/>
              <a:t>j. silový účinek magnetického pole je kompenzován silovým účinkem příčného elektrického pole.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2334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53097</TotalTime>
  <Words>3240</Words>
  <Application>Microsoft Office PowerPoint</Application>
  <PresentationFormat>Širokoúhlá obrazovka</PresentationFormat>
  <Paragraphs>760</Paragraphs>
  <Slides>51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Arial</vt:lpstr>
      <vt:lpstr>Calibri</vt:lpstr>
      <vt:lpstr>Calibri Light</vt:lpstr>
      <vt:lpstr>Cambria Math</vt:lpstr>
      <vt:lpstr>palatino linotype</vt:lpstr>
      <vt:lpstr>Motiv Office</vt:lpstr>
      <vt:lpstr>Praktikum školských pokusů 1, Elektřina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16. Hysterezní křivka feromagnetika 1.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865</cp:revision>
  <dcterms:created xsi:type="dcterms:W3CDTF">2022-01-11T13:47:09Z</dcterms:created>
  <dcterms:modified xsi:type="dcterms:W3CDTF">2022-06-30T13:27:25Z</dcterms:modified>
</cp:coreProperties>
</file>