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58" r:id="rId5"/>
    <p:sldId id="283" r:id="rId6"/>
    <p:sldId id="287" r:id="rId7"/>
    <p:sldId id="291" r:id="rId8"/>
    <p:sldId id="286" r:id="rId9"/>
    <p:sldId id="284" r:id="rId10"/>
    <p:sldId id="289" r:id="rId11"/>
    <p:sldId id="288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1213B4-57A4-4DD1-B450-42A09372378F}" v="5" dt="2026-02-09T13:44:58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ýna Bajgarová" userId="374f2f2b-aabc-49f7-93b5-f44f233957f6" providerId="ADAL" clId="{6AC13665-1C44-483F-99F7-E7E8AAC3822C}"/>
    <pc:docChg chg="undo custSel addSld modSld sldOrd">
      <pc:chgData name="Kristýna Bajgarová" userId="374f2f2b-aabc-49f7-93b5-f44f233957f6" providerId="ADAL" clId="{6AC13665-1C44-483F-99F7-E7E8AAC3822C}" dt="2026-02-09T14:00:21.612" v="1150" actId="20577"/>
      <pc:docMkLst>
        <pc:docMk/>
      </pc:docMkLst>
      <pc:sldChg chg="addSp modSp mod">
        <pc:chgData name="Kristýna Bajgarová" userId="374f2f2b-aabc-49f7-93b5-f44f233957f6" providerId="ADAL" clId="{6AC13665-1C44-483F-99F7-E7E8AAC3822C}" dt="2026-02-09T14:00:21.612" v="1150" actId="20577"/>
        <pc:sldMkLst>
          <pc:docMk/>
          <pc:sldMk cId="1613275192" sldId="256"/>
        </pc:sldMkLst>
        <pc:spChg chg="add mod">
          <ac:chgData name="Kristýna Bajgarová" userId="374f2f2b-aabc-49f7-93b5-f44f233957f6" providerId="ADAL" clId="{6AC13665-1C44-483F-99F7-E7E8AAC3822C}" dt="2026-02-09T14:00:21.612" v="1150" actId="20577"/>
          <ac:spMkLst>
            <pc:docMk/>
            <pc:sldMk cId="1613275192" sldId="256"/>
            <ac:spMk id="4" creationId="{40E5C31B-8D3D-3030-D5DB-2EE3775C0319}"/>
          </ac:spMkLst>
        </pc:spChg>
      </pc:sldChg>
      <pc:sldChg chg="ord">
        <pc:chgData name="Kristýna Bajgarová" userId="374f2f2b-aabc-49f7-93b5-f44f233957f6" providerId="ADAL" clId="{6AC13665-1C44-483F-99F7-E7E8AAC3822C}" dt="2026-02-09T13:38:51.180" v="50"/>
        <pc:sldMkLst>
          <pc:docMk/>
          <pc:sldMk cId="734650622" sldId="283"/>
        </pc:sldMkLst>
      </pc:sldChg>
      <pc:sldChg chg="ord">
        <pc:chgData name="Kristýna Bajgarová" userId="374f2f2b-aabc-49f7-93b5-f44f233957f6" providerId="ADAL" clId="{6AC13665-1C44-483F-99F7-E7E8AAC3822C}" dt="2026-02-09T13:38:45.215" v="48"/>
        <pc:sldMkLst>
          <pc:docMk/>
          <pc:sldMk cId="2798015853" sldId="287"/>
        </pc:sldMkLst>
      </pc:sldChg>
      <pc:sldChg chg="addSp delSp modSp new mod ord setBg">
        <pc:chgData name="Kristýna Bajgarová" userId="374f2f2b-aabc-49f7-93b5-f44f233957f6" providerId="ADAL" clId="{6AC13665-1C44-483F-99F7-E7E8AAC3822C}" dt="2026-02-09T13:45:21.800" v="1148"/>
        <pc:sldMkLst>
          <pc:docMk/>
          <pc:sldMk cId="3598178978" sldId="292"/>
        </pc:sldMkLst>
        <pc:spChg chg="mod">
          <ac:chgData name="Kristýna Bajgarová" userId="374f2f2b-aabc-49f7-93b5-f44f233957f6" providerId="ADAL" clId="{6AC13665-1C44-483F-99F7-E7E8AAC3822C}" dt="2026-02-09T13:42:40.819" v="889" actId="26606"/>
          <ac:spMkLst>
            <pc:docMk/>
            <pc:sldMk cId="3598178978" sldId="292"/>
            <ac:spMk id="2" creationId="{E690551A-8460-7F27-C187-CB1569C022D7}"/>
          </ac:spMkLst>
        </pc:spChg>
        <pc:spChg chg="del mod">
          <ac:chgData name="Kristýna Bajgarová" userId="374f2f2b-aabc-49f7-93b5-f44f233957f6" providerId="ADAL" clId="{6AC13665-1C44-483F-99F7-E7E8AAC3822C}" dt="2026-02-09T13:42:40.819" v="889" actId="26606"/>
          <ac:spMkLst>
            <pc:docMk/>
            <pc:sldMk cId="3598178978" sldId="292"/>
            <ac:spMk id="3" creationId="{A68513AD-C6D5-FBCC-6BB1-635FD8594AB2}"/>
          </ac:spMkLst>
        </pc:spChg>
        <pc:spChg chg="add del">
          <ac:chgData name="Kristýna Bajgarová" userId="374f2f2b-aabc-49f7-93b5-f44f233957f6" providerId="ADAL" clId="{6AC13665-1C44-483F-99F7-E7E8AAC3822C}" dt="2026-02-09T13:43:35.056" v="895" actId="26606"/>
          <ac:spMkLst>
            <pc:docMk/>
            <pc:sldMk cId="3598178978" sldId="292"/>
            <ac:spMk id="9" creationId="{35DB3719-6FDC-4E5D-891D-FF40B7300F64}"/>
          </ac:spMkLst>
        </pc:spChg>
        <pc:spChg chg="add del">
          <ac:chgData name="Kristýna Bajgarová" userId="374f2f2b-aabc-49f7-93b5-f44f233957f6" providerId="ADAL" clId="{6AC13665-1C44-483F-99F7-E7E8AAC3822C}" dt="2026-02-09T13:43:35.056" v="895" actId="26606"/>
          <ac:spMkLst>
            <pc:docMk/>
            <pc:sldMk cId="3598178978" sldId="292"/>
            <ac:spMk id="11" creationId="{E0CBAC23-2E3F-4A90-BA59-F8299F6A5439}"/>
          </ac:spMkLst>
        </pc:spChg>
        <pc:spChg chg="add">
          <ac:chgData name="Kristýna Bajgarová" userId="374f2f2b-aabc-49f7-93b5-f44f233957f6" providerId="ADAL" clId="{6AC13665-1C44-483F-99F7-E7E8AAC3822C}" dt="2026-02-09T13:43:35.056" v="895" actId="26606"/>
          <ac:spMkLst>
            <pc:docMk/>
            <pc:sldMk cId="3598178978" sldId="292"/>
            <ac:spMk id="16" creationId="{35DB3719-6FDC-4E5D-891D-FF40B7300F64}"/>
          </ac:spMkLst>
        </pc:spChg>
        <pc:spChg chg="add">
          <ac:chgData name="Kristýna Bajgarová" userId="374f2f2b-aabc-49f7-93b5-f44f233957f6" providerId="ADAL" clId="{6AC13665-1C44-483F-99F7-E7E8AAC3822C}" dt="2026-02-09T13:43:35.056" v="895" actId="26606"/>
          <ac:spMkLst>
            <pc:docMk/>
            <pc:sldMk cId="3598178978" sldId="292"/>
            <ac:spMk id="18" creationId="{E0CBAC23-2E3F-4A90-BA59-F8299F6A5439}"/>
          </ac:spMkLst>
        </pc:spChg>
        <pc:graphicFrameChg chg="add mod modGraphic">
          <ac:chgData name="Kristýna Bajgarová" userId="374f2f2b-aabc-49f7-93b5-f44f233957f6" providerId="ADAL" clId="{6AC13665-1C44-483F-99F7-E7E8AAC3822C}" dt="2026-02-09T13:44:59.144" v="1146" actId="20577"/>
          <ac:graphicFrameMkLst>
            <pc:docMk/>
            <pc:sldMk cId="3598178978" sldId="292"/>
            <ac:graphicFrameMk id="5" creationId="{6B98171B-E514-8F22-D476-6AD4CA919F4B}"/>
          </ac:graphicFrameMkLst>
        </pc:graphicFrame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0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19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18.png"/><Relationship Id="rId5" Type="http://schemas.openxmlformats.org/officeDocument/2006/relationships/image" Target="../media/image14.png"/><Relationship Id="rId10" Type="http://schemas.openxmlformats.org/officeDocument/2006/relationships/image" Target="../media/image7.svg"/><Relationship Id="rId4" Type="http://schemas.openxmlformats.org/officeDocument/2006/relationships/image" Target="../media/image13.svg"/><Relationship Id="rId9" Type="http://schemas.openxmlformats.org/officeDocument/2006/relationships/image" Target="../media/image6.png"/><Relationship Id="rId14" Type="http://schemas.openxmlformats.org/officeDocument/2006/relationships/image" Target="../media/image21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4" Type="http://schemas.openxmlformats.org/officeDocument/2006/relationships/image" Target="../media/image2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0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19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18.png"/><Relationship Id="rId5" Type="http://schemas.openxmlformats.org/officeDocument/2006/relationships/image" Target="../media/image14.png"/><Relationship Id="rId10" Type="http://schemas.openxmlformats.org/officeDocument/2006/relationships/image" Target="../media/image7.svg"/><Relationship Id="rId4" Type="http://schemas.openxmlformats.org/officeDocument/2006/relationships/image" Target="../media/image13.svg"/><Relationship Id="rId9" Type="http://schemas.openxmlformats.org/officeDocument/2006/relationships/image" Target="../media/image6.png"/><Relationship Id="rId14" Type="http://schemas.openxmlformats.org/officeDocument/2006/relationships/image" Target="../media/image21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svg"/><Relationship Id="rId1" Type="http://schemas.openxmlformats.org/officeDocument/2006/relationships/image" Target="../media/image24.png"/><Relationship Id="rId4" Type="http://schemas.openxmlformats.org/officeDocument/2006/relationships/image" Target="../media/image2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86C470-172B-41C2-9768-BB4828E1575C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CA490BE-4BD7-4014-B791-55C709A021C3}">
      <dgm:prSet/>
      <dgm:spPr/>
      <dgm:t>
        <a:bodyPr/>
        <a:lstStyle/>
        <a:p>
          <a:r>
            <a:rPr lang="cs-CZ"/>
            <a:t>Currently:</a:t>
          </a:r>
          <a:endParaRPr lang="en-US"/>
        </a:p>
      </dgm:t>
    </dgm:pt>
    <dgm:pt modelId="{0EEAF9E4-74A5-45F3-94E5-6516EC03C16B}" type="parTrans" cxnId="{7B5F0881-C162-4B16-8E83-305196E08AC0}">
      <dgm:prSet/>
      <dgm:spPr/>
      <dgm:t>
        <a:bodyPr/>
        <a:lstStyle/>
        <a:p>
          <a:endParaRPr lang="en-US"/>
        </a:p>
      </dgm:t>
    </dgm:pt>
    <dgm:pt modelId="{EB8084B0-24F1-423F-8C9E-05E8C19E703A}" type="sibTrans" cxnId="{7B5F0881-C162-4B16-8E83-305196E08AC0}">
      <dgm:prSet/>
      <dgm:spPr/>
      <dgm:t>
        <a:bodyPr/>
        <a:lstStyle/>
        <a:p>
          <a:endParaRPr lang="en-US"/>
        </a:p>
      </dgm:t>
    </dgm:pt>
    <dgm:pt modelId="{3922A4BF-35E6-4484-BAC0-358862B8ADE2}">
      <dgm:prSet/>
      <dgm:spPr/>
      <dgm:t>
        <a:bodyPr/>
        <a:lstStyle/>
        <a:p>
          <a:r>
            <a:rPr lang="cs-CZ" dirty="0"/>
            <a:t>Per </a:t>
          </a:r>
          <a:r>
            <a:rPr lang="cs-CZ" dirty="0" err="1"/>
            <a:t>departments</a:t>
          </a:r>
          <a:r>
            <a:rPr lang="cs-CZ" dirty="0"/>
            <a:t> – </a:t>
          </a:r>
          <a:r>
            <a:rPr lang="cs-CZ" dirty="0" err="1"/>
            <a:t>offer</a:t>
          </a:r>
          <a:r>
            <a:rPr lang="cs-CZ" dirty="0"/>
            <a:t> </a:t>
          </a:r>
          <a:r>
            <a:rPr lang="cs-CZ" dirty="0" err="1"/>
            <a:t>is</a:t>
          </a:r>
          <a:r>
            <a:rPr lang="cs-CZ" dirty="0"/>
            <a:t> </a:t>
          </a:r>
          <a:r>
            <a:rPr lang="cs-CZ" dirty="0" err="1"/>
            <a:t>different</a:t>
          </a:r>
          <a:r>
            <a:rPr lang="cs-CZ" dirty="0"/>
            <a:t> for </a:t>
          </a:r>
          <a:r>
            <a:rPr lang="cs-CZ" dirty="0" err="1"/>
            <a:t>each</a:t>
          </a:r>
          <a:r>
            <a:rPr lang="cs-CZ" dirty="0"/>
            <a:t> department</a:t>
          </a:r>
          <a:endParaRPr lang="en-US" dirty="0"/>
        </a:p>
      </dgm:t>
    </dgm:pt>
    <dgm:pt modelId="{836FC50B-6EE5-4175-B37B-B187A51F69FA}" type="parTrans" cxnId="{4BA7CD19-7B7A-4DC2-A5C5-32B67E5D39D6}">
      <dgm:prSet/>
      <dgm:spPr/>
      <dgm:t>
        <a:bodyPr/>
        <a:lstStyle/>
        <a:p>
          <a:endParaRPr lang="en-US"/>
        </a:p>
      </dgm:t>
    </dgm:pt>
    <dgm:pt modelId="{1FDB8654-E8A8-46F4-A106-F01ABE173FF6}" type="sibTrans" cxnId="{4BA7CD19-7B7A-4DC2-A5C5-32B67E5D39D6}">
      <dgm:prSet/>
      <dgm:spPr/>
      <dgm:t>
        <a:bodyPr/>
        <a:lstStyle/>
        <a:p>
          <a:endParaRPr lang="en-US"/>
        </a:p>
      </dgm:t>
    </dgm:pt>
    <dgm:pt modelId="{98F2DC8D-A57A-4CEA-A9A7-06F850E1C59B}">
      <dgm:prSet/>
      <dgm:spPr/>
      <dgm:t>
        <a:bodyPr/>
        <a:lstStyle/>
        <a:p>
          <a:r>
            <a:rPr lang="cs-CZ" dirty="0" err="1"/>
            <a:t>Some</a:t>
          </a:r>
          <a:r>
            <a:rPr lang="cs-CZ" dirty="0"/>
            <a:t> Agreements are </a:t>
          </a:r>
          <a:r>
            <a:rPr lang="cs-CZ" dirty="0" err="1"/>
            <a:t>shared</a:t>
          </a:r>
          <a:r>
            <a:rPr lang="cs-CZ" dirty="0"/>
            <a:t> </a:t>
          </a:r>
          <a:r>
            <a:rPr lang="cs-CZ" dirty="0" err="1"/>
            <a:t>with</a:t>
          </a:r>
          <a:r>
            <a:rPr lang="cs-CZ" dirty="0"/>
            <a:t> </a:t>
          </a:r>
          <a:r>
            <a:rPr lang="cs-CZ" dirty="0" err="1"/>
            <a:t>several</a:t>
          </a:r>
          <a:r>
            <a:rPr lang="cs-CZ" dirty="0"/>
            <a:t> </a:t>
          </a:r>
          <a:r>
            <a:rPr lang="cs-CZ" dirty="0" err="1"/>
            <a:t>departments</a:t>
          </a:r>
          <a:r>
            <a:rPr lang="cs-CZ" dirty="0"/>
            <a:t> </a:t>
          </a:r>
          <a:r>
            <a:rPr lang="cs-CZ" dirty="0" err="1"/>
            <a:t>or</a:t>
          </a:r>
          <a:r>
            <a:rPr lang="cs-CZ" dirty="0"/>
            <a:t> </a:t>
          </a:r>
          <a:r>
            <a:rPr lang="cs-CZ" dirty="0" err="1"/>
            <a:t>even</a:t>
          </a:r>
          <a:r>
            <a:rPr lang="cs-CZ" dirty="0"/>
            <a:t> </a:t>
          </a:r>
          <a:r>
            <a:rPr lang="cs-CZ" dirty="0" err="1"/>
            <a:t>with</a:t>
          </a:r>
          <a:r>
            <a:rPr lang="cs-CZ" dirty="0"/>
            <a:t> </a:t>
          </a:r>
          <a:r>
            <a:rPr lang="cs-CZ" dirty="0" err="1"/>
            <a:t>other</a:t>
          </a:r>
          <a:r>
            <a:rPr lang="cs-CZ" dirty="0"/>
            <a:t> </a:t>
          </a:r>
          <a:r>
            <a:rPr lang="cs-CZ" dirty="0" err="1"/>
            <a:t>faculties</a:t>
          </a:r>
          <a:endParaRPr lang="en-US" dirty="0"/>
        </a:p>
      </dgm:t>
    </dgm:pt>
    <dgm:pt modelId="{B3A898E1-3B1C-44B5-A4D7-B4A21C7C9F35}" type="parTrans" cxnId="{394F0865-96B0-4612-9FFA-CD9F93E63B42}">
      <dgm:prSet/>
      <dgm:spPr/>
      <dgm:t>
        <a:bodyPr/>
        <a:lstStyle/>
        <a:p>
          <a:endParaRPr lang="en-US"/>
        </a:p>
      </dgm:t>
    </dgm:pt>
    <dgm:pt modelId="{2F2A498E-6994-4A0D-9AC9-2FA55E6D3121}" type="sibTrans" cxnId="{394F0865-96B0-4612-9FFA-CD9F93E63B42}">
      <dgm:prSet/>
      <dgm:spPr/>
      <dgm:t>
        <a:bodyPr/>
        <a:lstStyle/>
        <a:p>
          <a:endParaRPr lang="en-US"/>
        </a:p>
      </dgm:t>
    </dgm:pt>
    <dgm:pt modelId="{26489A57-0701-47DC-A9B0-0208FEF6C256}">
      <dgm:prSet/>
      <dgm:spPr/>
      <dgm:t>
        <a:bodyPr/>
        <a:lstStyle/>
        <a:p>
          <a:r>
            <a:rPr lang="cs-CZ" dirty="0"/>
            <a:t>It </a:t>
          </a:r>
          <a:r>
            <a:rPr lang="cs-CZ" dirty="0" err="1"/>
            <a:t>is</a:t>
          </a:r>
          <a:r>
            <a:rPr lang="cs-CZ" dirty="0"/>
            <a:t> not </a:t>
          </a:r>
          <a:r>
            <a:rPr lang="cs-CZ" dirty="0" err="1"/>
            <a:t>possible</a:t>
          </a:r>
          <a:r>
            <a:rPr lang="cs-CZ" dirty="0"/>
            <a:t> to </a:t>
          </a:r>
          <a:r>
            <a:rPr lang="cs-CZ" dirty="0" err="1"/>
            <a:t>choose</a:t>
          </a:r>
          <a:r>
            <a:rPr lang="cs-CZ" dirty="0"/>
            <a:t> </a:t>
          </a:r>
          <a:r>
            <a:rPr lang="cs-CZ" dirty="0" err="1"/>
            <a:t>agreement</a:t>
          </a:r>
          <a:r>
            <a:rPr lang="cs-CZ" dirty="0"/>
            <a:t> </a:t>
          </a:r>
          <a:r>
            <a:rPr lang="cs-CZ" dirty="0" err="1"/>
            <a:t>from</a:t>
          </a:r>
          <a:r>
            <a:rPr lang="cs-CZ" dirty="0"/>
            <a:t> </a:t>
          </a:r>
          <a:r>
            <a:rPr lang="cs-CZ" dirty="0" err="1"/>
            <a:t>different</a:t>
          </a:r>
          <a:r>
            <a:rPr lang="cs-CZ" dirty="0"/>
            <a:t> department </a:t>
          </a:r>
          <a:r>
            <a:rPr lang="cs-CZ" dirty="0" err="1"/>
            <a:t>unless</a:t>
          </a:r>
          <a:r>
            <a:rPr lang="cs-CZ" dirty="0"/>
            <a:t>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is</a:t>
          </a:r>
          <a:r>
            <a:rPr lang="cs-CZ" dirty="0"/>
            <a:t> a </a:t>
          </a:r>
          <a:r>
            <a:rPr lang="cs-CZ" dirty="0" err="1"/>
            <a:t>shared</a:t>
          </a:r>
          <a:r>
            <a:rPr lang="cs-CZ" dirty="0"/>
            <a:t> </a:t>
          </a:r>
          <a:r>
            <a:rPr lang="cs-CZ" dirty="0" err="1"/>
            <a:t>one</a:t>
          </a:r>
          <a:endParaRPr lang="en-US" dirty="0"/>
        </a:p>
      </dgm:t>
    </dgm:pt>
    <dgm:pt modelId="{FF055A57-AF22-4D11-9B4B-063002F86091}" type="parTrans" cxnId="{308E26DB-5238-4D25-B5DD-FC5EFB8671C1}">
      <dgm:prSet/>
      <dgm:spPr/>
      <dgm:t>
        <a:bodyPr/>
        <a:lstStyle/>
        <a:p>
          <a:endParaRPr lang="en-US"/>
        </a:p>
      </dgm:t>
    </dgm:pt>
    <dgm:pt modelId="{3D47A17C-7817-4911-920C-47C897685503}" type="sibTrans" cxnId="{308E26DB-5238-4D25-B5DD-FC5EFB8671C1}">
      <dgm:prSet/>
      <dgm:spPr/>
      <dgm:t>
        <a:bodyPr/>
        <a:lstStyle/>
        <a:p>
          <a:endParaRPr lang="en-US"/>
        </a:p>
      </dgm:t>
    </dgm:pt>
    <dgm:pt modelId="{B7DE634E-0464-4867-8E8F-BA5F58391E71}">
      <dgm:prSet/>
      <dgm:spPr/>
      <dgm:t>
        <a:bodyPr/>
        <a:lstStyle/>
        <a:p>
          <a:r>
            <a:rPr lang="cs-CZ" dirty="0" err="1"/>
            <a:t>Newly</a:t>
          </a:r>
          <a:r>
            <a:rPr lang="cs-CZ" dirty="0"/>
            <a:t> </a:t>
          </a:r>
          <a:r>
            <a:rPr lang="cs-CZ" dirty="0" err="1"/>
            <a:t>added</a:t>
          </a:r>
          <a:r>
            <a:rPr lang="cs-CZ" dirty="0"/>
            <a:t>: </a:t>
          </a:r>
          <a:r>
            <a:rPr lang="cs-CZ" dirty="0" err="1"/>
            <a:t>Agder</a:t>
          </a:r>
          <a:r>
            <a:rPr lang="cs-CZ" dirty="0"/>
            <a:t> (</a:t>
          </a:r>
          <a:r>
            <a:rPr lang="cs-CZ" dirty="0" err="1"/>
            <a:t>approved</a:t>
          </a:r>
          <a:r>
            <a:rPr lang="cs-CZ" dirty="0"/>
            <a:t> </a:t>
          </a:r>
          <a:r>
            <a:rPr lang="cs-CZ" dirty="0" err="1"/>
            <a:t>today</a:t>
          </a:r>
          <a:r>
            <a:rPr lang="cs-CZ" dirty="0"/>
            <a:t>) – </a:t>
          </a:r>
          <a:r>
            <a:rPr lang="cs-CZ" dirty="0" err="1"/>
            <a:t>Experimental</a:t>
          </a:r>
          <a:r>
            <a:rPr lang="cs-CZ" dirty="0"/>
            <a:t> Biology, </a:t>
          </a:r>
          <a:r>
            <a:rPr lang="cs-CZ" dirty="0" err="1"/>
            <a:t>Mathematics</a:t>
          </a:r>
          <a:r>
            <a:rPr lang="cs-CZ" dirty="0"/>
            <a:t> so far</a:t>
          </a:r>
          <a:endParaRPr lang="en-US" dirty="0"/>
        </a:p>
      </dgm:t>
    </dgm:pt>
    <dgm:pt modelId="{6163CB4D-87FA-48CD-9A51-204FE0421529}" type="parTrans" cxnId="{EFEB08FF-AD97-4826-AF96-93DD12EA2DD0}">
      <dgm:prSet/>
      <dgm:spPr/>
      <dgm:t>
        <a:bodyPr/>
        <a:lstStyle/>
        <a:p>
          <a:endParaRPr lang="en-US"/>
        </a:p>
      </dgm:t>
    </dgm:pt>
    <dgm:pt modelId="{6415FBAD-AE88-4FB6-B826-855EBC7531A1}" type="sibTrans" cxnId="{EFEB08FF-AD97-4826-AF96-93DD12EA2DD0}">
      <dgm:prSet/>
      <dgm:spPr/>
      <dgm:t>
        <a:bodyPr/>
        <a:lstStyle/>
        <a:p>
          <a:endParaRPr lang="en-US"/>
        </a:p>
      </dgm:t>
    </dgm:pt>
    <dgm:pt modelId="{A36BE8B7-1468-486A-A841-E3598A16306F}">
      <dgm:prSet/>
      <dgm:spPr/>
      <dgm:t>
        <a:bodyPr/>
        <a:lstStyle/>
        <a:p>
          <a:r>
            <a:rPr lang="cs-CZ"/>
            <a:t>In the future:</a:t>
          </a:r>
          <a:endParaRPr lang="en-US"/>
        </a:p>
      </dgm:t>
    </dgm:pt>
    <dgm:pt modelId="{BC24D674-04C4-4713-8416-8B656DBB07D7}" type="parTrans" cxnId="{2383F727-8314-46C6-8FCA-E67549DEF104}">
      <dgm:prSet/>
      <dgm:spPr/>
      <dgm:t>
        <a:bodyPr/>
        <a:lstStyle/>
        <a:p>
          <a:endParaRPr lang="en-US"/>
        </a:p>
      </dgm:t>
    </dgm:pt>
    <dgm:pt modelId="{225F6A32-36C7-4A92-830C-9C73B6A1D9B8}" type="sibTrans" cxnId="{2383F727-8314-46C6-8FCA-E67549DEF104}">
      <dgm:prSet/>
      <dgm:spPr/>
      <dgm:t>
        <a:bodyPr/>
        <a:lstStyle/>
        <a:p>
          <a:endParaRPr lang="en-US"/>
        </a:p>
      </dgm:t>
    </dgm:pt>
    <dgm:pt modelId="{F40B1D88-6767-48DE-8F7C-7B93CC95F544}">
      <dgm:prSet/>
      <dgm:spPr/>
      <dgm:t>
        <a:bodyPr/>
        <a:lstStyle/>
        <a:p>
          <a:r>
            <a:rPr lang="cs-CZ" dirty="0" err="1"/>
            <a:t>Probably</a:t>
          </a:r>
          <a:r>
            <a:rPr lang="cs-CZ" dirty="0"/>
            <a:t> </a:t>
          </a:r>
          <a:r>
            <a:rPr lang="cs-CZ" dirty="0" err="1"/>
            <a:t>change</a:t>
          </a:r>
          <a:r>
            <a:rPr lang="cs-CZ" dirty="0"/>
            <a:t> to a </a:t>
          </a:r>
          <a:r>
            <a:rPr lang="cs-CZ" dirty="0" err="1"/>
            <a:t>whole-faculty</a:t>
          </a:r>
          <a:r>
            <a:rPr lang="cs-CZ" dirty="0"/>
            <a:t> Agreements but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is</a:t>
          </a:r>
          <a:r>
            <a:rPr lang="cs-CZ" dirty="0"/>
            <a:t> a long </a:t>
          </a:r>
          <a:r>
            <a:rPr lang="cs-CZ" dirty="0" err="1"/>
            <a:t>process</a:t>
          </a:r>
          <a:r>
            <a:rPr lang="cs-CZ" dirty="0"/>
            <a:t> and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depends</a:t>
          </a:r>
          <a:r>
            <a:rPr lang="cs-CZ" dirty="0"/>
            <a:t> on the </a:t>
          </a:r>
          <a:r>
            <a:rPr lang="cs-CZ" dirty="0" err="1"/>
            <a:t>partners</a:t>
          </a:r>
          <a:r>
            <a:rPr lang="cs-CZ" dirty="0"/>
            <a:t> as </a:t>
          </a:r>
          <a:r>
            <a:rPr lang="cs-CZ" dirty="0" err="1"/>
            <a:t>well</a:t>
          </a:r>
          <a:endParaRPr lang="en-US" dirty="0"/>
        </a:p>
      </dgm:t>
    </dgm:pt>
    <dgm:pt modelId="{4704E3C8-995E-4EF2-AA13-7BD91C75F62F}" type="parTrans" cxnId="{871970FF-CE5D-4B63-9D6A-A9CFFE5DF0A9}">
      <dgm:prSet/>
      <dgm:spPr/>
      <dgm:t>
        <a:bodyPr/>
        <a:lstStyle/>
        <a:p>
          <a:endParaRPr lang="en-US"/>
        </a:p>
      </dgm:t>
    </dgm:pt>
    <dgm:pt modelId="{CAE0D4AC-D0D8-4AC1-AC31-FE3C574ED201}" type="sibTrans" cxnId="{871970FF-CE5D-4B63-9D6A-A9CFFE5DF0A9}">
      <dgm:prSet/>
      <dgm:spPr/>
      <dgm:t>
        <a:bodyPr/>
        <a:lstStyle/>
        <a:p>
          <a:endParaRPr lang="en-US"/>
        </a:p>
      </dgm:t>
    </dgm:pt>
    <dgm:pt modelId="{6FF14DFF-E79B-4C97-92BD-0923773B2627}">
      <dgm:prSet/>
      <dgm:spPr/>
      <dgm:t>
        <a:bodyPr/>
        <a:lstStyle/>
        <a:p>
          <a:r>
            <a:rPr lang="cs-CZ" dirty="0"/>
            <a:t>New </a:t>
          </a:r>
          <a:r>
            <a:rPr lang="cs-CZ" dirty="0" err="1"/>
            <a:t>agreements</a:t>
          </a:r>
          <a:r>
            <a:rPr lang="cs-CZ" dirty="0"/>
            <a:t> in </a:t>
          </a:r>
          <a:r>
            <a:rPr lang="cs-CZ" dirty="0" err="1"/>
            <a:t>process</a:t>
          </a:r>
          <a:r>
            <a:rPr lang="cs-CZ" dirty="0"/>
            <a:t> – but in </a:t>
          </a:r>
          <a:r>
            <a:rPr lang="cs-CZ" dirty="0" err="1"/>
            <a:t>current</a:t>
          </a:r>
          <a:r>
            <a:rPr lang="cs-CZ" dirty="0"/>
            <a:t> </a:t>
          </a:r>
          <a:r>
            <a:rPr lang="cs-CZ" dirty="0" err="1"/>
            <a:t>discussion</a:t>
          </a:r>
          <a:r>
            <a:rPr lang="cs-CZ" dirty="0"/>
            <a:t> </a:t>
          </a:r>
          <a:r>
            <a:rPr lang="cs-CZ" dirty="0" err="1"/>
            <a:t>with</a:t>
          </a:r>
          <a:r>
            <a:rPr lang="cs-CZ" dirty="0"/>
            <a:t> </a:t>
          </a:r>
          <a:r>
            <a:rPr lang="cs-CZ" dirty="0" err="1"/>
            <a:t>possible</a:t>
          </a:r>
          <a:r>
            <a:rPr lang="cs-CZ" dirty="0"/>
            <a:t> </a:t>
          </a:r>
          <a:r>
            <a:rPr lang="cs-CZ" dirty="0" err="1"/>
            <a:t>partners</a:t>
          </a:r>
          <a:r>
            <a:rPr lang="cs-CZ" dirty="0"/>
            <a:t>, </a:t>
          </a:r>
          <a:r>
            <a:rPr lang="cs-CZ" dirty="0" err="1"/>
            <a:t>will</a:t>
          </a:r>
          <a:r>
            <a:rPr lang="cs-CZ" dirty="0"/>
            <a:t> </a:t>
          </a:r>
          <a:r>
            <a:rPr lang="cs-CZ" dirty="0" err="1"/>
            <a:t>probably</a:t>
          </a:r>
          <a:r>
            <a:rPr lang="cs-CZ" dirty="0"/>
            <a:t> not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ready</a:t>
          </a:r>
          <a:r>
            <a:rPr lang="cs-CZ" dirty="0"/>
            <a:t> for </a:t>
          </a:r>
          <a:r>
            <a:rPr lang="cs-CZ" dirty="0" err="1"/>
            <a:t>this</a:t>
          </a:r>
          <a:r>
            <a:rPr lang="cs-CZ" dirty="0"/>
            <a:t> </a:t>
          </a:r>
          <a:r>
            <a:rPr lang="cs-CZ" dirty="0" err="1"/>
            <a:t>round</a:t>
          </a:r>
          <a:r>
            <a:rPr lang="cs-CZ" dirty="0"/>
            <a:t> (</a:t>
          </a:r>
          <a:r>
            <a:rPr lang="cs-CZ" dirty="0" err="1"/>
            <a:t>Norway</a:t>
          </a:r>
          <a:r>
            <a:rPr lang="cs-CZ" dirty="0"/>
            <a:t>, </a:t>
          </a:r>
          <a:r>
            <a:rPr lang="cs-CZ" dirty="0" err="1"/>
            <a:t>Sweden</a:t>
          </a:r>
          <a:r>
            <a:rPr lang="cs-CZ" dirty="0"/>
            <a:t>, </a:t>
          </a:r>
          <a:r>
            <a:rPr lang="cs-CZ" dirty="0" err="1"/>
            <a:t>Denmark</a:t>
          </a:r>
          <a:r>
            <a:rPr lang="cs-CZ" dirty="0"/>
            <a:t>, </a:t>
          </a:r>
          <a:r>
            <a:rPr lang="cs-CZ" dirty="0" err="1"/>
            <a:t>Iceland</a:t>
          </a:r>
          <a:r>
            <a:rPr lang="cs-CZ" dirty="0"/>
            <a:t>, </a:t>
          </a:r>
          <a:r>
            <a:rPr lang="cs-CZ" dirty="0" err="1"/>
            <a:t>Greece</a:t>
          </a:r>
          <a:r>
            <a:rPr lang="cs-CZ" dirty="0"/>
            <a:t>,…)</a:t>
          </a:r>
          <a:endParaRPr lang="en-US" dirty="0"/>
        </a:p>
      </dgm:t>
    </dgm:pt>
    <dgm:pt modelId="{9FDCC323-7010-4611-8AFC-1C45BC76C3CF}" type="parTrans" cxnId="{C33E0F71-BABC-4744-B50C-F1975B5C40F0}">
      <dgm:prSet/>
      <dgm:spPr/>
      <dgm:t>
        <a:bodyPr/>
        <a:lstStyle/>
        <a:p>
          <a:endParaRPr lang="cs-CZ"/>
        </a:p>
      </dgm:t>
    </dgm:pt>
    <dgm:pt modelId="{FDE7E2F7-F491-4659-AE80-AEB0A4A3937A}" type="sibTrans" cxnId="{C33E0F71-BABC-4744-B50C-F1975B5C40F0}">
      <dgm:prSet/>
      <dgm:spPr/>
      <dgm:t>
        <a:bodyPr/>
        <a:lstStyle/>
        <a:p>
          <a:endParaRPr lang="cs-CZ"/>
        </a:p>
      </dgm:t>
    </dgm:pt>
    <dgm:pt modelId="{A41E87AF-5DF0-4B99-8EF1-51EDC6A10E5D}" type="pres">
      <dgm:prSet presAssocID="{3C86C470-172B-41C2-9768-BB4828E1575C}" presName="Name0" presStyleCnt="0">
        <dgm:presLayoutVars>
          <dgm:dir/>
          <dgm:animLvl val="lvl"/>
          <dgm:resizeHandles val="exact"/>
        </dgm:presLayoutVars>
      </dgm:prSet>
      <dgm:spPr/>
    </dgm:pt>
    <dgm:pt modelId="{80D279E1-9E82-4A4D-BC2A-C8FB5EDBF105}" type="pres">
      <dgm:prSet presAssocID="{7CA490BE-4BD7-4014-B791-55C709A021C3}" presName="linNode" presStyleCnt="0"/>
      <dgm:spPr/>
    </dgm:pt>
    <dgm:pt modelId="{39A11D43-3696-4169-96FE-595C693EA9DF}" type="pres">
      <dgm:prSet presAssocID="{7CA490BE-4BD7-4014-B791-55C709A021C3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404532B1-FEFC-4759-AB3F-F14876B9C485}" type="pres">
      <dgm:prSet presAssocID="{7CA490BE-4BD7-4014-B791-55C709A021C3}" presName="descendantText" presStyleLbl="alignAccFollowNode1" presStyleIdx="0" presStyleCnt="2">
        <dgm:presLayoutVars>
          <dgm:bulletEnabled val="1"/>
        </dgm:presLayoutVars>
      </dgm:prSet>
      <dgm:spPr/>
    </dgm:pt>
    <dgm:pt modelId="{B5D26506-25C4-4EFC-83F0-C325CA774C57}" type="pres">
      <dgm:prSet presAssocID="{EB8084B0-24F1-423F-8C9E-05E8C19E703A}" presName="sp" presStyleCnt="0"/>
      <dgm:spPr/>
    </dgm:pt>
    <dgm:pt modelId="{1549DC37-2767-407E-AE2F-173E4AA566D5}" type="pres">
      <dgm:prSet presAssocID="{A36BE8B7-1468-486A-A841-E3598A16306F}" presName="linNode" presStyleCnt="0"/>
      <dgm:spPr/>
    </dgm:pt>
    <dgm:pt modelId="{469A292C-859D-43BD-8A14-FCE1B80E8604}" type="pres">
      <dgm:prSet presAssocID="{A36BE8B7-1468-486A-A841-E3598A16306F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DA7D91B5-E38A-4558-A05E-634E53AB3745}" type="pres">
      <dgm:prSet presAssocID="{A36BE8B7-1468-486A-A841-E3598A16306F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B4B8610D-1596-4741-AC10-141AB156F23D}" type="presOf" srcId="{7CA490BE-4BD7-4014-B791-55C709A021C3}" destId="{39A11D43-3696-4169-96FE-595C693EA9DF}" srcOrd="0" destOrd="0" presId="urn:microsoft.com/office/officeart/2005/8/layout/vList5"/>
    <dgm:cxn modelId="{D835650E-DA01-4E51-BF57-E427636CBD78}" type="presOf" srcId="{26489A57-0701-47DC-A9B0-0208FEF6C256}" destId="{404532B1-FEFC-4759-AB3F-F14876B9C485}" srcOrd="0" destOrd="2" presId="urn:microsoft.com/office/officeart/2005/8/layout/vList5"/>
    <dgm:cxn modelId="{4BA7CD19-7B7A-4DC2-A5C5-32B67E5D39D6}" srcId="{7CA490BE-4BD7-4014-B791-55C709A021C3}" destId="{3922A4BF-35E6-4484-BAC0-358862B8ADE2}" srcOrd="0" destOrd="0" parTransId="{836FC50B-6EE5-4175-B37B-B187A51F69FA}" sibTransId="{1FDB8654-E8A8-46F4-A106-F01ABE173FF6}"/>
    <dgm:cxn modelId="{236F2121-A5FF-4538-8202-88D3C9C2659D}" type="presOf" srcId="{A36BE8B7-1468-486A-A841-E3598A16306F}" destId="{469A292C-859D-43BD-8A14-FCE1B80E8604}" srcOrd="0" destOrd="0" presId="urn:microsoft.com/office/officeart/2005/8/layout/vList5"/>
    <dgm:cxn modelId="{2383F727-8314-46C6-8FCA-E67549DEF104}" srcId="{3C86C470-172B-41C2-9768-BB4828E1575C}" destId="{A36BE8B7-1468-486A-A841-E3598A16306F}" srcOrd="1" destOrd="0" parTransId="{BC24D674-04C4-4713-8416-8B656DBB07D7}" sibTransId="{225F6A32-36C7-4A92-830C-9C73B6A1D9B8}"/>
    <dgm:cxn modelId="{20EFB143-25B8-48F2-BC99-D2DA2D4D0275}" type="presOf" srcId="{F40B1D88-6767-48DE-8F7C-7B93CC95F544}" destId="{DA7D91B5-E38A-4558-A05E-634E53AB3745}" srcOrd="0" destOrd="0" presId="urn:microsoft.com/office/officeart/2005/8/layout/vList5"/>
    <dgm:cxn modelId="{394F0865-96B0-4612-9FFA-CD9F93E63B42}" srcId="{7CA490BE-4BD7-4014-B791-55C709A021C3}" destId="{98F2DC8D-A57A-4CEA-A9A7-06F850E1C59B}" srcOrd="1" destOrd="0" parTransId="{B3A898E1-3B1C-44B5-A4D7-B4A21C7C9F35}" sibTransId="{2F2A498E-6994-4A0D-9AC9-2FA55E6D3121}"/>
    <dgm:cxn modelId="{B4ED234C-078A-45C1-93E6-AD2684A30E6B}" type="presOf" srcId="{3922A4BF-35E6-4484-BAC0-358862B8ADE2}" destId="{404532B1-FEFC-4759-AB3F-F14876B9C485}" srcOrd="0" destOrd="0" presId="urn:microsoft.com/office/officeart/2005/8/layout/vList5"/>
    <dgm:cxn modelId="{A2C1D64E-FAFF-428A-AE1E-BD1B81FAF882}" type="presOf" srcId="{98F2DC8D-A57A-4CEA-A9A7-06F850E1C59B}" destId="{404532B1-FEFC-4759-AB3F-F14876B9C485}" srcOrd="0" destOrd="1" presId="urn:microsoft.com/office/officeart/2005/8/layout/vList5"/>
    <dgm:cxn modelId="{C33E0F71-BABC-4744-B50C-F1975B5C40F0}" srcId="{A36BE8B7-1468-486A-A841-E3598A16306F}" destId="{6FF14DFF-E79B-4C97-92BD-0923773B2627}" srcOrd="1" destOrd="0" parTransId="{9FDCC323-7010-4611-8AFC-1C45BC76C3CF}" sibTransId="{FDE7E2F7-F491-4659-AE80-AEB0A4A3937A}"/>
    <dgm:cxn modelId="{8CD24C74-16B9-4B59-B14B-945C1F9B8F5E}" type="presOf" srcId="{3C86C470-172B-41C2-9768-BB4828E1575C}" destId="{A41E87AF-5DF0-4B99-8EF1-51EDC6A10E5D}" srcOrd="0" destOrd="0" presId="urn:microsoft.com/office/officeart/2005/8/layout/vList5"/>
    <dgm:cxn modelId="{7B5F0881-C162-4B16-8E83-305196E08AC0}" srcId="{3C86C470-172B-41C2-9768-BB4828E1575C}" destId="{7CA490BE-4BD7-4014-B791-55C709A021C3}" srcOrd="0" destOrd="0" parTransId="{0EEAF9E4-74A5-45F3-94E5-6516EC03C16B}" sibTransId="{EB8084B0-24F1-423F-8C9E-05E8C19E703A}"/>
    <dgm:cxn modelId="{6E5E6EBB-1BB1-4355-B816-1183C1FE0A2E}" type="presOf" srcId="{6FF14DFF-E79B-4C97-92BD-0923773B2627}" destId="{DA7D91B5-E38A-4558-A05E-634E53AB3745}" srcOrd="0" destOrd="1" presId="urn:microsoft.com/office/officeart/2005/8/layout/vList5"/>
    <dgm:cxn modelId="{A974F2D8-263D-4324-AD82-8514E6E2833E}" type="presOf" srcId="{B7DE634E-0464-4867-8E8F-BA5F58391E71}" destId="{404532B1-FEFC-4759-AB3F-F14876B9C485}" srcOrd="0" destOrd="3" presId="urn:microsoft.com/office/officeart/2005/8/layout/vList5"/>
    <dgm:cxn modelId="{308E26DB-5238-4D25-B5DD-FC5EFB8671C1}" srcId="{7CA490BE-4BD7-4014-B791-55C709A021C3}" destId="{26489A57-0701-47DC-A9B0-0208FEF6C256}" srcOrd="2" destOrd="0" parTransId="{FF055A57-AF22-4D11-9B4B-063002F86091}" sibTransId="{3D47A17C-7817-4911-920C-47C897685503}"/>
    <dgm:cxn modelId="{EFEB08FF-AD97-4826-AF96-93DD12EA2DD0}" srcId="{7CA490BE-4BD7-4014-B791-55C709A021C3}" destId="{B7DE634E-0464-4867-8E8F-BA5F58391E71}" srcOrd="3" destOrd="0" parTransId="{6163CB4D-87FA-48CD-9A51-204FE0421529}" sibTransId="{6415FBAD-AE88-4FB6-B826-855EBC7531A1}"/>
    <dgm:cxn modelId="{871970FF-CE5D-4B63-9D6A-A9CFFE5DF0A9}" srcId="{A36BE8B7-1468-486A-A841-E3598A16306F}" destId="{F40B1D88-6767-48DE-8F7C-7B93CC95F544}" srcOrd="0" destOrd="0" parTransId="{4704E3C8-995E-4EF2-AA13-7BD91C75F62F}" sibTransId="{CAE0D4AC-D0D8-4AC1-AC31-FE3C574ED201}"/>
    <dgm:cxn modelId="{9E5B1F5D-DC1F-402C-AC63-3747CD0C8870}" type="presParOf" srcId="{A41E87AF-5DF0-4B99-8EF1-51EDC6A10E5D}" destId="{80D279E1-9E82-4A4D-BC2A-C8FB5EDBF105}" srcOrd="0" destOrd="0" presId="urn:microsoft.com/office/officeart/2005/8/layout/vList5"/>
    <dgm:cxn modelId="{B3AA6907-B73B-4F7B-8311-E3D77BAE9B4B}" type="presParOf" srcId="{80D279E1-9E82-4A4D-BC2A-C8FB5EDBF105}" destId="{39A11D43-3696-4169-96FE-595C693EA9DF}" srcOrd="0" destOrd="0" presId="urn:microsoft.com/office/officeart/2005/8/layout/vList5"/>
    <dgm:cxn modelId="{C3814A2E-4607-4D36-A93A-EA95E662853D}" type="presParOf" srcId="{80D279E1-9E82-4A4D-BC2A-C8FB5EDBF105}" destId="{404532B1-FEFC-4759-AB3F-F14876B9C485}" srcOrd="1" destOrd="0" presId="urn:microsoft.com/office/officeart/2005/8/layout/vList5"/>
    <dgm:cxn modelId="{88F63D61-53D1-4FF5-9FBC-B50D1C6623CD}" type="presParOf" srcId="{A41E87AF-5DF0-4B99-8EF1-51EDC6A10E5D}" destId="{B5D26506-25C4-4EFC-83F0-C325CA774C57}" srcOrd="1" destOrd="0" presId="urn:microsoft.com/office/officeart/2005/8/layout/vList5"/>
    <dgm:cxn modelId="{D81A189C-4772-478F-82E5-E407D31C11D7}" type="presParOf" srcId="{A41E87AF-5DF0-4B99-8EF1-51EDC6A10E5D}" destId="{1549DC37-2767-407E-AE2F-173E4AA566D5}" srcOrd="2" destOrd="0" presId="urn:microsoft.com/office/officeart/2005/8/layout/vList5"/>
    <dgm:cxn modelId="{D41AF260-C3CF-4DEB-B049-3564303E8E38}" type="presParOf" srcId="{1549DC37-2767-407E-AE2F-173E4AA566D5}" destId="{469A292C-859D-43BD-8A14-FCE1B80E8604}" srcOrd="0" destOrd="0" presId="urn:microsoft.com/office/officeart/2005/8/layout/vList5"/>
    <dgm:cxn modelId="{ADBCD859-CB54-44F0-B30F-8230B7F4306B}" type="presParOf" srcId="{1549DC37-2767-407E-AE2F-173E4AA566D5}" destId="{DA7D91B5-E38A-4558-A05E-634E53AB37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4065E8-E78B-4B42-BDE8-C68B5A3CECFA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EEBCE34-0ED8-4831-8FE9-4BDDE2B14673}">
      <dgm:prSet/>
      <dgm:spPr/>
      <dgm:t>
        <a:bodyPr/>
        <a:lstStyle/>
        <a:p>
          <a:r>
            <a:rPr lang="cs-CZ" b="0" i="0" dirty="0"/>
            <a:t>Limited </a:t>
          </a:r>
          <a:r>
            <a:rPr lang="cs-CZ" b="0" i="0" dirty="0" err="1"/>
            <a:t>spaces</a:t>
          </a:r>
          <a:r>
            <a:rPr lang="cs-CZ" b="0" i="0" dirty="0"/>
            <a:t> (72 </a:t>
          </a:r>
          <a:r>
            <a:rPr lang="cs-CZ" b="0" i="0" dirty="0" err="1"/>
            <a:t>places</a:t>
          </a:r>
          <a:r>
            <a:rPr lang="cs-CZ" b="0" i="0" dirty="0"/>
            <a:t>)</a:t>
          </a:r>
          <a:endParaRPr lang="en-US" dirty="0"/>
        </a:p>
      </dgm:t>
    </dgm:pt>
    <dgm:pt modelId="{A57F96B4-F51C-4EF8-83AB-38A7429014BE}" type="parTrans" cxnId="{1457B9BC-50D8-4325-BF1E-196908B63E4B}">
      <dgm:prSet/>
      <dgm:spPr/>
      <dgm:t>
        <a:bodyPr/>
        <a:lstStyle/>
        <a:p>
          <a:endParaRPr lang="en-US"/>
        </a:p>
      </dgm:t>
    </dgm:pt>
    <dgm:pt modelId="{3A0941AC-B6CD-45A7-8E76-8367AE1154F2}" type="sibTrans" cxnId="{1457B9BC-50D8-4325-BF1E-196908B63E4B}">
      <dgm:prSet/>
      <dgm:spPr/>
      <dgm:t>
        <a:bodyPr/>
        <a:lstStyle/>
        <a:p>
          <a:endParaRPr lang="en-US"/>
        </a:p>
      </dgm:t>
    </dgm:pt>
    <dgm:pt modelId="{84CAEB44-351E-4643-9A35-AB23D5167862}">
      <dgm:prSet/>
      <dgm:spPr/>
      <dgm:t>
        <a:bodyPr/>
        <a:lstStyle/>
        <a:p>
          <a:r>
            <a:rPr lang="cs-CZ"/>
            <a:t>Nomination based on</a:t>
          </a:r>
          <a:endParaRPr lang="en-US"/>
        </a:p>
      </dgm:t>
    </dgm:pt>
    <dgm:pt modelId="{1A4FCE29-F19E-4290-8D12-726C735D0BB4}" type="parTrans" cxnId="{AB077F87-1ACA-4516-935F-6112AF2B656B}">
      <dgm:prSet/>
      <dgm:spPr/>
      <dgm:t>
        <a:bodyPr/>
        <a:lstStyle/>
        <a:p>
          <a:endParaRPr lang="en-US"/>
        </a:p>
      </dgm:t>
    </dgm:pt>
    <dgm:pt modelId="{1E456363-C500-437A-A5A6-90FF72F0316F}" type="sibTrans" cxnId="{AB077F87-1ACA-4516-935F-6112AF2B656B}">
      <dgm:prSet/>
      <dgm:spPr/>
      <dgm:t>
        <a:bodyPr/>
        <a:lstStyle/>
        <a:p>
          <a:endParaRPr lang="en-US"/>
        </a:p>
      </dgm:t>
    </dgm:pt>
    <dgm:pt modelId="{F1169BE7-7AD7-44F2-9486-94C1CE414087}">
      <dgm:prSet/>
      <dgm:spPr/>
      <dgm:t>
        <a:bodyPr/>
        <a:lstStyle/>
        <a:p>
          <a:r>
            <a:rPr lang="en-US" dirty="0"/>
            <a:t>Relevant study </a:t>
          </a:r>
          <a:r>
            <a:rPr lang="en-US" dirty="0" err="1"/>
            <a:t>programme</a:t>
          </a:r>
          <a:endParaRPr lang="en-US" dirty="0"/>
        </a:p>
      </dgm:t>
    </dgm:pt>
    <dgm:pt modelId="{14DBB727-721E-41E8-A806-F28C2A0D6FF7}" type="parTrans" cxnId="{762C04EC-5736-4721-862D-44280BE2C631}">
      <dgm:prSet/>
      <dgm:spPr/>
      <dgm:t>
        <a:bodyPr/>
        <a:lstStyle/>
        <a:p>
          <a:endParaRPr lang="en-US"/>
        </a:p>
      </dgm:t>
    </dgm:pt>
    <dgm:pt modelId="{BA6C0955-1F5D-4E7F-BAE0-F191F1B4A7D8}" type="sibTrans" cxnId="{762C04EC-5736-4721-862D-44280BE2C631}">
      <dgm:prSet/>
      <dgm:spPr/>
      <dgm:t>
        <a:bodyPr/>
        <a:lstStyle/>
        <a:p>
          <a:endParaRPr lang="en-US"/>
        </a:p>
      </dgm:t>
    </dgm:pt>
    <dgm:pt modelId="{13DD7B50-61EB-4F76-9F58-7233202BE482}">
      <dgm:prSet/>
      <dgm:spPr/>
      <dgm:t>
        <a:bodyPr/>
        <a:lstStyle/>
        <a:p>
          <a:r>
            <a:rPr lang="cs-CZ" dirty="0"/>
            <a:t>S</a:t>
          </a:r>
          <a:r>
            <a:rPr lang="en-US" dirty="0" err="1"/>
            <a:t>tudy</a:t>
          </a:r>
          <a:r>
            <a:rPr lang="en-US" dirty="0"/>
            <a:t> results</a:t>
          </a:r>
        </a:p>
      </dgm:t>
    </dgm:pt>
    <dgm:pt modelId="{F0836644-0E16-43FF-9732-F8A4049A6EDC}" type="parTrans" cxnId="{C5EF9D21-B1D9-403E-8050-3558040A52A2}">
      <dgm:prSet/>
      <dgm:spPr/>
      <dgm:t>
        <a:bodyPr/>
        <a:lstStyle/>
        <a:p>
          <a:endParaRPr lang="en-US"/>
        </a:p>
      </dgm:t>
    </dgm:pt>
    <dgm:pt modelId="{23491282-0AA0-4BB6-99D4-A8C3201A0B70}" type="sibTrans" cxnId="{C5EF9D21-B1D9-403E-8050-3558040A52A2}">
      <dgm:prSet/>
      <dgm:spPr/>
      <dgm:t>
        <a:bodyPr/>
        <a:lstStyle/>
        <a:p>
          <a:endParaRPr lang="en-US"/>
        </a:p>
      </dgm:t>
    </dgm:pt>
    <dgm:pt modelId="{B633FBDF-889B-4E37-B1E2-B8176BAD3C79}">
      <dgm:prSet/>
      <dgm:spPr/>
      <dgm:t>
        <a:bodyPr/>
        <a:lstStyle/>
        <a:p>
          <a:r>
            <a:rPr lang="cs-CZ" dirty="0"/>
            <a:t>Interview in </a:t>
          </a:r>
          <a:r>
            <a:rPr lang="cs-CZ" dirty="0" err="1"/>
            <a:t>English</a:t>
          </a:r>
          <a:r>
            <a:rPr lang="cs-CZ" dirty="0"/>
            <a:t> (23.2-27.2.2026)</a:t>
          </a:r>
          <a:endParaRPr lang="en-US" dirty="0"/>
        </a:p>
      </dgm:t>
    </dgm:pt>
    <dgm:pt modelId="{DD0FAB14-58CF-4DAC-8593-27FC35C6917C}" type="parTrans" cxnId="{8062596C-E4F1-4549-9E66-4615F4D0106C}">
      <dgm:prSet/>
      <dgm:spPr/>
      <dgm:t>
        <a:bodyPr/>
        <a:lstStyle/>
        <a:p>
          <a:endParaRPr lang="en-US"/>
        </a:p>
      </dgm:t>
    </dgm:pt>
    <dgm:pt modelId="{8A2F1CA9-F8F5-40A6-94F2-BBD609880810}" type="sibTrans" cxnId="{8062596C-E4F1-4549-9E66-4615F4D0106C}">
      <dgm:prSet/>
      <dgm:spPr/>
      <dgm:t>
        <a:bodyPr/>
        <a:lstStyle/>
        <a:p>
          <a:endParaRPr lang="en-US"/>
        </a:p>
      </dgm:t>
    </dgm:pt>
    <dgm:pt modelId="{1C83EF15-CD56-4D0B-B4BE-AC87486AD392}">
      <dgm:prSet/>
      <dgm:spPr/>
      <dgm:t>
        <a:bodyPr/>
        <a:lstStyle/>
        <a:p>
          <a:r>
            <a:rPr lang="cs-CZ" dirty="0"/>
            <a:t>P</a:t>
          </a:r>
          <a:r>
            <a:rPr lang="en-US" dirty="0" err="1"/>
            <a:t>revious</a:t>
          </a:r>
          <a:r>
            <a:rPr lang="en-US" dirty="0"/>
            <a:t> placement abroad</a:t>
          </a:r>
          <a:r>
            <a:rPr lang="cs-CZ" dirty="0"/>
            <a:t> (priority to </a:t>
          </a:r>
          <a:r>
            <a:rPr lang="cs-CZ" dirty="0" err="1"/>
            <a:t>those</a:t>
          </a:r>
          <a:r>
            <a:rPr lang="cs-CZ" dirty="0"/>
            <a:t> </a:t>
          </a:r>
          <a:r>
            <a:rPr lang="cs-CZ" dirty="0" err="1"/>
            <a:t>who</a:t>
          </a:r>
          <a:r>
            <a:rPr lang="cs-CZ" dirty="0"/>
            <a:t> </a:t>
          </a:r>
          <a:r>
            <a:rPr lang="cs-CZ" dirty="0" err="1"/>
            <a:t>have</a:t>
          </a:r>
          <a:r>
            <a:rPr lang="cs-CZ" dirty="0"/>
            <a:t> not </a:t>
          </a:r>
          <a:r>
            <a:rPr lang="cs-CZ" dirty="0" err="1"/>
            <a:t>been</a:t>
          </a:r>
          <a:r>
            <a:rPr lang="cs-CZ" dirty="0"/>
            <a:t> </a:t>
          </a:r>
          <a:r>
            <a:rPr lang="cs-CZ" dirty="0" err="1"/>
            <a:t>abroad</a:t>
          </a:r>
          <a:r>
            <a:rPr lang="cs-CZ" dirty="0"/>
            <a:t>)</a:t>
          </a:r>
          <a:endParaRPr lang="en-US" dirty="0"/>
        </a:p>
      </dgm:t>
    </dgm:pt>
    <dgm:pt modelId="{779C44F4-72C1-4B7E-9193-76AC1B2B4BA5}" type="parTrans" cxnId="{42271543-C11D-4A36-869C-D646696B9D45}">
      <dgm:prSet/>
      <dgm:spPr/>
      <dgm:t>
        <a:bodyPr/>
        <a:lstStyle/>
        <a:p>
          <a:endParaRPr lang="en-US"/>
        </a:p>
      </dgm:t>
    </dgm:pt>
    <dgm:pt modelId="{E55AE80B-797B-4D54-B5FC-301AAE402935}" type="sibTrans" cxnId="{42271543-C11D-4A36-869C-D646696B9D45}">
      <dgm:prSet/>
      <dgm:spPr/>
      <dgm:t>
        <a:bodyPr/>
        <a:lstStyle/>
        <a:p>
          <a:endParaRPr lang="en-US"/>
        </a:p>
      </dgm:t>
    </dgm:pt>
    <dgm:pt modelId="{03DADF48-BD23-4CAE-B9BD-5CE42A0F470E}">
      <dgm:prSet/>
      <dgm:spPr/>
      <dgm:t>
        <a:bodyPr/>
        <a:lstStyle/>
        <a:p>
          <a:r>
            <a:rPr lang="cs-CZ" dirty="0"/>
            <a:t>L</a:t>
          </a:r>
          <a:r>
            <a:rPr lang="en-US" dirty="0" err="1"/>
            <a:t>evel</a:t>
          </a:r>
          <a:r>
            <a:rPr lang="en-US" dirty="0"/>
            <a:t> of study</a:t>
          </a:r>
          <a:r>
            <a:rPr lang="cs-CZ" dirty="0"/>
            <a:t> (</a:t>
          </a:r>
          <a:r>
            <a:rPr lang="cs-CZ" dirty="0" err="1"/>
            <a:t>highest</a:t>
          </a:r>
          <a:r>
            <a:rPr lang="cs-CZ" dirty="0"/>
            <a:t> priority to </a:t>
          </a:r>
          <a:r>
            <a:rPr lang="cs-CZ" dirty="0" err="1"/>
            <a:t>Master‘s</a:t>
          </a:r>
          <a:r>
            <a:rPr lang="cs-CZ" dirty="0"/>
            <a:t> </a:t>
          </a:r>
          <a:r>
            <a:rPr lang="cs-CZ" dirty="0" err="1"/>
            <a:t>students</a:t>
          </a:r>
          <a:r>
            <a:rPr lang="cs-CZ" dirty="0"/>
            <a:t>, </a:t>
          </a:r>
          <a:r>
            <a:rPr lang="cs-CZ" dirty="0" err="1"/>
            <a:t>lowets</a:t>
          </a:r>
          <a:r>
            <a:rPr lang="cs-CZ" dirty="0"/>
            <a:t> to PhD </a:t>
          </a:r>
          <a:r>
            <a:rPr lang="cs-CZ" dirty="0" err="1"/>
            <a:t>students</a:t>
          </a:r>
          <a:r>
            <a:rPr lang="cs-CZ" dirty="0"/>
            <a:t>)</a:t>
          </a:r>
          <a:endParaRPr lang="en-US" dirty="0"/>
        </a:p>
      </dgm:t>
    </dgm:pt>
    <dgm:pt modelId="{AAC7E89F-1AE2-4157-ACC5-D15CB1991214}" type="parTrans" cxnId="{A34CA3E5-B66B-4ECC-8DCD-EED6E9B500A7}">
      <dgm:prSet/>
      <dgm:spPr/>
      <dgm:t>
        <a:bodyPr/>
        <a:lstStyle/>
        <a:p>
          <a:endParaRPr lang="en-US"/>
        </a:p>
      </dgm:t>
    </dgm:pt>
    <dgm:pt modelId="{BD231A8E-1E73-4981-AEC3-F9145125337C}" type="sibTrans" cxnId="{A34CA3E5-B66B-4ECC-8DCD-EED6E9B500A7}">
      <dgm:prSet/>
      <dgm:spPr/>
      <dgm:t>
        <a:bodyPr/>
        <a:lstStyle/>
        <a:p>
          <a:endParaRPr lang="en-US"/>
        </a:p>
      </dgm:t>
    </dgm:pt>
    <dgm:pt modelId="{FB7B04A6-6EC2-4810-85AC-C55DB0665A46}" type="pres">
      <dgm:prSet presAssocID="{474065E8-E78B-4B42-BDE8-C68B5A3CECFA}" presName="linear" presStyleCnt="0">
        <dgm:presLayoutVars>
          <dgm:dir/>
          <dgm:animLvl val="lvl"/>
          <dgm:resizeHandles val="exact"/>
        </dgm:presLayoutVars>
      </dgm:prSet>
      <dgm:spPr/>
    </dgm:pt>
    <dgm:pt modelId="{EA184775-D353-4AE4-BE16-D03EA688D49B}" type="pres">
      <dgm:prSet presAssocID="{1EEBCE34-0ED8-4831-8FE9-4BDDE2B14673}" presName="parentLin" presStyleCnt="0"/>
      <dgm:spPr/>
    </dgm:pt>
    <dgm:pt modelId="{C1BDDACE-9B1E-4C3C-AA0F-FE223DADBED1}" type="pres">
      <dgm:prSet presAssocID="{1EEBCE34-0ED8-4831-8FE9-4BDDE2B14673}" presName="parentLeftMargin" presStyleLbl="node1" presStyleIdx="0" presStyleCnt="2"/>
      <dgm:spPr/>
    </dgm:pt>
    <dgm:pt modelId="{D952E173-D334-4EE0-9F74-E922B4C60FBC}" type="pres">
      <dgm:prSet presAssocID="{1EEBCE34-0ED8-4831-8FE9-4BDDE2B14673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D843982-8728-47B4-A419-8FEEC1CBDC3B}" type="pres">
      <dgm:prSet presAssocID="{1EEBCE34-0ED8-4831-8FE9-4BDDE2B14673}" presName="negativeSpace" presStyleCnt="0"/>
      <dgm:spPr/>
    </dgm:pt>
    <dgm:pt modelId="{BB48D930-0B2B-499E-9794-EA7D5F34488D}" type="pres">
      <dgm:prSet presAssocID="{1EEBCE34-0ED8-4831-8FE9-4BDDE2B14673}" presName="childText" presStyleLbl="conFgAcc1" presStyleIdx="0" presStyleCnt="2">
        <dgm:presLayoutVars>
          <dgm:bulletEnabled val="1"/>
        </dgm:presLayoutVars>
      </dgm:prSet>
      <dgm:spPr/>
    </dgm:pt>
    <dgm:pt modelId="{AB05BAD2-90EB-4B71-AF7F-F28C4F6ECB31}" type="pres">
      <dgm:prSet presAssocID="{3A0941AC-B6CD-45A7-8E76-8367AE1154F2}" presName="spaceBetweenRectangles" presStyleCnt="0"/>
      <dgm:spPr/>
    </dgm:pt>
    <dgm:pt modelId="{6069E8A1-7D7B-4E7C-AE22-A776D538CE54}" type="pres">
      <dgm:prSet presAssocID="{84CAEB44-351E-4643-9A35-AB23D5167862}" presName="parentLin" presStyleCnt="0"/>
      <dgm:spPr/>
    </dgm:pt>
    <dgm:pt modelId="{27936B29-4DED-413F-8C24-70501DE8463B}" type="pres">
      <dgm:prSet presAssocID="{84CAEB44-351E-4643-9A35-AB23D5167862}" presName="parentLeftMargin" presStyleLbl="node1" presStyleIdx="0" presStyleCnt="2"/>
      <dgm:spPr/>
    </dgm:pt>
    <dgm:pt modelId="{3AA5F94B-97A9-4599-999D-ED6B586B2028}" type="pres">
      <dgm:prSet presAssocID="{84CAEB44-351E-4643-9A35-AB23D516786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CA88C723-E459-4FA5-8AC2-220FF273BD71}" type="pres">
      <dgm:prSet presAssocID="{84CAEB44-351E-4643-9A35-AB23D5167862}" presName="negativeSpace" presStyleCnt="0"/>
      <dgm:spPr/>
    </dgm:pt>
    <dgm:pt modelId="{983F7B12-CA63-49DE-92B5-2CF6768CEAAF}" type="pres">
      <dgm:prSet presAssocID="{84CAEB44-351E-4643-9A35-AB23D516786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8678409-3A27-499C-8D3E-C60C9DABE570}" type="presOf" srcId="{03DADF48-BD23-4CAE-B9BD-5CE42A0F470E}" destId="{983F7B12-CA63-49DE-92B5-2CF6768CEAAF}" srcOrd="0" destOrd="4" presId="urn:microsoft.com/office/officeart/2005/8/layout/list1"/>
    <dgm:cxn modelId="{75AA9F0B-FB69-4892-9266-57A1F490AE71}" type="presOf" srcId="{1EEBCE34-0ED8-4831-8FE9-4BDDE2B14673}" destId="{D952E173-D334-4EE0-9F74-E922B4C60FBC}" srcOrd="1" destOrd="0" presId="urn:microsoft.com/office/officeart/2005/8/layout/list1"/>
    <dgm:cxn modelId="{C5EF9D21-B1D9-403E-8050-3558040A52A2}" srcId="{84CAEB44-351E-4643-9A35-AB23D5167862}" destId="{13DD7B50-61EB-4F76-9F58-7233202BE482}" srcOrd="1" destOrd="0" parTransId="{F0836644-0E16-43FF-9732-F8A4049A6EDC}" sibTransId="{23491282-0AA0-4BB6-99D4-A8C3201A0B70}"/>
    <dgm:cxn modelId="{B2E0232E-4C87-4DBB-89F0-95B23A390839}" type="presOf" srcId="{1EEBCE34-0ED8-4831-8FE9-4BDDE2B14673}" destId="{C1BDDACE-9B1E-4C3C-AA0F-FE223DADBED1}" srcOrd="0" destOrd="0" presId="urn:microsoft.com/office/officeart/2005/8/layout/list1"/>
    <dgm:cxn modelId="{6A3AA65D-0229-4E01-BC66-DFF8762D6CA6}" type="presOf" srcId="{84CAEB44-351E-4643-9A35-AB23D5167862}" destId="{27936B29-4DED-413F-8C24-70501DE8463B}" srcOrd="0" destOrd="0" presId="urn:microsoft.com/office/officeart/2005/8/layout/list1"/>
    <dgm:cxn modelId="{42271543-C11D-4A36-869C-D646696B9D45}" srcId="{84CAEB44-351E-4643-9A35-AB23D5167862}" destId="{1C83EF15-CD56-4D0B-B4BE-AC87486AD392}" srcOrd="3" destOrd="0" parTransId="{779C44F4-72C1-4B7E-9193-76AC1B2B4BA5}" sibTransId="{E55AE80B-797B-4D54-B5FC-301AAE402935}"/>
    <dgm:cxn modelId="{8062596C-E4F1-4549-9E66-4615F4D0106C}" srcId="{84CAEB44-351E-4643-9A35-AB23D5167862}" destId="{B633FBDF-889B-4E37-B1E2-B8176BAD3C79}" srcOrd="2" destOrd="0" parTransId="{DD0FAB14-58CF-4DAC-8593-27FC35C6917C}" sibTransId="{8A2F1CA9-F8F5-40A6-94F2-BBD609880810}"/>
    <dgm:cxn modelId="{6367C278-A30B-45BD-AFA2-FF78BC9A648D}" type="presOf" srcId="{84CAEB44-351E-4643-9A35-AB23D5167862}" destId="{3AA5F94B-97A9-4599-999D-ED6B586B2028}" srcOrd="1" destOrd="0" presId="urn:microsoft.com/office/officeart/2005/8/layout/list1"/>
    <dgm:cxn modelId="{051A537C-CA8D-4E2D-8454-57781FF7501E}" type="presOf" srcId="{B633FBDF-889B-4E37-B1E2-B8176BAD3C79}" destId="{983F7B12-CA63-49DE-92B5-2CF6768CEAAF}" srcOrd="0" destOrd="2" presId="urn:microsoft.com/office/officeart/2005/8/layout/list1"/>
    <dgm:cxn modelId="{AB077F87-1ACA-4516-935F-6112AF2B656B}" srcId="{474065E8-E78B-4B42-BDE8-C68B5A3CECFA}" destId="{84CAEB44-351E-4643-9A35-AB23D5167862}" srcOrd="1" destOrd="0" parTransId="{1A4FCE29-F19E-4290-8D12-726C735D0BB4}" sibTransId="{1E456363-C500-437A-A5A6-90FF72F0316F}"/>
    <dgm:cxn modelId="{F732DB92-151E-43F2-A54F-40A5B09C8F27}" type="presOf" srcId="{F1169BE7-7AD7-44F2-9486-94C1CE414087}" destId="{983F7B12-CA63-49DE-92B5-2CF6768CEAAF}" srcOrd="0" destOrd="0" presId="urn:microsoft.com/office/officeart/2005/8/layout/list1"/>
    <dgm:cxn modelId="{1457B9BC-50D8-4325-BF1E-196908B63E4B}" srcId="{474065E8-E78B-4B42-BDE8-C68B5A3CECFA}" destId="{1EEBCE34-0ED8-4831-8FE9-4BDDE2B14673}" srcOrd="0" destOrd="0" parTransId="{A57F96B4-F51C-4EF8-83AB-38A7429014BE}" sibTransId="{3A0941AC-B6CD-45A7-8E76-8367AE1154F2}"/>
    <dgm:cxn modelId="{D605A0C4-3C91-4814-A144-9E90F5140A97}" type="presOf" srcId="{1C83EF15-CD56-4D0B-B4BE-AC87486AD392}" destId="{983F7B12-CA63-49DE-92B5-2CF6768CEAAF}" srcOrd="0" destOrd="3" presId="urn:microsoft.com/office/officeart/2005/8/layout/list1"/>
    <dgm:cxn modelId="{7969D9C9-146F-47AB-A463-22FE80B96206}" type="presOf" srcId="{474065E8-E78B-4B42-BDE8-C68B5A3CECFA}" destId="{FB7B04A6-6EC2-4810-85AC-C55DB0665A46}" srcOrd="0" destOrd="0" presId="urn:microsoft.com/office/officeart/2005/8/layout/list1"/>
    <dgm:cxn modelId="{F067D5CC-A890-41C3-A260-65C7A4596287}" type="presOf" srcId="{13DD7B50-61EB-4F76-9F58-7233202BE482}" destId="{983F7B12-CA63-49DE-92B5-2CF6768CEAAF}" srcOrd="0" destOrd="1" presId="urn:microsoft.com/office/officeart/2005/8/layout/list1"/>
    <dgm:cxn modelId="{A34CA3E5-B66B-4ECC-8DCD-EED6E9B500A7}" srcId="{84CAEB44-351E-4643-9A35-AB23D5167862}" destId="{03DADF48-BD23-4CAE-B9BD-5CE42A0F470E}" srcOrd="4" destOrd="0" parTransId="{AAC7E89F-1AE2-4157-ACC5-D15CB1991214}" sibTransId="{BD231A8E-1E73-4981-AEC3-F9145125337C}"/>
    <dgm:cxn modelId="{762C04EC-5736-4721-862D-44280BE2C631}" srcId="{84CAEB44-351E-4643-9A35-AB23D5167862}" destId="{F1169BE7-7AD7-44F2-9486-94C1CE414087}" srcOrd="0" destOrd="0" parTransId="{14DBB727-721E-41E8-A806-F28C2A0D6FF7}" sibTransId="{BA6C0955-1F5D-4E7F-BAE0-F191F1B4A7D8}"/>
    <dgm:cxn modelId="{D3F4020B-2421-4F91-9314-1CDA056E3331}" type="presParOf" srcId="{FB7B04A6-6EC2-4810-85AC-C55DB0665A46}" destId="{EA184775-D353-4AE4-BE16-D03EA688D49B}" srcOrd="0" destOrd="0" presId="urn:microsoft.com/office/officeart/2005/8/layout/list1"/>
    <dgm:cxn modelId="{093BD77C-17DD-478C-BF99-AA75276C812B}" type="presParOf" srcId="{EA184775-D353-4AE4-BE16-D03EA688D49B}" destId="{C1BDDACE-9B1E-4C3C-AA0F-FE223DADBED1}" srcOrd="0" destOrd="0" presId="urn:microsoft.com/office/officeart/2005/8/layout/list1"/>
    <dgm:cxn modelId="{B74BFDFB-0DCE-4452-B766-36B9EDB84FF5}" type="presParOf" srcId="{EA184775-D353-4AE4-BE16-D03EA688D49B}" destId="{D952E173-D334-4EE0-9F74-E922B4C60FBC}" srcOrd="1" destOrd="0" presId="urn:microsoft.com/office/officeart/2005/8/layout/list1"/>
    <dgm:cxn modelId="{B904E1A1-E7E2-4E3C-9B06-8A604AC634A9}" type="presParOf" srcId="{FB7B04A6-6EC2-4810-85AC-C55DB0665A46}" destId="{3D843982-8728-47B4-A419-8FEEC1CBDC3B}" srcOrd="1" destOrd="0" presId="urn:microsoft.com/office/officeart/2005/8/layout/list1"/>
    <dgm:cxn modelId="{9CC5FEB1-E323-4D44-8883-09F6CCBE8AC7}" type="presParOf" srcId="{FB7B04A6-6EC2-4810-85AC-C55DB0665A46}" destId="{BB48D930-0B2B-499E-9794-EA7D5F34488D}" srcOrd="2" destOrd="0" presId="urn:microsoft.com/office/officeart/2005/8/layout/list1"/>
    <dgm:cxn modelId="{86405F70-20D0-48AA-AA1E-0871B5B8DFA4}" type="presParOf" srcId="{FB7B04A6-6EC2-4810-85AC-C55DB0665A46}" destId="{AB05BAD2-90EB-4B71-AF7F-F28C4F6ECB31}" srcOrd="3" destOrd="0" presId="urn:microsoft.com/office/officeart/2005/8/layout/list1"/>
    <dgm:cxn modelId="{AFF9E028-1058-4ED7-B51D-E9E6FB652F62}" type="presParOf" srcId="{FB7B04A6-6EC2-4810-85AC-C55DB0665A46}" destId="{6069E8A1-7D7B-4E7C-AE22-A776D538CE54}" srcOrd="4" destOrd="0" presId="urn:microsoft.com/office/officeart/2005/8/layout/list1"/>
    <dgm:cxn modelId="{007D5E0A-C590-4E57-804B-708B2201ABE4}" type="presParOf" srcId="{6069E8A1-7D7B-4E7C-AE22-A776D538CE54}" destId="{27936B29-4DED-413F-8C24-70501DE8463B}" srcOrd="0" destOrd="0" presId="urn:microsoft.com/office/officeart/2005/8/layout/list1"/>
    <dgm:cxn modelId="{B5B49B44-B18E-403D-A5F1-0A7FF459EFDD}" type="presParOf" srcId="{6069E8A1-7D7B-4E7C-AE22-A776D538CE54}" destId="{3AA5F94B-97A9-4599-999D-ED6B586B2028}" srcOrd="1" destOrd="0" presId="urn:microsoft.com/office/officeart/2005/8/layout/list1"/>
    <dgm:cxn modelId="{EE8136C1-9869-4D4A-963B-28248FE05A45}" type="presParOf" srcId="{FB7B04A6-6EC2-4810-85AC-C55DB0665A46}" destId="{CA88C723-E459-4FA5-8AC2-220FF273BD71}" srcOrd="5" destOrd="0" presId="urn:microsoft.com/office/officeart/2005/8/layout/list1"/>
    <dgm:cxn modelId="{6C422CFB-A940-4176-B06B-BEBA1594DF33}" type="presParOf" srcId="{FB7B04A6-6EC2-4810-85AC-C55DB0665A46}" destId="{983F7B12-CA63-49DE-92B5-2CF6768CEA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272166-15AD-4C5B-8E01-56E6A17C60C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25206C4-C91D-4F0E-AC88-646F0D46025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600" dirty="0"/>
            <a:t> </a:t>
          </a:r>
          <a:r>
            <a:rPr lang="cs-CZ" sz="1600" dirty="0" err="1"/>
            <a:t>What</a:t>
          </a:r>
          <a:r>
            <a:rPr lang="cs-CZ" sz="1600" dirty="0"/>
            <a:t> </a:t>
          </a:r>
          <a:r>
            <a:rPr lang="cs-CZ" sz="1600" dirty="0" err="1"/>
            <a:t>if</a:t>
          </a:r>
          <a:r>
            <a:rPr lang="cs-CZ" sz="1600" dirty="0"/>
            <a:t> I study </a:t>
          </a:r>
          <a:r>
            <a:rPr lang="cs-CZ" sz="1600" dirty="0" err="1"/>
            <a:t>at</a:t>
          </a:r>
          <a:r>
            <a:rPr lang="cs-CZ" sz="1600" dirty="0"/>
            <a:t> Department A, but my Master </a:t>
          </a:r>
          <a:r>
            <a:rPr lang="cs-CZ" sz="1600" dirty="0" err="1"/>
            <a:t>will</a:t>
          </a:r>
          <a:r>
            <a:rPr lang="cs-CZ" sz="1600" dirty="0"/>
            <a:t> </a:t>
          </a:r>
          <a:r>
            <a:rPr lang="cs-CZ" sz="1600" dirty="0" err="1"/>
            <a:t>be</a:t>
          </a:r>
          <a:r>
            <a:rPr lang="cs-CZ" sz="1600" dirty="0"/>
            <a:t> </a:t>
          </a:r>
          <a:r>
            <a:rPr lang="cs-CZ" sz="1600" dirty="0" err="1"/>
            <a:t>at</a:t>
          </a:r>
          <a:r>
            <a:rPr lang="cs-CZ" sz="1600" dirty="0"/>
            <a:t> Department B? It i </a:t>
          </a:r>
          <a:r>
            <a:rPr lang="cs-CZ" sz="1600" dirty="0" err="1"/>
            <a:t>possible</a:t>
          </a:r>
          <a:r>
            <a:rPr lang="cs-CZ" sz="1600" dirty="0"/>
            <a:t>, </a:t>
          </a:r>
          <a:r>
            <a:rPr lang="cs-CZ" sz="1600" dirty="0" err="1"/>
            <a:t>you</a:t>
          </a:r>
          <a:r>
            <a:rPr lang="cs-CZ" sz="1600" dirty="0"/>
            <a:t> </a:t>
          </a:r>
          <a:r>
            <a:rPr lang="cs-CZ" sz="1600" dirty="0" err="1"/>
            <a:t>select</a:t>
          </a:r>
          <a:r>
            <a:rPr lang="cs-CZ" sz="1600" dirty="0"/>
            <a:t> the </a:t>
          </a:r>
          <a:r>
            <a:rPr lang="cs-CZ" sz="1600" dirty="0" err="1"/>
            <a:t>option</a:t>
          </a:r>
          <a:r>
            <a:rPr lang="cs-CZ" sz="1600" dirty="0"/>
            <a:t> „study </a:t>
          </a:r>
          <a:r>
            <a:rPr lang="cs-CZ" sz="1600" dirty="0" err="1"/>
            <a:t>programme</a:t>
          </a:r>
          <a:r>
            <a:rPr lang="cs-CZ" sz="1600" dirty="0"/>
            <a:t> </a:t>
          </a:r>
          <a:r>
            <a:rPr lang="en-US" sz="1600" b="0" i="0" dirty="0"/>
            <a:t>is different from the field I apply through</a:t>
          </a:r>
          <a:r>
            <a:rPr lang="cs-CZ" sz="1600" b="0" i="0" dirty="0"/>
            <a:t>“</a:t>
          </a:r>
          <a:endParaRPr lang="en-US" sz="1600" dirty="0"/>
        </a:p>
      </dgm:t>
    </dgm:pt>
    <dgm:pt modelId="{5DDCAF6B-6D48-4BF9-A9BF-7F6F521CB966}" type="parTrans" cxnId="{36654D95-E61C-427A-BD9B-9CF5283D6C43}">
      <dgm:prSet/>
      <dgm:spPr/>
      <dgm:t>
        <a:bodyPr/>
        <a:lstStyle/>
        <a:p>
          <a:endParaRPr lang="en-US"/>
        </a:p>
      </dgm:t>
    </dgm:pt>
    <dgm:pt modelId="{74BFFF69-042A-4B96-8DDD-FC93B363D8E5}" type="sibTrans" cxnId="{36654D95-E61C-427A-BD9B-9CF5283D6C43}">
      <dgm:prSet/>
      <dgm:spPr/>
      <dgm:t>
        <a:bodyPr/>
        <a:lstStyle/>
        <a:p>
          <a:endParaRPr lang="en-US"/>
        </a:p>
      </dgm:t>
    </dgm:pt>
    <dgm:pt modelId="{05786B72-EA56-4BE4-9F62-C766FA9FEC0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 err="1"/>
            <a:t>What</a:t>
          </a:r>
          <a:r>
            <a:rPr lang="cs-CZ" dirty="0"/>
            <a:t> </a:t>
          </a:r>
          <a:r>
            <a:rPr lang="cs-CZ" dirty="0" err="1"/>
            <a:t>if</a:t>
          </a:r>
          <a:r>
            <a:rPr lang="cs-CZ" dirty="0"/>
            <a:t> I </a:t>
          </a:r>
          <a:r>
            <a:rPr lang="cs-CZ" dirty="0" err="1"/>
            <a:t>am</a:t>
          </a:r>
          <a:r>
            <a:rPr lang="cs-CZ" dirty="0"/>
            <a:t> </a:t>
          </a:r>
          <a:r>
            <a:rPr lang="cs-CZ" dirty="0" err="1"/>
            <a:t>applying</a:t>
          </a:r>
          <a:r>
            <a:rPr lang="cs-CZ" dirty="0"/>
            <a:t> for </a:t>
          </a:r>
          <a:r>
            <a:rPr lang="en-US" dirty="0"/>
            <a:t>Master's mobility, but will </a:t>
          </a:r>
          <a:r>
            <a:rPr lang="cs-CZ" dirty="0" err="1"/>
            <a:t>still</a:t>
          </a:r>
          <a:r>
            <a:rPr lang="cs-CZ" dirty="0"/>
            <a:t> </a:t>
          </a:r>
          <a:r>
            <a:rPr lang="cs-CZ" dirty="0" err="1"/>
            <a:t>be</a:t>
          </a:r>
          <a:r>
            <a:rPr lang="en-US" dirty="0"/>
            <a:t> a Bachelor's</a:t>
          </a:r>
          <a:r>
            <a:rPr lang="cs-CZ" dirty="0"/>
            <a:t> student </a:t>
          </a:r>
          <a:r>
            <a:rPr lang="cs-CZ" dirty="0" err="1"/>
            <a:t>because</a:t>
          </a:r>
          <a:r>
            <a:rPr lang="cs-CZ" dirty="0"/>
            <a:t> of </a:t>
          </a:r>
          <a:r>
            <a:rPr lang="cs-CZ" dirty="0" err="1"/>
            <a:t>extended</a:t>
          </a:r>
          <a:r>
            <a:rPr lang="cs-CZ" dirty="0"/>
            <a:t> </a:t>
          </a:r>
          <a:r>
            <a:rPr lang="cs-CZ" dirty="0" err="1"/>
            <a:t>studies</a:t>
          </a:r>
          <a:r>
            <a:rPr lang="cs-CZ" dirty="0"/>
            <a:t>? It </a:t>
          </a:r>
          <a:r>
            <a:rPr lang="cs-CZ" dirty="0" err="1"/>
            <a:t>can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possible</a:t>
          </a:r>
          <a:r>
            <a:rPr lang="cs-CZ" dirty="0"/>
            <a:t> </a:t>
          </a:r>
          <a:r>
            <a:rPr lang="cs-CZ" dirty="0" err="1"/>
            <a:t>if</a:t>
          </a:r>
          <a:r>
            <a:rPr lang="cs-CZ" dirty="0"/>
            <a:t> the </a:t>
          </a:r>
          <a:r>
            <a:rPr lang="cs-CZ" dirty="0" err="1"/>
            <a:t>contract</a:t>
          </a:r>
          <a:r>
            <a:rPr lang="cs-CZ" dirty="0"/>
            <a:t> </a:t>
          </a:r>
          <a:r>
            <a:rPr lang="cs-CZ" dirty="0" err="1"/>
            <a:t>allows</a:t>
          </a:r>
          <a:r>
            <a:rPr lang="cs-CZ" dirty="0"/>
            <a:t> BA mobility. </a:t>
          </a:r>
          <a:endParaRPr lang="en-US" dirty="0"/>
        </a:p>
      </dgm:t>
    </dgm:pt>
    <dgm:pt modelId="{89B88ABB-DD5E-4B09-B970-E1F2BCD08BB9}" type="parTrans" cxnId="{93F63A57-64DE-4BE9-BE72-A63206DB7ADE}">
      <dgm:prSet/>
      <dgm:spPr/>
      <dgm:t>
        <a:bodyPr/>
        <a:lstStyle/>
        <a:p>
          <a:endParaRPr lang="en-US"/>
        </a:p>
      </dgm:t>
    </dgm:pt>
    <dgm:pt modelId="{2C338123-F55D-46F7-8311-C2942B1CAE72}" type="sibTrans" cxnId="{93F63A57-64DE-4BE9-BE72-A63206DB7ADE}">
      <dgm:prSet/>
      <dgm:spPr/>
      <dgm:t>
        <a:bodyPr/>
        <a:lstStyle/>
        <a:p>
          <a:endParaRPr lang="en-US"/>
        </a:p>
      </dgm:t>
    </dgm:pt>
    <dgm:pt modelId="{71EFD137-E221-4F5D-A685-BAC218DCF4C6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 err="1"/>
            <a:t>What</a:t>
          </a:r>
          <a:r>
            <a:rPr lang="cs-CZ" dirty="0"/>
            <a:t> </a:t>
          </a:r>
          <a:r>
            <a:rPr lang="cs-CZ" dirty="0" err="1"/>
            <a:t>if</a:t>
          </a:r>
          <a:r>
            <a:rPr lang="cs-CZ" dirty="0"/>
            <a:t> I </a:t>
          </a:r>
          <a:r>
            <a:rPr lang="cs-CZ" dirty="0" err="1"/>
            <a:t>change</a:t>
          </a:r>
          <a:r>
            <a:rPr lang="cs-CZ" dirty="0"/>
            <a:t> my mind and do not want to go? The </a:t>
          </a:r>
          <a:r>
            <a:rPr lang="cs-CZ" dirty="0" err="1"/>
            <a:t>nomination</a:t>
          </a:r>
          <a:r>
            <a:rPr lang="cs-CZ" dirty="0"/>
            <a:t> </a:t>
          </a:r>
          <a:r>
            <a:rPr lang="cs-CZ" dirty="0" err="1"/>
            <a:t>is</a:t>
          </a:r>
          <a:r>
            <a:rPr lang="cs-CZ" dirty="0"/>
            <a:t> </a:t>
          </a:r>
          <a:r>
            <a:rPr lang="cs-CZ" dirty="0" err="1"/>
            <a:t>binding</a:t>
          </a:r>
          <a:r>
            <a:rPr lang="cs-CZ" dirty="0"/>
            <a:t> =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</a:t>
          </a:r>
          <a:r>
            <a:rPr lang="cs-CZ" dirty="0" err="1"/>
            <a:t>cancel</a:t>
          </a:r>
          <a:r>
            <a:rPr lang="cs-CZ" dirty="0"/>
            <a:t>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only</a:t>
          </a:r>
          <a:r>
            <a:rPr lang="cs-CZ" dirty="0"/>
            <a:t> in </a:t>
          </a:r>
          <a:r>
            <a:rPr lang="cs-CZ" dirty="0" err="1"/>
            <a:t>serious</a:t>
          </a:r>
          <a:r>
            <a:rPr lang="cs-CZ" dirty="0"/>
            <a:t> </a:t>
          </a:r>
          <a:r>
            <a:rPr lang="cs-CZ" dirty="0" err="1"/>
            <a:t>cases</a:t>
          </a:r>
          <a:r>
            <a:rPr lang="cs-CZ" dirty="0"/>
            <a:t>.</a:t>
          </a:r>
          <a:endParaRPr lang="en-US" dirty="0"/>
        </a:p>
      </dgm:t>
    </dgm:pt>
    <dgm:pt modelId="{57CE6163-950B-487B-9E69-601878CA6862}" type="parTrans" cxnId="{536B01FB-3911-491C-922C-F784F08BC704}">
      <dgm:prSet/>
      <dgm:spPr/>
      <dgm:t>
        <a:bodyPr/>
        <a:lstStyle/>
        <a:p>
          <a:endParaRPr lang="en-US"/>
        </a:p>
      </dgm:t>
    </dgm:pt>
    <dgm:pt modelId="{D6DF5626-F904-4190-B1C3-1954409156CA}" type="sibTrans" cxnId="{536B01FB-3911-491C-922C-F784F08BC704}">
      <dgm:prSet/>
      <dgm:spPr/>
      <dgm:t>
        <a:bodyPr/>
        <a:lstStyle/>
        <a:p>
          <a:endParaRPr lang="en-US"/>
        </a:p>
      </dgm:t>
    </dgm:pt>
    <dgm:pt modelId="{DD7A9FA6-DDC2-4A2F-9E49-8AE9E89E5D0E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 err="1"/>
            <a:t>How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I </a:t>
          </a:r>
          <a:r>
            <a:rPr lang="cs-CZ" dirty="0" err="1"/>
            <a:t>find</a:t>
          </a:r>
          <a:r>
            <a:rPr lang="cs-CZ" dirty="0"/>
            <a:t> out </a:t>
          </a:r>
          <a:r>
            <a:rPr lang="cs-CZ" dirty="0" err="1"/>
            <a:t>who</a:t>
          </a:r>
          <a:r>
            <a:rPr lang="cs-CZ" dirty="0"/>
            <a:t> </a:t>
          </a:r>
          <a:r>
            <a:rPr lang="cs-CZ" dirty="0" err="1"/>
            <a:t>else</a:t>
          </a:r>
          <a:r>
            <a:rPr lang="cs-CZ" dirty="0"/>
            <a:t> </a:t>
          </a:r>
          <a:r>
            <a:rPr lang="cs-CZ" dirty="0" err="1"/>
            <a:t>is</a:t>
          </a:r>
          <a:r>
            <a:rPr lang="cs-CZ" dirty="0"/>
            <a:t> </a:t>
          </a:r>
          <a:r>
            <a:rPr lang="cs-CZ" dirty="0" err="1"/>
            <a:t>going</a:t>
          </a:r>
          <a:r>
            <a:rPr lang="cs-CZ" dirty="0"/>
            <a:t>/</a:t>
          </a:r>
          <a:r>
            <a:rPr lang="cs-CZ" dirty="0" err="1"/>
            <a:t>been</a:t>
          </a:r>
          <a:r>
            <a:rPr lang="cs-CZ" dirty="0"/>
            <a:t> there? </a:t>
          </a:r>
          <a:r>
            <a:rPr lang="cs-CZ" dirty="0" err="1"/>
            <a:t>We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</a:t>
          </a:r>
          <a:r>
            <a:rPr lang="cs-CZ" dirty="0" err="1"/>
            <a:t>connect</a:t>
          </a:r>
          <a:r>
            <a:rPr lang="cs-CZ" dirty="0"/>
            <a:t> </a:t>
          </a:r>
          <a:r>
            <a:rPr lang="cs-CZ" dirty="0" err="1"/>
            <a:t>you</a:t>
          </a:r>
          <a:r>
            <a:rPr lang="cs-CZ" dirty="0"/>
            <a:t> but </a:t>
          </a:r>
          <a:r>
            <a:rPr lang="cs-CZ" dirty="0" err="1"/>
            <a:t>due</a:t>
          </a:r>
          <a:r>
            <a:rPr lang="cs-CZ" dirty="0"/>
            <a:t> to the GDPR data </a:t>
          </a:r>
          <a:r>
            <a:rPr lang="cs-CZ" dirty="0" err="1"/>
            <a:t>protection</a:t>
          </a:r>
          <a:r>
            <a:rPr lang="cs-CZ" dirty="0"/>
            <a:t>, </a:t>
          </a:r>
          <a:r>
            <a:rPr lang="cs-CZ" dirty="0" err="1"/>
            <a:t>we</a:t>
          </a:r>
          <a:r>
            <a:rPr lang="cs-CZ" dirty="0"/>
            <a:t> need to </a:t>
          </a:r>
          <a:r>
            <a:rPr lang="cs-CZ" dirty="0" err="1"/>
            <a:t>ask</a:t>
          </a:r>
          <a:r>
            <a:rPr lang="cs-CZ" dirty="0"/>
            <a:t> the </a:t>
          </a:r>
          <a:r>
            <a:rPr lang="cs-CZ" dirty="0" err="1"/>
            <a:t>other</a:t>
          </a:r>
          <a:r>
            <a:rPr lang="cs-CZ" dirty="0"/>
            <a:t> </a:t>
          </a:r>
          <a:r>
            <a:rPr lang="cs-CZ" dirty="0" err="1"/>
            <a:t>person‘s</a:t>
          </a:r>
          <a:r>
            <a:rPr lang="cs-CZ" dirty="0"/>
            <a:t> </a:t>
          </a:r>
          <a:r>
            <a:rPr lang="cs-CZ" dirty="0" err="1"/>
            <a:t>consent</a:t>
          </a:r>
          <a:r>
            <a:rPr lang="cs-CZ" dirty="0"/>
            <a:t> to </a:t>
          </a:r>
          <a:r>
            <a:rPr lang="cs-CZ" dirty="0" err="1"/>
            <a:t>share</a:t>
          </a:r>
          <a:r>
            <a:rPr lang="cs-CZ" dirty="0"/>
            <a:t> </a:t>
          </a:r>
          <a:r>
            <a:rPr lang="cs-CZ" dirty="0" err="1"/>
            <a:t>their</a:t>
          </a:r>
          <a:r>
            <a:rPr lang="cs-CZ" dirty="0"/>
            <a:t> </a:t>
          </a:r>
          <a:r>
            <a:rPr lang="cs-CZ" dirty="0" err="1"/>
            <a:t>contant</a:t>
          </a:r>
          <a:r>
            <a:rPr lang="cs-CZ" dirty="0"/>
            <a:t> </a:t>
          </a:r>
          <a:r>
            <a:rPr lang="cs-CZ" dirty="0" err="1"/>
            <a:t>details</a:t>
          </a:r>
          <a:r>
            <a:rPr lang="cs-CZ" dirty="0"/>
            <a:t>. </a:t>
          </a:r>
          <a:endParaRPr lang="en-US" dirty="0"/>
        </a:p>
      </dgm:t>
    </dgm:pt>
    <dgm:pt modelId="{9B2C00C0-3B31-4C4A-9C0C-AA8986997651}" type="parTrans" cxnId="{4B8C737A-44D5-407D-ABFE-07ABC0A4E21C}">
      <dgm:prSet/>
      <dgm:spPr/>
      <dgm:t>
        <a:bodyPr/>
        <a:lstStyle/>
        <a:p>
          <a:endParaRPr lang="en-US"/>
        </a:p>
      </dgm:t>
    </dgm:pt>
    <dgm:pt modelId="{D6B07ED0-FD4C-45C7-B5AC-06EB7321EE60}" type="sibTrans" cxnId="{4B8C737A-44D5-407D-ABFE-07ABC0A4E21C}">
      <dgm:prSet/>
      <dgm:spPr/>
      <dgm:t>
        <a:bodyPr/>
        <a:lstStyle/>
        <a:p>
          <a:endParaRPr lang="en-US"/>
        </a:p>
      </dgm:t>
    </dgm:pt>
    <dgm:pt modelId="{0D7CCFFD-FCEE-4E58-A474-3A14AE60328E}" type="pres">
      <dgm:prSet presAssocID="{27272166-15AD-4C5B-8E01-56E6A17C60C1}" presName="root" presStyleCnt="0">
        <dgm:presLayoutVars>
          <dgm:dir/>
          <dgm:resizeHandles val="exact"/>
        </dgm:presLayoutVars>
      </dgm:prSet>
      <dgm:spPr/>
    </dgm:pt>
    <dgm:pt modelId="{A6BE3A4C-7E00-4C34-9958-ABDA4B3BC52A}" type="pres">
      <dgm:prSet presAssocID="{225206C4-C91D-4F0E-AC88-646F0D460257}" presName="compNode" presStyleCnt="0"/>
      <dgm:spPr/>
    </dgm:pt>
    <dgm:pt modelId="{A5270586-C7CE-4923-9ABB-0DF63A6B293C}" type="pres">
      <dgm:prSet presAssocID="{225206C4-C91D-4F0E-AC88-646F0D460257}" presName="bgRect" presStyleLbl="bgShp" presStyleIdx="0" presStyleCnt="4"/>
      <dgm:spPr/>
    </dgm:pt>
    <dgm:pt modelId="{55591D71-2A44-4A47-AA9F-35D0851FD213}" type="pres">
      <dgm:prSet presAssocID="{225206C4-C91D-4F0E-AC88-646F0D46025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řída"/>
        </a:ext>
      </dgm:extLst>
    </dgm:pt>
    <dgm:pt modelId="{8C9F3AA9-7266-4849-8E6D-72D2B27B0FDB}" type="pres">
      <dgm:prSet presAssocID="{225206C4-C91D-4F0E-AC88-646F0D460257}" presName="spaceRect" presStyleCnt="0"/>
      <dgm:spPr/>
    </dgm:pt>
    <dgm:pt modelId="{C439B33D-9E14-4B90-9118-4807E8536399}" type="pres">
      <dgm:prSet presAssocID="{225206C4-C91D-4F0E-AC88-646F0D460257}" presName="parTx" presStyleLbl="revTx" presStyleIdx="0" presStyleCnt="4" custLinFactNeighborX="-4214" custLinFactNeighborY="4545">
        <dgm:presLayoutVars>
          <dgm:chMax val="0"/>
          <dgm:chPref val="0"/>
        </dgm:presLayoutVars>
      </dgm:prSet>
      <dgm:spPr/>
    </dgm:pt>
    <dgm:pt modelId="{5B695A0F-BC6D-4198-8399-0D51C163C051}" type="pres">
      <dgm:prSet presAssocID="{74BFFF69-042A-4B96-8DDD-FC93B363D8E5}" presName="sibTrans" presStyleCnt="0"/>
      <dgm:spPr/>
    </dgm:pt>
    <dgm:pt modelId="{9F810257-A578-4287-8FC7-4C7662E0EBE8}" type="pres">
      <dgm:prSet presAssocID="{05786B72-EA56-4BE4-9F62-C766FA9FEC0C}" presName="compNode" presStyleCnt="0"/>
      <dgm:spPr/>
    </dgm:pt>
    <dgm:pt modelId="{5FDF3359-2838-4338-A0F5-B81382D652D9}" type="pres">
      <dgm:prSet presAssocID="{05786B72-EA56-4BE4-9F62-C766FA9FEC0C}" presName="bgRect" presStyleLbl="bgShp" presStyleIdx="1" presStyleCnt="4"/>
      <dgm:spPr/>
    </dgm:pt>
    <dgm:pt modelId="{9A451D50-B528-4B6C-B427-B01E30DED3D7}" type="pres">
      <dgm:prSet presAssocID="{05786B72-EA56-4BE4-9F62-C766FA9FEC0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kroskop"/>
        </a:ext>
      </dgm:extLst>
    </dgm:pt>
    <dgm:pt modelId="{3AB7E3AD-65D2-41AF-8005-8160754FE493}" type="pres">
      <dgm:prSet presAssocID="{05786B72-EA56-4BE4-9F62-C766FA9FEC0C}" presName="spaceRect" presStyleCnt="0"/>
      <dgm:spPr/>
    </dgm:pt>
    <dgm:pt modelId="{F99EB0E6-5714-4F63-9102-E8C818EC4883}" type="pres">
      <dgm:prSet presAssocID="{05786B72-EA56-4BE4-9F62-C766FA9FEC0C}" presName="parTx" presStyleLbl="revTx" presStyleIdx="1" presStyleCnt="4">
        <dgm:presLayoutVars>
          <dgm:chMax val="0"/>
          <dgm:chPref val="0"/>
        </dgm:presLayoutVars>
      </dgm:prSet>
      <dgm:spPr/>
    </dgm:pt>
    <dgm:pt modelId="{6C63111B-2929-49A6-9078-5E8D91206C17}" type="pres">
      <dgm:prSet presAssocID="{2C338123-F55D-46F7-8311-C2942B1CAE72}" presName="sibTrans" presStyleCnt="0"/>
      <dgm:spPr/>
    </dgm:pt>
    <dgm:pt modelId="{B5B64CF7-769D-4BEA-8889-498B91C3BF11}" type="pres">
      <dgm:prSet presAssocID="{71EFD137-E221-4F5D-A685-BAC218DCF4C6}" presName="compNode" presStyleCnt="0"/>
      <dgm:spPr/>
    </dgm:pt>
    <dgm:pt modelId="{640A6909-E6B1-4AF1-B7D5-037D3FBE6EF0}" type="pres">
      <dgm:prSet presAssocID="{71EFD137-E221-4F5D-A685-BAC218DCF4C6}" presName="bgRect" presStyleLbl="bgShp" presStyleIdx="2" presStyleCnt="4"/>
      <dgm:spPr/>
    </dgm:pt>
    <dgm:pt modelId="{A37C9928-0BA8-4059-A143-553B368CF1F3}" type="pres">
      <dgm:prSet presAssocID="{71EFD137-E221-4F5D-A685-BAC218DCF4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nihy"/>
        </a:ext>
      </dgm:extLst>
    </dgm:pt>
    <dgm:pt modelId="{66F28492-27AF-4EFD-893B-C742EBD94EA0}" type="pres">
      <dgm:prSet presAssocID="{71EFD137-E221-4F5D-A685-BAC218DCF4C6}" presName="spaceRect" presStyleCnt="0"/>
      <dgm:spPr/>
    </dgm:pt>
    <dgm:pt modelId="{B0A2517C-7D2C-4A85-9DC0-CECA00A15F2A}" type="pres">
      <dgm:prSet presAssocID="{71EFD137-E221-4F5D-A685-BAC218DCF4C6}" presName="parTx" presStyleLbl="revTx" presStyleIdx="2" presStyleCnt="4">
        <dgm:presLayoutVars>
          <dgm:chMax val="0"/>
          <dgm:chPref val="0"/>
        </dgm:presLayoutVars>
      </dgm:prSet>
      <dgm:spPr/>
    </dgm:pt>
    <dgm:pt modelId="{7C5541ED-239E-46C8-942F-5CB8E4E1125B}" type="pres">
      <dgm:prSet presAssocID="{D6DF5626-F904-4190-B1C3-1954409156CA}" presName="sibTrans" presStyleCnt="0"/>
      <dgm:spPr/>
    </dgm:pt>
    <dgm:pt modelId="{C9EE28F7-0717-4240-9E37-2F83B99E375F}" type="pres">
      <dgm:prSet presAssocID="{DD7A9FA6-DDC2-4A2F-9E49-8AE9E89E5D0E}" presName="compNode" presStyleCnt="0"/>
      <dgm:spPr/>
    </dgm:pt>
    <dgm:pt modelId="{F79F52EF-9119-4A56-A7EC-DE44C05B0852}" type="pres">
      <dgm:prSet presAssocID="{DD7A9FA6-DDC2-4A2F-9E49-8AE9E89E5D0E}" presName="bgRect" presStyleLbl="bgShp" presStyleIdx="3" presStyleCnt="4"/>
      <dgm:spPr/>
    </dgm:pt>
    <dgm:pt modelId="{BAA26303-816E-478F-9B7B-A9D83945FFB2}" type="pres">
      <dgm:prSet presAssocID="{DD7A9FA6-DDC2-4A2F-9E49-8AE9E89E5D0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é"/>
        </a:ext>
      </dgm:extLst>
    </dgm:pt>
    <dgm:pt modelId="{3B457E6D-BB14-4BA8-94B3-8D22FE8CF085}" type="pres">
      <dgm:prSet presAssocID="{DD7A9FA6-DDC2-4A2F-9E49-8AE9E89E5D0E}" presName="spaceRect" presStyleCnt="0"/>
      <dgm:spPr/>
    </dgm:pt>
    <dgm:pt modelId="{8AD604C0-D452-4AFE-8009-6A667C6E1B63}" type="pres">
      <dgm:prSet presAssocID="{DD7A9FA6-DDC2-4A2F-9E49-8AE9E89E5D0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29E0667-A12D-4186-AF0F-A1B5DEDAF075}" type="presOf" srcId="{27272166-15AD-4C5B-8E01-56E6A17C60C1}" destId="{0D7CCFFD-FCEE-4E58-A474-3A14AE60328E}" srcOrd="0" destOrd="0" presId="urn:microsoft.com/office/officeart/2018/2/layout/IconVerticalSolidList"/>
    <dgm:cxn modelId="{93F63A57-64DE-4BE9-BE72-A63206DB7ADE}" srcId="{27272166-15AD-4C5B-8E01-56E6A17C60C1}" destId="{05786B72-EA56-4BE4-9F62-C766FA9FEC0C}" srcOrd="1" destOrd="0" parTransId="{89B88ABB-DD5E-4B09-B970-E1F2BCD08BB9}" sibTransId="{2C338123-F55D-46F7-8311-C2942B1CAE72}"/>
    <dgm:cxn modelId="{4B8C737A-44D5-407D-ABFE-07ABC0A4E21C}" srcId="{27272166-15AD-4C5B-8E01-56E6A17C60C1}" destId="{DD7A9FA6-DDC2-4A2F-9E49-8AE9E89E5D0E}" srcOrd="3" destOrd="0" parTransId="{9B2C00C0-3B31-4C4A-9C0C-AA8986997651}" sibTransId="{D6B07ED0-FD4C-45C7-B5AC-06EB7321EE60}"/>
    <dgm:cxn modelId="{BB9F1E8A-914C-42EA-9075-1FA604403B8F}" type="presOf" srcId="{71EFD137-E221-4F5D-A685-BAC218DCF4C6}" destId="{B0A2517C-7D2C-4A85-9DC0-CECA00A15F2A}" srcOrd="0" destOrd="0" presId="urn:microsoft.com/office/officeart/2018/2/layout/IconVerticalSolidList"/>
    <dgm:cxn modelId="{36654D95-E61C-427A-BD9B-9CF5283D6C43}" srcId="{27272166-15AD-4C5B-8E01-56E6A17C60C1}" destId="{225206C4-C91D-4F0E-AC88-646F0D460257}" srcOrd="0" destOrd="0" parTransId="{5DDCAF6B-6D48-4BF9-A9BF-7F6F521CB966}" sibTransId="{74BFFF69-042A-4B96-8DDD-FC93B363D8E5}"/>
    <dgm:cxn modelId="{93BE7B9B-2279-4F2A-9F36-A27B54609AF7}" type="presOf" srcId="{05786B72-EA56-4BE4-9F62-C766FA9FEC0C}" destId="{F99EB0E6-5714-4F63-9102-E8C818EC4883}" srcOrd="0" destOrd="0" presId="urn:microsoft.com/office/officeart/2018/2/layout/IconVerticalSolidList"/>
    <dgm:cxn modelId="{DC7234D9-1F31-4601-830B-0DA2A83551B7}" type="presOf" srcId="{DD7A9FA6-DDC2-4A2F-9E49-8AE9E89E5D0E}" destId="{8AD604C0-D452-4AFE-8009-6A667C6E1B63}" srcOrd="0" destOrd="0" presId="urn:microsoft.com/office/officeart/2018/2/layout/IconVerticalSolidList"/>
    <dgm:cxn modelId="{00889DF7-739B-4141-BD6C-AFDB462AF3C8}" type="presOf" srcId="{225206C4-C91D-4F0E-AC88-646F0D460257}" destId="{C439B33D-9E14-4B90-9118-4807E8536399}" srcOrd="0" destOrd="0" presId="urn:microsoft.com/office/officeart/2018/2/layout/IconVerticalSolidList"/>
    <dgm:cxn modelId="{536B01FB-3911-491C-922C-F784F08BC704}" srcId="{27272166-15AD-4C5B-8E01-56E6A17C60C1}" destId="{71EFD137-E221-4F5D-A685-BAC218DCF4C6}" srcOrd="2" destOrd="0" parTransId="{57CE6163-950B-487B-9E69-601878CA6862}" sibTransId="{D6DF5626-F904-4190-B1C3-1954409156CA}"/>
    <dgm:cxn modelId="{4E0E266D-AF6C-497A-8E4C-35F688A3FF76}" type="presParOf" srcId="{0D7CCFFD-FCEE-4E58-A474-3A14AE60328E}" destId="{A6BE3A4C-7E00-4C34-9958-ABDA4B3BC52A}" srcOrd="0" destOrd="0" presId="urn:microsoft.com/office/officeart/2018/2/layout/IconVerticalSolidList"/>
    <dgm:cxn modelId="{3BB86950-4141-4CC5-AE5E-E2638B05AB67}" type="presParOf" srcId="{A6BE3A4C-7E00-4C34-9958-ABDA4B3BC52A}" destId="{A5270586-C7CE-4923-9ABB-0DF63A6B293C}" srcOrd="0" destOrd="0" presId="urn:microsoft.com/office/officeart/2018/2/layout/IconVerticalSolidList"/>
    <dgm:cxn modelId="{4A9FC815-A976-437F-A923-E6088558D4A4}" type="presParOf" srcId="{A6BE3A4C-7E00-4C34-9958-ABDA4B3BC52A}" destId="{55591D71-2A44-4A47-AA9F-35D0851FD213}" srcOrd="1" destOrd="0" presId="urn:microsoft.com/office/officeart/2018/2/layout/IconVerticalSolidList"/>
    <dgm:cxn modelId="{FDAB7770-AACF-4AB6-905A-D9E020C5224C}" type="presParOf" srcId="{A6BE3A4C-7E00-4C34-9958-ABDA4B3BC52A}" destId="{8C9F3AA9-7266-4849-8E6D-72D2B27B0FDB}" srcOrd="2" destOrd="0" presId="urn:microsoft.com/office/officeart/2018/2/layout/IconVerticalSolidList"/>
    <dgm:cxn modelId="{51F487C1-89AB-4B41-8C66-58B826D6835D}" type="presParOf" srcId="{A6BE3A4C-7E00-4C34-9958-ABDA4B3BC52A}" destId="{C439B33D-9E14-4B90-9118-4807E8536399}" srcOrd="3" destOrd="0" presId="urn:microsoft.com/office/officeart/2018/2/layout/IconVerticalSolidList"/>
    <dgm:cxn modelId="{5DB9C1C0-04D5-4DF0-8360-928F726331F6}" type="presParOf" srcId="{0D7CCFFD-FCEE-4E58-A474-3A14AE60328E}" destId="{5B695A0F-BC6D-4198-8399-0D51C163C051}" srcOrd="1" destOrd="0" presId="urn:microsoft.com/office/officeart/2018/2/layout/IconVerticalSolidList"/>
    <dgm:cxn modelId="{BDEC0A63-E9C0-4766-986E-7ECE7E0ED878}" type="presParOf" srcId="{0D7CCFFD-FCEE-4E58-A474-3A14AE60328E}" destId="{9F810257-A578-4287-8FC7-4C7662E0EBE8}" srcOrd="2" destOrd="0" presId="urn:microsoft.com/office/officeart/2018/2/layout/IconVerticalSolidList"/>
    <dgm:cxn modelId="{DB906C31-9CEB-494B-9D79-B958AE7D3B8E}" type="presParOf" srcId="{9F810257-A578-4287-8FC7-4C7662E0EBE8}" destId="{5FDF3359-2838-4338-A0F5-B81382D652D9}" srcOrd="0" destOrd="0" presId="urn:microsoft.com/office/officeart/2018/2/layout/IconVerticalSolidList"/>
    <dgm:cxn modelId="{A34A1007-E07A-4602-8E34-20B1FC19D040}" type="presParOf" srcId="{9F810257-A578-4287-8FC7-4C7662E0EBE8}" destId="{9A451D50-B528-4B6C-B427-B01E30DED3D7}" srcOrd="1" destOrd="0" presId="urn:microsoft.com/office/officeart/2018/2/layout/IconVerticalSolidList"/>
    <dgm:cxn modelId="{7D5803BC-C484-46B4-AE6D-CF4AAEF16D98}" type="presParOf" srcId="{9F810257-A578-4287-8FC7-4C7662E0EBE8}" destId="{3AB7E3AD-65D2-41AF-8005-8160754FE493}" srcOrd="2" destOrd="0" presId="urn:microsoft.com/office/officeart/2018/2/layout/IconVerticalSolidList"/>
    <dgm:cxn modelId="{D7020BF6-D24E-4EB8-BD3C-5163D4BD5C9C}" type="presParOf" srcId="{9F810257-A578-4287-8FC7-4C7662E0EBE8}" destId="{F99EB0E6-5714-4F63-9102-E8C818EC4883}" srcOrd="3" destOrd="0" presId="urn:microsoft.com/office/officeart/2018/2/layout/IconVerticalSolidList"/>
    <dgm:cxn modelId="{0705CBC2-D035-4D93-8BC7-B9F69D644D06}" type="presParOf" srcId="{0D7CCFFD-FCEE-4E58-A474-3A14AE60328E}" destId="{6C63111B-2929-49A6-9078-5E8D91206C17}" srcOrd="3" destOrd="0" presId="urn:microsoft.com/office/officeart/2018/2/layout/IconVerticalSolidList"/>
    <dgm:cxn modelId="{0DA47D0D-9170-41CD-BA4B-0AE8CD21A329}" type="presParOf" srcId="{0D7CCFFD-FCEE-4E58-A474-3A14AE60328E}" destId="{B5B64CF7-769D-4BEA-8889-498B91C3BF11}" srcOrd="4" destOrd="0" presId="urn:microsoft.com/office/officeart/2018/2/layout/IconVerticalSolidList"/>
    <dgm:cxn modelId="{B28EAB24-852B-403B-8FCD-3FBB425B6407}" type="presParOf" srcId="{B5B64CF7-769D-4BEA-8889-498B91C3BF11}" destId="{640A6909-E6B1-4AF1-B7D5-037D3FBE6EF0}" srcOrd="0" destOrd="0" presId="urn:microsoft.com/office/officeart/2018/2/layout/IconVerticalSolidList"/>
    <dgm:cxn modelId="{BEC3D66A-F967-4A4F-9F30-33AD869ACCC5}" type="presParOf" srcId="{B5B64CF7-769D-4BEA-8889-498B91C3BF11}" destId="{A37C9928-0BA8-4059-A143-553B368CF1F3}" srcOrd="1" destOrd="0" presId="urn:microsoft.com/office/officeart/2018/2/layout/IconVerticalSolidList"/>
    <dgm:cxn modelId="{AF9AB278-ACDD-41FA-BF15-42DE9B258498}" type="presParOf" srcId="{B5B64CF7-769D-4BEA-8889-498B91C3BF11}" destId="{66F28492-27AF-4EFD-893B-C742EBD94EA0}" srcOrd="2" destOrd="0" presId="urn:microsoft.com/office/officeart/2018/2/layout/IconVerticalSolidList"/>
    <dgm:cxn modelId="{92FD251E-A21A-4920-BD2B-9F3B4A604038}" type="presParOf" srcId="{B5B64CF7-769D-4BEA-8889-498B91C3BF11}" destId="{B0A2517C-7D2C-4A85-9DC0-CECA00A15F2A}" srcOrd="3" destOrd="0" presId="urn:microsoft.com/office/officeart/2018/2/layout/IconVerticalSolidList"/>
    <dgm:cxn modelId="{89435CA1-6CE9-445C-86FA-D225EB2BF08B}" type="presParOf" srcId="{0D7CCFFD-FCEE-4E58-A474-3A14AE60328E}" destId="{7C5541ED-239E-46C8-942F-5CB8E4E1125B}" srcOrd="5" destOrd="0" presId="urn:microsoft.com/office/officeart/2018/2/layout/IconVerticalSolidList"/>
    <dgm:cxn modelId="{CC52F974-F45E-4A28-B77E-57EC380A5C70}" type="presParOf" srcId="{0D7CCFFD-FCEE-4E58-A474-3A14AE60328E}" destId="{C9EE28F7-0717-4240-9E37-2F83B99E375F}" srcOrd="6" destOrd="0" presId="urn:microsoft.com/office/officeart/2018/2/layout/IconVerticalSolidList"/>
    <dgm:cxn modelId="{B8C25569-44AB-4026-96F9-F6E1C47F4D61}" type="presParOf" srcId="{C9EE28F7-0717-4240-9E37-2F83B99E375F}" destId="{F79F52EF-9119-4A56-A7EC-DE44C05B0852}" srcOrd="0" destOrd="0" presId="urn:microsoft.com/office/officeart/2018/2/layout/IconVerticalSolidList"/>
    <dgm:cxn modelId="{8A1A1A4B-2AC7-4E4C-9B83-BFA9851278F5}" type="presParOf" srcId="{C9EE28F7-0717-4240-9E37-2F83B99E375F}" destId="{BAA26303-816E-478F-9B7B-A9D83945FFB2}" srcOrd="1" destOrd="0" presId="urn:microsoft.com/office/officeart/2018/2/layout/IconVerticalSolidList"/>
    <dgm:cxn modelId="{3963668F-F5A6-441E-AB32-086D09FD6022}" type="presParOf" srcId="{C9EE28F7-0717-4240-9E37-2F83B99E375F}" destId="{3B457E6D-BB14-4BA8-94B3-8D22FE8CF085}" srcOrd="2" destOrd="0" presId="urn:microsoft.com/office/officeart/2018/2/layout/IconVerticalSolidList"/>
    <dgm:cxn modelId="{F8CD755F-8BA5-4F49-B147-9B1A0A2DE237}" type="presParOf" srcId="{C9EE28F7-0717-4240-9E37-2F83B99E375F}" destId="{8AD604C0-D452-4AFE-8009-6A667C6E1B6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272166-15AD-4C5B-8E01-56E6A17C60C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25206C4-C91D-4F0E-AC88-646F0D460257}">
      <dgm:prSet custT="1"/>
      <dgm:spPr/>
      <dgm:t>
        <a:bodyPr/>
        <a:lstStyle/>
        <a:p>
          <a:r>
            <a:rPr lang="cs-CZ" sz="1600" dirty="0" err="1"/>
            <a:t>What</a:t>
          </a:r>
          <a:r>
            <a:rPr lang="cs-CZ" sz="1600" dirty="0"/>
            <a:t> </a:t>
          </a:r>
          <a:r>
            <a:rPr lang="cs-CZ" sz="1600" dirty="0" err="1"/>
            <a:t>if</a:t>
          </a:r>
          <a:r>
            <a:rPr lang="cs-CZ" sz="1600" dirty="0"/>
            <a:t> I </a:t>
          </a:r>
          <a:r>
            <a:rPr lang="cs-CZ" sz="1600" dirty="0" err="1"/>
            <a:t>am</a:t>
          </a:r>
          <a:r>
            <a:rPr lang="cs-CZ" sz="1600" dirty="0"/>
            <a:t> not </a:t>
          </a:r>
          <a:r>
            <a:rPr lang="cs-CZ" sz="1600" dirty="0" err="1"/>
            <a:t>selected</a:t>
          </a:r>
          <a:r>
            <a:rPr lang="cs-CZ" sz="1600" dirty="0"/>
            <a:t>? </a:t>
          </a:r>
          <a:endParaRPr lang="en-US" sz="1600" dirty="0"/>
        </a:p>
      </dgm:t>
    </dgm:pt>
    <dgm:pt modelId="{5DDCAF6B-6D48-4BF9-A9BF-7F6F521CB966}" type="parTrans" cxnId="{36654D95-E61C-427A-BD9B-9CF5283D6C43}">
      <dgm:prSet/>
      <dgm:spPr/>
      <dgm:t>
        <a:bodyPr/>
        <a:lstStyle/>
        <a:p>
          <a:endParaRPr lang="en-US"/>
        </a:p>
      </dgm:t>
    </dgm:pt>
    <dgm:pt modelId="{74BFFF69-042A-4B96-8DDD-FC93B363D8E5}" type="sibTrans" cxnId="{36654D95-E61C-427A-BD9B-9CF5283D6C43}">
      <dgm:prSet/>
      <dgm:spPr/>
      <dgm:t>
        <a:bodyPr/>
        <a:lstStyle/>
        <a:p>
          <a:endParaRPr lang="en-US"/>
        </a:p>
      </dgm:t>
    </dgm:pt>
    <dgm:pt modelId="{0D4733BD-20C4-4A79-8BC6-00DB0D9C0E5D}">
      <dgm:prSet/>
      <dgm:spPr/>
      <dgm:t>
        <a:bodyPr/>
        <a:lstStyle/>
        <a:p>
          <a:r>
            <a:rPr lang="cs-CZ" dirty="0"/>
            <a:t>- The university </a:t>
          </a:r>
          <a:r>
            <a:rPr lang="cs-CZ" dirty="0" err="1"/>
            <a:t>is</a:t>
          </a:r>
          <a:r>
            <a:rPr lang="cs-CZ" dirty="0"/>
            <a:t> „full“ = </a:t>
          </a:r>
          <a:r>
            <a:rPr lang="cs-CZ" dirty="0" err="1"/>
            <a:t>we</a:t>
          </a:r>
          <a:r>
            <a:rPr lang="cs-CZ" dirty="0"/>
            <a:t> </a:t>
          </a:r>
          <a:r>
            <a:rPr lang="cs-CZ" dirty="0" err="1"/>
            <a:t>may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able</a:t>
          </a:r>
          <a:r>
            <a:rPr lang="cs-CZ" dirty="0"/>
            <a:t> to </a:t>
          </a:r>
          <a:r>
            <a:rPr lang="cs-CZ" dirty="0" err="1"/>
            <a:t>offer</a:t>
          </a:r>
          <a:r>
            <a:rPr lang="cs-CZ" dirty="0"/>
            <a:t> </a:t>
          </a:r>
          <a:r>
            <a:rPr lang="cs-CZ" dirty="0" err="1"/>
            <a:t>you</a:t>
          </a:r>
          <a:r>
            <a:rPr lang="cs-CZ" dirty="0"/>
            <a:t> a </a:t>
          </a:r>
          <a:r>
            <a:rPr lang="cs-CZ" dirty="0" err="1"/>
            <a:t>different</a:t>
          </a:r>
          <a:r>
            <a:rPr lang="cs-CZ" dirty="0"/>
            <a:t> university </a:t>
          </a:r>
          <a:r>
            <a:rPr lang="cs-CZ" dirty="0" err="1"/>
            <a:t>or</a:t>
          </a:r>
          <a:r>
            <a:rPr lang="cs-CZ" dirty="0"/>
            <a:t>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will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marked</a:t>
          </a:r>
          <a:r>
            <a:rPr lang="cs-CZ" dirty="0"/>
            <a:t> as </a:t>
          </a:r>
          <a:r>
            <a:rPr lang="cs-CZ" dirty="0" err="1"/>
            <a:t>an</a:t>
          </a:r>
          <a:r>
            <a:rPr lang="cs-CZ" dirty="0"/>
            <a:t> </a:t>
          </a:r>
          <a:r>
            <a:rPr lang="cs-CZ" dirty="0" err="1"/>
            <a:t>alternate</a:t>
          </a:r>
          <a:r>
            <a:rPr lang="cs-CZ" dirty="0"/>
            <a:t> </a:t>
          </a:r>
          <a:endParaRPr lang="en-US" dirty="0"/>
        </a:p>
      </dgm:t>
    </dgm:pt>
    <dgm:pt modelId="{D9BAD649-D354-4EDD-B700-9711D5583EF4}" type="parTrans" cxnId="{9472D4C8-5B1E-4880-AB10-A24AE25107D1}">
      <dgm:prSet/>
      <dgm:spPr/>
      <dgm:t>
        <a:bodyPr/>
        <a:lstStyle/>
        <a:p>
          <a:endParaRPr lang="en-US"/>
        </a:p>
      </dgm:t>
    </dgm:pt>
    <dgm:pt modelId="{EBF9E2C3-3125-42EE-BF10-BB45BDA062E0}" type="sibTrans" cxnId="{9472D4C8-5B1E-4880-AB10-A24AE25107D1}">
      <dgm:prSet/>
      <dgm:spPr/>
      <dgm:t>
        <a:bodyPr/>
        <a:lstStyle/>
        <a:p>
          <a:endParaRPr lang="en-US"/>
        </a:p>
      </dgm:t>
    </dgm:pt>
    <dgm:pt modelId="{0AC988BB-96CF-4683-AA1C-D3FDF448DB4F}">
      <dgm:prSet/>
      <dgm:spPr/>
      <dgm:t>
        <a:bodyPr/>
        <a:lstStyle/>
        <a:p>
          <a:r>
            <a:rPr lang="cs-CZ" dirty="0"/>
            <a:t>- I </a:t>
          </a:r>
          <a:r>
            <a:rPr lang="cs-CZ" dirty="0" err="1"/>
            <a:t>am</a:t>
          </a:r>
          <a:r>
            <a:rPr lang="cs-CZ" dirty="0"/>
            <a:t> </a:t>
          </a:r>
          <a:r>
            <a:rPr lang="en-US" dirty="0"/>
            <a:t>below the cut line in the evaluation</a:t>
          </a:r>
          <a:r>
            <a:rPr lang="cs-CZ" dirty="0"/>
            <a:t> =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will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cs-CZ" dirty="0" err="1"/>
            <a:t>marked</a:t>
          </a:r>
          <a:r>
            <a:rPr lang="cs-CZ" dirty="0"/>
            <a:t> as </a:t>
          </a:r>
          <a:r>
            <a:rPr lang="cs-CZ" dirty="0" err="1"/>
            <a:t>an</a:t>
          </a:r>
          <a:r>
            <a:rPr lang="cs-CZ" dirty="0"/>
            <a:t> </a:t>
          </a:r>
          <a:r>
            <a:rPr lang="cs-CZ" dirty="0" err="1"/>
            <a:t>alternate</a:t>
          </a:r>
          <a:r>
            <a:rPr lang="cs-CZ" dirty="0"/>
            <a:t> and </a:t>
          </a:r>
          <a:r>
            <a:rPr lang="cs-CZ" dirty="0" err="1"/>
            <a:t>we‘ll</a:t>
          </a:r>
          <a:r>
            <a:rPr lang="cs-CZ" dirty="0"/>
            <a:t> do </a:t>
          </a:r>
          <a:r>
            <a:rPr lang="cs-CZ" dirty="0" err="1"/>
            <a:t>our</a:t>
          </a:r>
          <a:r>
            <a:rPr lang="cs-CZ" dirty="0"/>
            <a:t> </a:t>
          </a:r>
          <a:r>
            <a:rPr lang="cs-CZ" dirty="0" err="1"/>
            <a:t>best</a:t>
          </a:r>
          <a:r>
            <a:rPr lang="cs-CZ" dirty="0"/>
            <a:t> to </a:t>
          </a:r>
          <a:r>
            <a:rPr lang="cs-CZ" dirty="0" err="1"/>
            <a:t>nominate</a:t>
          </a:r>
          <a:r>
            <a:rPr lang="cs-CZ" dirty="0"/>
            <a:t> </a:t>
          </a:r>
          <a:r>
            <a:rPr lang="cs-CZ" dirty="0" err="1"/>
            <a:t>you</a:t>
          </a:r>
          <a:endParaRPr lang="en-US" dirty="0"/>
        </a:p>
      </dgm:t>
    </dgm:pt>
    <dgm:pt modelId="{8ED55DEE-4A8C-4CA2-A3A2-73FBE2CF8A5D}" type="parTrans" cxnId="{9F5E510C-A28D-487E-97E5-DAA8E3298D7A}">
      <dgm:prSet/>
      <dgm:spPr/>
      <dgm:t>
        <a:bodyPr/>
        <a:lstStyle/>
        <a:p>
          <a:endParaRPr lang="en-US"/>
        </a:p>
      </dgm:t>
    </dgm:pt>
    <dgm:pt modelId="{E2F1C6F6-C98B-48EB-B9DF-32E009BBF7F9}" type="sibTrans" cxnId="{9F5E510C-A28D-487E-97E5-DAA8E3298D7A}">
      <dgm:prSet/>
      <dgm:spPr/>
      <dgm:t>
        <a:bodyPr/>
        <a:lstStyle/>
        <a:p>
          <a:endParaRPr lang="en-US"/>
        </a:p>
      </dgm:t>
    </dgm:pt>
    <dgm:pt modelId="{05786B72-EA56-4BE4-9F62-C766FA9FEC0C}">
      <dgm:prSet/>
      <dgm:spPr/>
      <dgm:t>
        <a:bodyPr/>
        <a:lstStyle/>
        <a:p>
          <a:r>
            <a:rPr lang="en-US" dirty="0"/>
            <a:t>Recognition of courses - according to the completed LA, if you have a double major, </a:t>
          </a:r>
          <a:r>
            <a:rPr lang="cs-CZ" dirty="0" err="1"/>
            <a:t>choose</a:t>
          </a:r>
          <a:r>
            <a:rPr lang="cs-CZ" dirty="0"/>
            <a:t> </a:t>
          </a:r>
          <a:r>
            <a:rPr lang="cs-CZ" dirty="0" err="1"/>
            <a:t>based</a:t>
          </a:r>
          <a:r>
            <a:rPr lang="cs-CZ" dirty="0"/>
            <a:t> on the </a:t>
          </a:r>
          <a:r>
            <a:rPr lang="cs-CZ" dirty="0" err="1"/>
            <a:t>agreement</a:t>
          </a:r>
          <a:r>
            <a:rPr lang="cs-CZ" dirty="0"/>
            <a:t> (biology – </a:t>
          </a:r>
          <a:r>
            <a:rPr lang="cs-CZ" dirty="0" err="1"/>
            <a:t>chemistry</a:t>
          </a:r>
          <a:r>
            <a:rPr lang="cs-CZ" dirty="0"/>
            <a:t> major, but </a:t>
          </a:r>
          <a:r>
            <a:rPr lang="cs-CZ" dirty="0" err="1"/>
            <a:t>choosing</a:t>
          </a:r>
          <a:r>
            <a:rPr lang="cs-CZ" dirty="0"/>
            <a:t> a biology Erasmus+ </a:t>
          </a:r>
          <a:r>
            <a:rPr lang="cs-CZ" dirty="0" err="1"/>
            <a:t>agreement</a:t>
          </a:r>
          <a:r>
            <a:rPr lang="cs-CZ" dirty="0"/>
            <a:t> = go for a majority of biology-</a:t>
          </a:r>
          <a:r>
            <a:rPr lang="cs-CZ" dirty="0" err="1"/>
            <a:t>related</a:t>
          </a:r>
          <a:r>
            <a:rPr lang="cs-CZ" dirty="0"/>
            <a:t> </a:t>
          </a:r>
          <a:r>
            <a:rPr lang="cs-CZ" dirty="0" err="1"/>
            <a:t>courses</a:t>
          </a:r>
          <a:r>
            <a:rPr lang="cs-CZ" dirty="0"/>
            <a:t>)</a:t>
          </a:r>
          <a:endParaRPr lang="en-US" dirty="0"/>
        </a:p>
      </dgm:t>
    </dgm:pt>
    <dgm:pt modelId="{89B88ABB-DD5E-4B09-B970-E1F2BCD08BB9}" type="parTrans" cxnId="{93F63A57-64DE-4BE9-BE72-A63206DB7ADE}">
      <dgm:prSet/>
      <dgm:spPr/>
      <dgm:t>
        <a:bodyPr/>
        <a:lstStyle/>
        <a:p>
          <a:endParaRPr lang="en-US"/>
        </a:p>
      </dgm:t>
    </dgm:pt>
    <dgm:pt modelId="{2C338123-F55D-46F7-8311-C2942B1CAE72}" type="sibTrans" cxnId="{93F63A57-64DE-4BE9-BE72-A63206DB7ADE}">
      <dgm:prSet/>
      <dgm:spPr/>
      <dgm:t>
        <a:bodyPr/>
        <a:lstStyle/>
        <a:p>
          <a:endParaRPr lang="en-US"/>
        </a:p>
      </dgm:t>
    </dgm:pt>
    <dgm:pt modelId="{71EFD137-E221-4F5D-A685-BAC218DCF4C6}">
      <dgm:prSet/>
      <dgm:spPr/>
      <dgm:t>
        <a:bodyPr/>
        <a:lstStyle/>
        <a:p>
          <a:r>
            <a:rPr lang="en-US" dirty="0"/>
            <a:t>Cost of the stay? Very individual - it also depends on the location, the scholarship will cover some but </a:t>
          </a:r>
          <a:r>
            <a:rPr lang="cs-CZ" dirty="0" err="1"/>
            <a:t>maybe</a:t>
          </a:r>
          <a:r>
            <a:rPr lang="cs-CZ" dirty="0"/>
            <a:t> </a:t>
          </a:r>
          <a:r>
            <a:rPr lang="en-US" dirty="0"/>
            <a:t>not </a:t>
          </a:r>
          <a:r>
            <a:rPr lang="cs-CZ" dirty="0" err="1"/>
            <a:t>everything</a:t>
          </a:r>
          <a:r>
            <a:rPr lang="cs-CZ" dirty="0"/>
            <a:t>.</a:t>
          </a:r>
          <a:endParaRPr lang="en-US" dirty="0"/>
        </a:p>
      </dgm:t>
    </dgm:pt>
    <dgm:pt modelId="{57CE6163-950B-487B-9E69-601878CA6862}" type="parTrans" cxnId="{536B01FB-3911-491C-922C-F784F08BC704}">
      <dgm:prSet/>
      <dgm:spPr/>
      <dgm:t>
        <a:bodyPr/>
        <a:lstStyle/>
        <a:p>
          <a:endParaRPr lang="en-US"/>
        </a:p>
      </dgm:t>
    </dgm:pt>
    <dgm:pt modelId="{D6DF5626-F904-4190-B1C3-1954409156CA}" type="sibTrans" cxnId="{536B01FB-3911-491C-922C-F784F08BC704}">
      <dgm:prSet/>
      <dgm:spPr/>
      <dgm:t>
        <a:bodyPr/>
        <a:lstStyle/>
        <a:p>
          <a:endParaRPr lang="en-US"/>
        </a:p>
      </dgm:t>
    </dgm:pt>
    <dgm:pt modelId="{DD7A9FA6-DDC2-4A2F-9E49-8AE9E89E5D0E}">
      <dgm:prSet/>
      <dgm:spPr/>
      <dgm:t>
        <a:bodyPr/>
        <a:lstStyle/>
        <a:p>
          <a:r>
            <a:rPr lang="en-US" dirty="0"/>
            <a:t>How to find accommodation? University website, ask the contact person - they often have different tips; Facebook groups</a:t>
          </a:r>
          <a:r>
            <a:rPr lang="cs-CZ" dirty="0"/>
            <a:t> (just do NOT </a:t>
          </a:r>
          <a:r>
            <a:rPr lang="cs-CZ" dirty="0" err="1"/>
            <a:t>pay</a:t>
          </a:r>
          <a:r>
            <a:rPr lang="cs-CZ" dirty="0"/>
            <a:t> </a:t>
          </a:r>
          <a:r>
            <a:rPr lang="cs-CZ" dirty="0" err="1"/>
            <a:t>anything</a:t>
          </a:r>
          <a:r>
            <a:rPr lang="cs-CZ" dirty="0"/>
            <a:t> in </a:t>
          </a:r>
          <a:r>
            <a:rPr lang="cs-CZ" dirty="0" err="1"/>
            <a:t>advance</a:t>
          </a:r>
          <a:r>
            <a:rPr lang="cs-CZ" dirty="0"/>
            <a:t> to </a:t>
          </a:r>
          <a:r>
            <a:rPr lang="cs-CZ" dirty="0" err="1"/>
            <a:t>avoid</a:t>
          </a:r>
          <a:r>
            <a:rPr lang="cs-CZ" dirty="0"/>
            <a:t> </a:t>
          </a:r>
          <a:r>
            <a:rPr lang="cs-CZ" dirty="0" err="1"/>
            <a:t>scams</a:t>
          </a:r>
          <a:r>
            <a:rPr lang="cs-CZ" dirty="0"/>
            <a:t>)</a:t>
          </a:r>
          <a:endParaRPr lang="en-US" dirty="0"/>
        </a:p>
      </dgm:t>
    </dgm:pt>
    <dgm:pt modelId="{9B2C00C0-3B31-4C4A-9C0C-AA8986997651}" type="parTrans" cxnId="{4B8C737A-44D5-407D-ABFE-07ABC0A4E21C}">
      <dgm:prSet/>
      <dgm:spPr/>
      <dgm:t>
        <a:bodyPr/>
        <a:lstStyle/>
        <a:p>
          <a:endParaRPr lang="en-US"/>
        </a:p>
      </dgm:t>
    </dgm:pt>
    <dgm:pt modelId="{D6B07ED0-FD4C-45C7-B5AC-06EB7321EE60}" type="sibTrans" cxnId="{4B8C737A-44D5-407D-ABFE-07ABC0A4E21C}">
      <dgm:prSet/>
      <dgm:spPr/>
      <dgm:t>
        <a:bodyPr/>
        <a:lstStyle/>
        <a:p>
          <a:endParaRPr lang="en-US"/>
        </a:p>
      </dgm:t>
    </dgm:pt>
    <dgm:pt modelId="{0D7CCFFD-FCEE-4E58-A474-3A14AE60328E}" type="pres">
      <dgm:prSet presAssocID="{27272166-15AD-4C5B-8E01-56E6A17C60C1}" presName="root" presStyleCnt="0">
        <dgm:presLayoutVars>
          <dgm:dir/>
          <dgm:resizeHandles val="exact"/>
        </dgm:presLayoutVars>
      </dgm:prSet>
      <dgm:spPr/>
    </dgm:pt>
    <dgm:pt modelId="{A6BE3A4C-7E00-4C34-9958-ABDA4B3BC52A}" type="pres">
      <dgm:prSet presAssocID="{225206C4-C91D-4F0E-AC88-646F0D460257}" presName="compNode" presStyleCnt="0"/>
      <dgm:spPr/>
    </dgm:pt>
    <dgm:pt modelId="{A5270586-C7CE-4923-9ABB-0DF63A6B293C}" type="pres">
      <dgm:prSet presAssocID="{225206C4-C91D-4F0E-AC88-646F0D460257}" presName="bgRect" presStyleLbl="bgShp" presStyleIdx="0" presStyleCnt="4"/>
      <dgm:spPr/>
    </dgm:pt>
    <dgm:pt modelId="{55591D71-2A44-4A47-AA9F-35D0851FD213}" type="pres">
      <dgm:prSet presAssocID="{225206C4-C91D-4F0E-AC88-646F0D46025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řída"/>
        </a:ext>
      </dgm:extLst>
    </dgm:pt>
    <dgm:pt modelId="{8C9F3AA9-7266-4849-8E6D-72D2B27B0FDB}" type="pres">
      <dgm:prSet presAssocID="{225206C4-C91D-4F0E-AC88-646F0D460257}" presName="spaceRect" presStyleCnt="0"/>
      <dgm:spPr/>
    </dgm:pt>
    <dgm:pt modelId="{C439B33D-9E14-4B90-9118-4807E8536399}" type="pres">
      <dgm:prSet presAssocID="{225206C4-C91D-4F0E-AC88-646F0D460257}" presName="parTx" presStyleLbl="revTx" presStyleIdx="0" presStyleCnt="5" custLinFactNeighborX="-4214" custLinFactNeighborY="4545">
        <dgm:presLayoutVars>
          <dgm:chMax val="0"/>
          <dgm:chPref val="0"/>
        </dgm:presLayoutVars>
      </dgm:prSet>
      <dgm:spPr/>
    </dgm:pt>
    <dgm:pt modelId="{8F60AE6C-358A-49D6-8187-0FF697143203}" type="pres">
      <dgm:prSet presAssocID="{225206C4-C91D-4F0E-AC88-646F0D460257}" presName="desTx" presStyleLbl="revTx" presStyleIdx="1" presStyleCnt="5" custScaleX="183627" custLinFactNeighborX="-12308" custLinFactNeighborY="-2626">
        <dgm:presLayoutVars/>
      </dgm:prSet>
      <dgm:spPr/>
    </dgm:pt>
    <dgm:pt modelId="{5B695A0F-BC6D-4198-8399-0D51C163C051}" type="pres">
      <dgm:prSet presAssocID="{74BFFF69-042A-4B96-8DDD-FC93B363D8E5}" presName="sibTrans" presStyleCnt="0"/>
      <dgm:spPr/>
    </dgm:pt>
    <dgm:pt modelId="{9F810257-A578-4287-8FC7-4C7662E0EBE8}" type="pres">
      <dgm:prSet presAssocID="{05786B72-EA56-4BE4-9F62-C766FA9FEC0C}" presName="compNode" presStyleCnt="0"/>
      <dgm:spPr/>
    </dgm:pt>
    <dgm:pt modelId="{5FDF3359-2838-4338-A0F5-B81382D652D9}" type="pres">
      <dgm:prSet presAssocID="{05786B72-EA56-4BE4-9F62-C766FA9FEC0C}" presName="bgRect" presStyleLbl="bgShp" presStyleIdx="1" presStyleCnt="4"/>
      <dgm:spPr/>
    </dgm:pt>
    <dgm:pt modelId="{9A451D50-B528-4B6C-B427-B01E30DED3D7}" type="pres">
      <dgm:prSet presAssocID="{05786B72-EA56-4BE4-9F62-C766FA9FEC0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ikroskop"/>
        </a:ext>
      </dgm:extLst>
    </dgm:pt>
    <dgm:pt modelId="{3AB7E3AD-65D2-41AF-8005-8160754FE493}" type="pres">
      <dgm:prSet presAssocID="{05786B72-EA56-4BE4-9F62-C766FA9FEC0C}" presName="spaceRect" presStyleCnt="0"/>
      <dgm:spPr/>
    </dgm:pt>
    <dgm:pt modelId="{F99EB0E6-5714-4F63-9102-E8C818EC4883}" type="pres">
      <dgm:prSet presAssocID="{05786B72-EA56-4BE4-9F62-C766FA9FEC0C}" presName="parTx" presStyleLbl="revTx" presStyleIdx="2" presStyleCnt="5">
        <dgm:presLayoutVars>
          <dgm:chMax val="0"/>
          <dgm:chPref val="0"/>
        </dgm:presLayoutVars>
      </dgm:prSet>
      <dgm:spPr/>
    </dgm:pt>
    <dgm:pt modelId="{6C63111B-2929-49A6-9078-5E8D91206C17}" type="pres">
      <dgm:prSet presAssocID="{2C338123-F55D-46F7-8311-C2942B1CAE72}" presName="sibTrans" presStyleCnt="0"/>
      <dgm:spPr/>
    </dgm:pt>
    <dgm:pt modelId="{B5B64CF7-769D-4BEA-8889-498B91C3BF11}" type="pres">
      <dgm:prSet presAssocID="{71EFD137-E221-4F5D-A685-BAC218DCF4C6}" presName="compNode" presStyleCnt="0"/>
      <dgm:spPr/>
    </dgm:pt>
    <dgm:pt modelId="{640A6909-E6B1-4AF1-B7D5-037D3FBE6EF0}" type="pres">
      <dgm:prSet presAssocID="{71EFD137-E221-4F5D-A685-BAC218DCF4C6}" presName="bgRect" presStyleLbl="bgShp" presStyleIdx="2" presStyleCnt="4"/>
      <dgm:spPr/>
    </dgm:pt>
    <dgm:pt modelId="{A37C9928-0BA8-4059-A143-553B368CF1F3}" type="pres">
      <dgm:prSet presAssocID="{71EFD137-E221-4F5D-A685-BAC218DCF4C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nihy"/>
        </a:ext>
      </dgm:extLst>
    </dgm:pt>
    <dgm:pt modelId="{66F28492-27AF-4EFD-893B-C742EBD94EA0}" type="pres">
      <dgm:prSet presAssocID="{71EFD137-E221-4F5D-A685-BAC218DCF4C6}" presName="spaceRect" presStyleCnt="0"/>
      <dgm:spPr/>
    </dgm:pt>
    <dgm:pt modelId="{B0A2517C-7D2C-4A85-9DC0-CECA00A15F2A}" type="pres">
      <dgm:prSet presAssocID="{71EFD137-E221-4F5D-A685-BAC218DCF4C6}" presName="parTx" presStyleLbl="revTx" presStyleIdx="3" presStyleCnt="5">
        <dgm:presLayoutVars>
          <dgm:chMax val="0"/>
          <dgm:chPref val="0"/>
        </dgm:presLayoutVars>
      </dgm:prSet>
      <dgm:spPr/>
    </dgm:pt>
    <dgm:pt modelId="{7C5541ED-239E-46C8-942F-5CB8E4E1125B}" type="pres">
      <dgm:prSet presAssocID="{D6DF5626-F904-4190-B1C3-1954409156CA}" presName="sibTrans" presStyleCnt="0"/>
      <dgm:spPr/>
    </dgm:pt>
    <dgm:pt modelId="{C9EE28F7-0717-4240-9E37-2F83B99E375F}" type="pres">
      <dgm:prSet presAssocID="{DD7A9FA6-DDC2-4A2F-9E49-8AE9E89E5D0E}" presName="compNode" presStyleCnt="0"/>
      <dgm:spPr/>
    </dgm:pt>
    <dgm:pt modelId="{F79F52EF-9119-4A56-A7EC-DE44C05B0852}" type="pres">
      <dgm:prSet presAssocID="{DD7A9FA6-DDC2-4A2F-9E49-8AE9E89E5D0E}" presName="bgRect" presStyleLbl="bgShp" presStyleIdx="3" presStyleCnt="4"/>
      <dgm:spPr/>
    </dgm:pt>
    <dgm:pt modelId="{BAA26303-816E-478F-9B7B-A9D83945FFB2}" type="pres">
      <dgm:prSet presAssocID="{DD7A9FA6-DDC2-4A2F-9E49-8AE9E89E5D0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é"/>
        </a:ext>
      </dgm:extLst>
    </dgm:pt>
    <dgm:pt modelId="{3B457E6D-BB14-4BA8-94B3-8D22FE8CF085}" type="pres">
      <dgm:prSet presAssocID="{DD7A9FA6-DDC2-4A2F-9E49-8AE9E89E5D0E}" presName="spaceRect" presStyleCnt="0"/>
      <dgm:spPr/>
    </dgm:pt>
    <dgm:pt modelId="{8AD604C0-D452-4AFE-8009-6A667C6E1B63}" type="pres">
      <dgm:prSet presAssocID="{DD7A9FA6-DDC2-4A2F-9E49-8AE9E89E5D0E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F5E510C-A28D-487E-97E5-DAA8E3298D7A}" srcId="{225206C4-C91D-4F0E-AC88-646F0D460257}" destId="{0AC988BB-96CF-4683-AA1C-D3FDF448DB4F}" srcOrd="1" destOrd="0" parTransId="{8ED55DEE-4A8C-4CA2-A3A2-73FBE2CF8A5D}" sibTransId="{E2F1C6F6-C98B-48EB-B9DF-32E009BBF7F9}"/>
    <dgm:cxn modelId="{229E0667-A12D-4186-AF0F-A1B5DEDAF075}" type="presOf" srcId="{27272166-15AD-4C5B-8E01-56E6A17C60C1}" destId="{0D7CCFFD-FCEE-4E58-A474-3A14AE60328E}" srcOrd="0" destOrd="0" presId="urn:microsoft.com/office/officeart/2018/2/layout/IconVerticalSolidList"/>
    <dgm:cxn modelId="{93F63A57-64DE-4BE9-BE72-A63206DB7ADE}" srcId="{27272166-15AD-4C5B-8E01-56E6A17C60C1}" destId="{05786B72-EA56-4BE4-9F62-C766FA9FEC0C}" srcOrd="1" destOrd="0" parTransId="{89B88ABB-DD5E-4B09-B970-E1F2BCD08BB9}" sibTransId="{2C338123-F55D-46F7-8311-C2942B1CAE72}"/>
    <dgm:cxn modelId="{4B8C737A-44D5-407D-ABFE-07ABC0A4E21C}" srcId="{27272166-15AD-4C5B-8E01-56E6A17C60C1}" destId="{DD7A9FA6-DDC2-4A2F-9E49-8AE9E89E5D0E}" srcOrd="3" destOrd="0" parTransId="{9B2C00C0-3B31-4C4A-9C0C-AA8986997651}" sibTransId="{D6B07ED0-FD4C-45C7-B5AC-06EB7321EE60}"/>
    <dgm:cxn modelId="{4070457C-C60B-471D-9926-A5D538A548CB}" type="presOf" srcId="{0D4733BD-20C4-4A79-8BC6-00DB0D9C0E5D}" destId="{8F60AE6C-358A-49D6-8187-0FF697143203}" srcOrd="0" destOrd="0" presId="urn:microsoft.com/office/officeart/2018/2/layout/IconVerticalSolidList"/>
    <dgm:cxn modelId="{BB9F1E8A-914C-42EA-9075-1FA604403B8F}" type="presOf" srcId="{71EFD137-E221-4F5D-A685-BAC218DCF4C6}" destId="{B0A2517C-7D2C-4A85-9DC0-CECA00A15F2A}" srcOrd="0" destOrd="0" presId="urn:microsoft.com/office/officeart/2018/2/layout/IconVerticalSolidList"/>
    <dgm:cxn modelId="{36654D95-E61C-427A-BD9B-9CF5283D6C43}" srcId="{27272166-15AD-4C5B-8E01-56E6A17C60C1}" destId="{225206C4-C91D-4F0E-AC88-646F0D460257}" srcOrd="0" destOrd="0" parTransId="{5DDCAF6B-6D48-4BF9-A9BF-7F6F521CB966}" sibTransId="{74BFFF69-042A-4B96-8DDD-FC93B363D8E5}"/>
    <dgm:cxn modelId="{0C045595-C0B0-4DE5-B8A1-E99D8FCCD8EA}" type="presOf" srcId="{0AC988BB-96CF-4683-AA1C-D3FDF448DB4F}" destId="{8F60AE6C-358A-49D6-8187-0FF697143203}" srcOrd="0" destOrd="1" presId="urn:microsoft.com/office/officeart/2018/2/layout/IconVerticalSolidList"/>
    <dgm:cxn modelId="{93BE7B9B-2279-4F2A-9F36-A27B54609AF7}" type="presOf" srcId="{05786B72-EA56-4BE4-9F62-C766FA9FEC0C}" destId="{F99EB0E6-5714-4F63-9102-E8C818EC4883}" srcOrd="0" destOrd="0" presId="urn:microsoft.com/office/officeart/2018/2/layout/IconVerticalSolidList"/>
    <dgm:cxn modelId="{9472D4C8-5B1E-4880-AB10-A24AE25107D1}" srcId="{225206C4-C91D-4F0E-AC88-646F0D460257}" destId="{0D4733BD-20C4-4A79-8BC6-00DB0D9C0E5D}" srcOrd="0" destOrd="0" parTransId="{D9BAD649-D354-4EDD-B700-9711D5583EF4}" sibTransId="{EBF9E2C3-3125-42EE-BF10-BB45BDA062E0}"/>
    <dgm:cxn modelId="{DC7234D9-1F31-4601-830B-0DA2A83551B7}" type="presOf" srcId="{DD7A9FA6-DDC2-4A2F-9E49-8AE9E89E5D0E}" destId="{8AD604C0-D452-4AFE-8009-6A667C6E1B63}" srcOrd="0" destOrd="0" presId="urn:microsoft.com/office/officeart/2018/2/layout/IconVerticalSolidList"/>
    <dgm:cxn modelId="{00889DF7-739B-4141-BD6C-AFDB462AF3C8}" type="presOf" srcId="{225206C4-C91D-4F0E-AC88-646F0D460257}" destId="{C439B33D-9E14-4B90-9118-4807E8536399}" srcOrd="0" destOrd="0" presId="urn:microsoft.com/office/officeart/2018/2/layout/IconVerticalSolidList"/>
    <dgm:cxn modelId="{536B01FB-3911-491C-922C-F784F08BC704}" srcId="{27272166-15AD-4C5B-8E01-56E6A17C60C1}" destId="{71EFD137-E221-4F5D-A685-BAC218DCF4C6}" srcOrd="2" destOrd="0" parTransId="{57CE6163-950B-487B-9E69-601878CA6862}" sibTransId="{D6DF5626-F904-4190-B1C3-1954409156CA}"/>
    <dgm:cxn modelId="{4E0E266D-AF6C-497A-8E4C-35F688A3FF76}" type="presParOf" srcId="{0D7CCFFD-FCEE-4E58-A474-3A14AE60328E}" destId="{A6BE3A4C-7E00-4C34-9958-ABDA4B3BC52A}" srcOrd="0" destOrd="0" presId="urn:microsoft.com/office/officeart/2018/2/layout/IconVerticalSolidList"/>
    <dgm:cxn modelId="{3BB86950-4141-4CC5-AE5E-E2638B05AB67}" type="presParOf" srcId="{A6BE3A4C-7E00-4C34-9958-ABDA4B3BC52A}" destId="{A5270586-C7CE-4923-9ABB-0DF63A6B293C}" srcOrd="0" destOrd="0" presId="urn:microsoft.com/office/officeart/2018/2/layout/IconVerticalSolidList"/>
    <dgm:cxn modelId="{4A9FC815-A976-437F-A923-E6088558D4A4}" type="presParOf" srcId="{A6BE3A4C-7E00-4C34-9958-ABDA4B3BC52A}" destId="{55591D71-2A44-4A47-AA9F-35D0851FD213}" srcOrd="1" destOrd="0" presId="urn:microsoft.com/office/officeart/2018/2/layout/IconVerticalSolidList"/>
    <dgm:cxn modelId="{FDAB7770-AACF-4AB6-905A-D9E020C5224C}" type="presParOf" srcId="{A6BE3A4C-7E00-4C34-9958-ABDA4B3BC52A}" destId="{8C9F3AA9-7266-4849-8E6D-72D2B27B0FDB}" srcOrd="2" destOrd="0" presId="urn:microsoft.com/office/officeart/2018/2/layout/IconVerticalSolidList"/>
    <dgm:cxn modelId="{51F487C1-89AB-4B41-8C66-58B826D6835D}" type="presParOf" srcId="{A6BE3A4C-7E00-4C34-9958-ABDA4B3BC52A}" destId="{C439B33D-9E14-4B90-9118-4807E8536399}" srcOrd="3" destOrd="0" presId="urn:microsoft.com/office/officeart/2018/2/layout/IconVerticalSolidList"/>
    <dgm:cxn modelId="{2590C62D-2FC2-4E1D-8C36-1A2EF7F613B5}" type="presParOf" srcId="{A6BE3A4C-7E00-4C34-9958-ABDA4B3BC52A}" destId="{8F60AE6C-358A-49D6-8187-0FF697143203}" srcOrd="4" destOrd="0" presId="urn:microsoft.com/office/officeart/2018/2/layout/IconVerticalSolidList"/>
    <dgm:cxn modelId="{5DB9C1C0-04D5-4DF0-8360-928F726331F6}" type="presParOf" srcId="{0D7CCFFD-FCEE-4E58-A474-3A14AE60328E}" destId="{5B695A0F-BC6D-4198-8399-0D51C163C051}" srcOrd="1" destOrd="0" presId="urn:microsoft.com/office/officeart/2018/2/layout/IconVerticalSolidList"/>
    <dgm:cxn modelId="{BDEC0A63-E9C0-4766-986E-7ECE7E0ED878}" type="presParOf" srcId="{0D7CCFFD-FCEE-4E58-A474-3A14AE60328E}" destId="{9F810257-A578-4287-8FC7-4C7662E0EBE8}" srcOrd="2" destOrd="0" presId="urn:microsoft.com/office/officeart/2018/2/layout/IconVerticalSolidList"/>
    <dgm:cxn modelId="{DB906C31-9CEB-494B-9D79-B958AE7D3B8E}" type="presParOf" srcId="{9F810257-A578-4287-8FC7-4C7662E0EBE8}" destId="{5FDF3359-2838-4338-A0F5-B81382D652D9}" srcOrd="0" destOrd="0" presId="urn:microsoft.com/office/officeart/2018/2/layout/IconVerticalSolidList"/>
    <dgm:cxn modelId="{A34A1007-E07A-4602-8E34-20B1FC19D040}" type="presParOf" srcId="{9F810257-A578-4287-8FC7-4C7662E0EBE8}" destId="{9A451D50-B528-4B6C-B427-B01E30DED3D7}" srcOrd="1" destOrd="0" presId="urn:microsoft.com/office/officeart/2018/2/layout/IconVerticalSolidList"/>
    <dgm:cxn modelId="{7D5803BC-C484-46B4-AE6D-CF4AAEF16D98}" type="presParOf" srcId="{9F810257-A578-4287-8FC7-4C7662E0EBE8}" destId="{3AB7E3AD-65D2-41AF-8005-8160754FE493}" srcOrd="2" destOrd="0" presId="urn:microsoft.com/office/officeart/2018/2/layout/IconVerticalSolidList"/>
    <dgm:cxn modelId="{D7020BF6-D24E-4EB8-BD3C-5163D4BD5C9C}" type="presParOf" srcId="{9F810257-A578-4287-8FC7-4C7662E0EBE8}" destId="{F99EB0E6-5714-4F63-9102-E8C818EC4883}" srcOrd="3" destOrd="0" presId="urn:microsoft.com/office/officeart/2018/2/layout/IconVerticalSolidList"/>
    <dgm:cxn modelId="{0705CBC2-D035-4D93-8BC7-B9F69D644D06}" type="presParOf" srcId="{0D7CCFFD-FCEE-4E58-A474-3A14AE60328E}" destId="{6C63111B-2929-49A6-9078-5E8D91206C17}" srcOrd="3" destOrd="0" presId="urn:microsoft.com/office/officeart/2018/2/layout/IconVerticalSolidList"/>
    <dgm:cxn modelId="{0DA47D0D-9170-41CD-BA4B-0AE8CD21A329}" type="presParOf" srcId="{0D7CCFFD-FCEE-4E58-A474-3A14AE60328E}" destId="{B5B64CF7-769D-4BEA-8889-498B91C3BF11}" srcOrd="4" destOrd="0" presId="urn:microsoft.com/office/officeart/2018/2/layout/IconVerticalSolidList"/>
    <dgm:cxn modelId="{B28EAB24-852B-403B-8FCD-3FBB425B6407}" type="presParOf" srcId="{B5B64CF7-769D-4BEA-8889-498B91C3BF11}" destId="{640A6909-E6B1-4AF1-B7D5-037D3FBE6EF0}" srcOrd="0" destOrd="0" presId="urn:microsoft.com/office/officeart/2018/2/layout/IconVerticalSolidList"/>
    <dgm:cxn modelId="{BEC3D66A-F967-4A4F-9F30-33AD869ACCC5}" type="presParOf" srcId="{B5B64CF7-769D-4BEA-8889-498B91C3BF11}" destId="{A37C9928-0BA8-4059-A143-553B368CF1F3}" srcOrd="1" destOrd="0" presId="urn:microsoft.com/office/officeart/2018/2/layout/IconVerticalSolidList"/>
    <dgm:cxn modelId="{AF9AB278-ACDD-41FA-BF15-42DE9B258498}" type="presParOf" srcId="{B5B64CF7-769D-4BEA-8889-498B91C3BF11}" destId="{66F28492-27AF-4EFD-893B-C742EBD94EA0}" srcOrd="2" destOrd="0" presId="urn:microsoft.com/office/officeart/2018/2/layout/IconVerticalSolidList"/>
    <dgm:cxn modelId="{92FD251E-A21A-4920-BD2B-9F3B4A604038}" type="presParOf" srcId="{B5B64CF7-769D-4BEA-8889-498B91C3BF11}" destId="{B0A2517C-7D2C-4A85-9DC0-CECA00A15F2A}" srcOrd="3" destOrd="0" presId="urn:microsoft.com/office/officeart/2018/2/layout/IconVerticalSolidList"/>
    <dgm:cxn modelId="{89435CA1-6CE9-445C-86FA-D225EB2BF08B}" type="presParOf" srcId="{0D7CCFFD-FCEE-4E58-A474-3A14AE60328E}" destId="{7C5541ED-239E-46C8-942F-5CB8E4E1125B}" srcOrd="5" destOrd="0" presId="urn:microsoft.com/office/officeart/2018/2/layout/IconVerticalSolidList"/>
    <dgm:cxn modelId="{CC52F974-F45E-4A28-B77E-57EC380A5C70}" type="presParOf" srcId="{0D7CCFFD-FCEE-4E58-A474-3A14AE60328E}" destId="{C9EE28F7-0717-4240-9E37-2F83B99E375F}" srcOrd="6" destOrd="0" presId="urn:microsoft.com/office/officeart/2018/2/layout/IconVerticalSolidList"/>
    <dgm:cxn modelId="{B8C25569-44AB-4026-96F9-F6E1C47F4D61}" type="presParOf" srcId="{C9EE28F7-0717-4240-9E37-2F83B99E375F}" destId="{F79F52EF-9119-4A56-A7EC-DE44C05B0852}" srcOrd="0" destOrd="0" presId="urn:microsoft.com/office/officeart/2018/2/layout/IconVerticalSolidList"/>
    <dgm:cxn modelId="{8A1A1A4B-2AC7-4E4C-9B83-BFA9851278F5}" type="presParOf" srcId="{C9EE28F7-0717-4240-9E37-2F83B99E375F}" destId="{BAA26303-816E-478F-9B7B-A9D83945FFB2}" srcOrd="1" destOrd="0" presId="urn:microsoft.com/office/officeart/2018/2/layout/IconVerticalSolidList"/>
    <dgm:cxn modelId="{3963668F-F5A6-441E-AB32-086D09FD6022}" type="presParOf" srcId="{C9EE28F7-0717-4240-9E37-2F83B99E375F}" destId="{3B457E6D-BB14-4BA8-94B3-8D22FE8CF085}" srcOrd="2" destOrd="0" presId="urn:microsoft.com/office/officeart/2018/2/layout/IconVerticalSolidList"/>
    <dgm:cxn modelId="{F8CD755F-8BA5-4F49-B147-9B1A0A2DE237}" type="presParOf" srcId="{C9EE28F7-0717-4240-9E37-2F83B99E375F}" destId="{8AD604C0-D452-4AFE-8009-6A667C6E1B6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7FD4C9-A0B6-40F0-A175-9EF44F6E115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2C4E21C-D01D-4FFE-AEF2-4FD8D61A0632}">
      <dgm:prSet/>
      <dgm:spPr/>
      <dgm:t>
        <a:bodyPr/>
        <a:lstStyle/>
        <a:p>
          <a:r>
            <a:rPr lang="cs-CZ"/>
            <a:t>How to choose where to go? Sit down and think for a while, what do you actually want? Do you want to spend a semester by the sea? Do you hate lot of rain? Do you want to practice some other language (spanish, french, german…) too?</a:t>
          </a:r>
          <a:endParaRPr lang="en-US"/>
        </a:p>
      </dgm:t>
    </dgm:pt>
    <dgm:pt modelId="{D29B2EFC-F41A-4ECC-940D-557E8E9A7C4B}" type="parTrans" cxnId="{0C28DF24-97A4-4A48-811E-79DF1190B4EC}">
      <dgm:prSet/>
      <dgm:spPr/>
      <dgm:t>
        <a:bodyPr/>
        <a:lstStyle/>
        <a:p>
          <a:endParaRPr lang="en-US"/>
        </a:p>
      </dgm:t>
    </dgm:pt>
    <dgm:pt modelId="{D2562BAD-BEA3-442D-9885-B71031EF3FF4}" type="sibTrans" cxnId="{0C28DF24-97A4-4A48-811E-79DF1190B4EC}">
      <dgm:prSet/>
      <dgm:spPr/>
      <dgm:t>
        <a:bodyPr/>
        <a:lstStyle/>
        <a:p>
          <a:endParaRPr lang="en-US"/>
        </a:p>
      </dgm:t>
    </dgm:pt>
    <dgm:pt modelId="{16C1E96D-9D82-40C6-8CF0-441F0C7752FC}">
      <dgm:prSet/>
      <dgm:spPr/>
      <dgm:t>
        <a:bodyPr/>
        <a:lstStyle/>
        <a:p>
          <a:r>
            <a:rPr lang="en-US" dirty="0"/>
            <a:t>When is the best time to travel? Ideally, the 2nd year of a BA or 1st year of an MA studies – </a:t>
          </a:r>
          <a:r>
            <a:rPr lang="cs-CZ" dirty="0"/>
            <a:t>but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</a:t>
          </a:r>
          <a:r>
            <a:rPr lang="cs-CZ" dirty="0" err="1"/>
            <a:t>be</a:t>
          </a:r>
          <a:r>
            <a:rPr lang="cs-CZ" dirty="0"/>
            <a:t> </a:t>
          </a:r>
          <a:r>
            <a:rPr lang="en-US" dirty="0"/>
            <a:t>individual</a:t>
          </a:r>
          <a:r>
            <a:rPr lang="cs-CZ" dirty="0"/>
            <a:t>!</a:t>
          </a:r>
          <a:endParaRPr lang="en-US" dirty="0"/>
        </a:p>
      </dgm:t>
    </dgm:pt>
    <dgm:pt modelId="{44CF738A-F5EC-4CE3-A7D6-FB2AFC063ADA}" type="parTrans" cxnId="{10EB4E57-DD8E-4DB5-8858-A5D4E7A6B35B}">
      <dgm:prSet/>
      <dgm:spPr/>
      <dgm:t>
        <a:bodyPr/>
        <a:lstStyle/>
        <a:p>
          <a:endParaRPr lang="en-US"/>
        </a:p>
      </dgm:t>
    </dgm:pt>
    <dgm:pt modelId="{082BF673-AA61-439D-86E7-FDBE516A594F}" type="sibTrans" cxnId="{10EB4E57-DD8E-4DB5-8858-A5D4E7A6B35B}">
      <dgm:prSet/>
      <dgm:spPr/>
      <dgm:t>
        <a:bodyPr/>
        <a:lstStyle/>
        <a:p>
          <a:endParaRPr lang="en-US"/>
        </a:p>
      </dgm:t>
    </dgm:pt>
    <dgm:pt modelId="{D847AB27-83AD-42B7-90B9-3B1CAF85D425}">
      <dgm:prSet/>
      <dgm:spPr/>
      <dgm:t>
        <a:bodyPr/>
        <a:lstStyle/>
        <a:p>
          <a:r>
            <a:rPr lang="en-US" dirty="0"/>
            <a:t>Will I need to extend </a:t>
          </a:r>
          <a:r>
            <a:rPr lang="cs-CZ" dirty="0"/>
            <a:t>my </a:t>
          </a:r>
          <a:r>
            <a:rPr lang="cs-CZ" dirty="0" err="1"/>
            <a:t>studies</a:t>
          </a:r>
          <a:r>
            <a:rPr lang="cs-CZ" dirty="0"/>
            <a:t> </a:t>
          </a:r>
          <a:r>
            <a:rPr lang="en-US" dirty="0"/>
            <a:t>if I go? Not necessary, it doesn't always happen</a:t>
          </a:r>
          <a:r>
            <a:rPr lang="cs-CZ" dirty="0"/>
            <a:t>, but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. But… </a:t>
          </a:r>
          <a:r>
            <a:rPr lang="cs-CZ" dirty="0" err="1"/>
            <a:t>does</a:t>
          </a:r>
          <a:r>
            <a:rPr lang="cs-CZ" dirty="0"/>
            <a:t> </a:t>
          </a:r>
          <a:r>
            <a:rPr lang="cs-CZ" dirty="0" err="1"/>
            <a:t>it</a:t>
          </a:r>
          <a:r>
            <a:rPr lang="cs-CZ" dirty="0"/>
            <a:t> </a:t>
          </a:r>
          <a:r>
            <a:rPr lang="cs-CZ" dirty="0" err="1"/>
            <a:t>matter</a:t>
          </a:r>
          <a:r>
            <a:rPr lang="cs-CZ" dirty="0"/>
            <a:t> to </a:t>
          </a:r>
          <a:r>
            <a:rPr lang="cs-CZ" dirty="0" err="1"/>
            <a:t>you</a:t>
          </a:r>
          <a:r>
            <a:rPr lang="cs-CZ" dirty="0"/>
            <a:t>?</a:t>
          </a:r>
          <a:endParaRPr lang="en-US" dirty="0"/>
        </a:p>
      </dgm:t>
    </dgm:pt>
    <dgm:pt modelId="{648D2409-1AC6-4809-9778-40A8C6BF6121}" type="parTrans" cxnId="{0B994F8D-495B-448D-A0D4-71807DEB9DEB}">
      <dgm:prSet/>
      <dgm:spPr/>
      <dgm:t>
        <a:bodyPr/>
        <a:lstStyle/>
        <a:p>
          <a:endParaRPr lang="en-US"/>
        </a:p>
      </dgm:t>
    </dgm:pt>
    <dgm:pt modelId="{5FE9535B-657D-427A-BE43-C2DCF690FDB0}" type="sibTrans" cxnId="{0B994F8D-495B-448D-A0D4-71807DEB9DEB}">
      <dgm:prSet/>
      <dgm:spPr/>
      <dgm:t>
        <a:bodyPr/>
        <a:lstStyle/>
        <a:p>
          <a:endParaRPr lang="en-US"/>
        </a:p>
      </dgm:t>
    </dgm:pt>
    <dgm:pt modelId="{FBD51445-825E-45EF-9C0E-7B345FFA96AE}">
      <dgm:prSet/>
      <dgm:spPr/>
      <dgm:t>
        <a:bodyPr/>
        <a:lstStyle/>
        <a:p>
          <a:r>
            <a:rPr lang="cs-CZ" dirty="0" err="1"/>
            <a:t>How</a:t>
          </a:r>
          <a:r>
            <a:rPr lang="cs-CZ" dirty="0"/>
            <a:t> </a:t>
          </a:r>
          <a:r>
            <a:rPr lang="en-US" dirty="0"/>
            <a:t>many credits do I need to </a:t>
          </a:r>
          <a:r>
            <a:rPr lang="cs-CZ" dirty="0" err="1"/>
            <a:t>get</a:t>
          </a:r>
          <a:r>
            <a:rPr lang="cs-CZ" dirty="0"/>
            <a:t> there</a:t>
          </a:r>
          <a:r>
            <a:rPr lang="en-US" dirty="0"/>
            <a:t>? –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en-US" dirty="0"/>
            <a:t>have to bring 20 ECTS from abroad - you keep these credits for your scholarship (if you don't get 20 credits, you would have to pay back part of the scholarship you received)</a:t>
          </a:r>
        </a:p>
      </dgm:t>
    </dgm:pt>
    <dgm:pt modelId="{A3CDC781-9B77-4DF4-B0BE-65B87B3D1C33}" type="parTrans" cxnId="{588B82AA-113B-475A-B7B1-8DC2E475B4B4}">
      <dgm:prSet/>
      <dgm:spPr/>
      <dgm:t>
        <a:bodyPr/>
        <a:lstStyle/>
        <a:p>
          <a:endParaRPr lang="en-US"/>
        </a:p>
      </dgm:t>
    </dgm:pt>
    <dgm:pt modelId="{49591A2B-D726-46C0-BEA7-4ADC7C6BD0C5}" type="sibTrans" cxnId="{588B82AA-113B-475A-B7B1-8DC2E475B4B4}">
      <dgm:prSet/>
      <dgm:spPr/>
      <dgm:t>
        <a:bodyPr/>
        <a:lstStyle/>
        <a:p>
          <a:endParaRPr lang="en-US"/>
        </a:p>
      </dgm:t>
    </dgm:pt>
    <dgm:pt modelId="{7548021D-8652-4799-A008-CB109AD5D490}">
      <dgm:prSet/>
      <dgm:spPr/>
      <dgm:t>
        <a:bodyPr/>
        <a:lstStyle/>
        <a:p>
          <a:r>
            <a:rPr lang="cs-CZ" dirty="0"/>
            <a:t>D</a:t>
          </a:r>
          <a:r>
            <a:rPr lang="en-US" dirty="0" err="1"/>
            <a:t>oes</a:t>
          </a:r>
          <a:r>
            <a:rPr lang="en-US" dirty="0"/>
            <a:t> it have to be a </a:t>
          </a:r>
          <a:r>
            <a:rPr lang="cs-CZ" dirty="0" err="1"/>
            <a:t>course</a:t>
          </a:r>
          <a:r>
            <a:rPr lang="cs-CZ" dirty="0"/>
            <a:t> </a:t>
          </a:r>
          <a:r>
            <a:rPr lang="cs-CZ" dirty="0" err="1"/>
            <a:t>related</a:t>
          </a:r>
          <a:r>
            <a:rPr lang="cs-CZ" dirty="0"/>
            <a:t> to my </a:t>
          </a:r>
          <a:r>
            <a:rPr lang="cs-CZ" dirty="0" err="1"/>
            <a:t>studies</a:t>
          </a:r>
          <a:r>
            <a:rPr lang="en-US" dirty="0"/>
            <a:t>? </a:t>
          </a:r>
          <a:r>
            <a:rPr lang="cs-CZ" dirty="0" err="1"/>
            <a:t>Yes</a:t>
          </a:r>
          <a:r>
            <a:rPr lang="cs-CZ" dirty="0"/>
            <a:t>. </a:t>
          </a:r>
          <a:r>
            <a:rPr lang="cs-CZ" dirty="0" err="1"/>
            <a:t>You</a:t>
          </a:r>
          <a:r>
            <a:rPr lang="cs-CZ" dirty="0"/>
            <a:t> </a:t>
          </a:r>
          <a:r>
            <a:rPr lang="cs-CZ" dirty="0" err="1"/>
            <a:t>can</a:t>
          </a:r>
          <a:r>
            <a:rPr lang="cs-CZ" dirty="0"/>
            <a:t> </a:t>
          </a:r>
          <a:r>
            <a:rPr lang="cs-CZ" dirty="0" err="1"/>
            <a:t>take</a:t>
          </a:r>
          <a:r>
            <a:rPr lang="cs-CZ" dirty="0"/>
            <a:t> a </a:t>
          </a:r>
          <a:r>
            <a:rPr lang="cs-CZ" dirty="0" err="1"/>
            <a:t>language</a:t>
          </a:r>
          <a:r>
            <a:rPr lang="cs-CZ" dirty="0"/>
            <a:t> </a:t>
          </a:r>
          <a:r>
            <a:rPr lang="cs-CZ" dirty="0" err="1"/>
            <a:t>course</a:t>
          </a:r>
          <a:r>
            <a:rPr lang="cs-CZ" dirty="0"/>
            <a:t> </a:t>
          </a:r>
          <a:r>
            <a:rPr lang="cs-CZ" dirty="0" err="1"/>
            <a:t>or</a:t>
          </a:r>
          <a:r>
            <a:rPr lang="cs-CZ" dirty="0"/>
            <a:t> a </a:t>
          </a:r>
          <a:r>
            <a:rPr lang="cs-CZ" dirty="0" err="1"/>
            <a:t>course</a:t>
          </a:r>
          <a:r>
            <a:rPr lang="cs-CZ" dirty="0"/>
            <a:t> </a:t>
          </a:r>
          <a:r>
            <a:rPr lang="cs-CZ" dirty="0" err="1"/>
            <a:t>from</a:t>
          </a:r>
          <a:r>
            <a:rPr lang="cs-CZ" dirty="0"/>
            <a:t> a </a:t>
          </a:r>
          <a:r>
            <a:rPr lang="cs-CZ" dirty="0" err="1"/>
            <a:t>different</a:t>
          </a:r>
          <a:r>
            <a:rPr lang="cs-CZ" dirty="0"/>
            <a:t> </a:t>
          </a:r>
          <a:r>
            <a:rPr lang="cs-CZ" dirty="0" err="1"/>
            <a:t>field</a:t>
          </a:r>
          <a:r>
            <a:rPr lang="cs-CZ" dirty="0"/>
            <a:t> (1 </a:t>
          </a:r>
          <a:r>
            <a:rPr lang="cs-CZ" dirty="0" err="1"/>
            <a:t>course</a:t>
          </a:r>
          <a:r>
            <a:rPr lang="cs-CZ" dirty="0"/>
            <a:t>, </a:t>
          </a:r>
          <a:r>
            <a:rPr lang="cs-CZ" dirty="0" err="1"/>
            <a:t>or</a:t>
          </a:r>
          <a:r>
            <a:rPr lang="cs-CZ" dirty="0"/>
            <a:t> up to 5 </a:t>
          </a:r>
          <a:r>
            <a:rPr lang="cs-CZ" dirty="0" err="1"/>
            <a:t>ECTS</a:t>
          </a:r>
          <a:r>
            <a:rPr lang="cs-CZ" dirty="0"/>
            <a:t> = 2 </a:t>
          </a:r>
          <a:r>
            <a:rPr lang="cs-CZ" dirty="0" err="1"/>
            <a:t>courses</a:t>
          </a:r>
          <a:r>
            <a:rPr lang="cs-CZ" dirty="0"/>
            <a:t> for 2 ECTS+2 </a:t>
          </a:r>
          <a:r>
            <a:rPr lang="cs-CZ" dirty="0" err="1"/>
            <a:t>ECTS</a:t>
          </a:r>
          <a:r>
            <a:rPr lang="cs-CZ" dirty="0"/>
            <a:t> </a:t>
          </a:r>
          <a:r>
            <a:rPr lang="cs-CZ" dirty="0" err="1"/>
            <a:t>each</a:t>
          </a:r>
          <a:r>
            <a:rPr lang="cs-CZ" dirty="0"/>
            <a:t>)</a:t>
          </a:r>
          <a:endParaRPr lang="en-US" dirty="0"/>
        </a:p>
      </dgm:t>
    </dgm:pt>
    <dgm:pt modelId="{70DF3440-8C47-427A-8DFB-988706CEE3CB}" type="parTrans" cxnId="{777BA1C3-5074-489B-8134-2A4373446FDB}">
      <dgm:prSet/>
      <dgm:spPr/>
      <dgm:t>
        <a:bodyPr/>
        <a:lstStyle/>
        <a:p>
          <a:endParaRPr lang="en-US"/>
        </a:p>
      </dgm:t>
    </dgm:pt>
    <dgm:pt modelId="{9B037B5B-AF47-43E5-9541-A1E91BA1CF35}" type="sibTrans" cxnId="{777BA1C3-5074-489B-8134-2A4373446FDB}">
      <dgm:prSet/>
      <dgm:spPr/>
      <dgm:t>
        <a:bodyPr/>
        <a:lstStyle/>
        <a:p>
          <a:endParaRPr lang="en-US"/>
        </a:p>
      </dgm:t>
    </dgm:pt>
    <dgm:pt modelId="{8AD5B360-FE26-4277-B4B1-3336510E484A}">
      <dgm:prSet/>
      <dgm:spPr/>
      <dgm:t>
        <a:bodyPr/>
        <a:lstStyle/>
        <a:p>
          <a:r>
            <a:rPr lang="en-US" dirty="0"/>
            <a:t>Do I have to be at my destination during the exam period? Usually</a:t>
          </a:r>
          <a:r>
            <a:rPr lang="cs-CZ" dirty="0"/>
            <a:t>,</a:t>
          </a:r>
          <a:r>
            <a:rPr lang="en-US" dirty="0"/>
            <a:t> exams take place during the exam period, but it may be possible to make arrangements with your teachers to finish early. Each university has a different timetable.</a:t>
          </a:r>
        </a:p>
      </dgm:t>
    </dgm:pt>
    <dgm:pt modelId="{310F4746-DC42-41F9-916D-609B3AFA7CDE}" type="parTrans" cxnId="{FEAB4EE0-1E9F-47D9-BACC-E1387B2EE3F0}">
      <dgm:prSet/>
      <dgm:spPr/>
      <dgm:t>
        <a:bodyPr/>
        <a:lstStyle/>
        <a:p>
          <a:endParaRPr lang="en-US"/>
        </a:p>
      </dgm:t>
    </dgm:pt>
    <dgm:pt modelId="{F26F04CF-0039-42A7-989A-52F94C6279C5}" type="sibTrans" cxnId="{FEAB4EE0-1E9F-47D9-BACC-E1387B2EE3F0}">
      <dgm:prSet/>
      <dgm:spPr/>
      <dgm:t>
        <a:bodyPr/>
        <a:lstStyle/>
        <a:p>
          <a:endParaRPr lang="en-US"/>
        </a:p>
      </dgm:t>
    </dgm:pt>
    <dgm:pt modelId="{D90A396D-A0F7-44F0-AE76-8FDAE2A35F55}">
      <dgm:prSet/>
      <dgm:spPr/>
      <dgm:t>
        <a:bodyPr/>
        <a:lstStyle/>
        <a:p>
          <a:r>
            <a:rPr lang="en-US" dirty="0"/>
            <a:t>Can I be enrolled in any courses at MUNI while I am away? Yes, online courses, or e.g. thesis preparation, or some block courses - which you will be able to take after your arrival/before your departure. Other courses could be arranged with the </a:t>
          </a:r>
          <a:r>
            <a:rPr lang="cs-CZ" dirty="0" err="1"/>
            <a:t>teacher</a:t>
          </a:r>
          <a:r>
            <a:rPr lang="en-US" dirty="0"/>
            <a:t>.</a:t>
          </a:r>
        </a:p>
      </dgm:t>
    </dgm:pt>
    <dgm:pt modelId="{599E9611-4551-47F6-BADC-1828D8C81913}" type="parTrans" cxnId="{D8CDD287-A234-40F2-B34D-31C761F78EDD}">
      <dgm:prSet/>
      <dgm:spPr/>
      <dgm:t>
        <a:bodyPr/>
        <a:lstStyle/>
        <a:p>
          <a:endParaRPr lang="en-US"/>
        </a:p>
      </dgm:t>
    </dgm:pt>
    <dgm:pt modelId="{C92E6396-B756-4EDF-B0C3-511DCBA009D9}" type="sibTrans" cxnId="{D8CDD287-A234-40F2-B34D-31C761F78EDD}">
      <dgm:prSet/>
      <dgm:spPr/>
      <dgm:t>
        <a:bodyPr/>
        <a:lstStyle/>
        <a:p>
          <a:endParaRPr lang="en-US"/>
        </a:p>
      </dgm:t>
    </dgm:pt>
    <dgm:pt modelId="{4185F0A8-0064-47E5-84D1-A22219A3E64C}" type="pres">
      <dgm:prSet presAssocID="{817FD4C9-A0B6-40F0-A175-9EF44F6E1153}" presName="root" presStyleCnt="0">
        <dgm:presLayoutVars>
          <dgm:dir/>
          <dgm:resizeHandles val="exact"/>
        </dgm:presLayoutVars>
      </dgm:prSet>
      <dgm:spPr/>
    </dgm:pt>
    <dgm:pt modelId="{261F7933-E7EB-46C3-A927-1C93FD00903E}" type="pres">
      <dgm:prSet presAssocID="{B2C4E21C-D01D-4FFE-AEF2-4FD8D61A0632}" presName="compNode" presStyleCnt="0"/>
      <dgm:spPr/>
    </dgm:pt>
    <dgm:pt modelId="{7E19504D-1661-44A9-89EE-E66523263DB6}" type="pres">
      <dgm:prSet presAssocID="{B2C4E21C-D01D-4FFE-AEF2-4FD8D61A0632}" presName="bgRect" presStyleLbl="bgShp" presStyleIdx="0" presStyleCnt="7"/>
      <dgm:spPr/>
    </dgm:pt>
    <dgm:pt modelId="{44ACB90A-63C2-4951-94D4-8E8A8A9E380D}" type="pres">
      <dgm:prSet presAssocID="{B2C4E21C-D01D-4FFE-AEF2-4FD8D61A0632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řehrát"/>
        </a:ext>
      </dgm:extLst>
    </dgm:pt>
    <dgm:pt modelId="{2B035D85-E0EC-4BE3-BBE3-22819498AEF3}" type="pres">
      <dgm:prSet presAssocID="{B2C4E21C-D01D-4FFE-AEF2-4FD8D61A0632}" presName="spaceRect" presStyleCnt="0"/>
      <dgm:spPr/>
    </dgm:pt>
    <dgm:pt modelId="{74075B8D-D3DF-40D7-9682-6AC94CF486C4}" type="pres">
      <dgm:prSet presAssocID="{B2C4E21C-D01D-4FFE-AEF2-4FD8D61A0632}" presName="parTx" presStyleLbl="revTx" presStyleIdx="0" presStyleCnt="7">
        <dgm:presLayoutVars>
          <dgm:chMax val="0"/>
          <dgm:chPref val="0"/>
        </dgm:presLayoutVars>
      </dgm:prSet>
      <dgm:spPr/>
    </dgm:pt>
    <dgm:pt modelId="{9266829E-FE5A-4967-B58D-DAB7D5CBE93B}" type="pres">
      <dgm:prSet presAssocID="{D2562BAD-BEA3-442D-9885-B71031EF3FF4}" presName="sibTrans" presStyleCnt="0"/>
      <dgm:spPr/>
    </dgm:pt>
    <dgm:pt modelId="{0449DD4D-B51C-49A8-912F-60E5C9A6C8F2}" type="pres">
      <dgm:prSet presAssocID="{16C1E96D-9D82-40C6-8CF0-441F0C7752FC}" presName="compNode" presStyleCnt="0"/>
      <dgm:spPr/>
    </dgm:pt>
    <dgm:pt modelId="{359B2C22-691B-4863-9ACE-F9EC4D4C1D2E}" type="pres">
      <dgm:prSet presAssocID="{16C1E96D-9D82-40C6-8CF0-441F0C7752FC}" presName="bgRect" presStyleLbl="bgShp" presStyleIdx="1" presStyleCnt="7"/>
      <dgm:spPr/>
    </dgm:pt>
    <dgm:pt modelId="{93B28D6A-D5FF-4839-9866-550625D6BEA6}" type="pres">
      <dgm:prSet presAssocID="{16C1E96D-9D82-40C6-8CF0-441F0C7752FC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A48E4320-000D-4611-A8EC-7CDE0B088833}" type="pres">
      <dgm:prSet presAssocID="{16C1E96D-9D82-40C6-8CF0-441F0C7752FC}" presName="spaceRect" presStyleCnt="0"/>
      <dgm:spPr/>
    </dgm:pt>
    <dgm:pt modelId="{E84F2CE6-3989-46B6-9534-817592199C0A}" type="pres">
      <dgm:prSet presAssocID="{16C1E96D-9D82-40C6-8CF0-441F0C7752FC}" presName="parTx" presStyleLbl="revTx" presStyleIdx="1" presStyleCnt="7">
        <dgm:presLayoutVars>
          <dgm:chMax val="0"/>
          <dgm:chPref val="0"/>
        </dgm:presLayoutVars>
      </dgm:prSet>
      <dgm:spPr/>
    </dgm:pt>
    <dgm:pt modelId="{63A04FBE-2F09-40B0-B369-82C1F1567A50}" type="pres">
      <dgm:prSet presAssocID="{082BF673-AA61-439D-86E7-FDBE516A594F}" presName="sibTrans" presStyleCnt="0"/>
      <dgm:spPr/>
    </dgm:pt>
    <dgm:pt modelId="{27E87370-8DDE-471F-94EF-B7FC5BA71AE6}" type="pres">
      <dgm:prSet presAssocID="{D847AB27-83AD-42B7-90B9-3B1CAF85D425}" presName="compNode" presStyleCnt="0"/>
      <dgm:spPr/>
    </dgm:pt>
    <dgm:pt modelId="{AB865B47-81E2-452B-B2FD-4160D4E6096A}" type="pres">
      <dgm:prSet presAssocID="{D847AB27-83AD-42B7-90B9-3B1CAF85D425}" presName="bgRect" presStyleLbl="bgShp" presStyleIdx="2" presStyleCnt="7"/>
      <dgm:spPr/>
    </dgm:pt>
    <dgm:pt modelId="{7E6F190C-B40E-492F-B17E-A7CEFCF1D886}" type="pres">
      <dgm:prSet presAssocID="{D847AB27-83AD-42B7-90B9-3B1CAF85D425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07BFAA91-DA1B-46F8-AD0F-36872A8E035A}" type="pres">
      <dgm:prSet presAssocID="{D847AB27-83AD-42B7-90B9-3B1CAF85D425}" presName="spaceRect" presStyleCnt="0"/>
      <dgm:spPr/>
    </dgm:pt>
    <dgm:pt modelId="{25697D6D-35EF-4A3F-9701-89B141260380}" type="pres">
      <dgm:prSet presAssocID="{D847AB27-83AD-42B7-90B9-3B1CAF85D425}" presName="parTx" presStyleLbl="revTx" presStyleIdx="2" presStyleCnt="7">
        <dgm:presLayoutVars>
          <dgm:chMax val="0"/>
          <dgm:chPref val="0"/>
        </dgm:presLayoutVars>
      </dgm:prSet>
      <dgm:spPr/>
    </dgm:pt>
    <dgm:pt modelId="{DC3E41CF-E774-4769-825D-4D3DF50C3FE6}" type="pres">
      <dgm:prSet presAssocID="{5FE9535B-657D-427A-BE43-C2DCF690FDB0}" presName="sibTrans" presStyleCnt="0"/>
      <dgm:spPr/>
    </dgm:pt>
    <dgm:pt modelId="{05616BA0-0D4C-4265-863B-694288B33C87}" type="pres">
      <dgm:prSet presAssocID="{FBD51445-825E-45EF-9C0E-7B345FFA96AE}" presName="compNode" presStyleCnt="0"/>
      <dgm:spPr/>
    </dgm:pt>
    <dgm:pt modelId="{F2BF39DA-3F52-45AD-9625-58FDEB3073BF}" type="pres">
      <dgm:prSet presAssocID="{FBD51445-825E-45EF-9C0E-7B345FFA96AE}" presName="bgRect" presStyleLbl="bgShp" presStyleIdx="3" presStyleCnt="7"/>
      <dgm:spPr/>
    </dgm:pt>
    <dgm:pt modelId="{4CD419E6-4201-46B9-BAA7-BD82616763B5}" type="pres">
      <dgm:prSet presAssocID="{FBD51445-825E-45EF-9C0E-7B345FFA96AE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"/>
        </a:ext>
      </dgm:extLst>
    </dgm:pt>
    <dgm:pt modelId="{E001602F-B54E-4DEC-9DDD-9376F0085836}" type="pres">
      <dgm:prSet presAssocID="{FBD51445-825E-45EF-9C0E-7B345FFA96AE}" presName="spaceRect" presStyleCnt="0"/>
      <dgm:spPr/>
    </dgm:pt>
    <dgm:pt modelId="{D5D297BD-AC74-4528-A062-76546B267404}" type="pres">
      <dgm:prSet presAssocID="{FBD51445-825E-45EF-9C0E-7B345FFA96AE}" presName="parTx" presStyleLbl="revTx" presStyleIdx="3" presStyleCnt="7">
        <dgm:presLayoutVars>
          <dgm:chMax val="0"/>
          <dgm:chPref val="0"/>
        </dgm:presLayoutVars>
      </dgm:prSet>
      <dgm:spPr/>
    </dgm:pt>
    <dgm:pt modelId="{FAF99AA3-EBF3-41B7-BFFD-5FE942DA7AE5}" type="pres">
      <dgm:prSet presAssocID="{49591A2B-D726-46C0-BEA7-4ADC7C6BD0C5}" presName="sibTrans" presStyleCnt="0"/>
      <dgm:spPr/>
    </dgm:pt>
    <dgm:pt modelId="{EE79EC46-F375-4C04-BE4A-C470EBDD86E2}" type="pres">
      <dgm:prSet presAssocID="{7548021D-8652-4799-A008-CB109AD5D490}" presName="compNode" presStyleCnt="0"/>
      <dgm:spPr/>
    </dgm:pt>
    <dgm:pt modelId="{276615BF-4917-4DC8-9BA3-91C3E8203F95}" type="pres">
      <dgm:prSet presAssocID="{7548021D-8652-4799-A008-CB109AD5D490}" presName="bgRect" presStyleLbl="bgShp" presStyleIdx="4" presStyleCnt="7"/>
      <dgm:spPr/>
    </dgm:pt>
    <dgm:pt modelId="{0A930ACF-941A-4D65-AFA8-5450AD732C79}" type="pres">
      <dgm:prSet presAssocID="{7548021D-8652-4799-A008-CB109AD5D490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nihy"/>
        </a:ext>
      </dgm:extLst>
    </dgm:pt>
    <dgm:pt modelId="{32C0DFCE-0D2E-480D-87C7-142E0F2D2541}" type="pres">
      <dgm:prSet presAssocID="{7548021D-8652-4799-A008-CB109AD5D490}" presName="spaceRect" presStyleCnt="0"/>
      <dgm:spPr/>
    </dgm:pt>
    <dgm:pt modelId="{768BBC30-0553-4825-8EDF-F07E2AD6534E}" type="pres">
      <dgm:prSet presAssocID="{7548021D-8652-4799-A008-CB109AD5D490}" presName="parTx" presStyleLbl="revTx" presStyleIdx="4" presStyleCnt="7">
        <dgm:presLayoutVars>
          <dgm:chMax val="0"/>
          <dgm:chPref val="0"/>
        </dgm:presLayoutVars>
      </dgm:prSet>
      <dgm:spPr/>
    </dgm:pt>
    <dgm:pt modelId="{9D0AD5C5-96FD-4874-98E5-DF07BC7C1F43}" type="pres">
      <dgm:prSet presAssocID="{9B037B5B-AF47-43E5-9541-A1E91BA1CF35}" presName="sibTrans" presStyleCnt="0"/>
      <dgm:spPr/>
    </dgm:pt>
    <dgm:pt modelId="{D3EC5993-9B24-4ECD-85F3-B6F5706CB8EA}" type="pres">
      <dgm:prSet presAssocID="{8AD5B360-FE26-4277-B4B1-3336510E484A}" presName="compNode" presStyleCnt="0"/>
      <dgm:spPr/>
    </dgm:pt>
    <dgm:pt modelId="{3B059E38-D90E-4583-977F-DFAF391F4CA5}" type="pres">
      <dgm:prSet presAssocID="{8AD5B360-FE26-4277-B4B1-3336510E484A}" presName="bgRect" presStyleLbl="bgShp" presStyleIdx="5" presStyleCnt="7"/>
      <dgm:spPr/>
    </dgm:pt>
    <dgm:pt modelId="{17878B52-87B8-4D5F-A7E4-04F99530F5D1}" type="pres">
      <dgm:prSet presAssocID="{8AD5B360-FE26-4277-B4B1-3336510E484A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diny"/>
        </a:ext>
      </dgm:extLst>
    </dgm:pt>
    <dgm:pt modelId="{C124D184-9794-4F55-97E7-4CF24E2FA91A}" type="pres">
      <dgm:prSet presAssocID="{8AD5B360-FE26-4277-B4B1-3336510E484A}" presName="spaceRect" presStyleCnt="0"/>
      <dgm:spPr/>
    </dgm:pt>
    <dgm:pt modelId="{BC87FF62-FCF3-4369-AB23-A3C44F37A567}" type="pres">
      <dgm:prSet presAssocID="{8AD5B360-FE26-4277-B4B1-3336510E484A}" presName="parTx" presStyleLbl="revTx" presStyleIdx="5" presStyleCnt="7">
        <dgm:presLayoutVars>
          <dgm:chMax val="0"/>
          <dgm:chPref val="0"/>
        </dgm:presLayoutVars>
      </dgm:prSet>
      <dgm:spPr/>
    </dgm:pt>
    <dgm:pt modelId="{E86C86CD-B600-4065-ADAD-4130A434D40C}" type="pres">
      <dgm:prSet presAssocID="{F26F04CF-0039-42A7-989A-52F94C6279C5}" presName="sibTrans" presStyleCnt="0"/>
      <dgm:spPr/>
    </dgm:pt>
    <dgm:pt modelId="{4B7BCB88-44B4-42E8-977A-37B4E3439B18}" type="pres">
      <dgm:prSet presAssocID="{D90A396D-A0F7-44F0-AE76-8FDAE2A35F55}" presName="compNode" presStyleCnt="0"/>
      <dgm:spPr/>
    </dgm:pt>
    <dgm:pt modelId="{16C57E7A-F038-4627-A312-777600D3B920}" type="pres">
      <dgm:prSet presAssocID="{D90A396D-A0F7-44F0-AE76-8FDAE2A35F55}" presName="bgRect" presStyleLbl="bgShp" presStyleIdx="6" presStyleCnt="7"/>
      <dgm:spPr/>
    </dgm:pt>
    <dgm:pt modelId="{F546D642-80AA-4178-B952-D13714B86614}" type="pres">
      <dgm:prSet presAssocID="{D90A396D-A0F7-44F0-AE76-8FDAE2A35F55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Školní budova"/>
        </a:ext>
      </dgm:extLst>
    </dgm:pt>
    <dgm:pt modelId="{FE2FAD82-2952-4FDE-9F2D-FCFE8AC10FBF}" type="pres">
      <dgm:prSet presAssocID="{D90A396D-A0F7-44F0-AE76-8FDAE2A35F55}" presName="spaceRect" presStyleCnt="0"/>
      <dgm:spPr/>
    </dgm:pt>
    <dgm:pt modelId="{DF25CDF2-831C-4851-B7FF-BA9C260CC478}" type="pres">
      <dgm:prSet presAssocID="{D90A396D-A0F7-44F0-AE76-8FDAE2A35F55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D49B4C12-A34C-4CAA-8E51-CE26BBC7A74B}" type="presOf" srcId="{D847AB27-83AD-42B7-90B9-3B1CAF85D425}" destId="{25697D6D-35EF-4A3F-9701-89B141260380}" srcOrd="0" destOrd="0" presId="urn:microsoft.com/office/officeart/2018/2/layout/IconVerticalSolidList"/>
    <dgm:cxn modelId="{0C28DF24-97A4-4A48-811E-79DF1190B4EC}" srcId="{817FD4C9-A0B6-40F0-A175-9EF44F6E1153}" destId="{B2C4E21C-D01D-4FFE-AEF2-4FD8D61A0632}" srcOrd="0" destOrd="0" parTransId="{D29B2EFC-F41A-4ECC-940D-557E8E9A7C4B}" sibTransId="{D2562BAD-BEA3-442D-9885-B71031EF3FF4}"/>
    <dgm:cxn modelId="{78C1EE2E-5294-4962-BC54-F1DD66D1C53D}" type="presOf" srcId="{D90A396D-A0F7-44F0-AE76-8FDAE2A35F55}" destId="{DF25CDF2-831C-4851-B7FF-BA9C260CC478}" srcOrd="0" destOrd="0" presId="urn:microsoft.com/office/officeart/2018/2/layout/IconVerticalSolidList"/>
    <dgm:cxn modelId="{6AE7643C-F512-4D20-8786-FD8FE9DABFD7}" type="presOf" srcId="{7548021D-8652-4799-A008-CB109AD5D490}" destId="{768BBC30-0553-4825-8EDF-F07E2AD6534E}" srcOrd="0" destOrd="0" presId="urn:microsoft.com/office/officeart/2018/2/layout/IconVerticalSolidList"/>
    <dgm:cxn modelId="{597B014D-20F5-4177-96EC-9E165CF08C45}" type="presOf" srcId="{FBD51445-825E-45EF-9C0E-7B345FFA96AE}" destId="{D5D297BD-AC74-4528-A062-76546B267404}" srcOrd="0" destOrd="0" presId="urn:microsoft.com/office/officeart/2018/2/layout/IconVerticalSolidList"/>
    <dgm:cxn modelId="{10EB4E57-DD8E-4DB5-8858-A5D4E7A6B35B}" srcId="{817FD4C9-A0B6-40F0-A175-9EF44F6E1153}" destId="{16C1E96D-9D82-40C6-8CF0-441F0C7752FC}" srcOrd="1" destOrd="0" parTransId="{44CF738A-F5EC-4CE3-A7D6-FB2AFC063ADA}" sibTransId="{082BF673-AA61-439D-86E7-FDBE516A594F}"/>
    <dgm:cxn modelId="{F9054D85-BFB2-4B0F-A496-6AAE92A37CC3}" type="presOf" srcId="{16C1E96D-9D82-40C6-8CF0-441F0C7752FC}" destId="{E84F2CE6-3989-46B6-9534-817592199C0A}" srcOrd="0" destOrd="0" presId="urn:microsoft.com/office/officeart/2018/2/layout/IconVerticalSolidList"/>
    <dgm:cxn modelId="{D8CDD287-A234-40F2-B34D-31C761F78EDD}" srcId="{817FD4C9-A0B6-40F0-A175-9EF44F6E1153}" destId="{D90A396D-A0F7-44F0-AE76-8FDAE2A35F55}" srcOrd="6" destOrd="0" parTransId="{599E9611-4551-47F6-BADC-1828D8C81913}" sibTransId="{C92E6396-B756-4EDF-B0C3-511DCBA009D9}"/>
    <dgm:cxn modelId="{0B994F8D-495B-448D-A0D4-71807DEB9DEB}" srcId="{817FD4C9-A0B6-40F0-A175-9EF44F6E1153}" destId="{D847AB27-83AD-42B7-90B9-3B1CAF85D425}" srcOrd="2" destOrd="0" parTransId="{648D2409-1AC6-4809-9778-40A8C6BF6121}" sibTransId="{5FE9535B-657D-427A-BE43-C2DCF690FDB0}"/>
    <dgm:cxn modelId="{A3643492-4801-4719-A5DE-A628E95DC2BE}" type="presOf" srcId="{817FD4C9-A0B6-40F0-A175-9EF44F6E1153}" destId="{4185F0A8-0064-47E5-84D1-A22219A3E64C}" srcOrd="0" destOrd="0" presId="urn:microsoft.com/office/officeart/2018/2/layout/IconVerticalSolidList"/>
    <dgm:cxn modelId="{588B82AA-113B-475A-B7B1-8DC2E475B4B4}" srcId="{817FD4C9-A0B6-40F0-A175-9EF44F6E1153}" destId="{FBD51445-825E-45EF-9C0E-7B345FFA96AE}" srcOrd="3" destOrd="0" parTransId="{A3CDC781-9B77-4DF4-B0BE-65B87B3D1C33}" sibTransId="{49591A2B-D726-46C0-BEA7-4ADC7C6BD0C5}"/>
    <dgm:cxn modelId="{559660AF-81EC-45C7-8F80-41D53ADC3325}" type="presOf" srcId="{B2C4E21C-D01D-4FFE-AEF2-4FD8D61A0632}" destId="{74075B8D-D3DF-40D7-9682-6AC94CF486C4}" srcOrd="0" destOrd="0" presId="urn:microsoft.com/office/officeart/2018/2/layout/IconVerticalSolidList"/>
    <dgm:cxn modelId="{777BA1C3-5074-489B-8134-2A4373446FDB}" srcId="{817FD4C9-A0B6-40F0-A175-9EF44F6E1153}" destId="{7548021D-8652-4799-A008-CB109AD5D490}" srcOrd="4" destOrd="0" parTransId="{70DF3440-8C47-427A-8DFB-988706CEE3CB}" sibTransId="{9B037B5B-AF47-43E5-9541-A1E91BA1CF35}"/>
    <dgm:cxn modelId="{261AC0C8-7121-4F66-AEF9-93635504FE14}" type="presOf" srcId="{8AD5B360-FE26-4277-B4B1-3336510E484A}" destId="{BC87FF62-FCF3-4369-AB23-A3C44F37A567}" srcOrd="0" destOrd="0" presId="urn:microsoft.com/office/officeart/2018/2/layout/IconVerticalSolidList"/>
    <dgm:cxn modelId="{FEAB4EE0-1E9F-47D9-BACC-E1387B2EE3F0}" srcId="{817FD4C9-A0B6-40F0-A175-9EF44F6E1153}" destId="{8AD5B360-FE26-4277-B4B1-3336510E484A}" srcOrd="5" destOrd="0" parTransId="{310F4746-DC42-41F9-916D-609B3AFA7CDE}" sibTransId="{F26F04CF-0039-42A7-989A-52F94C6279C5}"/>
    <dgm:cxn modelId="{33BB2FA8-3B26-4683-8F0E-22980DAED8FB}" type="presParOf" srcId="{4185F0A8-0064-47E5-84D1-A22219A3E64C}" destId="{261F7933-E7EB-46C3-A927-1C93FD00903E}" srcOrd="0" destOrd="0" presId="urn:microsoft.com/office/officeart/2018/2/layout/IconVerticalSolidList"/>
    <dgm:cxn modelId="{45D02D53-C083-4917-9440-3A93146AA399}" type="presParOf" srcId="{261F7933-E7EB-46C3-A927-1C93FD00903E}" destId="{7E19504D-1661-44A9-89EE-E66523263DB6}" srcOrd="0" destOrd="0" presId="urn:microsoft.com/office/officeart/2018/2/layout/IconVerticalSolidList"/>
    <dgm:cxn modelId="{22DCA46C-477E-4884-90C9-02A0BDCBE39F}" type="presParOf" srcId="{261F7933-E7EB-46C3-A927-1C93FD00903E}" destId="{44ACB90A-63C2-4951-94D4-8E8A8A9E380D}" srcOrd="1" destOrd="0" presId="urn:microsoft.com/office/officeart/2018/2/layout/IconVerticalSolidList"/>
    <dgm:cxn modelId="{4F24684A-41F2-40F9-B167-F04799E10C95}" type="presParOf" srcId="{261F7933-E7EB-46C3-A927-1C93FD00903E}" destId="{2B035D85-E0EC-4BE3-BBE3-22819498AEF3}" srcOrd="2" destOrd="0" presId="urn:microsoft.com/office/officeart/2018/2/layout/IconVerticalSolidList"/>
    <dgm:cxn modelId="{EFA6F62D-EFC3-40FB-AFB3-68320E6BF782}" type="presParOf" srcId="{261F7933-E7EB-46C3-A927-1C93FD00903E}" destId="{74075B8D-D3DF-40D7-9682-6AC94CF486C4}" srcOrd="3" destOrd="0" presId="urn:microsoft.com/office/officeart/2018/2/layout/IconVerticalSolidList"/>
    <dgm:cxn modelId="{626902E1-B673-4953-889A-E73EF3468F4B}" type="presParOf" srcId="{4185F0A8-0064-47E5-84D1-A22219A3E64C}" destId="{9266829E-FE5A-4967-B58D-DAB7D5CBE93B}" srcOrd="1" destOrd="0" presId="urn:microsoft.com/office/officeart/2018/2/layout/IconVerticalSolidList"/>
    <dgm:cxn modelId="{C8B7DEAB-97F7-442B-B02D-8458BEA5B454}" type="presParOf" srcId="{4185F0A8-0064-47E5-84D1-A22219A3E64C}" destId="{0449DD4D-B51C-49A8-912F-60E5C9A6C8F2}" srcOrd="2" destOrd="0" presId="urn:microsoft.com/office/officeart/2018/2/layout/IconVerticalSolidList"/>
    <dgm:cxn modelId="{C21F26BF-A3ED-417F-AAA0-291FB75150AA}" type="presParOf" srcId="{0449DD4D-B51C-49A8-912F-60E5C9A6C8F2}" destId="{359B2C22-691B-4863-9ACE-F9EC4D4C1D2E}" srcOrd="0" destOrd="0" presId="urn:microsoft.com/office/officeart/2018/2/layout/IconVerticalSolidList"/>
    <dgm:cxn modelId="{1A5A6A0B-F486-4BBF-B66F-76A9B86F9D14}" type="presParOf" srcId="{0449DD4D-B51C-49A8-912F-60E5C9A6C8F2}" destId="{93B28D6A-D5FF-4839-9866-550625D6BEA6}" srcOrd="1" destOrd="0" presId="urn:microsoft.com/office/officeart/2018/2/layout/IconVerticalSolidList"/>
    <dgm:cxn modelId="{6AFC24DD-D607-47A2-9519-229F9DF9BC3E}" type="presParOf" srcId="{0449DD4D-B51C-49A8-912F-60E5C9A6C8F2}" destId="{A48E4320-000D-4611-A8EC-7CDE0B088833}" srcOrd="2" destOrd="0" presId="urn:microsoft.com/office/officeart/2018/2/layout/IconVerticalSolidList"/>
    <dgm:cxn modelId="{FD2D9796-19C7-44DE-8211-64C479625FD7}" type="presParOf" srcId="{0449DD4D-B51C-49A8-912F-60E5C9A6C8F2}" destId="{E84F2CE6-3989-46B6-9534-817592199C0A}" srcOrd="3" destOrd="0" presId="urn:microsoft.com/office/officeart/2018/2/layout/IconVerticalSolidList"/>
    <dgm:cxn modelId="{B9907C0E-C902-4FB6-833D-02B289877C21}" type="presParOf" srcId="{4185F0A8-0064-47E5-84D1-A22219A3E64C}" destId="{63A04FBE-2F09-40B0-B369-82C1F1567A50}" srcOrd="3" destOrd="0" presId="urn:microsoft.com/office/officeart/2018/2/layout/IconVerticalSolidList"/>
    <dgm:cxn modelId="{A540EB69-0071-4B89-BA43-A4D7A54E934B}" type="presParOf" srcId="{4185F0A8-0064-47E5-84D1-A22219A3E64C}" destId="{27E87370-8DDE-471F-94EF-B7FC5BA71AE6}" srcOrd="4" destOrd="0" presId="urn:microsoft.com/office/officeart/2018/2/layout/IconVerticalSolidList"/>
    <dgm:cxn modelId="{DCA237A6-0457-4267-9864-10290FA0C4D0}" type="presParOf" srcId="{27E87370-8DDE-471F-94EF-B7FC5BA71AE6}" destId="{AB865B47-81E2-452B-B2FD-4160D4E6096A}" srcOrd="0" destOrd="0" presId="urn:microsoft.com/office/officeart/2018/2/layout/IconVerticalSolidList"/>
    <dgm:cxn modelId="{E6D8E928-7B43-40E6-9670-DC3E02705B00}" type="presParOf" srcId="{27E87370-8DDE-471F-94EF-B7FC5BA71AE6}" destId="{7E6F190C-B40E-492F-B17E-A7CEFCF1D886}" srcOrd="1" destOrd="0" presId="urn:microsoft.com/office/officeart/2018/2/layout/IconVerticalSolidList"/>
    <dgm:cxn modelId="{D0316BD4-D506-4A39-BFB2-A2A227B0218B}" type="presParOf" srcId="{27E87370-8DDE-471F-94EF-B7FC5BA71AE6}" destId="{07BFAA91-DA1B-46F8-AD0F-36872A8E035A}" srcOrd="2" destOrd="0" presId="urn:microsoft.com/office/officeart/2018/2/layout/IconVerticalSolidList"/>
    <dgm:cxn modelId="{F6308E53-72C5-4A16-9FFF-AD764B6F576C}" type="presParOf" srcId="{27E87370-8DDE-471F-94EF-B7FC5BA71AE6}" destId="{25697D6D-35EF-4A3F-9701-89B141260380}" srcOrd="3" destOrd="0" presId="urn:microsoft.com/office/officeart/2018/2/layout/IconVerticalSolidList"/>
    <dgm:cxn modelId="{E22DFF9B-B7FD-40D9-B76A-D1B62B7B86EE}" type="presParOf" srcId="{4185F0A8-0064-47E5-84D1-A22219A3E64C}" destId="{DC3E41CF-E774-4769-825D-4D3DF50C3FE6}" srcOrd="5" destOrd="0" presId="urn:microsoft.com/office/officeart/2018/2/layout/IconVerticalSolidList"/>
    <dgm:cxn modelId="{F3F47008-AEF0-46BA-9EC0-0D56332EA261}" type="presParOf" srcId="{4185F0A8-0064-47E5-84D1-A22219A3E64C}" destId="{05616BA0-0D4C-4265-863B-694288B33C87}" srcOrd="6" destOrd="0" presId="urn:microsoft.com/office/officeart/2018/2/layout/IconVerticalSolidList"/>
    <dgm:cxn modelId="{50C30DEE-FA20-42A7-8C99-FB6175D053EC}" type="presParOf" srcId="{05616BA0-0D4C-4265-863B-694288B33C87}" destId="{F2BF39DA-3F52-45AD-9625-58FDEB3073BF}" srcOrd="0" destOrd="0" presId="urn:microsoft.com/office/officeart/2018/2/layout/IconVerticalSolidList"/>
    <dgm:cxn modelId="{2C3149C0-219B-488E-9D63-9FBAC9C8115E}" type="presParOf" srcId="{05616BA0-0D4C-4265-863B-694288B33C87}" destId="{4CD419E6-4201-46B9-BAA7-BD82616763B5}" srcOrd="1" destOrd="0" presId="urn:microsoft.com/office/officeart/2018/2/layout/IconVerticalSolidList"/>
    <dgm:cxn modelId="{4BFC0690-9998-43F3-AEA3-0334F6AA98CE}" type="presParOf" srcId="{05616BA0-0D4C-4265-863B-694288B33C87}" destId="{E001602F-B54E-4DEC-9DDD-9376F0085836}" srcOrd="2" destOrd="0" presId="urn:microsoft.com/office/officeart/2018/2/layout/IconVerticalSolidList"/>
    <dgm:cxn modelId="{F69E52B8-F463-463B-A6E8-76702904C27E}" type="presParOf" srcId="{05616BA0-0D4C-4265-863B-694288B33C87}" destId="{D5D297BD-AC74-4528-A062-76546B267404}" srcOrd="3" destOrd="0" presId="urn:microsoft.com/office/officeart/2018/2/layout/IconVerticalSolidList"/>
    <dgm:cxn modelId="{775564C2-4492-45A4-9525-2E953A122B1A}" type="presParOf" srcId="{4185F0A8-0064-47E5-84D1-A22219A3E64C}" destId="{FAF99AA3-EBF3-41B7-BFFD-5FE942DA7AE5}" srcOrd="7" destOrd="0" presId="urn:microsoft.com/office/officeart/2018/2/layout/IconVerticalSolidList"/>
    <dgm:cxn modelId="{73B72E69-32B9-406D-98EC-22CD27EFEBAD}" type="presParOf" srcId="{4185F0A8-0064-47E5-84D1-A22219A3E64C}" destId="{EE79EC46-F375-4C04-BE4A-C470EBDD86E2}" srcOrd="8" destOrd="0" presId="urn:microsoft.com/office/officeart/2018/2/layout/IconVerticalSolidList"/>
    <dgm:cxn modelId="{276FC55A-2167-4D43-883E-7367C6831E7A}" type="presParOf" srcId="{EE79EC46-F375-4C04-BE4A-C470EBDD86E2}" destId="{276615BF-4917-4DC8-9BA3-91C3E8203F95}" srcOrd="0" destOrd="0" presId="urn:microsoft.com/office/officeart/2018/2/layout/IconVerticalSolidList"/>
    <dgm:cxn modelId="{2994E1F0-3DA5-457B-B5AF-D9FD6764E0CF}" type="presParOf" srcId="{EE79EC46-F375-4C04-BE4A-C470EBDD86E2}" destId="{0A930ACF-941A-4D65-AFA8-5450AD732C79}" srcOrd="1" destOrd="0" presId="urn:microsoft.com/office/officeart/2018/2/layout/IconVerticalSolidList"/>
    <dgm:cxn modelId="{719C359A-52A9-4163-B411-570186159048}" type="presParOf" srcId="{EE79EC46-F375-4C04-BE4A-C470EBDD86E2}" destId="{32C0DFCE-0D2E-480D-87C7-142E0F2D2541}" srcOrd="2" destOrd="0" presId="urn:microsoft.com/office/officeart/2018/2/layout/IconVerticalSolidList"/>
    <dgm:cxn modelId="{E1748D75-7C92-4C65-AA47-98E64C0D6F52}" type="presParOf" srcId="{EE79EC46-F375-4C04-BE4A-C470EBDD86E2}" destId="{768BBC30-0553-4825-8EDF-F07E2AD6534E}" srcOrd="3" destOrd="0" presId="urn:microsoft.com/office/officeart/2018/2/layout/IconVerticalSolidList"/>
    <dgm:cxn modelId="{E83760EE-048C-4E1F-B683-399F6AC65AC8}" type="presParOf" srcId="{4185F0A8-0064-47E5-84D1-A22219A3E64C}" destId="{9D0AD5C5-96FD-4874-98E5-DF07BC7C1F43}" srcOrd="9" destOrd="0" presId="urn:microsoft.com/office/officeart/2018/2/layout/IconVerticalSolidList"/>
    <dgm:cxn modelId="{87418C1D-0D70-4832-BBC6-0E85E739A7C8}" type="presParOf" srcId="{4185F0A8-0064-47E5-84D1-A22219A3E64C}" destId="{D3EC5993-9B24-4ECD-85F3-B6F5706CB8EA}" srcOrd="10" destOrd="0" presId="urn:microsoft.com/office/officeart/2018/2/layout/IconVerticalSolidList"/>
    <dgm:cxn modelId="{82D19649-B597-490F-8707-74F44D45D6A8}" type="presParOf" srcId="{D3EC5993-9B24-4ECD-85F3-B6F5706CB8EA}" destId="{3B059E38-D90E-4583-977F-DFAF391F4CA5}" srcOrd="0" destOrd="0" presId="urn:microsoft.com/office/officeart/2018/2/layout/IconVerticalSolidList"/>
    <dgm:cxn modelId="{0791EE89-1E06-439F-A90C-DD61E76D4573}" type="presParOf" srcId="{D3EC5993-9B24-4ECD-85F3-B6F5706CB8EA}" destId="{17878B52-87B8-4D5F-A7E4-04F99530F5D1}" srcOrd="1" destOrd="0" presId="urn:microsoft.com/office/officeart/2018/2/layout/IconVerticalSolidList"/>
    <dgm:cxn modelId="{888DF37D-4CFD-4D43-8FA2-A7A239BE09AF}" type="presParOf" srcId="{D3EC5993-9B24-4ECD-85F3-B6F5706CB8EA}" destId="{C124D184-9794-4F55-97E7-4CF24E2FA91A}" srcOrd="2" destOrd="0" presId="urn:microsoft.com/office/officeart/2018/2/layout/IconVerticalSolidList"/>
    <dgm:cxn modelId="{4B9ABD2E-3E24-4F4C-9A7D-21233AB60565}" type="presParOf" srcId="{D3EC5993-9B24-4ECD-85F3-B6F5706CB8EA}" destId="{BC87FF62-FCF3-4369-AB23-A3C44F37A567}" srcOrd="3" destOrd="0" presId="urn:microsoft.com/office/officeart/2018/2/layout/IconVerticalSolidList"/>
    <dgm:cxn modelId="{7E6A4F81-E400-4C20-A39A-C5B9BF9445A7}" type="presParOf" srcId="{4185F0A8-0064-47E5-84D1-A22219A3E64C}" destId="{E86C86CD-B600-4065-ADAD-4130A434D40C}" srcOrd="11" destOrd="0" presId="urn:microsoft.com/office/officeart/2018/2/layout/IconVerticalSolidList"/>
    <dgm:cxn modelId="{5216845E-9680-416A-9755-037ED851673A}" type="presParOf" srcId="{4185F0A8-0064-47E5-84D1-A22219A3E64C}" destId="{4B7BCB88-44B4-42E8-977A-37B4E3439B18}" srcOrd="12" destOrd="0" presId="urn:microsoft.com/office/officeart/2018/2/layout/IconVerticalSolidList"/>
    <dgm:cxn modelId="{114CA435-9436-4AFB-8A4B-4CCEA1E03398}" type="presParOf" srcId="{4B7BCB88-44B4-42E8-977A-37B4E3439B18}" destId="{16C57E7A-F038-4627-A312-777600D3B920}" srcOrd="0" destOrd="0" presId="urn:microsoft.com/office/officeart/2018/2/layout/IconVerticalSolidList"/>
    <dgm:cxn modelId="{82FB71EF-C9E2-4652-A9F5-E125554E06D2}" type="presParOf" srcId="{4B7BCB88-44B4-42E8-977A-37B4E3439B18}" destId="{F546D642-80AA-4178-B952-D13714B86614}" srcOrd="1" destOrd="0" presId="urn:microsoft.com/office/officeart/2018/2/layout/IconVerticalSolidList"/>
    <dgm:cxn modelId="{C199BB8C-EEF5-4ADE-A835-C2E2E2B0A411}" type="presParOf" srcId="{4B7BCB88-44B4-42E8-977A-37B4E3439B18}" destId="{FE2FAD82-2952-4FDE-9F2D-FCFE8AC10FBF}" srcOrd="2" destOrd="0" presId="urn:microsoft.com/office/officeart/2018/2/layout/IconVerticalSolidList"/>
    <dgm:cxn modelId="{1E0C1E55-ADDF-4558-931F-490BA7CB50DE}" type="presParOf" srcId="{4B7BCB88-44B4-42E8-977A-37B4E3439B18}" destId="{DF25CDF2-831C-4851-B7FF-BA9C260CC47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287231-2BC5-4DCF-9896-4BD16FC1D044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3A275A58-C9BE-4293-B53E-476AE55EDA00}">
      <dgm:prSet custT="1"/>
      <dgm:spPr/>
      <dgm:t>
        <a:bodyPr/>
        <a:lstStyle/>
        <a:p>
          <a:r>
            <a:rPr lang="cs-CZ" sz="2000" dirty="0" err="1"/>
            <a:t>Ask</a:t>
          </a:r>
          <a:r>
            <a:rPr lang="cs-CZ" sz="2000" dirty="0"/>
            <a:t> </a:t>
          </a:r>
          <a:r>
            <a:rPr lang="cs-CZ" sz="2000" dirty="0" err="1"/>
            <a:t>directly</a:t>
          </a:r>
          <a:r>
            <a:rPr lang="cs-CZ" sz="2000" dirty="0"/>
            <a:t> </a:t>
          </a:r>
          <a:r>
            <a:rPr lang="cs-CZ" sz="2000" dirty="0" err="1"/>
            <a:t>or</a:t>
          </a:r>
          <a:r>
            <a:rPr lang="cs-CZ" sz="2000" dirty="0"/>
            <a:t> </a:t>
          </a:r>
          <a:r>
            <a:rPr lang="cs-CZ" sz="2000" dirty="0" err="1"/>
            <a:t>write</a:t>
          </a:r>
          <a:r>
            <a:rPr lang="cs-CZ" sz="2000" dirty="0"/>
            <a:t> in the chat </a:t>
          </a:r>
          <a:r>
            <a:rPr lang="cs-CZ" sz="2000" dirty="0" err="1"/>
            <a:t>now</a:t>
          </a:r>
          <a:endParaRPr lang="en-US" sz="2000" dirty="0"/>
        </a:p>
      </dgm:t>
    </dgm:pt>
    <dgm:pt modelId="{1762B220-4F28-4B5B-8CE3-AB2B6A035377}" type="parTrans" cxnId="{BCB4D123-6B67-4D8C-958A-F9447811E8C4}">
      <dgm:prSet/>
      <dgm:spPr/>
      <dgm:t>
        <a:bodyPr/>
        <a:lstStyle/>
        <a:p>
          <a:endParaRPr lang="en-US"/>
        </a:p>
      </dgm:t>
    </dgm:pt>
    <dgm:pt modelId="{4B04810D-9FAA-488B-8B7A-42CCAFBC02A3}" type="sibTrans" cxnId="{BCB4D123-6B67-4D8C-958A-F9447811E8C4}">
      <dgm:prSet/>
      <dgm:spPr/>
      <dgm:t>
        <a:bodyPr/>
        <a:lstStyle/>
        <a:p>
          <a:endParaRPr lang="en-US"/>
        </a:p>
      </dgm:t>
    </dgm:pt>
    <dgm:pt modelId="{36CB8499-FBC7-465B-BCD5-B22CECF1DC3E}">
      <dgm:prSet/>
      <dgm:spPr/>
      <dgm:t>
        <a:bodyPr/>
        <a:lstStyle/>
        <a:p>
          <a:r>
            <a:rPr lang="cs-CZ"/>
            <a:t>Do you have a question after the session ends? Send me an e-mail -&gt; bajgarova@sci.muni.cz</a:t>
          </a:r>
          <a:endParaRPr lang="en-US"/>
        </a:p>
      </dgm:t>
    </dgm:pt>
    <dgm:pt modelId="{ED5AD73A-0859-49F6-91C4-4FAD25433F7F}" type="parTrans" cxnId="{1F72B852-F924-4BFD-B82D-07FBAE20CE96}">
      <dgm:prSet/>
      <dgm:spPr/>
      <dgm:t>
        <a:bodyPr/>
        <a:lstStyle/>
        <a:p>
          <a:endParaRPr lang="en-US"/>
        </a:p>
      </dgm:t>
    </dgm:pt>
    <dgm:pt modelId="{25A2C631-A1D5-42DA-83C4-2EA979EB848A}" type="sibTrans" cxnId="{1F72B852-F924-4BFD-B82D-07FBAE20CE96}">
      <dgm:prSet/>
      <dgm:spPr/>
      <dgm:t>
        <a:bodyPr/>
        <a:lstStyle/>
        <a:p>
          <a:endParaRPr lang="en-US"/>
        </a:p>
      </dgm:t>
    </dgm:pt>
    <dgm:pt modelId="{BF434D55-2C51-457A-A7D4-D2E7BF8E5C23}" type="pres">
      <dgm:prSet presAssocID="{A7287231-2BC5-4DCF-9896-4BD16FC1D044}" presName="root" presStyleCnt="0">
        <dgm:presLayoutVars>
          <dgm:dir/>
          <dgm:resizeHandles val="exact"/>
        </dgm:presLayoutVars>
      </dgm:prSet>
      <dgm:spPr/>
    </dgm:pt>
    <dgm:pt modelId="{80A8792D-AE59-459F-AD95-DF93DB9E002C}" type="pres">
      <dgm:prSet presAssocID="{3A275A58-C9BE-4293-B53E-476AE55EDA00}" presName="compNode" presStyleCnt="0"/>
      <dgm:spPr/>
    </dgm:pt>
    <dgm:pt modelId="{3FAD4ABD-149E-41C6-97F2-340C140574C8}" type="pres">
      <dgm:prSet presAssocID="{3A275A58-C9BE-4293-B53E-476AE55EDA0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6CC7D03C-9CFA-4ED4-99A2-408F06C9DD97}" type="pres">
      <dgm:prSet presAssocID="{3A275A58-C9BE-4293-B53E-476AE55EDA00}" presName="spaceRect" presStyleCnt="0"/>
      <dgm:spPr/>
    </dgm:pt>
    <dgm:pt modelId="{88E058F1-FDAE-45D9-815A-FC4B9D8DDFFD}" type="pres">
      <dgm:prSet presAssocID="{3A275A58-C9BE-4293-B53E-476AE55EDA00}" presName="textRect" presStyleLbl="revTx" presStyleIdx="0" presStyleCnt="2">
        <dgm:presLayoutVars>
          <dgm:chMax val="1"/>
          <dgm:chPref val="1"/>
        </dgm:presLayoutVars>
      </dgm:prSet>
      <dgm:spPr/>
    </dgm:pt>
    <dgm:pt modelId="{22C32EC9-7EC5-4748-A5E7-C04DEA0FBAF1}" type="pres">
      <dgm:prSet presAssocID="{4B04810D-9FAA-488B-8B7A-42CCAFBC02A3}" presName="sibTrans" presStyleCnt="0"/>
      <dgm:spPr/>
    </dgm:pt>
    <dgm:pt modelId="{E4782D6C-C14B-41E5-9204-C7CECF5FD2F7}" type="pres">
      <dgm:prSet presAssocID="{36CB8499-FBC7-465B-BCD5-B22CECF1DC3E}" presName="compNode" presStyleCnt="0"/>
      <dgm:spPr/>
    </dgm:pt>
    <dgm:pt modelId="{34B291FE-154F-4920-80F0-42478EA177FD}" type="pres">
      <dgm:prSet presAssocID="{36CB8499-FBC7-465B-BCD5-B22CECF1DC3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-mail"/>
        </a:ext>
      </dgm:extLst>
    </dgm:pt>
    <dgm:pt modelId="{051056E8-47F6-4319-80F3-6988F0667CB8}" type="pres">
      <dgm:prSet presAssocID="{36CB8499-FBC7-465B-BCD5-B22CECF1DC3E}" presName="spaceRect" presStyleCnt="0"/>
      <dgm:spPr/>
    </dgm:pt>
    <dgm:pt modelId="{A0D0D195-6E5C-4ED3-8898-EC66085D1F4F}" type="pres">
      <dgm:prSet presAssocID="{36CB8499-FBC7-465B-BCD5-B22CECF1DC3E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BCB4D123-6B67-4D8C-958A-F9447811E8C4}" srcId="{A7287231-2BC5-4DCF-9896-4BD16FC1D044}" destId="{3A275A58-C9BE-4293-B53E-476AE55EDA00}" srcOrd="0" destOrd="0" parTransId="{1762B220-4F28-4B5B-8CE3-AB2B6A035377}" sibTransId="{4B04810D-9FAA-488B-8B7A-42CCAFBC02A3}"/>
    <dgm:cxn modelId="{A590A737-350B-4E89-BD7C-0F952EE2BA5E}" type="presOf" srcId="{3A275A58-C9BE-4293-B53E-476AE55EDA00}" destId="{88E058F1-FDAE-45D9-815A-FC4B9D8DDFFD}" srcOrd="0" destOrd="0" presId="urn:microsoft.com/office/officeart/2018/2/layout/IconLabelList"/>
    <dgm:cxn modelId="{1F72B852-F924-4BFD-B82D-07FBAE20CE96}" srcId="{A7287231-2BC5-4DCF-9896-4BD16FC1D044}" destId="{36CB8499-FBC7-465B-BCD5-B22CECF1DC3E}" srcOrd="1" destOrd="0" parTransId="{ED5AD73A-0859-49F6-91C4-4FAD25433F7F}" sibTransId="{25A2C631-A1D5-42DA-83C4-2EA979EB848A}"/>
    <dgm:cxn modelId="{E1C61E9B-5CA2-4945-8799-3ABDD8AEB1C8}" type="presOf" srcId="{36CB8499-FBC7-465B-BCD5-B22CECF1DC3E}" destId="{A0D0D195-6E5C-4ED3-8898-EC66085D1F4F}" srcOrd="0" destOrd="0" presId="urn:microsoft.com/office/officeart/2018/2/layout/IconLabelList"/>
    <dgm:cxn modelId="{015EB9C6-CB56-4CEE-A702-B5B6682DA035}" type="presOf" srcId="{A7287231-2BC5-4DCF-9896-4BD16FC1D044}" destId="{BF434D55-2C51-457A-A7D4-D2E7BF8E5C23}" srcOrd="0" destOrd="0" presId="urn:microsoft.com/office/officeart/2018/2/layout/IconLabelList"/>
    <dgm:cxn modelId="{73ED5A26-AB99-4E17-B827-8BEAAACA01E0}" type="presParOf" srcId="{BF434D55-2C51-457A-A7D4-D2E7BF8E5C23}" destId="{80A8792D-AE59-459F-AD95-DF93DB9E002C}" srcOrd="0" destOrd="0" presId="urn:microsoft.com/office/officeart/2018/2/layout/IconLabelList"/>
    <dgm:cxn modelId="{F8845967-5F88-457A-B1CB-14324917C177}" type="presParOf" srcId="{80A8792D-AE59-459F-AD95-DF93DB9E002C}" destId="{3FAD4ABD-149E-41C6-97F2-340C140574C8}" srcOrd="0" destOrd="0" presId="urn:microsoft.com/office/officeart/2018/2/layout/IconLabelList"/>
    <dgm:cxn modelId="{EB4C6ED6-1F0B-47A8-907A-BF8AF869C410}" type="presParOf" srcId="{80A8792D-AE59-459F-AD95-DF93DB9E002C}" destId="{6CC7D03C-9CFA-4ED4-99A2-408F06C9DD97}" srcOrd="1" destOrd="0" presId="urn:microsoft.com/office/officeart/2018/2/layout/IconLabelList"/>
    <dgm:cxn modelId="{90E19D40-6D1E-4AC9-BFC5-00FFC21E1304}" type="presParOf" srcId="{80A8792D-AE59-459F-AD95-DF93DB9E002C}" destId="{88E058F1-FDAE-45D9-815A-FC4B9D8DDFFD}" srcOrd="2" destOrd="0" presId="urn:microsoft.com/office/officeart/2018/2/layout/IconLabelList"/>
    <dgm:cxn modelId="{86405A6F-04A5-4BB1-8943-37024C7E42BE}" type="presParOf" srcId="{BF434D55-2C51-457A-A7D4-D2E7BF8E5C23}" destId="{22C32EC9-7EC5-4748-A5E7-C04DEA0FBAF1}" srcOrd="1" destOrd="0" presId="urn:microsoft.com/office/officeart/2018/2/layout/IconLabelList"/>
    <dgm:cxn modelId="{601D9E55-595D-4993-B627-22C6127E5755}" type="presParOf" srcId="{BF434D55-2C51-457A-A7D4-D2E7BF8E5C23}" destId="{E4782D6C-C14B-41E5-9204-C7CECF5FD2F7}" srcOrd="2" destOrd="0" presId="urn:microsoft.com/office/officeart/2018/2/layout/IconLabelList"/>
    <dgm:cxn modelId="{1A746D96-729E-4B6C-8AB2-4969DFE9B304}" type="presParOf" srcId="{E4782D6C-C14B-41E5-9204-C7CECF5FD2F7}" destId="{34B291FE-154F-4920-80F0-42478EA177FD}" srcOrd="0" destOrd="0" presId="urn:microsoft.com/office/officeart/2018/2/layout/IconLabelList"/>
    <dgm:cxn modelId="{C51DFD7C-19C2-467E-9139-51BE70A8221D}" type="presParOf" srcId="{E4782D6C-C14B-41E5-9204-C7CECF5FD2F7}" destId="{051056E8-47F6-4319-80F3-6988F0667CB8}" srcOrd="1" destOrd="0" presId="urn:microsoft.com/office/officeart/2018/2/layout/IconLabelList"/>
    <dgm:cxn modelId="{92700A36-3796-4D97-81E8-6C896DA012A8}" type="presParOf" srcId="{E4782D6C-C14B-41E5-9204-C7CECF5FD2F7}" destId="{A0D0D195-6E5C-4ED3-8898-EC66085D1F4F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532B1-FEFC-4759-AB3F-F14876B9C485}">
      <dsp:nvSpPr>
        <dsp:cNvPr id="0" name=""/>
        <dsp:cNvSpPr/>
      </dsp:nvSpPr>
      <dsp:spPr>
        <a:xfrm rot="5400000">
          <a:off x="6380114" y="-2401826"/>
          <a:ext cx="1540987" cy="672998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Per </a:t>
          </a:r>
          <a:r>
            <a:rPr lang="cs-CZ" sz="1400" kern="1200" dirty="0" err="1"/>
            <a:t>departments</a:t>
          </a:r>
          <a:r>
            <a:rPr lang="cs-CZ" sz="1400" kern="1200" dirty="0"/>
            <a:t> – </a:t>
          </a:r>
          <a:r>
            <a:rPr lang="cs-CZ" sz="1400" kern="1200" dirty="0" err="1"/>
            <a:t>offer</a:t>
          </a:r>
          <a:r>
            <a:rPr lang="cs-CZ" sz="1400" kern="1200" dirty="0"/>
            <a:t> </a:t>
          </a:r>
          <a:r>
            <a:rPr lang="cs-CZ" sz="1400" kern="1200" dirty="0" err="1"/>
            <a:t>is</a:t>
          </a:r>
          <a:r>
            <a:rPr lang="cs-CZ" sz="1400" kern="1200" dirty="0"/>
            <a:t> </a:t>
          </a:r>
          <a:r>
            <a:rPr lang="cs-CZ" sz="1400" kern="1200" dirty="0" err="1"/>
            <a:t>different</a:t>
          </a:r>
          <a:r>
            <a:rPr lang="cs-CZ" sz="1400" kern="1200" dirty="0"/>
            <a:t> for </a:t>
          </a:r>
          <a:r>
            <a:rPr lang="cs-CZ" sz="1400" kern="1200" dirty="0" err="1"/>
            <a:t>each</a:t>
          </a:r>
          <a:r>
            <a:rPr lang="cs-CZ" sz="1400" kern="1200" dirty="0"/>
            <a:t> department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err="1"/>
            <a:t>Some</a:t>
          </a:r>
          <a:r>
            <a:rPr lang="cs-CZ" sz="1400" kern="1200" dirty="0"/>
            <a:t> Agreements are </a:t>
          </a:r>
          <a:r>
            <a:rPr lang="cs-CZ" sz="1400" kern="1200" dirty="0" err="1"/>
            <a:t>shared</a:t>
          </a:r>
          <a:r>
            <a:rPr lang="cs-CZ" sz="1400" kern="1200" dirty="0"/>
            <a:t> </a:t>
          </a:r>
          <a:r>
            <a:rPr lang="cs-CZ" sz="1400" kern="1200" dirty="0" err="1"/>
            <a:t>with</a:t>
          </a:r>
          <a:r>
            <a:rPr lang="cs-CZ" sz="1400" kern="1200" dirty="0"/>
            <a:t> </a:t>
          </a:r>
          <a:r>
            <a:rPr lang="cs-CZ" sz="1400" kern="1200" dirty="0" err="1"/>
            <a:t>several</a:t>
          </a:r>
          <a:r>
            <a:rPr lang="cs-CZ" sz="1400" kern="1200" dirty="0"/>
            <a:t> </a:t>
          </a:r>
          <a:r>
            <a:rPr lang="cs-CZ" sz="1400" kern="1200" dirty="0" err="1"/>
            <a:t>departments</a:t>
          </a:r>
          <a:r>
            <a:rPr lang="cs-CZ" sz="1400" kern="1200" dirty="0"/>
            <a:t> </a:t>
          </a:r>
          <a:r>
            <a:rPr lang="cs-CZ" sz="1400" kern="1200" dirty="0" err="1"/>
            <a:t>or</a:t>
          </a:r>
          <a:r>
            <a:rPr lang="cs-CZ" sz="1400" kern="1200" dirty="0"/>
            <a:t> </a:t>
          </a:r>
          <a:r>
            <a:rPr lang="cs-CZ" sz="1400" kern="1200" dirty="0" err="1"/>
            <a:t>even</a:t>
          </a:r>
          <a:r>
            <a:rPr lang="cs-CZ" sz="1400" kern="1200" dirty="0"/>
            <a:t> </a:t>
          </a:r>
          <a:r>
            <a:rPr lang="cs-CZ" sz="1400" kern="1200" dirty="0" err="1"/>
            <a:t>with</a:t>
          </a:r>
          <a:r>
            <a:rPr lang="cs-CZ" sz="1400" kern="1200" dirty="0"/>
            <a:t> </a:t>
          </a:r>
          <a:r>
            <a:rPr lang="cs-CZ" sz="1400" kern="1200" dirty="0" err="1"/>
            <a:t>other</a:t>
          </a:r>
          <a:r>
            <a:rPr lang="cs-CZ" sz="1400" kern="1200" dirty="0"/>
            <a:t> </a:t>
          </a:r>
          <a:r>
            <a:rPr lang="cs-CZ" sz="1400" kern="1200" dirty="0" err="1"/>
            <a:t>faculties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It </a:t>
          </a:r>
          <a:r>
            <a:rPr lang="cs-CZ" sz="1400" kern="1200" dirty="0" err="1"/>
            <a:t>is</a:t>
          </a:r>
          <a:r>
            <a:rPr lang="cs-CZ" sz="1400" kern="1200" dirty="0"/>
            <a:t> not </a:t>
          </a:r>
          <a:r>
            <a:rPr lang="cs-CZ" sz="1400" kern="1200" dirty="0" err="1"/>
            <a:t>possible</a:t>
          </a:r>
          <a:r>
            <a:rPr lang="cs-CZ" sz="1400" kern="1200" dirty="0"/>
            <a:t> to </a:t>
          </a:r>
          <a:r>
            <a:rPr lang="cs-CZ" sz="1400" kern="1200" dirty="0" err="1"/>
            <a:t>choose</a:t>
          </a:r>
          <a:r>
            <a:rPr lang="cs-CZ" sz="1400" kern="1200" dirty="0"/>
            <a:t> </a:t>
          </a:r>
          <a:r>
            <a:rPr lang="cs-CZ" sz="1400" kern="1200" dirty="0" err="1"/>
            <a:t>agreement</a:t>
          </a:r>
          <a:r>
            <a:rPr lang="cs-CZ" sz="1400" kern="1200" dirty="0"/>
            <a:t> </a:t>
          </a:r>
          <a:r>
            <a:rPr lang="cs-CZ" sz="1400" kern="1200" dirty="0" err="1"/>
            <a:t>from</a:t>
          </a:r>
          <a:r>
            <a:rPr lang="cs-CZ" sz="1400" kern="1200" dirty="0"/>
            <a:t> </a:t>
          </a:r>
          <a:r>
            <a:rPr lang="cs-CZ" sz="1400" kern="1200" dirty="0" err="1"/>
            <a:t>different</a:t>
          </a:r>
          <a:r>
            <a:rPr lang="cs-CZ" sz="1400" kern="1200" dirty="0"/>
            <a:t> department </a:t>
          </a:r>
          <a:r>
            <a:rPr lang="cs-CZ" sz="1400" kern="1200" dirty="0" err="1"/>
            <a:t>unless</a:t>
          </a:r>
          <a:r>
            <a:rPr lang="cs-CZ" sz="1400" kern="1200" dirty="0"/>
            <a:t>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is</a:t>
          </a:r>
          <a:r>
            <a:rPr lang="cs-CZ" sz="1400" kern="1200" dirty="0"/>
            <a:t> a </a:t>
          </a:r>
          <a:r>
            <a:rPr lang="cs-CZ" sz="1400" kern="1200" dirty="0" err="1"/>
            <a:t>shared</a:t>
          </a:r>
          <a:r>
            <a:rPr lang="cs-CZ" sz="1400" kern="1200" dirty="0"/>
            <a:t> </a:t>
          </a:r>
          <a:r>
            <a:rPr lang="cs-CZ" sz="1400" kern="1200" dirty="0" err="1"/>
            <a:t>one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err="1"/>
            <a:t>Newly</a:t>
          </a:r>
          <a:r>
            <a:rPr lang="cs-CZ" sz="1400" kern="1200" dirty="0"/>
            <a:t> </a:t>
          </a:r>
          <a:r>
            <a:rPr lang="cs-CZ" sz="1400" kern="1200" dirty="0" err="1"/>
            <a:t>added</a:t>
          </a:r>
          <a:r>
            <a:rPr lang="cs-CZ" sz="1400" kern="1200" dirty="0"/>
            <a:t>: </a:t>
          </a:r>
          <a:r>
            <a:rPr lang="cs-CZ" sz="1400" kern="1200" dirty="0" err="1"/>
            <a:t>Agder</a:t>
          </a:r>
          <a:r>
            <a:rPr lang="cs-CZ" sz="1400" kern="1200" dirty="0"/>
            <a:t> (</a:t>
          </a:r>
          <a:r>
            <a:rPr lang="cs-CZ" sz="1400" kern="1200" dirty="0" err="1"/>
            <a:t>approved</a:t>
          </a:r>
          <a:r>
            <a:rPr lang="cs-CZ" sz="1400" kern="1200" dirty="0"/>
            <a:t> </a:t>
          </a:r>
          <a:r>
            <a:rPr lang="cs-CZ" sz="1400" kern="1200" dirty="0" err="1"/>
            <a:t>today</a:t>
          </a:r>
          <a:r>
            <a:rPr lang="cs-CZ" sz="1400" kern="1200" dirty="0"/>
            <a:t>) – </a:t>
          </a:r>
          <a:r>
            <a:rPr lang="cs-CZ" sz="1400" kern="1200" dirty="0" err="1"/>
            <a:t>Experimental</a:t>
          </a:r>
          <a:r>
            <a:rPr lang="cs-CZ" sz="1400" kern="1200" dirty="0"/>
            <a:t> Biology, </a:t>
          </a:r>
          <a:r>
            <a:rPr lang="cs-CZ" sz="1400" kern="1200" dirty="0" err="1"/>
            <a:t>Mathematics</a:t>
          </a:r>
          <a:r>
            <a:rPr lang="cs-CZ" sz="1400" kern="1200" dirty="0"/>
            <a:t> so far</a:t>
          </a:r>
          <a:endParaRPr lang="en-US" sz="1400" kern="1200" dirty="0"/>
        </a:p>
      </dsp:txBody>
      <dsp:txXfrm rot="-5400000">
        <a:off x="3785616" y="267897"/>
        <a:ext cx="6654759" cy="1390537"/>
      </dsp:txXfrm>
    </dsp:sp>
    <dsp:sp modelId="{39A11D43-3696-4169-96FE-595C693EA9DF}">
      <dsp:nvSpPr>
        <dsp:cNvPr id="0" name=""/>
        <dsp:cNvSpPr/>
      </dsp:nvSpPr>
      <dsp:spPr>
        <a:xfrm>
          <a:off x="0" y="48"/>
          <a:ext cx="3785616" cy="192623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400" kern="1200"/>
            <a:t>Currently:</a:t>
          </a:r>
          <a:endParaRPr lang="en-US" sz="5400" kern="1200"/>
        </a:p>
      </dsp:txBody>
      <dsp:txXfrm>
        <a:off x="94031" y="94079"/>
        <a:ext cx="3597554" cy="1738171"/>
      </dsp:txXfrm>
    </dsp:sp>
    <dsp:sp modelId="{DA7D91B5-E38A-4558-A05E-634E53AB3745}">
      <dsp:nvSpPr>
        <dsp:cNvPr id="0" name=""/>
        <dsp:cNvSpPr/>
      </dsp:nvSpPr>
      <dsp:spPr>
        <a:xfrm rot="5400000">
          <a:off x="6380114" y="-379281"/>
          <a:ext cx="1540987" cy="6729984"/>
        </a:xfrm>
        <a:prstGeom prst="round2SameRect">
          <a:avLst/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 err="1"/>
            <a:t>Probably</a:t>
          </a:r>
          <a:r>
            <a:rPr lang="cs-CZ" sz="1400" kern="1200" dirty="0"/>
            <a:t> </a:t>
          </a:r>
          <a:r>
            <a:rPr lang="cs-CZ" sz="1400" kern="1200" dirty="0" err="1"/>
            <a:t>change</a:t>
          </a:r>
          <a:r>
            <a:rPr lang="cs-CZ" sz="1400" kern="1200" dirty="0"/>
            <a:t> to a </a:t>
          </a:r>
          <a:r>
            <a:rPr lang="cs-CZ" sz="1400" kern="1200" dirty="0" err="1"/>
            <a:t>whole-faculty</a:t>
          </a:r>
          <a:r>
            <a:rPr lang="cs-CZ" sz="1400" kern="1200" dirty="0"/>
            <a:t> Agreements but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is</a:t>
          </a:r>
          <a:r>
            <a:rPr lang="cs-CZ" sz="1400" kern="1200" dirty="0"/>
            <a:t> a long </a:t>
          </a:r>
          <a:r>
            <a:rPr lang="cs-CZ" sz="1400" kern="1200" dirty="0" err="1"/>
            <a:t>process</a:t>
          </a:r>
          <a:r>
            <a:rPr lang="cs-CZ" sz="1400" kern="1200" dirty="0"/>
            <a:t> and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depends</a:t>
          </a:r>
          <a:r>
            <a:rPr lang="cs-CZ" sz="1400" kern="1200" dirty="0"/>
            <a:t> on the </a:t>
          </a:r>
          <a:r>
            <a:rPr lang="cs-CZ" sz="1400" kern="1200" dirty="0" err="1"/>
            <a:t>partners</a:t>
          </a:r>
          <a:r>
            <a:rPr lang="cs-CZ" sz="1400" kern="1200" dirty="0"/>
            <a:t> as </a:t>
          </a:r>
          <a:r>
            <a:rPr lang="cs-CZ" sz="1400" kern="1200" dirty="0" err="1"/>
            <a:t>well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400" kern="1200" dirty="0"/>
            <a:t>New </a:t>
          </a:r>
          <a:r>
            <a:rPr lang="cs-CZ" sz="1400" kern="1200" dirty="0" err="1"/>
            <a:t>agreements</a:t>
          </a:r>
          <a:r>
            <a:rPr lang="cs-CZ" sz="1400" kern="1200" dirty="0"/>
            <a:t> in </a:t>
          </a:r>
          <a:r>
            <a:rPr lang="cs-CZ" sz="1400" kern="1200" dirty="0" err="1"/>
            <a:t>process</a:t>
          </a:r>
          <a:r>
            <a:rPr lang="cs-CZ" sz="1400" kern="1200" dirty="0"/>
            <a:t> – but in </a:t>
          </a:r>
          <a:r>
            <a:rPr lang="cs-CZ" sz="1400" kern="1200" dirty="0" err="1"/>
            <a:t>current</a:t>
          </a:r>
          <a:r>
            <a:rPr lang="cs-CZ" sz="1400" kern="1200" dirty="0"/>
            <a:t> </a:t>
          </a:r>
          <a:r>
            <a:rPr lang="cs-CZ" sz="1400" kern="1200" dirty="0" err="1"/>
            <a:t>discussion</a:t>
          </a:r>
          <a:r>
            <a:rPr lang="cs-CZ" sz="1400" kern="1200" dirty="0"/>
            <a:t> </a:t>
          </a:r>
          <a:r>
            <a:rPr lang="cs-CZ" sz="1400" kern="1200" dirty="0" err="1"/>
            <a:t>with</a:t>
          </a:r>
          <a:r>
            <a:rPr lang="cs-CZ" sz="1400" kern="1200" dirty="0"/>
            <a:t> </a:t>
          </a:r>
          <a:r>
            <a:rPr lang="cs-CZ" sz="1400" kern="1200" dirty="0" err="1"/>
            <a:t>possible</a:t>
          </a:r>
          <a:r>
            <a:rPr lang="cs-CZ" sz="1400" kern="1200" dirty="0"/>
            <a:t> </a:t>
          </a:r>
          <a:r>
            <a:rPr lang="cs-CZ" sz="1400" kern="1200" dirty="0" err="1"/>
            <a:t>partners</a:t>
          </a:r>
          <a:r>
            <a:rPr lang="cs-CZ" sz="1400" kern="1200" dirty="0"/>
            <a:t>, </a:t>
          </a:r>
          <a:r>
            <a:rPr lang="cs-CZ" sz="1400" kern="1200" dirty="0" err="1"/>
            <a:t>will</a:t>
          </a:r>
          <a:r>
            <a:rPr lang="cs-CZ" sz="1400" kern="1200" dirty="0"/>
            <a:t> </a:t>
          </a:r>
          <a:r>
            <a:rPr lang="cs-CZ" sz="1400" kern="1200" dirty="0" err="1"/>
            <a:t>probably</a:t>
          </a:r>
          <a:r>
            <a:rPr lang="cs-CZ" sz="1400" kern="1200" dirty="0"/>
            <a:t> not </a:t>
          </a:r>
          <a:r>
            <a:rPr lang="cs-CZ" sz="1400" kern="1200" dirty="0" err="1"/>
            <a:t>be</a:t>
          </a:r>
          <a:r>
            <a:rPr lang="cs-CZ" sz="1400" kern="1200" dirty="0"/>
            <a:t> </a:t>
          </a:r>
          <a:r>
            <a:rPr lang="cs-CZ" sz="1400" kern="1200" dirty="0" err="1"/>
            <a:t>ready</a:t>
          </a:r>
          <a:r>
            <a:rPr lang="cs-CZ" sz="1400" kern="1200" dirty="0"/>
            <a:t> for </a:t>
          </a:r>
          <a:r>
            <a:rPr lang="cs-CZ" sz="1400" kern="1200" dirty="0" err="1"/>
            <a:t>this</a:t>
          </a:r>
          <a:r>
            <a:rPr lang="cs-CZ" sz="1400" kern="1200" dirty="0"/>
            <a:t> </a:t>
          </a:r>
          <a:r>
            <a:rPr lang="cs-CZ" sz="1400" kern="1200" dirty="0" err="1"/>
            <a:t>round</a:t>
          </a:r>
          <a:r>
            <a:rPr lang="cs-CZ" sz="1400" kern="1200" dirty="0"/>
            <a:t> (</a:t>
          </a:r>
          <a:r>
            <a:rPr lang="cs-CZ" sz="1400" kern="1200" dirty="0" err="1"/>
            <a:t>Norway</a:t>
          </a:r>
          <a:r>
            <a:rPr lang="cs-CZ" sz="1400" kern="1200" dirty="0"/>
            <a:t>, </a:t>
          </a:r>
          <a:r>
            <a:rPr lang="cs-CZ" sz="1400" kern="1200" dirty="0" err="1"/>
            <a:t>Sweden</a:t>
          </a:r>
          <a:r>
            <a:rPr lang="cs-CZ" sz="1400" kern="1200" dirty="0"/>
            <a:t>, </a:t>
          </a:r>
          <a:r>
            <a:rPr lang="cs-CZ" sz="1400" kern="1200" dirty="0" err="1"/>
            <a:t>Denmark</a:t>
          </a:r>
          <a:r>
            <a:rPr lang="cs-CZ" sz="1400" kern="1200" dirty="0"/>
            <a:t>, </a:t>
          </a:r>
          <a:r>
            <a:rPr lang="cs-CZ" sz="1400" kern="1200" dirty="0" err="1"/>
            <a:t>Iceland</a:t>
          </a:r>
          <a:r>
            <a:rPr lang="cs-CZ" sz="1400" kern="1200" dirty="0"/>
            <a:t>, </a:t>
          </a:r>
          <a:r>
            <a:rPr lang="cs-CZ" sz="1400" kern="1200" dirty="0" err="1"/>
            <a:t>Greece</a:t>
          </a:r>
          <a:r>
            <a:rPr lang="cs-CZ" sz="1400" kern="1200" dirty="0"/>
            <a:t>,…)</a:t>
          </a:r>
          <a:endParaRPr lang="en-US" sz="1400" kern="1200" dirty="0"/>
        </a:p>
      </dsp:txBody>
      <dsp:txXfrm rot="-5400000">
        <a:off x="3785616" y="2290442"/>
        <a:ext cx="6654759" cy="1390537"/>
      </dsp:txXfrm>
    </dsp:sp>
    <dsp:sp modelId="{469A292C-859D-43BD-8A14-FCE1B80E8604}">
      <dsp:nvSpPr>
        <dsp:cNvPr id="0" name=""/>
        <dsp:cNvSpPr/>
      </dsp:nvSpPr>
      <dsp:spPr>
        <a:xfrm>
          <a:off x="0" y="2022593"/>
          <a:ext cx="3785616" cy="1926233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102870" rIns="205740" bIns="10287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400" kern="1200"/>
            <a:t>In the future:</a:t>
          </a:r>
          <a:endParaRPr lang="en-US" sz="5400" kern="1200"/>
        </a:p>
      </dsp:txBody>
      <dsp:txXfrm>
        <a:off x="94031" y="2116624"/>
        <a:ext cx="3597554" cy="17381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8D930-0B2B-499E-9794-EA7D5F34488D}">
      <dsp:nvSpPr>
        <dsp:cNvPr id="0" name=""/>
        <dsp:cNvSpPr/>
      </dsp:nvSpPr>
      <dsp:spPr>
        <a:xfrm>
          <a:off x="0" y="454459"/>
          <a:ext cx="6666833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52E173-D334-4EE0-9F74-E922B4C60FBC}">
      <dsp:nvSpPr>
        <dsp:cNvPr id="0" name=""/>
        <dsp:cNvSpPr/>
      </dsp:nvSpPr>
      <dsp:spPr>
        <a:xfrm>
          <a:off x="333341" y="85459"/>
          <a:ext cx="4666783" cy="7380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b="0" i="0" kern="1200" dirty="0"/>
            <a:t>Limited </a:t>
          </a:r>
          <a:r>
            <a:rPr lang="cs-CZ" sz="2500" b="0" i="0" kern="1200" dirty="0" err="1"/>
            <a:t>spaces</a:t>
          </a:r>
          <a:r>
            <a:rPr lang="cs-CZ" sz="2500" b="0" i="0" kern="1200" dirty="0"/>
            <a:t> (72 </a:t>
          </a:r>
          <a:r>
            <a:rPr lang="cs-CZ" sz="2500" b="0" i="0" kern="1200" dirty="0" err="1"/>
            <a:t>places</a:t>
          </a:r>
          <a:r>
            <a:rPr lang="cs-CZ" sz="2500" b="0" i="0" kern="1200" dirty="0"/>
            <a:t>)</a:t>
          </a:r>
          <a:endParaRPr lang="en-US" sz="2500" kern="1200" dirty="0"/>
        </a:p>
      </dsp:txBody>
      <dsp:txXfrm>
        <a:off x="369367" y="121485"/>
        <a:ext cx="4594731" cy="665948"/>
      </dsp:txXfrm>
    </dsp:sp>
    <dsp:sp modelId="{983F7B12-CA63-49DE-92B5-2CF6768CEAAF}">
      <dsp:nvSpPr>
        <dsp:cNvPr id="0" name=""/>
        <dsp:cNvSpPr/>
      </dsp:nvSpPr>
      <dsp:spPr>
        <a:xfrm>
          <a:off x="0" y="1588459"/>
          <a:ext cx="6666833" cy="378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520700" rIns="517420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Relevant study </a:t>
          </a:r>
          <a:r>
            <a:rPr lang="en-US" sz="2500" kern="1200" dirty="0" err="1"/>
            <a:t>programme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S</a:t>
          </a:r>
          <a:r>
            <a:rPr lang="en-US" sz="2500" kern="1200" dirty="0" err="1"/>
            <a:t>tudy</a:t>
          </a:r>
          <a:r>
            <a:rPr lang="en-US" sz="2500" kern="1200" dirty="0"/>
            <a:t> results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Interview in </a:t>
          </a:r>
          <a:r>
            <a:rPr lang="cs-CZ" sz="2500" kern="1200" dirty="0" err="1"/>
            <a:t>English</a:t>
          </a:r>
          <a:r>
            <a:rPr lang="cs-CZ" sz="2500" kern="1200" dirty="0"/>
            <a:t> (23.2-27.2.2026)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P</a:t>
          </a:r>
          <a:r>
            <a:rPr lang="en-US" sz="2500" kern="1200" dirty="0" err="1"/>
            <a:t>revious</a:t>
          </a:r>
          <a:r>
            <a:rPr lang="en-US" sz="2500" kern="1200" dirty="0"/>
            <a:t> placement abroad</a:t>
          </a:r>
          <a:r>
            <a:rPr lang="cs-CZ" sz="2500" kern="1200" dirty="0"/>
            <a:t> (priority to </a:t>
          </a:r>
          <a:r>
            <a:rPr lang="cs-CZ" sz="2500" kern="1200" dirty="0" err="1"/>
            <a:t>those</a:t>
          </a:r>
          <a:r>
            <a:rPr lang="cs-CZ" sz="2500" kern="1200" dirty="0"/>
            <a:t> </a:t>
          </a:r>
          <a:r>
            <a:rPr lang="cs-CZ" sz="2500" kern="1200" dirty="0" err="1"/>
            <a:t>who</a:t>
          </a:r>
          <a:r>
            <a:rPr lang="cs-CZ" sz="2500" kern="1200" dirty="0"/>
            <a:t> </a:t>
          </a:r>
          <a:r>
            <a:rPr lang="cs-CZ" sz="2500" kern="1200" dirty="0" err="1"/>
            <a:t>have</a:t>
          </a:r>
          <a:r>
            <a:rPr lang="cs-CZ" sz="2500" kern="1200" dirty="0"/>
            <a:t> not </a:t>
          </a:r>
          <a:r>
            <a:rPr lang="cs-CZ" sz="2500" kern="1200" dirty="0" err="1"/>
            <a:t>been</a:t>
          </a:r>
          <a:r>
            <a:rPr lang="cs-CZ" sz="2500" kern="1200" dirty="0"/>
            <a:t> </a:t>
          </a:r>
          <a:r>
            <a:rPr lang="cs-CZ" sz="2500" kern="1200" dirty="0" err="1"/>
            <a:t>abroad</a:t>
          </a:r>
          <a:r>
            <a:rPr lang="cs-CZ" sz="2500" kern="1200" dirty="0"/>
            <a:t>)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500" kern="1200" dirty="0"/>
            <a:t>L</a:t>
          </a:r>
          <a:r>
            <a:rPr lang="en-US" sz="2500" kern="1200" dirty="0" err="1"/>
            <a:t>evel</a:t>
          </a:r>
          <a:r>
            <a:rPr lang="en-US" sz="2500" kern="1200" dirty="0"/>
            <a:t> of study</a:t>
          </a:r>
          <a:r>
            <a:rPr lang="cs-CZ" sz="2500" kern="1200" dirty="0"/>
            <a:t> (</a:t>
          </a:r>
          <a:r>
            <a:rPr lang="cs-CZ" sz="2500" kern="1200" dirty="0" err="1"/>
            <a:t>highest</a:t>
          </a:r>
          <a:r>
            <a:rPr lang="cs-CZ" sz="2500" kern="1200" dirty="0"/>
            <a:t> priority to </a:t>
          </a:r>
          <a:r>
            <a:rPr lang="cs-CZ" sz="2500" kern="1200" dirty="0" err="1"/>
            <a:t>Master‘s</a:t>
          </a:r>
          <a:r>
            <a:rPr lang="cs-CZ" sz="2500" kern="1200" dirty="0"/>
            <a:t> </a:t>
          </a:r>
          <a:r>
            <a:rPr lang="cs-CZ" sz="2500" kern="1200" dirty="0" err="1"/>
            <a:t>students</a:t>
          </a:r>
          <a:r>
            <a:rPr lang="cs-CZ" sz="2500" kern="1200" dirty="0"/>
            <a:t>, </a:t>
          </a:r>
          <a:r>
            <a:rPr lang="cs-CZ" sz="2500" kern="1200" dirty="0" err="1"/>
            <a:t>lowets</a:t>
          </a:r>
          <a:r>
            <a:rPr lang="cs-CZ" sz="2500" kern="1200" dirty="0"/>
            <a:t> to PhD </a:t>
          </a:r>
          <a:r>
            <a:rPr lang="cs-CZ" sz="2500" kern="1200" dirty="0" err="1"/>
            <a:t>students</a:t>
          </a:r>
          <a:r>
            <a:rPr lang="cs-CZ" sz="2500" kern="1200" dirty="0"/>
            <a:t>)</a:t>
          </a:r>
          <a:endParaRPr lang="en-US" sz="2500" kern="1200" dirty="0"/>
        </a:p>
      </dsp:txBody>
      <dsp:txXfrm>
        <a:off x="0" y="1588459"/>
        <a:ext cx="6666833" cy="3780000"/>
      </dsp:txXfrm>
    </dsp:sp>
    <dsp:sp modelId="{3AA5F94B-97A9-4599-999D-ED6B586B2028}">
      <dsp:nvSpPr>
        <dsp:cNvPr id="0" name=""/>
        <dsp:cNvSpPr/>
      </dsp:nvSpPr>
      <dsp:spPr>
        <a:xfrm>
          <a:off x="333341" y="1219459"/>
          <a:ext cx="4666783" cy="73800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Nomination based on</a:t>
          </a:r>
          <a:endParaRPr lang="en-US" sz="2500" kern="1200"/>
        </a:p>
      </dsp:txBody>
      <dsp:txXfrm>
        <a:off x="369367" y="1255485"/>
        <a:ext cx="4594731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70586-C7CE-4923-9ABB-0DF63A6B293C}">
      <dsp:nvSpPr>
        <dsp:cNvPr id="0" name=""/>
        <dsp:cNvSpPr/>
      </dsp:nvSpPr>
      <dsp:spPr>
        <a:xfrm>
          <a:off x="0" y="2091"/>
          <a:ext cx="10908792" cy="10599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91D71-2A44-4A47-AA9F-35D0851FD213}">
      <dsp:nvSpPr>
        <dsp:cNvPr id="0" name=""/>
        <dsp:cNvSpPr/>
      </dsp:nvSpPr>
      <dsp:spPr>
        <a:xfrm>
          <a:off x="320637" y="240581"/>
          <a:ext cx="582976" cy="5829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39B33D-9E14-4B90-9118-4807E8536399}">
      <dsp:nvSpPr>
        <dsp:cNvPr id="0" name=""/>
        <dsp:cNvSpPr/>
      </dsp:nvSpPr>
      <dsp:spPr>
        <a:xfrm>
          <a:off x="816143" y="50266"/>
          <a:ext cx="9684541" cy="1059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179" tIns="112179" rIns="112179" bIns="11217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 </a:t>
          </a:r>
          <a:r>
            <a:rPr lang="cs-CZ" sz="1600" kern="1200" dirty="0" err="1"/>
            <a:t>What</a:t>
          </a:r>
          <a:r>
            <a:rPr lang="cs-CZ" sz="1600" kern="1200" dirty="0"/>
            <a:t> </a:t>
          </a:r>
          <a:r>
            <a:rPr lang="cs-CZ" sz="1600" kern="1200" dirty="0" err="1"/>
            <a:t>if</a:t>
          </a:r>
          <a:r>
            <a:rPr lang="cs-CZ" sz="1600" kern="1200" dirty="0"/>
            <a:t> I study </a:t>
          </a:r>
          <a:r>
            <a:rPr lang="cs-CZ" sz="1600" kern="1200" dirty="0" err="1"/>
            <a:t>at</a:t>
          </a:r>
          <a:r>
            <a:rPr lang="cs-CZ" sz="1600" kern="1200" dirty="0"/>
            <a:t> Department A, but my Master </a:t>
          </a:r>
          <a:r>
            <a:rPr lang="cs-CZ" sz="1600" kern="1200" dirty="0" err="1"/>
            <a:t>will</a:t>
          </a:r>
          <a:r>
            <a:rPr lang="cs-CZ" sz="1600" kern="1200" dirty="0"/>
            <a:t> </a:t>
          </a:r>
          <a:r>
            <a:rPr lang="cs-CZ" sz="1600" kern="1200" dirty="0" err="1"/>
            <a:t>be</a:t>
          </a:r>
          <a:r>
            <a:rPr lang="cs-CZ" sz="1600" kern="1200" dirty="0"/>
            <a:t> </a:t>
          </a:r>
          <a:r>
            <a:rPr lang="cs-CZ" sz="1600" kern="1200" dirty="0" err="1"/>
            <a:t>at</a:t>
          </a:r>
          <a:r>
            <a:rPr lang="cs-CZ" sz="1600" kern="1200" dirty="0"/>
            <a:t> Department B? It i </a:t>
          </a:r>
          <a:r>
            <a:rPr lang="cs-CZ" sz="1600" kern="1200" dirty="0" err="1"/>
            <a:t>possible</a:t>
          </a:r>
          <a:r>
            <a:rPr lang="cs-CZ" sz="1600" kern="1200" dirty="0"/>
            <a:t>, </a:t>
          </a:r>
          <a:r>
            <a:rPr lang="cs-CZ" sz="1600" kern="1200" dirty="0" err="1"/>
            <a:t>you</a:t>
          </a:r>
          <a:r>
            <a:rPr lang="cs-CZ" sz="1600" kern="1200" dirty="0"/>
            <a:t> </a:t>
          </a:r>
          <a:r>
            <a:rPr lang="cs-CZ" sz="1600" kern="1200" dirty="0" err="1"/>
            <a:t>select</a:t>
          </a:r>
          <a:r>
            <a:rPr lang="cs-CZ" sz="1600" kern="1200" dirty="0"/>
            <a:t> the </a:t>
          </a:r>
          <a:r>
            <a:rPr lang="cs-CZ" sz="1600" kern="1200" dirty="0" err="1"/>
            <a:t>option</a:t>
          </a:r>
          <a:r>
            <a:rPr lang="cs-CZ" sz="1600" kern="1200" dirty="0"/>
            <a:t> „study </a:t>
          </a:r>
          <a:r>
            <a:rPr lang="cs-CZ" sz="1600" kern="1200" dirty="0" err="1"/>
            <a:t>programme</a:t>
          </a:r>
          <a:r>
            <a:rPr lang="cs-CZ" sz="1600" kern="1200" dirty="0"/>
            <a:t> </a:t>
          </a:r>
          <a:r>
            <a:rPr lang="en-US" sz="1600" b="0" i="0" kern="1200" dirty="0"/>
            <a:t>is different from the field I apply through</a:t>
          </a:r>
          <a:r>
            <a:rPr lang="cs-CZ" sz="1600" b="0" i="0" kern="1200" dirty="0"/>
            <a:t>“</a:t>
          </a:r>
          <a:endParaRPr lang="en-US" sz="1600" kern="1200" dirty="0"/>
        </a:p>
      </dsp:txBody>
      <dsp:txXfrm>
        <a:off x="816143" y="50266"/>
        <a:ext cx="9684541" cy="1059957"/>
      </dsp:txXfrm>
    </dsp:sp>
    <dsp:sp modelId="{5FDF3359-2838-4338-A0F5-B81382D652D9}">
      <dsp:nvSpPr>
        <dsp:cNvPr id="0" name=""/>
        <dsp:cNvSpPr/>
      </dsp:nvSpPr>
      <dsp:spPr>
        <a:xfrm>
          <a:off x="0" y="1327037"/>
          <a:ext cx="10908792" cy="10599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51D50-B528-4B6C-B427-B01E30DED3D7}">
      <dsp:nvSpPr>
        <dsp:cNvPr id="0" name=""/>
        <dsp:cNvSpPr/>
      </dsp:nvSpPr>
      <dsp:spPr>
        <a:xfrm>
          <a:off x="320637" y="1565528"/>
          <a:ext cx="582976" cy="5829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EB0E6-5714-4F63-9102-E8C818EC4883}">
      <dsp:nvSpPr>
        <dsp:cNvPr id="0" name=""/>
        <dsp:cNvSpPr/>
      </dsp:nvSpPr>
      <dsp:spPr>
        <a:xfrm>
          <a:off x="1224250" y="1327037"/>
          <a:ext cx="9684541" cy="1059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179" tIns="112179" rIns="112179" bIns="11217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 err="1"/>
            <a:t>What</a:t>
          </a:r>
          <a:r>
            <a:rPr lang="cs-CZ" sz="1900" kern="1200" dirty="0"/>
            <a:t> </a:t>
          </a:r>
          <a:r>
            <a:rPr lang="cs-CZ" sz="1900" kern="1200" dirty="0" err="1"/>
            <a:t>if</a:t>
          </a:r>
          <a:r>
            <a:rPr lang="cs-CZ" sz="1900" kern="1200" dirty="0"/>
            <a:t> I </a:t>
          </a:r>
          <a:r>
            <a:rPr lang="cs-CZ" sz="1900" kern="1200" dirty="0" err="1"/>
            <a:t>am</a:t>
          </a:r>
          <a:r>
            <a:rPr lang="cs-CZ" sz="1900" kern="1200" dirty="0"/>
            <a:t> </a:t>
          </a:r>
          <a:r>
            <a:rPr lang="cs-CZ" sz="1900" kern="1200" dirty="0" err="1"/>
            <a:t>applying</a:t>
          </a:r>
          <a:r>
            <a:rPr lang="cs-CZ" sz="1900" kern="1200" dirty="0"/>
            <a:t> for </a:t>
          </a:r>
          <a:r>
            <a:rPr lang="en-US" sz="1900" kern="1200" dirty="0"/>
            <a:t>Master's mobility, but will </a:t>
          </a:r>
          <a:r>
            <a:rPr lang="cs-CZ" sz="1900" kern="1200" dirty="0" err="1"/>
            <a:t>still</a:t>
          </a:r>
          <a:r>
            <a:rPr lang="cs-CZ" sz="1900" kern="1200" dirty="0"/>
            <a:t> </a:t>
          </a:r>
          <a:r>
            <a:rPr lang="cs-CZ" sz="1900" kern="1200" dirty="0" err="1"/>
            <a:t>be</a:t>
          </a:r>
          <a:r>
            <a:rPr lang="en-US" sz="1900" kern="1200" dirty="0"/>
            <a:t> a Bachelor's</a:t>
          </a:r>
          <a:r>
            <a:rPr lang="cs-CZ" sz="1900" kern="1200" dirty="0"/>
            <a:t> student </a:t>
          </a:r>
          <a:r>
            <a:rPr lang="cs-CZ" sz="1900" kern="1200" dirty="0" err="1"/>
            <a:t>because</a:t>
          </a:r>
          <a:r>
            <a:rPr lang="cs-CZ" sz="1900" kern="1200" dirty="0"/>
            <a:t> of </a:t>
          </a:r>
          <a:r>
            <a:rPr lang="cs-CZ" sz="1900" kern="1200" dirty="0" err="1"/>
            <a:t>extended</a:t>
          </a:r>
          <a:r>
            <a:rPr lang="cs-CZ" sz="1900" kern="1200" dirty="0"/>
            <a:t> </a:t>
          </a:r>
          <a:r>
            <a:rPr lang="cs-CZ" sz="1900" kern="1200" dirty="0" err="1"/>
            <a:t>studies</a:t>
          </a:r>
          <a:r>
            <a:rPr lang="cs-CZ" sz="1900" kern="1200" dirty="0"/>
            <a:t>? It </a:t>
          </a:r>
          <a:r>
            <a:rPr lang="cs-CZ" sz="1900" kern="1200" dirty="0" err="1"/>
            <a:t>can</a:t>
          </a:r>
          <a:r>
            <a:rPr lang="cs-CZ" sz="1900" kern="1200" dirty="0"/>
            <a:t> </a:t>
          </a:r>
          <a:r>
            <a:rPr lang="cs-CZ" sz="1900" kern="1200" dirty="0" err="1"/>
            <a:t>be</a:t>
          </a:r>
          <a:r>
            <a:rPr lang="cs-CZ" sz="1900" kern="1200" dirty="0"/>
            <a:t> </a:t>
          </a:r>
          <a:r>
            <a:rPr lang="cs-CZ" sz="1900" kern="1200" dirty="0" err="1"/>
            <a:t>possible</a:t>
          </a:r>
          <a:r>
            <a:rPr lang="cs-CZ" sz="1900" kern="1200" dirty="0"/>
            <a:t> </a:t>
          </a:r>
          <a:r>
            <a:rPr lang="cs-CZ" sz="1900" kern="1200" dirty="0" err="1"/>
            <a:t>if</a:t>
          </a:r>
          <a:r>
            <a:rPr lang="cs-CZ" sz="1900" kern="1200" dirty="0"/>
            <a:t> the </a:t>
          </a:r>
          <a:r>
            <a:rPr lang="cs-CZ" sz="1900" kern="1200" dirty="0" err="1"/>
            <a:t>contract</a:t>
          </a:r>
          <a:r>
            <a:rPr lang="cs-CZ" sz="1900" kern="1200" dirty="0"/>
            <a:t> </a:t>
          </a:r>
          <a:r>
            <a:rPr lang="cs-CZ" sz="1900" kern="1200" dirty="0" err="1"/>
            <a:t>allows</a:t>
          </a:r>
          <a:r>
            <a:rPr lang="cs-CZ" sz="1900" kern="1200" dirty="0"/>
            <a:t> BA mobility. </a:t>
          </a:r>
          <a:endParaRPr lang="en-US" sz="1900" kern="1200" dirty="0"/>
        </a:p>
      </dsp:txBody>
      <dsp:txXfrm>
        <a:off x="1224250" y="1327037"/>
        <a:ext cx="9684541" cy="1059957"/>
      </dsp:txXfrm>
    </dsp:sp>
    <dsp:sp modelId="{640A6909-E6B1-4AF1-B7D5-037D3FBE6EF0}">
      <dsp:nvSpPr>
        <dsp:cNvPr id="0" name=""/>
        <dsp:cNvSpPr/>
      </dsp:nvSpPr>
      <dsp:spPr>
        <a:xfrm>
          <a:off x="0" y="2651984"/>
          <a:ext cx="10908792" cy="10599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C9928-0BA8-4059-A143-553B368CF1F3}">
      <dsp:nvSpPr>
        <dsp:cNvPr id="0" name=""/>
        <dsp:cNvSpPr/>
      </dsp:nvSpPr>
      <dsp:spPr>
        <a:xfrm>
          <a:off x="320637" y="2890474"/>
          <a:ext cx="582976" cy="58297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2517C-7D2C-4A85-9DC0-CECA00A15F2A}">
      <dsp:nvSpPr>
        <dsp:cNvPr id="0" name=""/>
        <dsp:cNvSpPr/>
      </dsp:nvSpPr>
      <dsp:spPr>
        <a:xfrm>
          <a:off x="1224250" y="2651984"/>
          <a:ext cx="9684541" cy="1059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179" tIns="112179" rIns="112179" bIns="11217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 err="1"/>
            <a:t>What</a:t>
          </a:r>
          <a:r>
            <a:rPr lang="cs-CZ" sz="1900" kern="1200" dirty="0"/>
            <a:t> </a:t>
          </a:r>
          <a:r>
            <a:rPr lang="cs-CZ" sz="1900" kern="1200" dirty="0" err="1"/>
            <a:t>if</a:t>
          </a:r>
          <a:r>
            <a:rPr lang="cs-CZ" sz="1900" kern="1200" dirty="0"/>
            <a:t> I </a:t>
          </a:r>
          <a:r>
            <a:rPr lang="cs-CZ" sz="1900" kern="1200" dirty="0" err="1"/>
            <a:t>change</a:t>
          </a:r>
          <a:r>
            <a:rPr lang="cs-CZ" sz="1900" kern="1200" dirty="0"/>
            <a:t> my mind and do not want to go? The </a:t>
          </a:r>
          <a:r>
            <a:rPr lang="cs-CZ" sz="1900" kern="1200" dirty="0" err="1"/>
            <a:t>nomination</a:t>
          </a:r>
          <a:r>
            <a:rPr lang="cs-CZ" sz="1900" kern="1200" dirty="0"/>
            <a:t> </a:t>
          </a:r>
          <a:r>
            <a:rPr lang="cs-CZ" sz="1900" kern="1200" dirty="0" err="1"/>
            <a:t>is</a:t>
          </a:r>
          <a:r>
            <a:rPr lang="cs-CZ" sz="1900" kern="1200" dirty="0"/>
            <a:t> </a:t>
          </a:r>
          <a:r>
            <a:rPr lang="cs-CZ" sz="1900" kern="1200" dirty="0" err="1"/>
            <a:t>binding</a:t>
          </a:r>
          <a:r>
            <a:rPr lang="cs-CZ" sz="1900" kern="1200" dirty="0"/>
            <a:t> = </a:t>
          </a:r>
          <a:r>
            <a:rPr lang="cs-CZ" sz="1900" kern="1200" dirty="0" err="1"/>
            <a:t>you</a:t>
          </a:r>
          <a:r>
            <a:rPr lang="cs-CZ" sz="1900" kern="1200" dirty="0"/>
            <a:t> </a:t>
          </a:r>
          <a:r>
            <a:rPr lang="cs-CZ" sz="1900" kern="1200" dirty="0" err="1"/>
            <a:t>can</a:t>
          </a:r>
          <a:r>
            <a:rPr lang="cs-CZ" sz="1900" kern="1200" dirty="0"/>
            <a:t> </a:t>
          </a:r>
          <a:r>
            <a:rPr lang="cs-CZ" sz="1900" kern="1200" dirty="0" err="1"/>
            <a:t>cancel</a:t>
          </a:r>
          <a:r>
            <a:rPr lang="cs-CZ" sz="1900" kern="1200" dirty="0"/>
            <a:t> </a:t>
          </a:r>
          <a:r>
            <a:rPr lang="cs-CZ" sz="1900" kern="1200" dirty="0" err="1"/>
            <a:t>it</a:t>
          </a:r>
          <a:r>
            <a:rPr lang="cs-CZ" sz="1900" kern="1200" dirty="0"/>
            <a:t> </a:t>
          </a:r>
          <a:r>
            <a:rPr lang="cs-CZ" sz="1900" kern="1200" dirty="0" err="1"/>
            <a:t>only</a:t>
          </a:r>
          <a:r>
            <a:rPr lang="cs-CZ" sz="1900" kern="1200" dirty="0"/>
            <a:t> in </a:t>
          </a:r>
          <a:r>
            <a:rPr lang="cs-CZ" sz="1900" kern="1200" dirty="0" err="1"/>
            <a:t>serious</a:t>
          </a:r>
          <a:r>
            <a:rPr lang="cs-CZ" sz="1900" kern="1200" dirty="0"/>
            <a:t> </a:t>
          </a:r>
          <a:r>
            <a:rPr lang="cs-CZ" sz="1900" kern="1200" dirty="0" err="1"/>
            <a:t>cases</a:t>
          </a:r>
          <a:r>
            <a:rPr lang="cs-CZ" sz="1900" kern="1200" dirty="0"/>
            <a:t>.</a:t>
          </a:r>
          <a:endParaRPr lang="en-US" sz="1900" kern="1200" dirty="0"/>
        </a:p>
      </dsp:txBody>
      <dsp:txXfrm>
        <a:off x="1224250" y="2651984"/>
        <a:ext cx="9684541" cy="1059957"/>
      </dsp:txXfrm>
    </dsp:sp>
    <dsp:sp modelId="{F79F52EF-9119-4A56-A7EC-DE44C05B0852}">
      <dsp:nvSpPr>
        <dsp:cNvPr id="0" name=""/>
        <dsp:cNvSpPr/>
      </dsp:nvSpPr>
      <dsp:spPr>
        <a:xfrm>
          <a:off x="0" y="3976930"/>
          <a:ext cx="10908792" cy="10599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A26303-816E-478F-9B7B-A9D83945FFB2}">
      <dsp:nvSpPr>
        <dsp:cNvPr id="0" name=""/>
        <dsp:cNvSpPr/>
      </dsp:nvSpPr>
      <dsp:spPr>
        <a:xfrm>
          <a:off x="320637" y="4215420"/>
          <a:ext cx="582976" cy="58297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604C0-D452-4AFE-8009-6A667C6E1B63}">
      <dsp:nvSpPr>
        <dsp:cNvPr id="0" name=""/>
        <dsp:cNvSpPr/>
      </dsp:nvSpPr>
      <dsp:spPr>
        <a:xfrm>
          <a:off x="1224250" y="3976930"/>
          <a:ext cx="9684541" cy="1059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179" tIns="112179" rIns="112179" bIns="112179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kern="1200" dirty="0" err="1"/>
            <a:t>How</a:t>
          </a:r>
          <a:r>
            <a:rPr lang="cs-CZ" sz="1900" kern="1200" dirty="0"/>
            <a:t> </a:t>
          </a:r>
          <a:r>
            <a:rPr lang="cs-CZ" sz="1900" kern="1200" dirty="0" err="1"/>
            <a:t>can</a:t>
          </a:r>
          <a:r>
            <a:rPr lang="cs-CZ" sz="1900" kern="1200" dirty="0"/>
            <a:t> I </a:t>
          </a:r>
          <a:r>
            <a:rPr lang="cs-CZ" sz="1900" kern="1200" dirty="0" err="1"/>
            <a:t>find</a:t>
          </a:r>
          <a:r>
            <a:rPr lang="cs-CZ" sz="1900" kern="1200" dirty="0"/>
            <a:t> out </a:t>
          </a:r>
          <a:r>
            <a:rPr lang="cs-CZ" sz="1900" kern="1200" dirty="0" err="1"/>
            <a:t>who</a:t>
          </a:r>
          <a:r>
            <a:rPr lang="cs-CZ" sz="1900" kern="1200" dirty="0"/>
            <a:t> </a:t>
          </a:r>
          <a:r>
            <a:rPr lang="cs-CZ" sz="1900" kern="1200" dirty="0" err="1"/>
            <a:t>else</a:t>
          </a:r>
          <a:r>
            <a:rPr lang="cs-CZ" sz="1900" kern="1200" dirty="0"/>
            <a:t> </a:t>
          </a:r>
          <a:r>
            <a:rPr lang="cs-CZ" sz="1900" kern="1200" dirty="0" err="1"/>
            <a:t>is</a:t>
          </a:r>
          <a:r>
            <a:rPr lang="cs-CZ" sz="1900" kern="1200" dirty="0"/>
            <a:t> </a:t>
          </a:r>
          <a:r>
            <a:rPr lang="cs-CZ" sz="1900" kern="1200" dirty="0" err="1"/>
            <a:t>going</a:t>
          </a:r>
          <a:r>
            <a:rPr lang="cs-CZ" sz="1900" kern="1200" dirty="0"/>
            <a:t>/</a:t>
          </a:r>
          <a:r>
            <a:rPr lang="cs-CZ" sz="1900" kern="1200" dirty="0" err="1"/>
            <a:t>been</a:t>
          </a:r>
          <a:r>
            <a:rPr lang="cs-CZ" sz="1900" kern="1200" dirty="0"/>
            <a:t> there? </a:t>
          </a:r>
          <a:r>
            <a:rPr lang="cs-CZ" sz="1900" kern="1200" dirty="0" err="1"/>
            <a:t>We</a:t>
          </a:r>
          <a:r>
            <a:rPr lang="cs-CZ" sz="1900" kern="1200" dirty="0"/>
            <a:t> </a:t>
          </a:r>
          <a:r>
            <a:rPr lang="cs-CZ" sz="1900" kern="1200" dirty="0" err="1"/>
            <a:t>can</a:t>
          </a:r>
          <a:r>
            <a:rPr lang="cs-CZ" sz="1900" kern="1200" dirty="0"/>
            <a:t> </a:t>
          </a:r>
          <a:r>
            <a:rPr lang="cs-CZ" sz="1900" kern="1200" dirty="0" err="1"/>
            <a:t>connect</a:t>
          </a:r>
          <a:r>
            <a:rPr lang="cs-CZ" sz="1900" kern="1200" dirty="0"/>
            <a:t> </a:t>
          </a:r>
          <a:r>
            <a:rPr lang="cs-CZ" sz="1900" kern="1200" dirty="0" err="1"/>
            <a:t>you</a:t>
          </a:r>
          <a:r>
            <a:rPr lang="cs-CZ" sz="1900" kern="1200" dirty="0"/>
            <a:t> but </a:t>
          </a:r>
          <a:r>
            <a:rPr lang="cs-CZ" sz="1900" kern="1200" dirty="0" err="1"/>
            <a:t>due</a:t>
          </a:r>
          <a:r>
            <a:rPr lang="cs-CZ" sz="1900" kern="1200" dirty="0"/>
            <a:t> to the GDPR data </a:t>
          </a:r>
          <a:r>
            <a:rPr lang="cs-CZ" sz="1900" kern="1200" dirty="0" err="1"/>
            <a:t>protection</a:t>
          </a:r>
          <a:r>
            <a:rPr lang="cs-CZ" sz="1900" kern="1200" dirty="0"/>
            <a:t>, </a:t>
          </a:r>
          <a:r>
            <a:rPr lang="cs-CZ" sz="1900" kern="1200" dirty="0" err="1"/>
            <a:t>we</a:t>
          </a:r>
          <a:r>
            <a:rPr lang="cs-CZ" sz="1900" kern="1200" dirty="0"/>
            <a:t> need to </a:t>
          </a:r>
          <a:r>
            <a:rPr lang="cs-CZ" sz="1900" kern="1200" dirty="0" err="1"/>
            <a:t>ask</a:t>
          </a:r>
          <a:r>
            <a:rPr lang="cs-CZ" sz="1900" kern="1200" dirty="0"/>
            <a:t> the </a:t>
          </a:r>
          <a:r>
            <a:rPr lang="cs-CZ" sz="1900" kern="1200" dirty="0" err="1"/>
            <a:t>other</a:t>
          </a:r>
          <a:r>
            <a:rPr lang="cs-CZ" sz="1900" kern="1200" dirty="0"/>
            <a:t> </a:t>
          </a:r>
          <a:r>
            <a:rPr lang="cs-CZ" sz="1900" kern="1200" dirty="0" err="1"/>
            <a:t>person‘s</a:t>
          </a:r>
          <a:r>
            <a:rPr lang="cs-CZ" sz="1900" kern="1200" dirty="0"/>
            <a:t> </a:t>
          </a:r>
          <a:r>
            <a:rPr lang="cs-CZ" sz="1900" kern="1200" dirty="0" err="1"/>
            <a:t>consent</a:t>
          </a:r>
          <a:r>
            <a:rPr lang="cs-CZ" sz="1900" kern="1200" dirty="0"/>
            <a:t> to </a:t>
          </a:r>
          <a:r>
            <a:rPr lang="cs-CZ" sz="1900" kern="1200" dirty="0" err="1"/>
            <a:t>share</a:t>
          </a:r>
          <a:r>
            <a:rPr lang="cs-CZ" sz="1900" kern="1200" dirty="0"/>
            <a:t> </a:t>
          </a:r>
          <a:r>
            <a:rPr lang="cs-CZ" sz="1900" kern="1200" dirty="0" err="1"/>
            <a:t>their</a:t>
          </a:r>
          <a:r>
            <a:rPr lang="cs-CZ" sz="1900" kern="1200" dirty="0"/>
            <a:t> </a:t>
          </a:r>
          <a:r>
            <a:rPr lang="cs-CZ" sz="1900" kern="1200" dirty="0" err="1"/>
            <a:t>contant</a:t>
          </a:r>
          <a:r>
            <a:rPr lang="cs-CZ" sz="1900" kern="1200" dirty="0"/>
            <a:t> </a:t>
          </a:r>
          <a:r>
            <a:rPr lang="cs-CZ" sz="1900" kern="1200" dirty="0" err="1"/>
            <a:t>details</a:t>
          </a:r>
          <a:r>
            <a:rPr lang="cs-CZ" sz="1900" kern="1200" dirty="0"/>
            <a:t>. </a:t>
          </a:r>
          <a:endParaRPr lang="en-US" sz="1900" kern="1200" dirty="0"/>
        </a:p>
      </dsp:txBody>
      <dsp:txXfrm>
        <a:off x="1224250" y="3976930"/>
        <a:ext cx="9684541" cy="10599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270586-C7CE-4923-9ABB-0DF63A6B293C}">
      <dsp:nvSpPr>
        <dsp:cNvPr id="0" name=""/>
        <dsp:cNvSpPr/>
      </dsp:nvSpPr>
      <dsp:spPr>
        <a:xfrm>
          <a:off x="-1035385" y="8831"/>
          <a:ext cx="11090274" cy="9867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91D71-2A44-4A47-AA9F-35D0851FD213}">
      <dsp:nvSpPr>
        <dsp:cNvPr id="0" name=""/>
        <dsp:cNvSpPr/>
      </dsp:nvSpPr>
      <dsp:spPr>
        <a:xfrm>
          <a:off x="-736893" y="230850"/>
          <a:ext cx="542711" cy="5427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39B33D-9E14-4B90-9118-4807E8536399}">
      <dsp:nvSpPr>
        <dsp:cNvPr id="0" name=""/>
        <dsp:cNvSpPr/>
      </dsp:nvSpPr>
      <dsp:spPr>
        <a:xfrm>
          <a:off x="0" y="53679"/>
          <a:ext cx="4990623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 err="1"/>
            <a:t>What</a:t>
          </a:r>
          <a:r>
            <a:rPr lang="cs-CZ" sz="1600" kern="1200" dirty="0"/>
            <a:t> </a:t>
          </a:r>
          <a:r>
            <a:rPr lang="cs-CZ" sz="1600" kern="1200" dirty="0" err="1"/>
            <a:t>if</a:t>
          </a:r>
          <a:r>
            <a:rPr lang="cs-CZ" sz="1600" kern="1200" dirty="0"/>
            <a:t> I </a:t>
          </a:r>
          <a:r>
            <a:rPr lang="cs-CZ" sz="1600" kern="1200" dirty="0" err="1"/>
            <a:t>am</a:t>
          </a:r>
          <a:r>
            <a:rPr lang="cs-CZ" sz="1600" kern="1200" dirty="0"/>
            <a:t> not </a:t>
          </a:r>
          <a:r>
            <a:rPr lang="cs-CZ" sz="1600" kern="1200" dirty="0" err="1"/>
            <a:t>selected</a:t>
          </a:r>
          <a:r>
            <a:rPr lang="cs-CZ" sz="1600" kern="1200" dirty="0"/>
            <a:t>? </a:t>
          </a:r>
          <a:endParaRPr lang="en-US" sz="1600" kern="1200" dirty="0"/>
        </a:p>
      </dsp:txBody>
      <dsp:txXfrm>
        <a:off x="0" y="53679"/>
        <a:ext cx="4990623" cy="986748"/>
      </dsp:txXfrm>
    </dsp:sp>
    <dsp:sp modelId="{8F60AE6C-358A-49D6-8187-0FF697143203}">
      <dsp:nvSpPr>
        <dsp:cNvPr id="0" name=""/>
        <dsp:cNvSpPr/>
      </dsp:nvSpPr>
      <dsp:spPr>
        <a:xfrm>
          <a:off x="2411735" y="0"/>
          <a:ext cx="9103726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- The university </a:t>
          </a:r>
          <a:r>
            <a:rPr lang="cs-CZ" sz="1200" kern="1200" dirty="0" err="1"/>
            <a:t>is</a:t>
          </a:r>
          <a:r>
            <a:rPr lang="cs-CZ" sz="1200" kern="1200" dirty="0"/>
            <a:t> „full“ = </a:t>
          </a:r>
          <a:r>
            <a:rPr lang="cs-CZ" sz="1200" kern="1200" dirty="0" err="1"/>
            <a:t>we</a:t>
          </a:r>
          <a:r>
            <a:rPr lang="cs-CZ" sz="1200" kern="1200" dirty="0"/>
            <a:t> </a:t>
          </a:r>
          <a:r>
            <a:rPr lang="cs-CZ" sz="1200" kern="1200" dirty="0" err="1"/>
            <a:t>may</a:t>
          </a:r>
          <a:r>
            <a:rPr lang="cs-CZ" sz="1200" kern="1200" dirty="0"/>
            <a:t> </a:t>
          </a:r>
          <a:r>
            <a:rPr lang="cs-CZ" sz="1200" kern="1200" dirty="0" err="1"/>
            <a:t>be</a:t>
          </a:r>
          <a:r>
            <a:rPr lang="cs-CZ" sz="1200" kern="1200" dirty="0"/>
            <a:t> </a:t>
          </a:r>
          <a:r>
            <a:rPr lang="cs-CZ" sz="1200" kern="1200" dirty="0" err="1"/>
            <a:t>able</a:t>
          </a:r>
          <a:r>
            <a:rPr lang="cs-CZ" sz="1200" kern="1200" dirty="0"/>
            <a:t> to </a:t>
          </a:r>
          <a:r>
            <a:rPr lang="cs-CZ" sz="1200" kern="1200" dirty="0" err="1"/>
            <a:t>offer</a:t>
          </a:r>
          <a:r>
            <a:rPr lang="cs-CZ" sz="1200" kern="1200" dirty="0"/>
            <a:t> </a:t>
          </a:r>
          <a:r>
            <a:rPr lang="cs-CZ" sz="1200" kern="1200" dirty="0" err="1"/>
            <a:t>you</a:t>
          </a:r>
          <a:r>
            <a:rPr lang="cs-CZ" sz="1200" kern="1200" dirty="0"/>
            <a:t> a </a:t>
          </a:r>
          <a:r>
            <a:rPr lang="cs-CZ" sz="1200" kern="1200" dirty="0" err="1"/>
            <a:t>different</a:t>
          </a:r>
          <a:r>
            <a:rPr lang="cs-CZ" sz="1200" kern="1200" dirty="0"/>
            <a:t> university </a:t>
          </a:r>
          <a:r>
            <a:rPr lang="cs-CZ" sz="1200" kern="1200" dirty="0" err="1"/>
            <a:t>or</a:t>
          </a:r>
          <a:r>
            <a:rPr lang="cs-CZ" sz="1200" kern="1200" dirty="0"/>
            <a:t> </a:t>
          </a:r>
          <a:r>
            <a:rPr lang="cs-CZ" sz="1200" kern="1200" dirty="0" err="1"/>
            <a:t>you</a:t>
          </a:r>
          <a:r>
            <a:rPr lang="cs-CZ" sz="1200" kern="1200" dirty="0"/>
            <a:t> </a:t>
          </a:r>
          <a:r>
            <a:rPr lang="cs-CZ" sz="1200" kern="1200" dirty="0" err="1"/>
            <a:t>will</a:t>
          </a:r>
          <a:r>
            <a:rPr lang="cs-CZ" sz="1200" kern="1200" dirty="0"/>
            <a:t> </a:t>
          </a:r>
          <a:r>
            <a:rPr lang="cs-CZ" sz="1200" kern="1200" dirty="0" err="1"/>
            <a:t>be</a:t>
          </a:r>
          <a:r>
            <a:rPr lang="cs-CZ" sz="1200" kern="1200" dirty="0"/>
            <a:t> </a:t>
          </a:r>
          <a:r>
            <a:rPr lang="cs-CZ" sz="1200" kern="1200" dirty="0" err="1"/>
            <a:t>marked</a:t>
          </a:r>
          <a:r>
            <a:rPr lang="cs-CZ" sz="1200" kern="1200" dirty="0"/>
            <a:t> as </a:t>
          </a:r>
          <a:r>
            <a:rPr lang="cs-CZ" sz="1200" kern="1200" dirty="0" err="1"/>
            <a:t>an</a:t>
          </a:r>
          <a:r>
            <a:rPr lang="cs-CZ" sz="1200" kern="1200" dirty="0"/>
            <a:t> </a:t>
          </a:r>
          <a:r>
            <a:rPr lang="cs-CZ" sz="1200" kern="1200" dirty="0" err="1"/>
            <a:t>alternate</a:t>
          </a:r>
          <a:r>
            <a:rPr lang="cs-CZ" sz="1200" kern="1200" dirty="0"/>
            <a:t> </a:t>
          </a:r>
          <a:endParaRPr lang="en-US" sz="1200" kern="1200" dirty="0"/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- I </a:t>
          </a:r>
          <a:r>
            <a:rPr lang="cs-CZ" sz="1200" kern="1200" dirty="0" err="1"/>
            <a:t>am</a:t>
          </a:r>
          <a:r>
            <a:rPr lang="cs-CZ" sz="1200" kern="1200" dirty="0"/>
            <a:t> </a:t>
          </a:r>
          <a:r>
            <a:rPr lang="en-US" sz="1200" kern="1200" dirty="0"/>
            <a:t>below the cut line in the evaluation</a:t>
          </a:r>
          <a:r>
            <a:rPr lang="cs-CZ" sz="1200" kern="1200" dirty="0"/>
            <a:t> = </a:t>
          </a:r>
          <a:r>
            <a:rPr lang="cs-CZ" sz="1200" kern="1200" dirty="0" err="1"/>
            <a:t>you</a:t>
          </a:r>
          <a:r>
            <a:rPr lang="cs-CZ" sz="1200" kern="1200" dirty="0"/>
            <a:t> </a:t>
          </a:r>
          <a:r>
            <a:rPr lang="cs-CZ" sz="1200" kern="1200" dirty="0" err="1"/>
            <a:t>will</a:t>
          </a:r>
          <a:r>
            <a:rPr lang="cs-CZ" sz="1200" kern="1200" dirty="0"/>
            <a:t> </a:t>
          </a:r>
          <a:r>
            <a:rPr lang="cs-CZ" sz="1200" kern="1200" dirty="0" err="1"/>
            <a:t>be</a:t>
          </a:r>
          <a:r>
            <a:rPr lang="cs-CZ" sz="1200" kern="1200" dirty="0"/>
            <a:t> </a:t>
          </a:r>
          <a:r>
            <a:rPr lang="cs-CZ" sz="1200" kern="1200" dirty="0" err="1"/>
            <a:t>marked</a:t>
          </a:r>
          <a:r>
            <a:rPr lang="cs-CZ" sz="1200" kern="1200" dirty="0"/>
            <a:t> as </a:t>
          </a:r>
          <a:r>
            <a:rPr lang="cs-CZ" sz="1200" kern="1200" dirty="0" err="1"/>
            <a:t>an</a:t>
          </a:r>
          <a:r>
            <a:rPr lang="cs-CZ" sz="1200" kern="1200" dirty="0"/>
            <a:t> </a:t>
          </a:r>
          <a:r>
            <a:rPr lang="cs-CZ" sz="1200" kern="1200" dirty="0" err="1"/>
            <a:t>alternate</a:t>
          </a:r>
          <a:r>
            <a:rPr lang="cs-CZ" sz="1200" kern="1200" dirty="0"/>
            <a:t> and </a:t>
          </a:r>
          <a:r>
            <a:rPr lang="cs-CZ" sz="1200" kern="1200" dirty="0" err="1"/>
            <a:t>we‘ll</a:t>
          </a:r>
          <a:r>
            <a:rPr lang="cs-CZ" sz="1200" kern="1200" dirty="0"/>
            <a:t> do </a:t>
          </a:r>
          <a:r>
            <a:rPr lang="cs-CZ" sz="1200" kern="1200" dirty="0" err="1"/>
            <a:t>our</a:t>
          </a:r>
          <a:r>
            <a:rPr lang="cs-CZ" sz="1200" kern="1200" dirty="0"/>
            <a:t> </a:t>
          </a:r>
          <a:r>
            <a:rPr lang="cs-CZ" sz="1200" kern="1200" dirty="0" err="1"/>
            <a:t>best</a:t>
          </a:r>
          <a:r>
            <a:rPr lang="cs-CZ" sz="1200" kern="1200" dirty="0"/>
            <a:t> to </a:t>
          </a:r>
          <a:r>
            <a:rPr lang="cs-CZ" sz="1200" kern="1200" dirty="0" err="1"/>
            <a:t>nominate</a:t>
          </a:r>
          <a:r>
            <a:rPr lang="cs-CZ" sz="1200" kern="1200" dirty="0"/>
            <a:t> </a:t>
          </a:r>
          <a:r>
            <a:rPr lang="cs-CZ" sz="1200" kern="1200" dirty="0" err="1"/>
            <a:t>you</a:t>
          </a:r>
          <a:endParaRPr lang="en-US" sz="1200" kern="1200" dirty="0"/>
        </a:p>
      </dsp:txBody>
      <dsp:txXfrm>
        <a:off x="2411735" y="0"/>
        <a:ext cx="9103726" cy="986748"/>
      </dsp:txXfrm>
    </dsp:sp>
    <dsp:sp modelId="{5FDF3359-2838-4338-A0F5-B81382D652D9}">
      <dsp:nvSpPr>
        <dsp:cNvPr id="0" name=""/>
        <dsp:cNvSpPr/>
      </dsp:nvSpPr>
      <dsp:spPr>
        <a:xfrm>
          <a:off x="-1035385" y="1242266"/>
          <a:ext cx="11090274" cy="98674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51D50-B528-4B6C-B427-B01E30DED3D7}">
      <dsp:nvSpPr>
        <dsp:cNvPr id="0" name=""/>
        <dsp:cNvSpPr/>
      </dsp:nvSpPr>
      <dsp:spPr>
        <a:xfrm>
          <a:off x="-736893" y="1464285"/>
          <a:ext cx="542711" cy="5427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9EB0E6-5714-4F63-9102-E8C818EC4883}">
      <dsp:nvSpPr>
        <dsp:cNvPr id="0" name=""/>
        <dsp:cNvSpPr/>
      </dsp:nvSpPr>
      <dsp:spPr>
        <a:xfrm>
          <a:off x="104308" y="1242266"/>
          <a:ext cx="9948350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Recognition of courses - according to the completed LA, if you have a double major, </a:t>
          </a:r>
          <a:r>
            <a:rPr lang="cs-CZ" sz="1700" kern="1200" dirty="0" err="1"/>
            <a:t>choose</a:t>
          </a:r>
          <a:r>
            <a:rPr lang="cs-CZ" sz="1700" kern="1200" dirty="0"/>
            <a:t> </a:t>
          </a:r>
          <a:r>
            <a:rPr lang="cs-CZ" sz="1700" kern="1200" dirty="0" err="1"/>
            <a:t>based</a:t>
          </a:r>
          <a:r>
            <a:rPr lang="cs-CZ" sz="1700" kern="1200" dirty="0"/>
            <a:t> on the </a:t>
          </a:r>
          <a:r>
            <a:rPr lang="cs-CZ" sz="1700" kern="1200" dirty="0" err="1"/>
            <a:t>agreement</a:t>
          </a:r>
          <a:r>
            <a:rPr lang="cs-CZ" sz="1700" kern="1200" dirty="0"/>
            <a:t> (biology – </a:t>
          </a:r>
          <a:r>
            <a:rPr lang="cs-CZ" sz="1700" kern="1200" dirty="0" err="1"/>
            <a:t>chemistry</a:t>
          </a:r>
          <a:r>
            <a:rPr lang="cs-CZ" sz="1700" kern="1200" dirty="0"/>
            <a:t> major, but </a:t>
          </a:r>
          <a:r>
            <a:rPr lang="cs-CZ" sz="1700" kern="1200" dirty="0" err="1"/>
            <a:t>choosing</a:t>
          </a:r>
          <a:r>
            <a:rPr lang="cs-CZ" sz="1700" kern="1200" dirty="0"/>
            <a:t> a biology Erasmus+ </a:t>
          </a:r>
          <a:r>
            <a:rPr lang="cs-CZ" sz="1700" kern="1200" dirty="0" err="1"/>
            <a:t>agreement</a:t>
          </a:r>
          <a:r>
            <a:rPr lang="cs-CZ" sz="1700" kern="1200" dirty="0"/>
            <a:t> = go for a majority of biology-</a:t>
          </a:r>
          <a:r>
            <a:rPr lang="cs-CZ" sz="1700" kern="1200" dirty="0" err="1"/>
            <a:t>related</a:t>
          </a:r>
          <a:r>
            <a:rPr lang="cs-CZ" sz="1700" kern="1200" dirty="0"/>
            <a:t> </a:t>
          </a:r>
          <a:r>
            <a:rPr lang="cs-CZ" sz="1700" kern="1200" dirty="0" err="1"/>
            <a:t>courses</a:t>
          </a:r>
          <a:r>
            <a:rPr lang="cs-CZ" sz="1700" kern="1200" dirty="0"/>
            <a:t>)</a:t>
          </a:r>
          <a:endParaRPr lang="en-US" sz="1700" kern="1200" dirty="0"/>
        </a:p>
      </dsp:txBody>
      <dsp:txXfrm>
        <a:off x="104308" y="1242266"/>
        <a:ext cx="9948350" cy="986748"/>
      </dsp:txXfrm>
    </dsp:sp>
    <dsp:sp modelId="{640A6909-E6B1-4AF1-B7D5-037D3FBE6EF0}">
      <dsp:nvSpPr>
        <dsp:cNvPr id="0" name=""/>
        <dsp:cNvSpPr/>
      </dsp:nvSpPr>
      <dsp:spPr>
        <a:xfrm>
          <a:off x="-1035385" y="2475702"/>
          <a:ext cx="11090274" cy="9867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7C9928-0BA8-4059-A143-553B368CF1F3}">
      <dsp:nvSpPr>
        <dsp:cNvPr id="0" name=""/>
        <dsp:cNvSpPr/>
      </dsp:nvSpPr>
      <dsp:spPr>
        <a:xfrm>
          <a:off x="-736893" y="2697720"/>
          <a:ext cx="542711" cy="5427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A2517C-7D2C-4A85-9DC0-CECA00A15F2A}">
      <dsp:nvSpPr>
        <dsp:cNvPr id="0" name=""/>
        <dsp:cNvSpPr/>
      </dsp:nvSpPr>
      <dsp:spPr>
        <a:xfrm>
          <a:off x="104308" y="2475702"/>
          <a:ext cx="9948350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Cost of the stay? Very individual - it also depends on the location, the scholarship will cover some but </a:t>
          </a:r>
          <a:r>
            <a:rPr lang="cs-CZ" sz="1700" kern="1200" dirty="0" err="1"/>
            <a:t>maybe</a:t>
          </a:r>
          <a:r>
            <a:rPr lang="cs-CZ" sz="1700" kern="1200" dirty="0"/>
            <a:t> </a:t>
          </a:r>
          <a:r>
            <a:rPr lang="en-US" sz="1700" kern="1200" dirty="0"/>
            <a:t>not </a:t>
          </a:r>
          <a:r>
            <a:rPr lang="cs-CZ" sz="1700" kern="1200" dirty="0" err="1"/>
            <a:t>everything</a:t>
          </a:r>
          <a:r>
            <a:rPr lang="cs-CZ" sz="1700" kern="1200" dirty="0"/>
            <a:t>.</a:t>
          </a:r>
          <a:endParaRPr lang="en-US" sz="1700" kern="1200" dirty="0"/>
        </a:p>
      </dsp:txBody>
      <dsp:txXfrm>
        <a:off x="104308" y="2475702"/>
        <a:ext cx="9948350" cy="986748"/>
      </dsp:txXfrm>
    </dsp:sp>
    <dsp:sp modelId="{F79F52EF-9119-4A56-A7EC-DE44C05B0852}">
      <dsp:nvSpPr>
        <dsp:cNvPr id="0" name=""/>
        <dsp:cNvSpPr/>
      </dsp:nvSpPr>
      <dsp:spPr>
        <a:xfrm>
          <a:off x="-1035385" y="3709137"/>
          <a:ext cx="11090274" cy="98674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A26303-816E-478F-9B7B-A9D83945FFB2}">
      <dsp:nvSpPr>
        <dsp:cNvPr id="0" name=""/>
        <dsp:cNvSpPr/>
      </dsp:nvSpPr>
      <dsp:spPr>
        <a:xfrm>
          <a:off x="-736893" y="3931155"/>
          <a:ext cx="542711" cy="5427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D604C0-D452-4AFE-8009-6A667C6E1B63}">
      <dsp:nvSpPr>
        <dsp:cNvPr id="0" name=""/>
        <dsp:cNvSpPr/>
      </dsp:nvSpPr>
      <dsp:spPr>
        <a:xfrm>
          <a:off x="104308" y="3709137"/>
          <a:ext cx="9948350" cy="986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431" tIns="104431" rIns="104431" bIns="10443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How to find accommodation? University website, ask the contact person - they often have different tips; Facebook groups</a:t>
          </a:r>
          <a:r>
            <a:rPr lang="cs-CZ" sz="1700" kern="1200" dirty="0"/>
            <a:t> (just do NOT </a:t>
          </a:r>
          <a:r>
            <a:rPr lang="cs-CZ" sz="1700" kern="1200" dirty="0" err="1"/>
            <a:t>pay</a:t>
          </a:r>
          <a:r>
            <a:rPr lang="cs-CZ" sz="1700" kern="1200" dirty="0"/>
            <a:t> </a:t>
          </a:r>
          <a:r>
            <a:rPr lang="cs-CZ" sz="1700" kern="1200" dirty="0" err="1"/>
            <a:t>anything</a:t>
          </a:r>
          <a:r>
            <a:rPr lang="cs-CZ" sz="1700" kern="1200" dirty="0"/>
            <a:t> in </a:t>
          </a:r>
          <a:r>
            <a:rPr lang="cs-CZ" sz="1700" kern="1200" dirty="0" err="1"/>
            <a:t>advance</a:t>
          </a:r>
          <a:r>
            <a:rPr lang="cs-CZ" sz="1700" kern="1200" dirty="0"/>
            <a:t> to </a:t>
          </a:r>
          <a:r>
            <a:rPr lang="cs-CZ" sz="1700" kern="1200" dirty="0" err="1"/>
            <a:t>avoid</a:t>
          </a:r>
          <a:r>
            <a:rPr lang="cs-CZ" sz="1700" kern="1200" dirty="0"/>
            <a:t> </a:t>
          </a:r>
          <a:r>
            <a:rPr lang="cs-CZ" sz="1700" kern="1200" dirty="0" err="1"/>
            <a:t>scams</a:t>
          </a:r>
          <a:r>
            <a:rPr lang="cs-CZ" sz="1700" kern="1200" dirty="0"/>
            <a:t>)</a:t>
          </a:r>
          <a:endParaRPr lang="en-US" sz="1700" kern="1200" dirty="0"/>
        </a:p>
      </dsp:txBody>
      <dsp:txXfrm>
        <a:off x="104308" y="3709137"/>
        <a:ext cx="9948350" cy="9867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9504D-1661-44A9-89EE-E66523263DB6}">
      <dsp:nvSpPr>
        <dsp:cNvPr id="0" name=""/>
        <dsp:cNvSpPr/>
      </dsp:nvSpPr>
      <dsp:spPr>
        <a:xfrm>
          <a:off x="0" y="411"/>
          <a:ext cx="10791825" cy="5661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ACB90A-63C2-4951-94D4-8E8A8A9E380D}">
      <dsp:nvSpPr>
        <dsp:cNvPr id="0" name=""/>
        <dsp:cNvSpPr/>
      </dsp:nvSpPr>
      <dsp:spPr>
        <a:xfrm>
          <a:off x="171267" y="127800"/>
          <a:ext cx="311395" cy="3113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075B8D-D3DF-40D7-9682-6AC94CF486C4}">
      <dsp:nvSpPr>
        <dsp:cNvPr id="0" name=""/>
        <dsp:cNvSpPr/>
      </dsp:nvSpPr>
      <dsp:spPr>
        <a:xfrm>
          <a:off x="653930" y="411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How to choose where to go? Sit down and think for a while, what do you actually want? Do you want to spend a semester by the sea? Do you hate lot of rain? Do you want to practice some other language (spanish, french, german…) too?</a:t>
          </a:r>
          <a:endParaRPr lang="en-US" sz="1400" kern="1200"/>
        </a:p>
      </dsp:txBody>
      <dsp:txXfrm>
        <a:off x="653930" y="411"/>
        <a:ext cx="10137894" cy="566173"/>
      </dsp:txXfrm>
    </dsp:sp>
    <dsp:sp modelId="{359B2C22-691B-4863-9ACE-F9EC4D4C1D2E}">
      <dsp:nvSpPr>
        <dsp:cNvPr id="0" name=""/>
        <dsp:cNvSpPr/>
      </dsp:nvSpPr>
      <dsp:spPr>
        <a:xfrm>
          <a:off x="0" y="708128"/>
          <a:ext cx="10791825" cy="5661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28D6A-D5FF-4839-9866-550625D6BEA6}">
      <dsp:nvSpPr>
        <dsp:cNvPr id="0" name=""/>
        <dsp:cNvSpPr/>
      </dsp:nvSpPr>
      <dsp:spPr>
        <a:xfrm>
          <a:off x="171267" y="835517"/>
          <a:ext cx="311395" cy="3113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4F2CE6-3989-46B6-9534-817592199C0A}">
      <dsp:nvSpPr>
        <dsp:cNvPr id="0" name=""/>
        <dsp:cNvSpPr/>
      </dsp:nvSpPr>
      <dsp:spPr>
        <a:xfrm>
          <a:off x="653930" y="708128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When is the best time to travel? Ideally, the 2nd year of a BA or 1st year of an MA studies – </a:t>
          </a:r>
          <a:r>
            <a:rPr lang="cs-CZ" sz="1400" kern="1200" dirty="0"/>
            <a:t>but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can</a:t>
          </a:r>
          <a:r>
            <a:rPr lang="cs-CZ" sz="1400" kern="1200" dirty="0"/>
            <a:t> </a:t>
          </a:r>
          <a:r>
            <a:rPr lang="cs-CZ" sz="1400" kern="1200" dirty="0" err="1"/>
            <a:t>be</a:t>
          </a:r>
          <a:r>
            <a:rPr lang="cs-CZ" sz="1400" kern="1200" dirty="0"/>
            <a:t> </a:t>
          </a:r>
          <a:r>
            <a:rPr lang="en-US" sz="1400" kern="1200" dirty="0"/>
            <a:t>individual</a:t>
          </a:r>
          <a:r>
            <a:rPr lang="cs-CZ" sz="1400" kern="1200" dirty="0"/>
            <a:t>!</a:t>
          </a:r>
          <a:endParaRPr lang="en-US" sz="1400" kern="1200" dirty="0"/>
        </a:p>
      </dsp:txBody>
      <dsp:txXfrm>
        <a:off x="653930" y="708128"/>
        <a:ext cx="10137894" cy="566173"/>
      </dsp:txXfrm>
    </dsp:sp>
    <dsp:sp modelId="{AB865B47-81E2-452B-B2FD-4160D4E6096A}">
      <dsp:nvSpPr>
        <dsp:cNvPr id="0" name=""/>
        <dsp:cNvSpPr/>
      </dsp:nvSpPr>
      <dsp:spPr>
        <a:xfrm>
          <a:off x="0" y="1415845"/>
          <a:ext cx="10791825" cy="56617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6F190C-B40E-492F-B17E-A7CEFCF1D886}">
      <dsp:nvSpPr>
        <dsp:cNvPr id="0" name=""/>
        <dsp:cNvSpPr/>
      </dsp:nvSpPr>
      <dsp:spPr>
        <a:xfrm>
          <a:off x="171267" y="1543234"/>
          <a:ext cx="311395" cy="31139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697D6D-35EF-4A3F-9701-89B141260380}">
      <dsp:nvSpPr>
        <dsp:cNvPr id="0" name=""/>
        <dsp:cNvSpPr/>
      </dsp:nvSpPr>
      <dsp:spPr>
        <a:xfrm>
          <a:off x="653930" y="1415845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Will I need to extend </a:t>
          </a:r>
          <a:r>
            <a:rPr lang="cs-CZ" sz="1400" kern="1200" dirty="0"/>
            <a:t>my </a:t>
          </a:r>
          <a:r>
            <a:rPr lang="cs-CZ" sz="1400" kern="1200" dirty="0" err="1"/>
            <a:t>studies</a:t>
          </a:r>
          <a:r>
            <a:rPr lang="cs-CZ" sz="1400" kern="1200" dirty="0"/>
            <a:t> </a:t>
          </a:r>
          <a:r>
            <a:rPr lang="en-US" sz="1400" kern="1200" dirty="0"/>
            <a:t>if I go? Not necessary, it doesn't always happen</a:t>
          </a:r>
          <a:r>
            <a:rPr lang="cs-CZ" sz="1400" kern="1200" dirty="0"/>
            <a:t>, but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can</a:t>
          </a:r>
          <a:r>
            <a:rPr lang="cs-CZ" sz="1400" kern="1200" dirty="0"/>
            <a:t>. But… </a:t>
          </a:r>
          <a:r>
            <a:rPr lang="cs-CZ" sz="1400" kern="1200" dirty="0" err="1"/>
            <a:t>does</a:t>
          </a:r>
          <a:r>
            <a:rPr lang="cs-CZ" sz="1400" kern="1200" dirty="0"/>
            <a:t> </a:t>
          </a:r>
          <a:r>
            <a:rPr lang="cs-CZ" sz="1400" kern="1200" dirty="0" err="1"/>
            <a:t>it</a:t>
          </a:r>
          <a:r>
            <a:rPr lang="cs-CZ" sz="1400" kern="1200" dirty="0"/>
            <a:t> </a:t>
          </a:r>
          <a:r>
            <a:rPr lang="cs-CZ" sz="1400" kern="1200" dirty="0" err="1"/>
            <a:t>matter</a:t>
          </a:r>
          <a:r>
            <a:rPr lang="cs-CZ" sz="1400" kern="1200" dirty="0"/>
            <a:t> to </a:t>
          </a:r>
          <a:r>
            <a:rPr lang="cs-CZ" sz="1400" kern="1200" dirty="0" err="1"/>
            <a:t>you</a:t>
          </a:r>
          <a:r>
            <a:rPr lang="cs-CZ" sz="1400" kern="1200" dirty="0"/>
            <a:t>?</a:t>
          </a:r>
          <a:endParaRPr lang="en-US" sz="1400" kern="1200" dirty="0"/>
        </a:p>
      </dsp:txBody>
      <dsp:txXfrm>
        <a:off x="653930" y="1415845"/>
        <a:ext cx="10137894" cy="566173"/>
      </dsp:txXfrm>
    </dsp:sp>
    <dsp:sp modelId="{F2BF39DA-3F52-45AD-9625-58FDEB3073BF}">
      <dsp:nvSpPr>
        <dsp:cNvPr id="0" name=""/>
        <dsp:cNvSpPr/>
      </dsp:nvSpPr>
      <dsp:spPr>
        <a:xfrm>
          <a:off x="0" y="2123563"/>
          <a:ext cx="10791825" cy="56617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D419E6-4201-46B9-BAA7-BD82616763B5}">
      <dsp:nvSpPr>
        <dsp:cNvPr id="0" name=""/>
        <dsp:cNvSpPr/>
      </dsp:nvSpPr>
      <dsp:spPr>
        <a:xfrm>
          <a:off x="171267" y="2250952"/>
          <a:ext cx="311395" cy="31139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D297BD-AC74-4528-A062-76546B267404}">
      <dsp:nvSpPr>
        <dsp:cNvPr id="0" name=""/>
        <dsp:cNvSpPr/>
      </dsp:nvSpPr>
      <dsp:spPr>
        <a:xfrm>
          <a:off x="653930" y="2123563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 err="1"/>
            <a:t>How</a:t>
          </a:r>
          <a:r>
            <a:rPr lang="cs-CZ" sz="1400" kern="1200" dirty="0"/>
            <a:t> </a:t>
          </a:r>
          <a:r>
            <a:rPr lang="en-US" sz="1400" kern="1200" dirty="0"/>
            <a:t>many credits do I need to </a:t>
          </a:r>
          <a:r>
            <a:rPr lang="cs-CZ" sz="1400" kern="1200" dirty="0" err="1"/>
            <a:t>get</a:t>
          </a:r>
          <a:r>
            <a:rPr lang="cs-CZ" sz="1400" kern="1200" dirty="0"/>
            <a:t> there</a:t>
          </a:r>
          <a:r>
            <a:rPr lang="en-US" sz="1400" kern="1200" dirty="0"/>
            <a:t>? – </a:t>
          </a:r>
          <a:r>
            <a:rPr lang="cs-CZ" sz="1400" kern="1200" dirty="0" err="1"/>
            <a:t>You</a:t>
          </a:r>
          <a:r>
            <a:rPr lang="cs-CZ" sz="1400" kern="1200" dirty="0"/>
            <a:t> </a:t>
          </a:r>
          <a:r>
            <a:rPr lang="en-US" sz="1400" kern="1200" dirty="0"/>
            <a:t>have to bring 20 ECTS from abroad - you keep these credits for your scholarship (if you don't get 20 credits, you would have to pay back part of the scholarship you received)</a:t>
          </a:r>
        </a:p>
      </dsp:txBody>
      <dsp:txXfrm>
        <a:off x="653930" y="2123563"/>
        <a:ext cx="10137894" cy="566173"/>
      </dsp:txXfrm>
    </dsp:sp>
    <dsp:sp modelId="{276615BF-4917-4DC8-9BA3-91C3E8203F95}">
      <dsp:nvSpPr>
        <dsp:cNvPr id="0" name=""/>
        <dsp:cNvSpPr/>
      </dsp:nvSpPr>
      <dsp:spPr>
        <a:xfrm>
          <a:off x="0" y="2831280"/>
          <a:ext cx="10791825" cy="5661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930ACF-941A-4D65-AFA8-5450AD732C79}">
      <dsp:nvSpPr>
        <dsp:cNvPr id="0" name=""/>
        <dsp:cNvSpPr/>
      </dsp:nvSpPr>
      <dsp:spPr>
        <a:xfrm>
          <a:off x="171267" y="2958669"/>
          <a:ext cx="311395" cy="31139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8BBC30-0553-4825-8EDF-F07E2AD6534E}">
      <dsp:nvSpPr>
        <dsp:cNvPr id="0" name=""/>
        <dsp:cNvSpPr/>
      </dsp:nvSpPr>
      <dsp:spPr>
        <a:xfrm>
          <a:off x="653930" y="2831280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D</a:t>
          </a:r>
          <a:r>
            <a:rPr lang="en-US" sz="1400" kern="1200" dirty="0" err="1"/>
            <a:t>oes</a:t>
          </a:r>
          <a:r>
            <a:rPr lang="en-US" sz="1400" kern="1200" dirty="0"/>
            <a:t> it have to be a </a:t>
          </a:r>
          <a:r>
            <a:rPr lang="cs-CZ" sz="1400" kern="1200" dirty="0" err="1"/>
            <a:t>course</a:t>
          </a:r>
          <a:r>
            <a:rPr lang="cs-CZ" sz="1400" kern="1200" dirty="0"/>
            <a:t> </a:t>
          </a:r>
          <a:r>
            <a:rPr lang="cs-CZ" sz="1400" kern="1200" dirty="0" err="1"/>
            <a:t>related</a:t>
          </a:r>
          <a:r>
            <a:rPr lang="cs-CZ" sz="1400" kern="1200" dirty="0"/>
            <a:t> to my </a:t>
          </a:r>
          <a:r>
            <a:rPr lang="cs-CZ" sz="1400" kern="1200" dirty="0" err="1"/>
            <a:t>studies</a:t>
          </a:r>
          <a:r>
            <a:rPr lang="en-US" sz="1400" kern="1200" dirty="0"/>
            <a:t>? </a:t>
          </a:r>
          <a:r>
            <a:rPr lang="cs-CZ" sz="1400" kern="1200" dirty="0" err="1"/>
            <a:t>Yes</a:t>
          </a:r>
          <a:r>
            <a:rPr lang="cs-CZ" sz="1400" kern="1200" dirty="0"/>
            <a:t>. </a:t>
          </a:r>
          <a:r>
            <a:rPr lang="cs-CZ" sz="1400" kern="1200" dirty="0" err="1"/>
            <a:t>You</a:t>
          </a:r>
          <a:r>
            <a:rPr lang="cs-CZ" sz="1400" kern="1200" dirty="0"/>
            <a:t> </a:t>
          </a:r>
          <a:r>
            <a:rPr lang="cs-CZ" sz="1400" kern="1200" dirty="0" err="1"/>
            <a:t>can</a:t>
          </a:r>
          <a:r>
            <a:rPr lang="cs-CZ" sz="1400" kern="1200" dirty="0"/>
            <a:t> </a:t>
          </a:r>
          <a:r>
            <a:rPr lang="cs-CZ" sz="1400" kern="1200" dirty="0" err="1"/>
            <a:t>take</a:t>
          </a:r>
          <a:r>
            <a:rPr lang="cs-CZ" sz="1400" kern="1200" dirty="0"/>
            <a:t> a </a:t>
          </a:r>
          <a:r>
            <a:rPr lang="cs-CZ" sz="1400" kern="1200" dirty="0" err="1"/>
            <a:t>language</a:t>
          </a:r>
          <a:r>
            <a:rPr lang="cs-CZ" sz="1400" kern="1200" dirty="0"/>
            <a:t> </a:t>
          </a:r>
          <a:r>
            <a:rPr lang="cs-CZ" sz="1400" kern="1200" dirty="0" err="1"/>
            <a:t>course</a:t>
          </a:r>
          <a:r>
            <a:rPr lang="cs-CZ" sz="1400" kern="1200" dirty="0"/>
            <a:t> </a:t>
          </a:r>
          <a:r>
            <a:rPr lang="cs-CZ" sz="1400" kern="1200" dirty="0" err="1"/>
            <a:t>or</a:t>
          </a:r>
          <a:r>
            <a:rPr lang="cs-CZ" sz="1400" kern="1200" dirty="0"/>
            <a:t> a </a:t>
          </a:r>
          <a:r>
            <a:rPr lang="cs-CZ" sz="1400" kern="1200" dirty="0" err="1"/>
            <a:t>course</a:t>
          </a:r>
          <a:r>
            <a:rPr lang="cs-CZ" sz="1400" kern="1200" dirty="0"/>
            <a:t> </a:t>
          </a:r>
          <a:r>
            <a:rPr lang="cs-CZ" sz="1400" kern="1200" dirty="0" err="1"/>
            <a:t>from</a:t>
          </a:r>
          <a:r>
            <a:rPr lang="cs-CZ" sz="1400" kern="1200" dirty="0"/>
            <a:t> a </a:t>
          </a:r>
          <a:r>
            <a:rPr lang="cs-CZ" sz="1400" kern="1200" dirty="0" err="1"/>
            <a:t>different</a:t>
          </a:r>
          <a:r>
            <a:rPr lang="cs-CZ" sz="1400" kern="1200" dirty="0"/>
            <a:t> </a:t>
          </a:r>
          <a:r>
            <a:rPr lang="cs-CZ" sz="1400" kern="1200" dirty="0" err="1"/>
            <a:t>field</a:t>
          </a:r>
          <a:r>
            <a:rPr lang="cs-CZ" sz="1400" kern="1200" dirty="0"/>
            <a:t> (1 </a:t>
          </a:r>
          <a:r>
            <a:rPr lang="cs-CZ" sz="1400" kern="1200" dirty="0" err="1"/>
            <a:t>course</a:t>
          </a:r>
          <a:r>
            <a:rPr lang="cs-CZ" sz="1400" kern="1200" dirty="0"/>
            <a:t>, </a:t>
          </a:r>
          <a:r>
            <a:rPr lang="cs-CZ" sz="1400" kern="1200" dirty="0" err="1"/>
            <a:t>or</a:t>
          </a:r>
          <a:r>
            <a:rPr lang="cs-CZ" sz="1400" kern="1200" dirty="0"/>
            <a:t> up to 5 </a:t>
          </a:r>
          <a:r>
            <a:rPr lang="cs-CZ" sz="1400" kern="1200" dirty="0" err="1"/>
            <a:t>ECTS</a:t>
          </a:r>
          <a:r>
            <a:rPr lang="cs-CZ" sz="1400" kern="1200" dirty="0"/>
            <a:t> = 2 </a:t>
          </a:r>
          <a:r>
            <a:rPr lang="cs-CZ" sz="1400" kern="1200" dirty="0" err="1"/>
            <a:t>courses</a:t>
          </a:r>
          <a:r>
            <a:rPr lang="cs-CZ" sz="1400" kern="1200" dirty="0"/>
            <a:t> for 2 ECTS+2 </a:t>
          </a:r>
          <a:r>
            <a:rPr lang="cs-CZ" sz="1400" kern="1200" dirty="0" err="1"/>
            <a:t>ECTS</a:t>
          </a:r>
          <a:r>
            <a:rPr lang="cs-CZ" sz="1400" kern="1200" dirty="0"/>
            <a:t> </a:t>
          </a:r>
          <a:r>
            <a:rPr lang="cs-CZ" sz="1400" kern="1200" dirty="0" err="1"/>
            <a:t>each</a:t>
          </a:r>
          <a:r>
            <a:rPr lang="cs-CZ" sz="1400" kern="1200" dirty="0"/>
            <a:t>)</a:t>
          </a:r>
          <a:endParaRPr lang="en-US" sz="1400" kern="1200" dirty="0"/>
        </a:p>
      </dsp:txBody>
      <dsp:txXfrm>
        <a:off x="653930" y="2831280"/>
        <a:ext cx="10137894" cy="566173"/>
      </dsp:txXfrm>
    </dsp:sp>
    <dsp:sp modelId="{3B059E38-D90E-4583-977F-DFAF391F4CA5}">
      <dsp:nvSpPr>
        <dsp:cNvPr id="0" name=""/>
        <dsp:cNvSpPr/>
      </dsp:nvSpPr>
      <dsp:spPr>
        <a:xfrm>
          <a:off x="0" y="3538997"/>
          <a:ext cx="10791825" cy="5661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878B52-87B8-4D5F-A7E4-04F99530F5D1}">
      <dsp:nvSpPr>
        <dsp:cNvPr id="0" name=""/>
        <dsp:cNvSpPr/>
      </dsp:nvSpPr>
      <dsp:spPr>
        <a:xfrm>
          <a:off x="171267" y="3666386"/>
          <a:ext cx="311395" cy="31139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7FF62-FCF3-4369-AB23-A3C44F37A567}">
      <dsp:nvSpPr>
        <dsp:cNvPr id="0" name=""/>
        <dsp:cNvSpPr/>
      </dsp:nvSpPr>
      <dsp:spPr>
        <a:xfrm>
          <a:off x="653930" y="3538997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Do I have to be at my destination during the exam period? Usually</a:t>
          </a:r>
          <a:r>
            <a:rPr lang="cs-CZ" sz="1400" kern="1200" dirty="0"/>
            <a:t>,</a:t>
          </a:r>
          <a:r>
            <a:rPr lang="en-US" sz="1400" kern="1200" dirty="0"/>
            <a:t> exams take place during the exam period, but it may be possible to make arrangements with your teachers to finish early. Each university has a different timetable.</a:t>
          </a:r>
        </a:p>
      </dsp:txBody>
      <dsp:txXfrm>
        <a:off x="653930" y="3538997"/>
        <a:ext cx="10137894" cy="566173"/>
      </dsp:txXfrm>
    </dsp:sp>
    <dsp:sp modelId="{16C57E7A-F038-4627-A312-777600D3B920}">
      <dsp:nvSpPr>
        <dsp:cNvPr id="0" name=""/>
        <dsp:cNvSpPr/>
      </dsp:nvSpPr>
      <dsp:spPr>
        <a:xfrm>
          <a:off x="0" y="4246714"/>
          <a:ext cx="10791825" cy="5661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46D642-80AA-4178-B952-D13714B86614}">
      <dsp:nvSpPr>
        <dsp:cNvPr id="0" name=""/>
        <dsp:cNvSpPr/>
      </dsp:nvSpPr>
      <dsp:spPr>
        <a:xfrm>
          <a:off x="171267" y="4374104"/>
          <a:ext cx="311395" cy="31139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25CDF2-831C-4851-B7FF-BA9C260CC478}">
      <dsp:nvSpPr>
        <dsp:cNvPr id="0" name=""/>
        <dsp:cNvSpPr/>
      </dsp:nvSpPr>
      <dsp:spPr>
        <a:xfrm>
          <a:off x="653930" y="4246714"/>
          <a:ext cx="10137894" cy="5661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920" tIns="59920" rIns="59920" bIns="5992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Can I be enrolled in any courses at MUNI while I am away? Yes, online courses, or e.g. thesis preparation, or some block courses - which you will be able to take after your arrival/before your departure. Other courses could be arranged with the </a:t>
          </a:r>
          <a:r>
            <a:rPr lang="cs-CZ" sz="1400" kern="1200" dirty="0" err="1"/>
            <a:t>teacher</a:t>
          </a:r>
          <a:r>
            <a:rPr lang="en-US" sz="1400" kern="1200" dirty="0"/>
            <a:t>.</a:t>
          </a:r>
        </a:p>
      </dsp:txBody>
      <dsp:txXfrm>
        <a:off x="653930" y="4246714"/>
        <a:ext cx="10137894" cy="5661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D4ABD-149E-41C6-97F2-340C140574C8}">
      <dsp:nvSpPr>
        <dsp:cNvPr id="0" name=""/>
        <dsp:cNvSpPr/>
      </dsp:nvSpPr>
      <dsp:spPr>
        <a:xfrm>
          <a:off x="1747800" y="6085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E058F1-FDAE-45D9-815A-FC4B9D8DDFFD}">
      <dsp:nvSpPr>
        <dsp:cNvPr id="0" name=""/>
        <dsp:cNvSpPr/>
      </dsp:nvSpPr>
      <dsp:spPr>
        <a:xfrm>
          <a:off x="559800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 err="1"/>
            <a:t>Ask</a:t>
          </a:r>
          <a:r>
            <a:rPr lang="cs-CZ" sz="2000" kern="1200" dirty="0"/>
            <a:t> </a:t>
          </a:r>
          <a:r>
            <a:rPr lang="cs-CZ" sz="2000" kern="1200" dirty="0" err="1"/>
            <a:t>directly</a:t>
          </a:r>
          <a:r>
            <a:rPr lang="cs-CZ" sz="2000" kern="1200" dirty="0"/>
            <a:t> </a:t>
          </a:r>
          <a:r>
            <a:rPr lang="cs-CZ" sz="2000" kern="1200" dirty="0" err="1"/>
            <a:t>or</a:t>
          </a:r>
          <a:r>
            <a:rPr lang="cs-CZ" sz="2000" kern="1200" dirty="0"/>
            <a:t> </a:t>
          </a:r>
          <a:r>
            <a:rPr lang="cs-CZ" sz="2000" kern="1200" dirty="0" err="1"/>
            <a:t>write</a:t>
          </a:r>
          <a:r>
            <a:rPr lang="cs-CZ" sz="2000" kern="1200" dirty="0"/>
            <a:t> in the chat </a:t>
          </a:r>
          <a:r>
            <a:rPr lang="cs-CZ" sz="2000" kern="1200" dirty="0" err="1"/>
            <a:t>now</a:t>
          </a:r>
          <a:endParaRPr lang="en-US" sz="2000" kern="1200" dirty="0"/>
        </a:p>
      </dsp:txBody>
      <dsp:txXfrm>
        <a:off x="559800" y="3022743"/>
        <a:ext cx="4320000" cy="720000"/>
      </dsp:txXfrm>
    </dsp:sp>
    <dsp:sp modelId="{34B291FE-154F-4920-80F0-42478EA177FD}">
      <dsp:nvSpPr>
        <dsp:cNvPr id="0" name=""/>
        <dsp:cNvSpPr/>
      </dsp:nvSpPr>
      <dsp:spPr>
        <a:xfrm>
          <a:off x="6823800" y="6085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D0D195-6E5C-4ED3-8898-EC66085D1F4F}">
      <dsp:nvSpPr>
        <dsp:cNvPr id="0" name=""/>
        <dsp:cNvSpPr/>
      </dsp:nvSpPr>
      <dsp:spPr>
        <a:xfrm>
          <a:off x="5635800" y="3022743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/>
            <a:t>Do you have a question after the session ends? Send me an e-mail -&gt; bajgarova@sci.muni.cz</a:t>
          </a:r>
          <a:endParaRPr lang="en-US" sz="1700" kern="1200"/>
        </a:p>
      </dsp:txBody>
      <dsp:txXfrm>
        <a:off x="5635800" y="3022743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F5E3E1-80C5-7501-EC3F-A41458834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20B6768-A9F9-84FB-1A41-2B96E55262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DB55FD6-4621-5CE6-5CB6-F7BD5013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58A180-F048-DA23-45C7-CA38593B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CFB2F3-C83A-E138-C1D6-DBB2DA52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004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90B292-BB20-1AC6-2B88-09B21985D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66E9AF6-7FDF-D0ED-4085-894C47953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A2B802-A298-C962-03F4-5EA99F54C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72C3E86-7EA2-91A2-3887-7E689FFF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73BE85-C445-9ED6-6ECB-3090C6E40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298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F0268E7-9F76-1292-4924-5B683B4E5F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737E7E-346E-9776-871A-D0EFD8E32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B99D4E6-95B8-A2D5-6B91-0CA660E3C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B178DC-E8D5-D61A-9B5D-7897F90EC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9D23E9-2038-3545-07E3-E98B57FBE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50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5BD273-D5A6-C395-A0F6-1B71D081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779BAD-E1FF-3868-FBDE-9D9422170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9FA9BA-CFFF-AEF6-485D-E5D44C3B7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611111-D3CB-749A-BEE0-21A4A112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348826F-F29E-E782-5E29-A4BF597D4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01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6926D3-B7A9-EDE8-DF5C-3D9C30EDE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557B89-69CE-6514-4112-42C9EDD53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B8EFD7-FBCF-0A45-FBD6-93AFACD14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346B9E-6CCF-7EED-BB5A-8992F8658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CB7FD3-D69A-2BAA-7232-4B5F4457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320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37F399-3A93-EEC5-A359-8C6EF966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6679A7-0BDA-0641-053A-A3CE19C8B3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13C26E9-9E74-CE3E-DB6E-13711D6387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C8CC45A-5B76-467D-EB08-36C849AF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FC1175-D049-C98E-E8DB-A3C869890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AB433F-2550-D08C-DB06-C9752440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66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B8A918-C9F4-F590-2BD0-1855D6EE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F80DFB-5F41-C121-3763-EC97223DA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1F20C08-58BE-22D5-68A3-C0298732D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8D34ED5-99A6-EC1E-D28C-F131E1323C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422CBBEA-82EB-918F-3F21-BE6D4E124D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39765DB-3123-2C33-1C17-BC5541CC3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13F8627-0536-755B-2BEC-914B3DC87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3B9CD90-84A1-0A2C-C6AE-8FCEA83C9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5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56FBA9-3C96-A2C4-2295-EF11A2211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514BAB3-5DF5-664C-0971-BFFDE538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CDFFC5F-CCC4-C728-E6ED-52959C5B6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695867E-A1AD-9A8C-2AC0-16B1C7C0A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037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B54159A-A31B-2037-8CF3-E81E3BF9B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2721C96-84F3-2635-6ED1-A98AC1DB0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F304B5-B799-6116-663D-A8DA5E57B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138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36B78C-3DB8-6B1B-6DB7-8D0963A5A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BD3F44-61B6-D3C2-E0D0-524084628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4C560ED-195B-5A3D-60FC-B2F812CBE4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A2598CB-3659-F1B4-2863-4220AC4DA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001FD9-5D1A-0B97-E47F-E3DDCD63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93EEB35-E193-A711-7199-E20BFB96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72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D11C47-AE62-A488-480C-67EC81CE0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141A8B6-5E0D-B742-B001-AF38250FC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44181C-E128-9A50-B3B0-FAA07EEA5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DE8939-0D38-4CFD-4593-3A8D2ADCE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D4AB1C8-D8B4-833C-466F-FD24B8B40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29D5768-66FD-CE14-31F7-3BA915BEF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8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CF78155-2159-B0EC-772A-7CAFEF66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73D92F-6AE0-A583-C9B9-C2C90A7E7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870B4E-6AA5-76B1-CE1A-5149FB17F7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4730AB-ACF7-4BAD-A269-168926CF3803}" type="datetimeFigureOut">
              <a:rPr lang="cs-CZ" smtClean="0"/>
              <a:t>09.02.2026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F631EA-3418-4D98-1A32-AF6924279F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350554-E6E0-DBD2-36B9-3178D54995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F3AFB-7A26-4A67-A76B-01C79DFDDC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97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zs.muni.cz/cs/student-mu/studijni-pobyty/erasmus-evropa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mailto:silhan@math.muni.cz" TargetMode="External"/><Relationship Id="rId3" Type="http://schemas.openxmlformats.org/officeDocument/2006/relationships/hyperlink" Target="mailto:hroudova@sci.muni.cz" TargetMode="External"/><Relationship Id="rId7" Type="http://schemas.openxmlformats.org/officeDocument/2006/relationships/hyperlink" Target="mailto:tereza.novakova@recetox.muni.cz" TargetMode="External"/><Relationship Id="rId12" Type="http://schemas.openxmlformats.org/officeDocument/2006/relationships/hyperlink" Target="mailto:zbona@physics.muni.cz" TargetMode="External"/><Relationship Id="rId2" Type="http://schemas.openxmlformats.org/officeDocument/2006/relationships/hyperlink" Target="mailto:hyrsl@sci.muni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ochik@mail.muni.cz" TargetMode="External"/><Relationship Id="rId11" Type="http://schemas.openxmlformats.org/officeDocument/2006/relationships/hyperlink" Target="mailto:karelk@mail.muni.cz" TargetMode="External"/><Relationship Id="rId5" Type="http://schemas.openxmlformats.org/officeDocument/2006/relationships/hyperlink" Target="mailto:broz@chemi.muni.cz" TargetMode="External"/><Relationship Id="rId10" Type="http://schemas.openxmlformats.org/officeDocument/2006/relationships/hyperlink" Target="mailto:burianova@geogr.muni.cz" TargetMode="External"/><Relationship Id="rId4" Type="http://schemas.openxmlformats.org/officeDocument/2006/relationships/hyperlink" Target="mailto:cuta@sci.muni.cz" TargetMode="External"/><Relationship Id="rId9" Type="http://schemas.openxmlformats.org/officeDocument/2006/relationships/hyperlink" Target="mailto:ricka@sci.muni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BDD6F3C-EFC2-9899-9617-0ABC3C91E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cs-CZ" sz="11500" dirty="0"/>
              <a:t>Erasmus SMS+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54E68E1-8C96-BDC5-F960-AA138D62F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cs-CZ" dirty="0"/>
              <a:t>Study </a:t>
            </a:r>
            <a:r>
              <a:rPr lang="cs-CZ" dirty="0" err="1"/>
              <a:t>stays</a:t>
            </a:r>
            <a:r>
              <a:rPr lang="cs-CZ" dirty="0"/>
              <a:t> for 2026/2027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0E5C31B-8D3D-3030-D5DB-2EE3775C0319}"/>
              </a:ext>
            </a:extLst>
          </p:cNvPr>
          <p:cNvSpPr txBox="1"/>
          <p:nvPr/>
        </p:nvSpPr>
        <p:spPr>
          <a:xfrm>
            <a:off x="641774" y="825910"/>
            <a:ext cx="103801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>
                <a:solidFill>
                  <a:srgbClr val="FF0000"/>
                </a:solidFill>
              </a:rPr>
              <a:t>Starting </a:t>
            </a:r>
            <a:r>
              <a:rPr lang="cs-CZ" sz="3200" b="1" dirty="0" err="1">
                <a:solidFill>
                  <a:srgbClr val="FF0000"/>
                </a:solidFill>
              </a:rPr>
              <a:t>time</a:t>
            </a:r>
            <a:r>
              <a:rPr lang="cs-CZ" sz="3200" b="1">
                <a:solidFill>
                  <a:srgbClr val="FF0000"/>
                </a:solidFill>
              </a:rPr>
              <a:t>: 15:05</a:t>
            </a:r>
            <a:endParaRPr lang="cs-CZ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275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5F7ABCA-A68A-47DD-B732-76FF34C6F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E12015E-D71D-CEF5-6230-6E66643E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5" y="3505199"/>
            <a:ext cx="4809068" cy="2608143"/>
          </a:xfrm>
        </p:spPr>
        <p:txBody>
          <a:bodyPr anchor="t">
            <a:normAutofit/>
          </a:bodyPr>
          <a:lstStyle/>
          <a:p>
            <a:pPr algn="ctr"/>
            <a:r>
              <a:rPr lang="cs-CZ" sz="4000" dirty="0"/>
              <a:t>I </a:t>
            </a:r>
            <a:r>
              <a:rPr lang="cs-CZ" sz="4000" dirty="0" err="1"/>
              <a:t>am</a:t>
            </a:r>
            <a:r>
              <a:rPr lang="cs-CZ" sz="4000" dirty="0"/>
              <a:t> not Czech </a:t>
            </a:r>
            <a:r>
              <a:rPr lang="cs-CZ" sz="4000" dirty="0" err="1"/>
              <a:t>citizen</a:t>
            </a:r>
            <a:r>
              <a:rPr lang="cs-CZ" sz="4000" dirty="0"/>
              <a:t> and I need Czech visa</a:t>
            </a:r>
          </a:p>
        </p:txBody>
      </p:sp>
      <p:pic>
        <p:nvPicPr>
          <p:cNvPr id="7" name="Graphic 6" descr="Pilot">
            <a:extLst>
              <a:ext uri="{FF2B5EF4-FFF2-40B4-BE49-F238E27FC236}">
                <a16:creationId xmlns:a16="http://schemas.microsoft.com/office/drawing/2014/main" id="{F90DB89F-6653-FF0C-F145-1A992D88F1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90799" y="2519363"/>
            <a:ext cx="914400" cy="9144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605A99-65DE-93E9-0EE0-42E5A207E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7100" y="643467"/>
            <a:ext cx="5668433" cy="5766477"/>
          </a:xfrm>
        </p:spPr>
        <p:txBody>
          <a:bodyPr anchor="ctr">
            <a:normAutofit/>
          </a:bodyPr>
          <a:lstStyle/>
          <a:p>
            <a:r>
              <a:rPr lang="cs-CZ" sz="1800" dirty="0"/>
              <a:t>EU </a:t>
            </a:r>
            <a:r>
              <a:rPr lang="cs-CZ" sz="1800" dirty="0" err="1"/>
              <a:t>students</a:t>
            </a:r>
            <a:r>
              <a:rPr lang="cs-CZ" sz="1800" dirty="0"/>
              <a:t> – </a:t>
            </a:r>
            <a:r>
              <a:rPr lang="cs-CZ" sz="1800" dirty="0" err="1"/>
              <a:t>usually</a:t>
            </a:r>
            <a:r>
              <a:rPr lang="cs-CZ" sz="1800" dirty="0"/>
              <a:t> no </a:t>
            </a:r>
            <a:r>
              <a:rPr lang="cs-CZ" sz="1800" dirty="0" err="1"/>
              <a:t>problems</a:t>
            </a:r>
            <a:r>
              <a:rPr lang="cs-CZ" sz="1800" dirty="0"/>
              <a:t>, </a:t>
            </a:r>
            <a:r>
              <a:rPr lang="cs-CZ" sz="1800" dirty="0" err="1"/>
              <a:t>you</a:t>
            </a:r>
            <a:r>
              <a:rPr lang="cs-CZ" sz="1800" dirty="0"/>
              <a:t> </a:t>
            </a:r>
            <a:r>
              <a:rPr lang="cs-CZ" sz="1800" dirty="0" err="1"/>
              <a:t>can</a:t>
            </a:r>
            <a:r>
              <a:rPr lang="cs-CZ" sz="1800" dirty="0"/>
              <a:t> </a:t>
            </a:r>
            <a:r>
              <a:rPr lang="cs-CZ" sz="1800" dirty="0" err="1"/>
              <a:t>travel</a:t>
            </a:r>
            <a:r>
              <a:rPr lang="cs-CZ" sz="1800" dirty="0"/>
              <a:t> </a:t>
            </a:r>
            <a:r>
              <a:rPr lang="cs-CZ" sz="1800" dirty="0" err="1"/>
              <a:t>within</a:t>
            </a:r>
            <a:r>
              <a:rPr lang="cs-CZ" sz="1800" dirty="0"/>
              <a:t> EU </a:t>
            </a:r>
            <a:r>
              <a:rPr lang="cs-CZ" sz="1800" dirty="0" err="1"/>
              <a:t>without</a:t>
            </a:r>
            <a:r>
              <a:rPr lang="cs-CZ" sz="1800" dirty="0"/>
              <a:t> </a:t>
            </a:r>
            <a:r>
              <a:rPr lang="cs-CZ" sz="1800" dirty="0" err="1"/>
              <a:t>restrictions</a:t>
            </a:r>
            <a:r>
              <a:rPr lang="cs-CZ" sz="1800" dirty="0"/>
              <a:t>.</a:t>
            </a:r>
          </a:p>
          <a:p>
            <a:r>
              <a:rPr lang="cs-CZ" sz="1800" dirty="0"/>
              <a:t>Non-EU </a:t>
            </a:r>
            <a:r>
              <a:rPr lang="cs-CZ" sz="1800" dirty="0" err="1"/>
              <a:t>students</a:t>
            </a:r>
            <a:r>
              <a:rPr lang="cs-CZ" sz="1800" dirty="0"/>
              <a:t> - </a:t>
            </a:r>
            <a:r>
              <a:rPr lang="cs-CZ" sz="1800" dirty="0" err="1"/>
              <a:t>Remember</a:t>
            </a:r>
            <a:r>
              <a:rPr lang="cs-CZ" sz="1800" dirty="0"/>
              <a:t> to </a:t>
            </a:r>
            <a:r>
              <a:rPr lang="cs-CZ" sz="1800" dirty="0" err="1"/>
              <a:t>check</a:t>
            </a:r>
            <a:r>
              <a:rPr lang="cs-CZ" sz="1800" dirty="0"/>
              <a:t> the visa </a:t>
            </a:r>
            <a:r>
              <a:rPr lang="cs-CZ" sz="1800" dirty="0" err="1"/>
              <a:t>requirements</a:t>
            </a:r>
            <a:r>
              <a:rPr lang="cs-CZ" sz="1800" dirty="0"/>
              <a:t> for </a:t>
            </a:r>
            <a:r>
              <a:rPr lang="cs-CZ" sz="1800" dirty="0" err="1"/>
              <a:t>that</a:t>
            </a:r>
            <a:r>
              <a:rPr lang="cs-CZ" sz="1800" dirty="0"/>
              <a:t> country. </a:t>
            </a:r>
            <a:r>
              <a:rPr lang="cs-CZ" sz="1800" dirty="0" err="1"/>
              <a:t>Will</a:t>
            </a:r>
            <a:r>
              <a:rPr lang="cs-CZ" sz="1800" dirty="0"/>
              <a:t> </a:t>
            </a:r>
            <a:r>
              <a:rPr lang="cs-CZ" sz="1800" dirty="0" err="1"/>
              <a:t>it</a:t>
            </a:r>
            <a:r>
              <a:rPr lang="cs-CZ" sz="1800" dirty="0"/>
              <a:t> </a:t>
            </a:r>
            <a:r>
              <a:rPr lang="cs-CZ" sz="1800" dirty="0" err="1"/>
              <a:t>be</a:t>
            </a:r>
            <a:r>
              <a:rPr lang="cs-CZ" sz="1800" dirty="0"/>
              <a:t> </a:t>
            </a:r>
            <a:r>
              <a:rPr lang="cs-CZ" sz="1800" dirty="0" err="1"/>
              <a:t>okay</a:t>
            </a:r>
            <a:r>
              <a:rPr lang="cs-CZ" sz="1800" dirty="0"/>
              <a:t> </a:t>
            </a:r>
            <a:r>
              <a:rPr lang="cs-CZ" sz="1800" dirty="0" err="1"/>
              <a:t>with</a:t>
            </a:r>
            <a:r>
              <a:rPr lang="cs-CZ" sz="1800" dirty="0"/>
              <a:t> your </a:t>
            </a:r>
            <a:r>
              <a:rPr lang="cs-CZ" sz="1800" dirty="0" err="1"/>
              <a:t>current</a:t>
            </a:r>
            <a:r>
              <a:rPr lang="cs-CZ" sz="1800" dirty="0"/>
              <a:t> Czech visa?</a:t>
            </a:r>
          </a:p>
          <a:p>
            <a:r>
              <a:rPr lang="cs-CZ" sz="1800" dirty="0"/>
              <a:t>Do </a:t>
            </a:r>
            <a:r>
              <a:rPr lang="cs-CZ" sz="1800" dirty="0" err="1"/>
              <a:t>you</a:t>
            </a:r>
            <a:r>
              <a:rPr lang="cs-CZ" sz="1800" dirty="0"/>
              <a:t> </a:t>
            </a:r>
            <a:r>
              <a:rPr lang="cs-CZ" sz="1800" dirty="0" err="1"/>
              <a:t>have</a:t>
            </a:r>
            <a:r>
              <a:rPr lang="cs-CZ" sz="1800" dirty="0"/>
              <a:t> </a:t>
            </a:r>
            <a:r>
              <a:rPr lang="cs-CZ" sz="1800" dirty="0" err="1"/>
              <a:t>temporary</a:t>
            </a:r>
            <a:r>
              <a:rPr lang="cs-CZ" sz="1800" dirty="0"/>
              <a:t> </a:t>
            </a:r>
            <a:r>
              <a:rPr lang="cs-CZ" sz="1800" dirty="0" err="1"/>
              <a:t>protection</a:t>
            </a:r>
            <a:r>
              <a:rPr lang="cs-CZ" sz="1800" dirty="0"/>
              <a:t> (</a:t>
            </a:r>
            <a:r>
              <a:rPr lang="cs-CZ" sz="1800" dirty="0" err="1"/>
              <a:t>UA</a:t>
            </a:r>
            <a:r>
              <a:rPr lang="cs-CZ" sz="1800" dirty="0"/>
              <a:t> </a:t>
            </a:r>
            <a:r>
              <a:rPr lang="cs-CZ" sz="1800" dirty="0" err="1"/>
              <a:t>students</a:t>
            </a:r>
            <a:r>
              <a:rPr lang="cs-CZ" sz="1800" dirty="0"/>
              <a:t>)? -&gt; </a:t>
            </a:r>
            <a:r>
              <a:rPr lang="cs-CZ" sz="1800" dirty="0" err="1"/>
              <a:t>can</a:t>
            </a:r>
            <a:r>
              <a:rPr lang="cs-CZ" sz="1800" dirty="0"/>
              <a:t> NOT </a:t>
            </a:r>
            <a:r>
              <a:rPr lang="cs-CZ" sz="1800" dirty="0" err="1"/>
              <a:t>travel</a:t>
            </a:r>
            <a:r>
              <a:rPr lang="cs-CZ" sz="1800" dirty="0"/>
              <a:t> </a:t>
            </a:r>
            <a:r>
              <a:rPr lang="cs-CZ" sz="1800" dirty="0" err="1"/>
              <a:t>abroad</a:t>
            </a:r>
            <a:r>
              <a:rPr lang="cs-CZ" sz="1800" dirty="0"/>
              <a:t> </a:t>
            </a:r>
            <a:r>
              <a:rPr lang="cs-CZ" sz="1800" dirty="0" err="1"/>
              <a:t>with</a:t>
            </a:r>
            <a:r>
              <a:rPr lang="cs-CZ" sz="1800" dirty="0"/>
              <a:t> </a:t>
            </a:r>
            <a:r>
              <a:rPr lang="cs-CZ" sz="1800" dirty="0" err="1"/>
              <a:t>this</a:t>
            </a:r>
            <a:r>
              <a:rPr lang="cs-CZ" sz="1800" dirty="0"/>
              <a:t> </a:t>
            </a:r>
            <a:r>
              <a:rPr lang="cs-CZ" sz="1800" dirty="0" err="1"/>
              <a:t>one</a:t>
            </a:r>
            <a:r>
              <a:rPr lang="cs-CZ" sz="1800" dirty="0"/>
              <a:t>! </a:t>
            </a:r>
            <a:r>
              <a:rPr lang="cs-CZ" sz="1800" dirty="0" err="1"/>
              <a:t>You</a:t>
            </a:r>
            <a:r>
              <a:rPr lang="cs-CZ" sz="1800" dirty="0"/>
              <a:t> </a:t>
            </a:r>
            <a:r>
              <a:rPr lang="cs-CZ" sz="1800" dirty="0" err="1"/>
              <a:t>will</a:t>
            </a:r>
            <a:r>
              <a:rPr lang="cs-CZ" sz="1800" dirty="0"/>
              <a:t> need to </a:t>
            </a:r>
            <a:r>
              <a:rPr lang="cs-CZ" sz="1800" dirty="0" err="1"/>
              <a:t>change</a:t>
            </a:r>
            <a:r>
              <a:rPr lang="cs-CZ" sz="1800" dirty="0"/>
              <a:t> the visa type.</a:t>
            </a:r>
          </a:p>
          <a:p>
            <a:r>
              <a:rPr lang="cs-CZ" sz="1800" dirty="0"/>
              <a:t>Do </a:t>
            </a:r>
            <a:r>
              <a:rPr lang="cs-CZ" sz="1800" dirty="0" err="1"/>
              <a:t>you</a:t>
            </a:r>
            <a:r>
              <a:rPr lang="cs-CZ" sz="1800" dirty="0"/>
              <a:t> study in </a:t>
            </a:r>
            <a:r>
              <a:rPr lang="cs-CZ" sz="1800" dirty="0" err="1"/>
              <a:t>an</a:t>
            </a:r>
            <a:r>
              <a:rPr lang="cs-CZ" sz="1800" dirty="0"/>
              <a:t> </a:t>
            </a:r>
            <a:r>
              <a:rPr lang="cs-CZ" sz="1800" dirty="0" err="1"/>
              <a:t>English</a:t>
            </a:r>
            <a:r>
              <a:rPr lang="cs-CZ" sz="1800" dirty="0"/>
              <a:t> </a:t>
            </a:r>
            <a:r>
              <a:rPr lang="cs-CZ" sz="1800" dirty="0" err="1"/>
              <a:t>programme</a:t>
            </a:r>
            <a:r>
              <a:rPr lang="cs-CZ" sz="1800" dirty="0"/>
              <a:t> and </a:t>
            </a:r>
            <a:r>
              <a:rPr lang="cs-CZ" sz="1800" dirty="0" err="1"/>
              <a:t>pay</a:t>
            </a:r>
            <a:r>
              <a:rPr lang="cs-CZ" sz="1800" dirty="0"/>
              <a:t> </a:t>
            </a:r>
            <a:r>
              <a:rPr lang="cs-CZ" sz="1800" dirty="0" err="1"/>
              <a:t>tuition</a:t>
            </a:r>
            <a:r>
              <a:rPr lang="cs-CZ" sz="1800" dirty="0"/>
              <a:t>? </a:t>
            </a:r>
            <a:r>
              <a:rPr lang="cs-CZ" sz="1800" dirty="0" err="1"/>
              <a:t>You</a:t>
            </a:r>
            <a:r>
              <a:rPr lang="cs-CZ" sz="1800" dirty="0"/>
              <a:t> </a:t>
            </a:r>
            <a:r>
              <a:rPr lang="cs-CZ" sz="1800" dirty="0" err="1"/>
              <a:t>will</a:t>
            </a:r>
            <a:r>
              <a:rPr lang="cs-CZ" sz="1800" dirty="0"/>
              <a:t> </a:t>
            </a:r>
            <a:r>
              <a:rPr lang="cs-CZ" sz="1800" dirty="0" err="1"/>
              <a:t>be</a:t>
            </a:r>
            <a:r>
              <a:rPr lang="cs-CZ" sz="1800" dirty="0"/>
              <a:t> </a:t>
            </a:r>
            <a:r>
              <a:rPr lang="cs-CZ" sz="1800" dirty="0" err="1"/>
              <a:t>paying</a:t>
            </a:r>
            <a:r>
              <a:rPr lang="cs-CZ" sz="1800" dirty="0"/>
              <a:t> </a:t>
            </a:r>
            <a:r>
              <a:rPr lang="cs-CZ" sz="1800" dirty="0" err="1"/>
              <a:t>tuition</a:t>
            </a:r>
            <a:r>
              <a:rPr lang="cs-CZ" sz="1800" dirty="0"/>
              <a:t> </a:t>
            </a:r>
            <a:r>
              <a:rPr lang="cs-CZ" sz="1800" dirty="0" err="1"/>
              <a:t>fees</a:t>
            </a:r>
            <a:r>
              <a:rPr lang="cs-CZ" sz="1800" dirty="0"/>
              <a:t> </a:t>
            </a:r>
            <a:r>
              <a:rPr lang="cs-CZ" sz="1800" dirty="0" err="1"/>
              <a:t>even</a:t>
            </a:r>
            <a:r>
              <a:rPr lang="cs-CZ" sz="1800" dirty="0"/>
              <a:t> for the </a:t>
            </a:r>
            <a:r>
              <a:rPr lang="cs-CZ" sz="1800" dirty="0" err="1"/>
              <a:t>semester</a:t>
            </a:r>
            <a:r>
              <a:rPr lang="cs-CZ" sz="1800" dirty="0"/>
              <a:t> </a:t>
            </a:r>
            <a:r>
              <a:rPr lang="cs-CZ" sz="1800" dirty="0" err="1"/>
              <a:t>abroad</a:t>
            </a:r>
            <a:r>
              <a:rPr lang="cs-CZ" sz="1800" dirty="0"/>
              <a:t>! </a:t>
            </a:r>
            <a:r>
              <a:rPr lang="cs-CZ" sz="1800" dirty="0" err="1"/>
              <a:t>Will</a:t>
            </a:r>
            <a:r>
              <a:rPr lang="cs-CZ" sz="1800" dirty="0"/>
              <a:t> </a:t>
            </a:r>
            <a:r>
              <a:rPr lang="cs-CZ" sz="1800" dirty="0" err="1"/>
              <a:t>you</a:t>
            </a:r>
            <a:r>
              <a:rPr lang="cs-CZ" sz="1800" dirty="0"/>
              <a:t> </a:t>
            </a:r>
            <a:r>
              <a:rPr lang="cs-CZ" sz="1800" dirty="0" err="1"/>
              <a:t>be</a:t>
            </a:r>
            <a:r>
              <a:rPr lang="cs-CZ" sz="1800" dirty="0"/>
              <a:t> </a:t>
            </a:r>
            <a:r>
              <a:rPr lang="cs-CZ" sz="1800" dirty="0" err="1"/>
              <a:t>okay</a:t>
            </a:r>
            <a:r>
              <a:rPr lang="cs-CZ" sz="1800" dirty="0"/>
              <a:t> </a:t>
            </a:r>
            <a:r>
              <a:rPr lang="cs-CZ" sz="1800" dirty="0" err="1"/>
              <a:t>with</a:t>
            </a:r>
            <a:r>
              <a:rPr lang="cs-CZ" sz="1800" dirty="0"/>
              <a:t> </a:t>
            </a:r>
            <a:r>
              <a:rPr lang="cs-CZ" sz="1800" dirty="0" err="1"/>
              <a:t>extending</a:t>
            </a:r>
            <a:r>
              <a:rPr lang="cs-CZ" sz="1800" dirty="0"/>
              <a:t> your </a:t>
            </a:r>
            <a:r>
              <a:rPr lang="cs-CZ" sz="1800" dirty="0" err="1"/>
              <a:t>studies</a:t>
            </a:r>
            <a:r>
              <a:rPr lang="cs-CZ" sz="1800" dirty="0"/>
              <a:t> for 1 extra </a:t>
            </a:r>
            <a:r>
              <a:rPr lang="cs-CZ" sz="1800" dirty="0" err="1"/>
              <a:t>semester</a:t>
            </a:r>
            <a:r>
              <a:rPr lang="cs-CZ" sz="1800" dirty="0"/>
              <a:t> </a:t>
            </a:r>
            <a:r>
              <a:rPr lang="cs-CZ" sz="1800" dirty="0" err="1"/>
              <a:t>if</a:t>
            </a:r>
            <a:r>
              <a:rPr lang="cs-CZ" sz="1800" dirty="0"/>
              <a:t> </a:t>
            </a:r>
            <a:r>
              <a:rPr lang="cs-CZ" sz="1800" dirty="0" err="1"/>
              <a:t>needed</a:t>
            </a:r>
            <a:r>
              <a:rPr lang="cs-CZ" sz="1800" dirty="0"/>
              <a:t>?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Are </a:t>
            </a:r>
            <a:r>
              <a:rPr lang="cs-CZ" sz="1800" dirty="0" err="1">
                <a:solidFill>
                  <a:srgbClr val="FF0000"/>
                </a:solidFill>
              </a:rPr>
              <a:t>you</a:t>
            </a:r>
            <a:r>
              <a:rPr lang="cs-CZ" sz="1800" dirty="0">
                <a:solidFill>
                  <a:srgbClr val="FF0000"/>
                </a:solidFill>
              </a:rPr>
              <a:t> not </a:t>
            </a:r>
            <a:r>
              <a:rPr lang="cs-CZ" sz="1800" dirty="0" err="1">
                <a:solidFill>
                  <a:srgbClr val="FF0000"/>
                </a:solidFill>
              </a:rPr>
              <a:t>sure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err="1">
                <a:solidFill>
                  <a:srgbClr val="FF0000"/>
                </a:solidFill>
              </a:rPr>
              <a:t>what</a:t>
            </a:r>
            <a:r>
              <a:rPr lang="cs-CZ" sz="1800" dirty="0">
                <a:solidFill>
                  <a:srgbClr val="FF0000"/>
                </a:solidFill>
              </a:rPr>
              <a:t> to do? </a:t>
            </a:r>
            <a:r>
              <a:rPr lang="cs-CZ" sz="1800" dirty="0" err="1">
                <a:solidFill>
                  <a:srgbClr val="FF0000"/>
                </a:solidFill>
              </a:rPr>
              <a:t>Contact</a:t>
            </a:r>
            <a:r>
              <a:rPr lang="cs-CZ" sz="1800" dirty="0">
                <a:solidFill>
                  <a:srgbClr val="FF0000"/>
                </a:solidFill>
              </a:rPr>
              <a:t> </a:t>
            </a:r>
            <a:r>
              <a:rPr lang="cs-CZ" sz="1800" dirty="0" err="1">
                <a:solidFill>
                  <a:srgbClr val="FF0000"/>
                </a:solidFill>
              </a:rPr>
              <a:t>us</a:t>
            </a:r>
            <a:r>
              <a:rPr lang="cs-CZ" sz="1800" dirty="0">
                <a:solidFill>
                  <a:srgbClr val="FF0000"/>
                </a:solidFill>
              </a:rPr>
              <a:t> in </a:t>
            </a:r>
            <a:r>
              <a:rPr lang="cs-CZ" sz="1800" dirty="0" err="1">
                <a:solidFill>
                  <a:srgbClr val="FF0000"/>
                </a:solidFill>
              </a:rPr>
              <a:t>advance</a:t>
            </a:r>
            <a:r>
              <a:rPr lang="cs-CZ" sz="1800" dirty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3858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6CB57B7-428C-5195-41A1-962BCD662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cs-CZ" sz="5200"/>
              <a:t>Questions?</a:t>
            </a:r>
          </a:p>
        </p:txBody>
      </p:sp>
      <p:graphicFrame>
        <p:nvGraphicFramePr>
          <p:cNvPr id="16" name="Zástupný obsah 2">
            <a:extLst>
              <a:ext uri="{FF2B5EF4-FFF2-40B4-BE49-F238E27FC236}">
                <a16:creationId xmlns:a16="http://schemas.microsoft.com/office/drawing/2014/main" id="{69C5CE00-8415-62AE-958F-DB6083965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91398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074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4148F5-0FB1-BC63-2D7F-C45BA141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8557" y="964300"/>
            <a:ext cx="5444382" cy="635900"/>
          </a:xfrm>
        </p:spPr>
        <p:txBody>
          <a:bodyPr anchor="t">
            <a:normAutofit/>
          </a:bodyPr>
          <a:lstStyle/>
          <a:p>
            <a:r>
              <a:rPr lang="cs-CZ" sz="3200" b="1" dirty="0" err="1"/>
              <a:t>Applications</a:t>
            </a:r>
            <a:endParaRPr lang="cs-CZ" sz="3200" b="1" dirty="0"/>
          </a:p>
        </p:txBody>
      </p:sp>
      <p:pic>
        <p:nvPicPr>
          <p:cNvPr id="21" name="Picture 4" descr="Pero umístěné nad řádkem podpisu">
            <a:extLst>
              <a:ext uri="{FF2B5EF4-FFF2-40B4-BE49-F238E27FC236}">
                <a16:creationId xmlns:a16="http://schemas.microsoft.com/office/drawing/2014/main" id="{03874F43-FD43-2FF3-BD9A-1178BE602BF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9863" r="-1" b="-1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22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ástupný obsah 2">
            <a:extLst>
              <a:ext uri="{FF2B5EF4-FFF2-40B4-BE49-F238E27FC236}">
                <a16:creationId xmlns:a16="http://schemas.microsoft.com/office/drawing/2014/main" id="{F3DB28C3-A4D5-F977-371A-A25059132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7076" y="1693353"/>
            <a:ext cx="6503275" cy="5164647"/>
          </a:xfrm>
        </p:spPr>
        <p:txBody>
          <a:bodyPr>
            <a:normAutofit/>
          </a:bodyPr>
          <a:lstStyle/>
          <a:p>
            <a:r>
              <a:rPr lang="cs-CZ" sz="1700" dirty="0"/>
              <a:t>Online in </a:t>
            </a:r>
            <a:r>
              <a:rPr lang="cs-CZ" sz="1700" dirty="0" err="1"/>
              <a:t>ISOIS</a:t>
            </a:r>
            <a:r>
              <a:rPr lang="cs-CZ" sz="1700" dirty="0"/>
              <a:t> </a:t>
            </a:r>
            <a:r>
              <a:rPr lang="cs-CZ" sz="1700" dirty="0" err="1"/>
              <a:t>system</a:t>
            </a:r>
            <a:endParaRPr lang="cs-CZ" sz="1700" dirty="0"/>
          </a:p>
          <a:p>
            <a:r>
              <a:rPr lang="cs-CZ" sz="1700" dirty="0" err="1"/>
              <a:t>until</a:t>
            </a:r>
            <a:r>
              <a:rPr lang="cs-CZ" sz="1700" dirty="0"/>
              <a:t> 15th </a:t>
            </a:r>
            <a:r>
              <a:rPr lang="cs-CZ" sz="1700" dirty="0" err="1"/>
              <a:t>February</a:t>
            </a:r>
            <a:endParaRPr lang="cs-CZ" sz="1700" dirty="0"/>
          </a:p>
          <a:p>
            <a:r>
              <a:rPr lang="cs-CZ" sz="1700" dirty="0" err="1"/>
              <a:t>Madatory</a:t>
            </a:r>
            <a:r>
              <a:rPr lang="cs-CZ" sz="1700" dirty="0"/>
              <a:t> </a:t>
            </a:r>
            <a:r>
              <a:rPr lang="cs-CZ" sz="1700" dirty="0" err="1"/>
              <a:t>attachments</a:t>
            </a:r>
            <a:r>
              <a:rPr lang="cs-CZ" sz="1700" dirty="0"/>
              <a:t>: </a:t>
            </a:r>
          </a:p>
          <a:p>
            <a:pPr lvl="1"/>
            <a:r>
              <a:rPr lang="cs-CZ" sz="1700" dirty="0" err="1"/>
              <a:t>motivation</a:t>
            </a:r>
            <a:r>
              <a:rPr lang="cs-CZ" sz="1700" dirty="0"/>
              <a:t> </a:t>
            </a:r>
            <a:r>
              <a:rPr lang="cs-CZ" sz="1700" dirty="0" err="1"/>
              <a:t>letter</a:t>
            </a:r>
            <a:endParaRPr lang="cs-CZ" sz="1700" dirty="0"/>
          </a:p>
          <a:p>
            <a:pPr lvl="1"/>
            <a:r>
              <a:rPr lang="cs-CZ" sz="1700" dirty="0" err="1"/>
              <a:t>transcript</a:t>
            </a:r>
            <a:r>
              <a:rPr lang="cs-CZ" sz="1700" dirty="0"/>
              <a:t> of </a:t>
            </a:r>
            <a:r>
              <a:rPr lang="cs-CZ" sz="1700" dirty="0" err="1"/>
              <a:t>records</a:t>
            </a:r>
            <a:r>
              <a:rPr lang="cs-CZ" sz="1700" dirty="0"/>
              <a:t> (</a:t>
            </a:r>
            <a:r>
              <a:rPr lang="cs-CZ" sz="1700" dirty="0" err="1"/>
              <a:t>from</a:t>
            </a:r>
            <a:r>
              <a:rPr lang="cs-CZ" sz="1700" dirty="0"/>
              <a:t> IS MU) – your </a:t>
            </a:r>
            <a:r>
              <a:rPr lang="cs-CZ" sz="1700" dirty="0" err="1"/>
              <a:t>current</a:t>
            </a:r>
            <a:r>
              <a:rPr lang="cs-CZ" sz="1700" dirty="0"/>
              <a:t> </a:t>
            </a:r>
            <a:r>
              <a:rPr lang="cs-CZ" sz="1700" dirty="0" err="1"/>
              <a:t>studies</a:t>
            </a:r>
            <a:endParaRPr lang="cs-CZ" sz="1700" dirty="0"/>
          </a:p>
          <a:p>
            <a:pPr lvl="1"/>
            <a:r>
              <a:rPr lang="cs-CZ" sz="1700" dirty="0"/>
              <a:t>list of </a:t>
            </a:r>
            <a:r>
              <a:rPr lang="cs-CZ" sz="1700" dirty="0" err="1"/>
              <a:t>courses</a:t>
            </a:r>
            <a:r>
              <a:rPr lang="cs-CZ" sz="1700" dirty="0"/>
              <a:t> </a:t>
            </a:r>
            <a:r>
              <a:rPr lang="cs-CZ" sz="1700" dirty="0" err="1"/>
              <a:t>you</a:t>
            </a:r>
            <a:r>
              <a:rPr lang="cs-CZ" sz="1700" dirty="0"/>
              <a:t> are </a:t>
            </a:r>
            <a:r>
              <a:rPr lang="cs-CZ" sz="1700" dirty="0" err="1"/>
              <a:t>interested</a:t>
            </a:r>
            <a:r>
              <a:rPr lang="cs-CZ" sz="1700" dirty="0"/>
              <a:t> in (for </a:t>
            </a:r>
            <a:r>
              <a:rPr lang="cs-CZ" sz="1700" dirty="0" err="1"/>
              <a:t>each</a:t>
            </a:r>
            <a:r>
              <a:rPr lang="cs-CZ" sz="1700" dirty="0"/>
              <a:t> university)</a:t>
            </a:r>
          </a:p>
          <a:p>
            <a:pPr lvl="1"/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certificate</a:t>
            </a:r>
            <a:r>
              <a:rPr lang="cs-CZ" sz="1700" dirty="0"/>
              <a:t>/</a:t>
            </a:r>
            <a:r>
              <a:rPr lang="cs-CZ" sz="1700" dirty="0" err="1"/>
              <a:t>confirmation</a:t>
            </a:r>
            <a:r>
              <a:rPr lang="cs-CZ" sz="1700" dirty="0"/>
              <a:t> of </a:t>
            </a:r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exam</a:t>
            </a:r>
            <a:endParaRPr lang="cs-CZ" sz="1700" dirty="0"/>
          </a:p>
          <a:p>
            <a:r>
              <a:rPr lang="cs-CZ" sz="1700" dirty="0"/>
              <a:t>Up to 3 </a:t>
            </a:r>
            <a:r>
              <a:rPr lang="cs-CZ" sz="1700" dirty="0" err="1"/>
              <a:t>universities</a:t>
            </a:r>
            <a:endParaRPr lang="cs-CZ" sz="1700" dirty="0"/>
          </a:p>
          <a:p>
            <a:r>
              <a:rPr lang="cs-CZ" sz="1700" dirty="0" err="1"/>
              <a:t>Some</a:t>
            </a:r>
            <a:r>
              <a:rPr lang="cs-CZ" sz="1700" dirty="0"/>
              <a:t> </a:t>
            </a:r>
            <a:r>
              <a:rPr lang="cs-CZ" sz="1700" dirty="0" err="1"/>
              <a:t>agreements</a:t>
            </a:r>
            <a:r>
              <a:rPr lang="cs-CZ" sz="1700" dirty="0"/>
              <a:t> are „</a:t>
            </a:r>
            <a:r>
              <a:rPr lang="cs-CZ" sz="1700" dirty="0" err="1"/>
              <a:t>shared</a:t>
            </a:r>
            <a:r>
              <a:rPr lang="cs-CZ" sz="1700" dirty="0"/>
              <a:t>“ = </a:t>
            </a:r>
            <a:r>
              <a:rPr lang="cs-CZ" sz="1700" dirty="0" err="1"/>
              <a:t>students</a:t>
            </a:r>
            <a:r>
              <a:rPr lang="cs-CZ" sz="1700" dirty="0"/>
              <a:t> </a:t>
            </a:r>
            <a:r>
              <a:rPr lang="cs-CZ" sz="1700" dirty="0" err="1"/>
              <a:t>from</a:t>
            </a:r>
            <a:r>
              <a:rPr lang="cs-CZ" sz="1700" dirty="0"/>
              <a:t> more </a:t>
            </a:r>
            <a:r>
              <a:rPr lang="cs-CZ" sz="1700" dirty="0" err="1"/>
              <a:t>departments</a:t>
            </a:r>
            <a:r>
              <a:rPr lang="cs-CZ" sz="1700" dirty="0"/>
              <a:t> </a:t>
            </a:r>
            <a:r>
              <a:rPr lang="cs-CZ" sz="1700" dirty="0" err="1"/>
              <a:t>can</a:t>
            </a:r>
            <a:r>
              <a:rPr lang="cs-CZ" sz="1700" dirty="0"/>
              <a:t> use </a:t>
            </a:r>
            <a:r>
              <a:rPr lang="cs-CZ" sz="1700" dirty="0" err="1"/>
              <a:t>them</a:t>
            </a:r>
            <a:r>
              <a:rPr lang="cs-CZ" sz="1700" dirty="0"/>
              <a:t>, but the </a:t>
            </a:r>
            <a:r>
              <a:rPr lang="cs-CZ" sz="1700" dirty="0" err="1"/>
              <a:t>selected</a:t>
            </a:r>
            <a:r>
              <a:rPr lang="cs-CZ" sz="1700" dirty="0"/>
              <a:t> </a:t>
            </a:r>
            <a:r>
              <a:rPr lang="cs-CZ" sz="1700" dirty="0" err="1"/>
              <a:t>institution</a:t>
            </a:r>
            <a:r>
              <a:rPr lang="cs-CZ" sz="1700" dirty="0"/>
              <a:t> </a:t>
            </a:r>
            <a:r>
              <a:rPr lang="cs-CZ" sz="1700" dirty="0" err="1"/>
              <a:t>does</a:t>
            </a:r>
            <a:r>
              <a:rPr lang="cs-CZ" sz="1700" dirty="0"/>
              <a:t> not </a:t>
            </a:r>
            <a:r>
              <a:rPr lang="cs-CZ" sz="1700" dirty="0" err="1"/>
              <a:t>always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to </a:t>
            </a:r>
            <a:r>
              <a:rPr lang="cs-CZ" sz="1700" dirty="0" err="1"/>
              <a:t>offer</a:t>
            </a:r>
            <a:r>
              <a:rPr lang="cs-CZ" sz="1700" dirty="0"/>
              <a:t> </a:t>
            </a:r>
            <a:r>
              <a:rPr lang="cs-CZ" sz="1700" dirty="0" err="1"/>
              <a:t>courses</a:t>
            </a:r>
            <a:r>
              <a:rPr lang="cs-CZ" sz="1700" dirty="0"/>
              <a:t> </a:t>
            </a:r>
            <a:r>
              <a:rPr lang="cs-CZ" sz="1700" dirty="0" err="1"/>
              <a:t>related</a:t>
            </a:r>
            <a:r>
              <a:rPr lang="cs-CZ" sz="1700" dirty="0"/>
              <a:t> to your study </a:t>
            </a:r>
            <a:r>
              <a:rPr lang="cs-CZ" sz="1700" dirty="0" err="1"/>
              <a:t>programme</a:t>
            </a:r>
            <a:endParaRPr lang="cs-CZ" sz="1700" dirty="0"/>
          </a:p>
          <a:p>
            <a:r>
              <a:rPr lang="cs-CZ" sz="1700" dirty="0" err="1"/>
              <a:t>Results</a:t>
            </a:r>
            <a:r>
              <a:rPr lang="cs-CZ" sz="1700" dirty="0"/>
              <a:t> by 6th </a:t>
            </a:r>
            <a:r>
              <a:rPr lang="cs-CZ" sz="1700" dirty="0" err="1"/>
              <a:t>March</a:t>
            </a:r>
            <a:r>
              <a:rPr lang="cs-CZ" sz="1700" dirty="0"/>
              <a:t> -&gt; </a:t>
            </a:r>
            <a:r>
              <a:rPr lang="cs-CZ" sz="1700" dirty="0" err="1"/>
              <a:t>then</a:t>
            </a:r>
            <a:r>
              <a:rPr lang="cs-CZ" sz="1700" dirty="0"/>
              <a:t> </a:t>
            </a:r>
            <a:r>
              <a:rPr lang="cs-CZ" sz="1700" dirty="0" err="1"/>
              <a:t>you‘ll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a </a:t>
            </a:r>
            <a:r>
              <a:rPr lang="cs-CZ" sz="1700" dirty="0" err="1"/>
              <a:t>short</a:t>
            </a:r>
            <a:r>
              <a:rPr lang="cs-CZ" sz="1700" dirty="0"/>
              <a:t> </a:t>
            </a:r>
            <a:r>
              <a:rPr lang="cs-CZ" sz="1700" dirty="0" err="1"/>
              <a:t>time</a:t>
            </a:r>
            <a:r>
              <a:rPr lang="cs-CZ" sz="1700" dirty="0"/>
              <a:t> to </a:t>
            </a:r>
            <a:r>
              <a:rPr lang="cs-CZ" sz="1700" dirty="0" err="1"/>
              <a:t>think</a:t>
            </a:r>
            <a:r>
              <a:rPr lang="cs-CZ" sz="1700" dirty="0"/>
              <a:t> </a:t>
            </a:r>
            <a:r>
              <a:rPr lang="cs-CZ" sz="1700" dirty="0" err="1"/>
              <a:t>about</a:t>
            </a:r>
            <a:r>
              <a:rPr lang="cs-CZ" sz="1700" dirty="0"/>
              <a:t> </a:t>
            </a:r>
            <a:r>
              <a:rPr lang="cs-CZ" sz="1700" dirty="0" err="1"/>
              <a:t>it</a:t>
            </a:r>
            <a:r>
              <a:rPr lang="cs-CZ" sz="1700" dirty="0"/>
              <a:t> and </a:t>
            </a:r>
            <a:r>
              <a:rPr lang="cs-CZ" sz="1700" dirty="0" err="1"/>
              <a:t>confirm</a:t>
            </a:r>
            <a:r>
              <a:rPr lang="cs-CZ" sz="1700" dirty="0"/>
              <a:t> </a:t>
            </a:r>
            <a:r>
              <a:rPr lang="cs-CZ" sz="1700" dirty="0" err="1"/>
              <a:t>nomination</a:t>
            </a:r>
            <a:endParaRPr lang="cs-CZ" sz="1700" dirty="0"/>
          </a:p>
          <a:p>
            <a:r>
              <a:rPr lang="cs-CZ" sz="1700" dirty="0" err="1"/>
              <a:t>Confirmation</a:t>
            </a:r>
            <a:r>
              <a:rPr lang="cs-CZ" sz="1700" dirty="0"/>
              <a:t> of the </a:t>
            </a:r>
            <a:r>
              <a:rPr lang="cs-CZ" sz="1700" dirty="0" err="1"/>
              <a:t>nomination</a:t>
            </a:r>
            <a:r>
              <a:rPr lang="cs-CZ" sz="1700" dirty="0"/>
              <a:t> </a:t>
            </a:r>
            <a:r>
              <a:rPr lang="cs-CZ" sz="1700" dirty="0" err="1"/>
              <a:t>is</a:t>
            </a:r>
            <a:r>
              <a:rPr lang="cs-CZ" sz="1700" dirty="0"/>
              <a:t> </a:t>
            </a:r>
            <a:r>
              <a:rPr lang="cs-CZ" sz="1700" dirty="0" err="1"/>
              <a:t>BINDING</a:t>
            </a:r>
            <a:endParaRPr lang="cs-CZ" sz="1700" dirty="0"/>
          </a:p>
          <a:p>
            <a:pPr marL="0" indent="0">
              <a:buNone/>
            </a:pPr>
            <a:endParaRPr lang="cs-CZ" sz="1700" dirty="0"/>
          </a:p>
          <a:p>
            <a:endParaRPr lang="cs-CZ" sz="1700" dirty="0"/>
          </a:p>
        </p:txBody>
      </p:sp>
    </p:spTree>
    <p:extLst>
      <p:ext uri="{BB962C8B-B14F-4D97-AF65-F5344CB8AC3E}">
        <p14:creationId xmlns:p14="http://schemas.microsoft.com/office/powerpoint/2010/main" val="139500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690551A-8460-7F27-C187-CB1569C02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cs-CZ" sz="5400"/>
              <a:t>Erasmus+ Agremeents</a:t>
            </a:r>
          </a:p>
        </p:txBody>
      </p:sp>
      <p:sp>
        <p:nvSpPr>
          <p:cNvPr id="18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6B98171B-E514-8F22-D476-6AD4CA919F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982076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178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CA06CD6-90CA-4C45-856C-6771339E1E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0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1A36E2A-F706-DAEF-9639-50F6707D7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3507"/>
            <a:ext cx="3494362" cy="4930986"/>
          </a:xfrm>
        </p:spPr>
        <p:txBody>
          <a:bodyPr>
            <a:normAutofit/>
          </a:bodyPr>
          <a:lstStyle/>
          <a:p>
            <a:pPr algn="r"/>
            <a:r>
              <a:rPr lang="cs-CZ" dirty="0" err="1">
                <a:solidFill>
                  <a:schemeClr val="accent1"/>
                </a:solidFill>
              </a:rPr>
              <a:t>What</a:t>
            </a:r>
            <a:r>
              <a:rPr lang="cs-CZ" dirty="0">
                <a:solidFill>
                  <a:schemeClr val="accent1"/>
                </a:solidFill>
              </a:rPr>
              <a:t> to do BEFORE </a:t>
            </a:r>
            <a:r>
              <a:rPr lang="cs-CZ" dirty="0" err="1">
                <a:solidFill>
                  <a:schemeClr val="accent1"/>
                </a:solidFill>
              </a:rPr>
              <a:t>submitting</a:t>
            </a:r>
            <a:r>
              <a:rPr lang="cs-CZ" dirty="0">
                <a:solidFill>
                  <a:schemeClr val="accent1"/>
                </a:solidFill>
              </a:rPr>
              <a:t> the application?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021601D-2758-4B15-A31C-FDA184C51B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24DAD80-D9AD-3918-E8A4-83606E227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49198" y="1022096"/>
            <a:ext cx="6250940" cy="2304627"/>
          </a:xfrm>
        </p:spPr>
        <p:txBody>
          <a:bodyPr anchor="b">
            <a:normAutofit/>
          </a:bodyPr>
          <a:lstStyle/>
          <a:p>
            <a:r>
              <a:rPr lang="cs-CZ" sz="2000" dirty="0" err="1"/>
              <a:t>Always</a:t>
            </a:r>
            <a:r>
              <a:rPr lang="cs-CZ" sz="2000" dirty="0"/>
              <a:t> </a:t>
            </a:r>
            <a:r>
              <a:rPr lang="cs-CZ" sz="2000" dirty="0" err="1"/>
              <a:t>check</a:t>
            </a:r>
            <a:r>
              <a:rPr lang="cs-CZ" sz="2000" dirty="0"/>
              <a:t> the </a:t>
            </a:r>
            <a:r>
              <a:rPr lang="cs-CZ" sz="2000" dirty="0" err="1"/>
              <a:t>university‘s</a:t>
            </a:r>
            <a:r>
              <a:rPr lang="cs-CZ" sz="2000" dirty="0"/>
              <a:t> </a:t>
            </a:r>
            <a:r>
              <a:rPr lang="cs-CZ" sz="2000" dirty="0" err="1"/>
              <a:t>website</a:t>
            </a:r>
            <a:endParaRPr lang="cs-CZ" sz="2000" dirty="0"/>
          </a:p>
          <a:p>
            <a:pPr lvl="1"/>
            <a:r>
              <a:rPr lang="cs-CZ" sz="1700" dirty="0" err="1"/>
              <a:t>Look</a:t>
            </a:r>
            <a:r>
              <a:rPr lang="cs-CZ" sz="1700" dirty="0"/>
              <a:t> for „international“/ “</a:t>
            </a:r>
            <a:r>
              <a:rPr lang="cs-CZ" sz="1700" dirty="0" err="1"/>
              <a:t>exchange</a:t>
            </a:r>
            <a:r>
              <a:rPr lang="cs-CZ" sz="1700" dirty="0"/>
              <a:t> </a:t>
            </a:r>
            <a:r>
              <a:rPr lang="cs-CZ" sz="1700" dirty="0" err="1"/>
              <a:t>studies</a:t>
            </a:r>
            <a:r>
              <a:rPr lang="cs-CZ" sz="1700" dirty="0"/>
              <a:t>“/ „</a:t>
            </a:r>
            <a:r>
              <a:rPr lang="cs-CZ" sz="1700" dirty="0" err="1"/>
              <a:t>erasmus</a:t>
            </a:r>
            <a:r>
              <a:rPr lang="cs-CZ" sz="1700" dirty="0"/>
              <a:t>“</a:t>
            </a:r>
          </a:p>
          <a:p>
            <a:pPr lvl="1"/>
            <a:r>
              <a:rPr lang="cs-CZ" sz="1700" dirty="0" err="1"/>
              <a:t>See</a:t>
            </a:r>
            <a:r>
              <a:rPr lang="cs-CZ" sz="1700" dirty="0"/>
              <a:t> </a:t>
            </a:r>
            <a:r>
              <a:rPr lang="cs-CZ" sz="1700" dirty="0" err="1"/>
              <a:t>their</a:t>
            </a:r>
            <a:r>
              <a:rPr lang="cs-CZ" sz="1700" dirty="0"/>
              <a:t> </a:t>
            </a:r>
            <a:r>
              <a:rPr lang="cs-CZ" sz="1700" dirty="0" err="1"/>
              <a:t>courses</a:t>
            </a:r>
            <a:r>
              <a:rPr lang="cs-CZ" sz="1700" dirty="0"/>
              <a:t> </a:t>
            </a:r>
            <a:r>
              <a:rPr lang="cs-CZ" sz="1700" dirty="0" err="1"/>
              <a:t>offer</a:t>
            </a:r>
            <a:r>
              <a:rPr lang="cs-CZ" sz="1700" dirty="0"/>
              <a:t> + </a:t>
            </a:r>
            <a:r>
              <a:rPr lang="cs-CZ" sz="1700" dirty="0" err="1"/>
              <a:t>services</a:t>
            </a:r>
            <a:r>
              <a:rPr lang="cs-CZ" sz="1700" dirty="0"/>
              <a:t> (do </a:t>
            </a:r>
            <a:r>
              <a:rPr lang="cs-CZ" sz="1700" dirty="0" err="1"/>
              <a:t>they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</a:t>
            </a:r>
            <a:r>
              <a:rPr lang="cs-CZ" sz="1700" dirty="0" err="1"/>
              <a:t>dorms</a:t>
            </a:r>
            <a:r>
              <a:rPr lang="cs-CZ" sz="1700" dirty="0"/>
              <a:t>?) + </a:t>
            </a:r>
            <a:r>
              <a:rPr lang="cs-CZ" sz="1700" dirty="0" err="1"/>
              <a:t>timetable</a:t>
            </a:r>
            <a:r>
              <a:rPr lang="cs-CZ" sz="1700" dirty="0"/>
              <a:t> (</a:t>
            </a:r>
            <a:r>
              <a:rPr lang="cs-CZ" sz="1700" dirty="0" err="1"/>
              <a:t>their</a:t>
            </a:r>
            <a:r>
              <a:rPr lang="cs-CZ" sz="1700" dirty="0"/>
              <a:t> </a:t>
            </a:r>
            <a:r>
              <a:rPr lang="cs-CZ" sz="1700" dirty="0" err="1"/>
              <a:t>semester</a:t>
            </a:r>
            <a:r>
              <a:rPr lang="cs-CZ" sz="1700" dirty="0"/>
              <a:t> </a:t>
            </a:r>
            <a:r>
              <a:rPr lang="cs-CZ" sz="1700" dirty="0" err="1"/>
              <a:t>may</a:t>
            </a:r>
            <a:r>
              <a:rPr lang="cs-CZ" sz="1700" dirty="0"/>
              <a:t> start and end </a:t>
            </a:r>
            <a:r>
              <a:rPr lang="cs-CZ" sz="1700" dirty="0" err="1"/>
              <a:t>differently</a:t>
            </a:r>
            <a:r>
              <a:rPr lang="cs-CZ" sz="1700" dirty="0"/>
              <a:t>) + </a:t>
            </a:r>
            <a:r>
              <a:rPr lang="cs-CZ" sz="1700" dirty="0" err="1"/>
              <a:t>language</a:t>
            </a:r>
            <a:r>
              <a:rPr lang="cs-CZ" sz="1700" dirty="0"/>
              <a:t> </a:t>
            </a:r>
            <a:r>
              <a:rPr lang="cs-CZ" sz="1700" dirty="0" err="1"/>
              <a:t>requirements</a:t>
            </a:r>
            <a:endParaRPr lang="cs-CZ" sz="1700" dirty="0"/>
          </a:p>
          <a:p>
            <a:pPr lvl="1"/>
            <a:r>
              <a:rPr lang="cs-CZ" sz="1700" dirty="0" err="1"/>
              <a:t>If</a:t>
            </a:r>
            <a:r>
              <a:rPr lang="cs-CZ" sz="1700" dirty="0"/>
              <a:t> </a:t>
            </a:r>
            <a:r>
              <a:rPr lang="cs-CZ" sz="1700" dirty="0" err="1"/>
              <a:t>you</a:t>
            </a:r>
            <a:r>
              <a:rPr lang="cs-CZ" sz="1700" dirty="0"/>
              <a:t> </a:t>
            </a:r>
            <a:r>
              <a:rPr lang="cs-CZ" sz="1700" dirty="0" err="1"/>
              <a:t>have</a:t>
            </a:r>
            <a:r>
              <a:rPr lang="cs-CZ" sz="1700" dirty="0"/>
              <a:t> any </a:t>
            </a:r>
            <a:r>
              <a:rPr lang="cs-CZ" sz="1700" dirty="0" err="1"/>
              <a:t>doubts</a:t>
            </a:r>
            <a:r>
              <a:rPr lang="cs-CZ" sz="1700" dirty="0"/>
              <a:t> -&gt; department </a:t>
            </a:r>
            <a:r>
              <a:rPr lang="cs-CZ" sz="1700" dirty="0" err="1"/>
              <a:t>coordinator</a:t>
            </a:r>
            <a:r>
              <a:rPr lang="cs-CZ" sz="1700" dirty="0"/>
              <a:t> </a:t>
            </a:r>
            <a:r>
              <a:rPr lang="cs-CZ" sz="1700" dirty="0" err="1"/>
              <a:t>or</a:t>
            </a:r>
            <a:r>
              <a:rPr lang="cs-CZ" sz="1700" dirty="0"/>
              <a:t> </a:t>
            </a:r>
            <a:r>
              <a:rPr lang="cs-CZ" sz="1700" dirty="0" err="1"/>
              <a:t>me</a:t>
            </a:r>
            <a:r>
              <a:rPr lang="cs-CZ" sz="1700" dirty="0"/>
              <a:t> 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5B2A1E-B546-AF7A-842F-67A2E11D79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6029" y="3589865"/>
            <a:ext cx="6250940" cy="2304628"/>
          </a:xfrm>
        </p:spPr>
        <p:txBody>
          <a:bodyPr>
            <a:normAutofit/>
          </a:bodyPr>
          <a:lstStyle/>
          <a:p>
            <a:r>
              <a:rPr lang="cs-CZ" sz="2000" dirty="0" err="1"/>
              <a:t>Read</a:t>
            </a:r>
            <a:r>
              <a:rPr lang="cs-CZ" sz="2000" dirty="0"/>
              <a:t> </a:t>
            </a:r>
            <a:r>
              <a:rPr lang="cs-CZ" sz="2000" dirty="0" err="1"/>
              <a:t>also</a:t>
            </a:r>
            <a:r>
              <a:rPr lang="cs-CZ" sz="2000" dirty="0"/>
              <a:t> the Centre for International </a:t>
            </a:r>
            <a:r>
              <a:rPr lang="cs-CZ" sz="2000" dirty="0" err="1"/>
              <a:t>Cooperation</a:t>
            </a:r>
            <a:r>
              <a:rPr lang="cs-CZ" sz="2000" dirty="0"/>
              <a:t> </a:t>
            </a:r>
            <a:r>
              <a:rPr lang="cs-CZ" sz="2000" dirty="0" err="1"/>
              <a:t>website</a:t>
            </a:r>
            <a:endParaRPr lang="cs-CZ" sz="2000" dirty="0"/>
          </a:p>
          <a:p>
            <a:pPr lvl="1"/>
            <a:r>
              <a:rPr lang="cs-CZ" sz="1800" dirty="0"/>
              <a:t>Before/</a:t>
            </a:r>
            <a:r>
              <a:rPr lang="cs-CZ" sz="1800" dirty="0" err="1"/>
              <a:t>during</a:t>
            </a:r>
            <a:r>
              <a:rPr lang="cs-CZ" sz="1800" dirty="0"/>
              <a:t>/</a:t>
            </a:r>
            <a:r>
              <a:rPr lang="cs-CZ" sz="1800" dirty="0" err="1"/>
              <a:t>after</a:t>
            </a:r>
            <a:r>
              <a:rPr lang="cs-CZ" sz="1800" dirty="0"/>
              <a:t> the </a:t>
            </a:r>
            <a:r>
              <a:rPr lang="cs-CZ" sz="1800" dirty="0" err="1"/>
              <a:t>stay</a:t>
            </a:r>
            <a:r>
              <a:rPr lang="cs-CZ" sz="1800" dirty="0"/>
              <a:t> and </a:t>
            </a:r>
            <a:r>
              <a:rPr lang="cs-CZ" sz="1800" dirty="0" err="1"/>
              <a:t>FAQ</a:t>
            </a:r>
            <a:r>
              <a:rPr lang="cs-CZ" sz="1800" dirty="0"/>
              <a:t>!</a:t>
            </a:r>
          </a:p>
          <a:p>
            <a:pPr lvl="1"/>
            <a:r>
              <a:rPr lang="cs-CZ" sz="1800" dirty="0">
                <a:hlinkClick r:id="rId2"/>
              </a:rPr>
              <a:t>https://czs.muni.cz/cs/student-mu/studijni-pobyty/erasmus-evropa</a:t>
            </a:r>
            <a:endParaRPr lang="cs-CZ" sz="1800" dirty="0"/>
          </a:p>
          <a:p>
            <a:pPr marL="457200" lvl="1" indent="0">
              <a:buNone/>
            </a:pPr>
            <a:endParaRPr lang="cs-CZ" sz="1800" dirty="0"/>
          </a:p>
          <a:p>
            <a:r>
              <a:rPr lang="cs-CZ" sz="2000" dirty="0"/>
              <a:t>Talk to your thesis supervisor (</a:t>
            </a:r>
            <a:r>
              <a:rPr lang="cs-CZ" sz="2000" dirty="0" err="1"/>
              <a:t>if</a:t>
            </a:r>
            <a:r>
              <a:rPr lang="cs-CZ" sz="2000" dirty="0"/>
              <a:t> </a:t>
            </a:r>
            <a:r>
              <a:rPr lang="cs-CZ" sz="2000" dirty="0" err="1"/>
              <a:t>you</a:t>
            </a:r>
            <a:r>
              <a:rPr lang="cs-CZ" sz="2000" dirty="0"/>
              <a:t> </a:t>
            </a:r>
            <a:r>
              <a:rPr lang="cs-CZ" sz="2000" dirty="0" err="1"/>
              <a:t>already</a:t>
            </a:r>
            <a:r>
              <a:rPr lang="cs-CZ" sz="2000" dirty="0"/>
              <a:t> </a:t>
            </a:r>
            <a:r>
              <a:rPr lang="cs-CZ" sz="2000" dirty="0" err="1"/>
              <a:t>have</a:t>
            </a:r>
            <a:r>
              <a:rPr lang="cs-CZ" sz="2000" dirty="0"/>
              <a:t> </a:t>
            </a:r>
            <a:r>
              <a:rPr lang="cs-CZ" sz="2000" dirty="0" err="1"/>
              <a:t>one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49939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72474D-EE39-0209-75AA-D3575FC17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3100" b="1">
                <a:solidFill>
                  <a:srgbClr val="FFFFFF"/>
                </a:solidFill>
                <a:cs typeface="Arial"/>
              </a:rPr>
              <a:t>DEPARTMENT COORDINATORS</a:t>
            </a:r>
            <a:endParaRPr lang="cs-CZ" sz="3100" b="1">
              <a:solidFill>
                <a:srgbClr val="FFFFFF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9E4B6C-7162-CBA9-053D-877A5DAD0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7267441" cy="6198382"/>
          </a:xfrm>
        </p:spPr>
        <p:txBody>
          <a:bodyPr anchor="ctr">
            <a:normAutofit/>
          </a:bodyPr>
          <a:lstStyle/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Experimental</a:t>
            </a:r>
            <a:r>
              <a:rPr lang="cs-CZ" sz="1400" dirty="0">
                <a:cs typeface="Arial"/>
              </a:rPr>
              <a:t> Biology– Pavel Hyršl (</a:t>
            </a:r>
            <a:r>
              <a:rPr lang="cs-CZ" sz="1400" dirty="0">
                <a:cs typeface="Arial"/>
                <a:hlinkClick r:id="rId2"/>
              </a:rPr>
              <a:t>hyrsl@sci.muni.cz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Botany and Zoology</a:t>
            </a:r>
            <a:r>
              <a:rPr lang="cs-CZ" sz="1400" dirty="0">
                <a:cs typeface="Arial"/>
              </a:rPr>
              <a:t> – Soňa Hroudová (</a:t>
            </a:r>
            <a:r>
              <a:rPr lang="cs-CZ" sz="1400" dirty="0">
                <a:cs typeface="Arial"/>
                <a:hlinkClick r:id="rId3"/>
              </a:rPr>
              <a:t>hroudova@sci.muni.cz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Anthropology</a:t>
            </a:r>
            <a:r>
              <a:rPr lang="cs-CZ" sz="1400" dirty="0">
                <a:cs typeface="Arial"/>
              </a:rPr>
              <a:t> – Martin Čuta (</a:t>
            </a:r>
            <a:r>
              <a:rPr lang="cs-CZ" sz="1400" dirty="0">
                <a:cs typeface="Arial"/>
                <a:hlinkClick r:id="rId4"/>
              </a:rPr>
              <a:t>cuta@sci.muni.cz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Chemistry– Pavel Brož (</a:t>
            </a:r>
            <a:r>
              <a:rPr lang="cs-CZ" sz="1400" dirty="0">
                <a:cs typeface="Arial"/>
                <a:hlinkClick r:id="rId5"/>
              </a:rPr>
              <a:t>broz@chemi.muni.cz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Biochemistry</a:t>
            </a:r>
            <a:r>
              <a:rPr lang="cs-CZ" sz="1400" dirty="0">
                <a:cs typeface="Arial"/>
              </a:rPr>
              <a:t>– Jan Lochman (</a:t>
            </a:r>
            <a:r>
              <a:rPr lang="cs-CZ" sz="1400" dirty="0">
                <a:cs typeface="Arial"/>
                <a:hlinkClick r:id="rId6"/>
              </a:rPr>
              <a:t>lochik@mail.muni.cz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 err="1">
                <a:cs typeface="Arial"/>
              </a:rPr>
              <a:t>RECETOX</a:t>
            </a:r>
            <a:r>
              <a:rPr lang="cs-CZ" sz="1400" dirty="0">
                <a:cs typeface="Arial"/>
              </a:rPr>
              <a:t> – Tereza Nováková (</a:t>
            </a:r>
            <a:r>
              <a:rPr lang="cs-CZ" sz="1400" dirty="0">
                <a:cs typeface="Arial"/>
                <a:hlinkClick r:id="rId7"/>
              </a:rPr>
              <a:t>tereza.novakova@recetox.muni.cz</a:t>
            </a:r>
            <a:r>
              <a:rPr lang="cs-CZ" sz="1400" dirty="0">
                <a:cs typeface="Arial"/>
              </a:rPr>
              <a:t>)</a:t>
            </a:r>
          </a:p>
          <a:p>
            <a:r>
              <a:rPr lang="cs-CZ" sz="1400" dirty="0" err="1">
                <a:cs typeface="Arial"/>
              </a:rPr>
              <a:t>NCBR</a:t>
            </a:r>
            <a:r>
              <a:rPr lang="cs-CZ" sz="1400" dirty="0">
                <a:cs typeface="Arial"/>
              </a:rPr>
              <a:t> –  Veronika Papoušková (papouskova@ncbr.muni.cz) (</a:t>
            </a:r>
          </a:p>
          <a:p>
            <a:r>
              <a:rPr lang="en-US" sz="1400" dirty="0">
                <a:cs typeface="Arial"/>
              </a:rPr>
              <a:t>Department of Mathematics and Statistics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Josef Šilhan (</a:t>
            </a:r>
            <a:r>
              <a:rPr lang="cs-CZ" sz="1400" kern="0" dirty="0">
                <a:cs typeface="Arial"/>
                <a:hlinkClick r:id="rId8"/>
              </a:rPr>
              <a:t>silhan@math.muni.cz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cs-CZ" sz="1400" dirty="0">
                <a:cs typeface="Arial"/>
              </a:rPr>
              <a:t>Department of </a:t>
            </a:r>
            <a:r>
              <a:rPr lang="cs-CZ" sz="1400" dirty="0" err="1">
                <a:cs typeface="Arial"/>
              </a:rPr>
              <a:t>Geological</a:t>
            </a:r>
            <a:r>
              <a:rPr lang="cs-CZ" sz="1400" dirty="0">
                <a:cs typeface="Arial"/>
              </a:rPr>
              <a:t> </a:t>
            </a:r>
            <a:r>
              <a:rPr lang="cs-CZ" sz="1400" dirty="0" err="1">
                <a:cs typeface="Arial"/>
              </a:rPr>
              <a:t>Sciences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Adam Říčka (</a:t>
            </a:r>
            <a:r>
              <a:rPr lang="cs-CZ" sz="1400" kern="0" dirty="0">
                <a:cs typeface="Arial"/>
                <a:hlinkClick r:id="rId9"/>
              </a:rPr>
              <a:t>ricka@sci.muni.cz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cs-CZ" sz="1400" kern="0" dirty="0">
                <a:cs typeface="Arial"/>
              </a:rPr>
              <a:t>Department of </a:t>
            </a:r>
            <a:r>
              <a:rPr lang="cs-CZ" sz="1400" kern="0" dirty="0" err="1">
                <a:cs typeface="Arial"/>
              </a:rPr>
              <a:t>Geography</a:t>
            </a:r>
            <a:r>
              <a:rPr lang="cs-CZ" sz="1400" kern="0" dirty="0">
                <a:cs typeface="Arial"/>
              </a:rPr>
              <a:t> – Jarmila Burianová (</a:t>
            </a:r>
            <a:r>
              <a:rPr lang="cs-CZ" sz="1400" kern="0" dirty="0">
                <a:cs typeface="Arial"/>
                <a:hlinkClick r:id="rId10"/>
              </a:rPr>
              <a:t>burianova@geogr.muni.cz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Condensed Matter Physics</a:t>
            </a:r>
            <a:r>
              <a:rPr lang="cs-CZ" sz="1400" kern="0" dirty="0">
                <a:cs typeface="Arial"/>
              </a:rPr>
              <a:t>–  Karel Kubíček (</a:t>
            </a:r>
            <a:r>
              <a:rPr lang="cs-CZ" sz="1400" kern="0" dirty="0">
                <a:cs typeface="Arial"/>
                <a:hlinkClick r:id="rId11"/>
              </a:rPr>
              <a:t>karelk@mail.muni.cz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Plasma Physics and Technology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 Zdeněk Bonaventura (</a:t>
            </a:r>
            <a:r>
              <a:rPr lang="cs-CZ" sz="1400" kern="0" dirty="0">
                <a:cs typeface="Arial"/>
                <a:hlinkClick r:id="rId12"/>
              </a:rPr>
              <a:t>zbona@physics.muni.cz</a:t>
            </a:r>
            <a:r>
              <a:rPr lang="cs-CZ" sz="1400" kern="0" dirty="0">
                <a:cs typeface="Arial"/>
              </a:rPr>
              <a:t>)</a:t>
            </a:r>
          </a:p>
          <a:p>
            <a:r>
              <a:rPr lang="en-US" sz="1400" dirty="0">
                <a:cs typeface="Arial"/>
              </a:rPr>
              <a:t>Department of Theoretical Physics and Astrophysics</a:t>
            </a:r>
            <a:r>
              <a:rPr lang="cs-CZ" sz="1400" dirty="0">
                <a:cs typeface="Arial"/>
              </a:rPr>
              <a:t> </a:t>
            </a:r>
            <a:r>
              <a:rPr lang="cs-CZ" sz="1400" kern="0" dirty="0">
                <a:cs typeface="Arial"/>
              </a:rPr>
              <a:t>–  Jan Janík (honza@physics.muni.cz)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734650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385E31-7A57-B957-E9DC-7BAAE4DC5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Evaluation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E172536E-8B49-2117-F9C3-8D0521EA16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57664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8015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8DB4-38AD-0A32-4A40-231059BDD3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8">
            <a:extLst>
              <a:ext uri="{FF2B5EF4-FFF2-40B4-BE49-F238E27FC236}">
                <a16:creationId xmlns:a16="http://schemas.microsoft.com/office/drawing/2014/main" id="{1049EB4B-C13B-363D-86E7-51146DB518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10">
            <a:extLst>
              <a:ext uri="{FF2B5EF4-FFF2-40B4-BE49-F238E27FC236}">
                <a16:creationId xmlns:a16="http://schemas.microsoft.com/office/drawing/2014/main" id="{81DFCB5B-0839-BAB7-9CB4-F74B7E66A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062E700-5957-C025-0743-1ED0D40C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3731B6BF-EE2B-2C0D-7A60-D95C3A0C07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599F4CF9-2BAD-31EC-60AD-320847D1F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4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dirty="0" err="1"/>
              <a:t>FAQs</a:t>
            </a:r>
            <a:endParaRPr lang="cs-CZ" sz="4000" dirty="0"/>
          </a:p>
        </p:txBody>
      </p:sp>
      <p:graphicFrame>
        <p:nvGraphicFramePr>
          <p:cNvPr id="29" name="Zástupný obsah 2">
            <a:extLst>
              <a:ext uri="{FF2B5EF4-FFF2-40B4-BE49-F238E27FC236}">
                <a16:creationId xmlns:a16="http://schemas.microsoft.com/office/drawing/2014/main" id="{AC8F9C62-A855-58C0-131B-FFEC27AF20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392761"/>
              </p:ext>
            </p:extLst>
          </p:nvPr>
        </p:nvGraphicFramePr>
        <p:xfrm>
          <a:off x="886968" y="1453896"/>
          <a:ext cx="10908792" cy="5038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8339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8">
            <a:extLst>
              <a:ext uri="{FF2B5EF4-FFF2-40B4-BE49-F238E27FC236}">
                <a16:creationId xmlns:a16="http://schemas.microsoft.com/office/drawing/2014/main" id="{738F59A4-4431-460D-8E49-6E65C189A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10">
            <a:extLst>
              <a:ext uri="{FF2B5EF4-FFF2-40B4-BE49-F238E27FC236}">
                <a16:creationId xmlns:a16="http://schemas.microsoft.com/office/drawing/2014/main" id="{8A919B9C-5C01-47E4-B2F2-45F589208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85A82CE-D835-4542-BE8D-62A8F5A94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063D7EF0-3AC8-4029-B55D-EBDD733D3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0818C53B-C990-43BD-5954-7AB2B0C58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4" cy="1325563"/>
          </a:xfrm>
        </p:spPr>
        <p:txBody>
          <a:bodyPr>
            <a:normAutofit/>
          </a:bodyPr>
          <a:lstStyle/>
          <a:p>
            <a:pPr algn="ctr"/>
            <a:r>
              <a:rPr lang="cs-CZ" sz="4000" dirty="0" err="1"/>
              <a:t>FAQs</a:t>
            </a:r>
            <a:endParaRPr lang="cs-CZ" sz="4000" dirty="0"/>
          </a:p>
        </p:txBody>
      </p:sp>
      <p:graphicFrame>
        <p:nvGraphicFramePr>
          <p:cNvPr id="29" name="Zástupný obsah 2">
            <a:extLst>
              <a:ext uri="{FF2B5EF4-FFF2-40B4-BE49-F238E27FC236}">
                <a16:creationId xmlns:a16="http://schemas.microsoft.com/office/drawing/2014/main" id="{9E5A2E00-DE6D-E2AC-CB98-6FA204257B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1996348"/>
              </p:ext>
            </p:extLst>
          </p:nvPr>
        </p:nvGraphicFramePr>
        <p:xfrm>
          <a:off x="1471232" y="1508760"/>
          <a:ext cx="11090274" cy="4704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65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44489A-EF88-9634-A75F-B43B181F2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/>
              <a:t>FAQs</a:t>
            </a:r>
          </a:p>
        </p:txBody>
      </p:sp>
      <p:graphicFrame>
        <p:nvGraphicFramePr>
          <p:cNvPr id="23" name="Zástupný obsah 2">
            <a:extLst>
              <a:ext uri="{FF2B5EF4-FFF2-40B4-BE49-F238E27FC236}">
                <a16:creationId xmlns:a16="http://schemas.microsoft.com/office/drawing/2014/main" id="{85B5B632-D9F1-F7A2-4A1A-E9F59A452D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4011223"/>
              </p:ext>
            </p:extLst>
          </p:nvPr>
        </p:nvGraphicFramePr>
        <p:xfrm>
          <a:off x="707587" y="1679575"/>
          <a:ext cx="10791825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93342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1377</Words>
  <Application>Microsoft Office PowerPoint</Application>
  <PresentationFormat>Širokoúhlá obrazovka</PresentationFormat>
  <Paragraphs>86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Motiv Office</vt:lpstr>
      <vt:lpstr>Erasmus SMS+</vt:lpstr>
      <vt:lpstr>Applications</vt:lpstr>
      <vt:lpstr>Erasmus+ Agremeents</vt:lpstr>
      <vt:lpstr>What to do BEFORE submitting the application?</vt:lpstr>
      <vt:lpstr>DEPARTMENT COORDINATORS</vt:lpstr>
      <vt:lpstr>Evaluation</vt:lpstr>
      <vt:lpstr>FAQs</vt:lpstr>
      <vt:lpstr>FAQs</vt:lpstr>
      <vt:lpstr>FAQs</vt:lpstr>
      <vt:lpstr>I am not Czech citizen and I need Czech visa</vt:lpstr>
      <vt:lpstr>Questions?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Kristýna Bajgarová</dc:creator>
  <cp:lastModifiedBy>Kristýna Bajgarová</cp:lastModifiedBy>
  <cp:revision>2</cp:revision>
  <dcterms:created xsi:type="dcterms:W3CDTF">2025-01-31T08:31:49Z</dcterms:created>
  <dcterms:modified xsi:type="dcterms:W3CDTF">2026-02-09T14:00:23Z</dcterms:modified>
</cp:coreProperties>
</file>