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6" r:id="rId10"/>
    <p:sldId id="263" r:id="rId11"/>
    <p:sldId id="265" r:id="rId12"/>
    <p:sldId id="267" r:id="rId13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BE41F91-2407-42E2-A034-DE5CB066C80C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</dgm:pt>
    <dgm:pt modelId="{7D07B878-1CC2-450B-8047-29353061592C}">
      <dgm:prSet phldrT="[Text]"/>
      <dgm:spPr/>
      <dgm:t>
        <a:bodyPr/>
        <a:lstStyle/>
        <a:p>
          <a:r>
            <a:rPr lang="cs-CZ" dirty="0" smtClean="0"/>
            <a:t>Jaro</a:t>
          </a:r>
          <a:endParaRPr lang="cs-CZ" dirty="0"/>
        </a:p>
      </dgm:t>
    </dgm:pt>
    <dgm:pt modelId="{035FB664-78FA-43AC-B6AA-880C0BA9158F}" type="parTrans" cxnId="{F6BB297E-7913-4B71-A582-2A0B1361C673}">
      <dgm:prSet/>
      <dgm:spPr/>
      <dgm:t>
        <a:bodyPr/>
        <a:lstStyle/>
        <a:p>
          <a:endParaRPr lang="cs-CZ"/>
        </a:p>
      </dgm:t>
    </dgm:pt>
    <dgm:pt modelId="{29D4DF7D-7EA0-476D-BE64-78EE7B6BFA9F}" type="sibTrans" cxnId="{F6BB297E-7913-4B71-A582-2A0B1361C673}">
      <dgm:prSet/>
      <dgm:spPr/>
      <dgm:t>
        <a:bodyPr/>
        <a:lstStyle/>
        <a:p>
          <a:endParaRPr lang="cs-CZ"/>
        </a:p>
      </dgm:t>
    </dgm:pt>
    <dgm:pt modelId="{14E359B9-ABBF-415B-8B9E-EBA009ABEC30}">
      <dgm:prSet phldrT="[Text]"/>
      <dgm:spPr/>
      <dgm:t>
        <a:bodyPr/>
        <a:lstStyle/>
        <a:p>
          <a:r>
            <a:rPr lang="cs-CZ" dirty="0" smtClean="0"/>
            <a:t>Léto</a:t>
          </a:r>
          <a:endParaRPr lang="cs-CZ" dirty="0"/>
        </a:p>
      </dgm:t>
    </dgm:pt>
    <dgm:pt modelId="{BC4B7F01-4247-4F0B-8383-204FCC19837B}" type="parTrans" cxnId="{62B7591C-4ACB-4933-80D2-5829656A8794}">
      <dgm:prSet/>
      <dgm:spPr/>
      <dgm:t>
        <a:bodyPr/>
        <a:lstStyle/>
        <a:p>
          <a:endParaRPr lang="cs-CZ"/>
        </a:p>
      </dgm:t>
    </dgm:pt>
    <dgm:pt modelId="{2842A044-8BB4-4E8A-8018-86A6453F72CC}" type="sibTrans" cxnId="{62B7591C-4ACB-4933-80D2-5829656A8794}">
      <dgm:prSet/>
      <dgm:spPr/>
      <dgm:t>
        <a:bodyPr/>
        <a:lstStyle/>
        <a:p>
          <a:endParaRPr lang="cs-CZ"/>
        </a:p>
      </dgm:t>
    </dgm:pt>
    <dgm:pt modelId="{DE830614-9FD0-4EBE-B76D-7A6797028252}">
      <dgm:prSet phldrT="[Text]"/>
      <dgm:spPr/>
      <dgm:t>
        <a:bodyPr/>
        <a:lstStyle/>
        <a:p>
          <a:r>
            <a:rPr lang="cs-CZ" dirty="0" smtClean="0"/>
            <a:t>Podzim</a:t>
          </a:r>
          <a:endParaRPr lang="cs-CZ" dirty="0"/>
        </a:p>
      </dgm:t>
    </dgm:pt>
    <dgm:pt modelId="{683BEEEF-ED2C-49A8-838F-114A9ECA60D8}" type="parTrans" cxnId="{3EC97B5A-F3E6-4B3B-AA48-ED49463A17FD}">
      <dgm:prSet/>
      <dgm:spPr/>
      <dgm:t>
        <a:bodyPr/>
        <a:lstStyle/>
        <a:p>
          <a:endParaRPr lang="cs-CZ"/>
        </a:p>
      </dgm:t>
    </dgm:pt>
    <dgm:pt modelId="{4E8FF503-5A7B-4810-8E62-32731F75A040}" type="sibTrans" cxnId="{3EC97B5A-F3E6-4B3B-AA48-ED49463A17FD}">
      <dgm:prSet/>
      <dgm:spPr/>
      <dgm:t>
        <a:bodyPr/>
        <a:lstStyle/>
        <a:p>
          <a:endParaRPr lang="cs-CZ"/>
        </a:p>
      </dgm:t>
    </dgm:pt>
    <dgm:pt modelId="{BBBCC39E-1D04-464F-BE3C-77B170454AA3}">
      <dgm:prSet phldrT="[Text]"/>
      <dgm:spPr/>
      <dgm:t>
        <a:bodyPr/>
        <a:lstStyle/>
        <a:p>
          <a:r>
            <a:rPr lang="cs-CZ" dirty="0" smtClean="0"/>
            <a:t>Zima</a:t>
          </a:r>
          <a:endParaRPr lang="cs-CZ" dirty="0"/>
        </a:p>
      </dgm:t>
    </dgm:pt>
    <dgm:pt modelId="{6AE3B0B7-2B43-4A9E-90BE-304E62BCE8E2}" type="parTrans" cxnId="{4F5F4573-9D25-4885-97B5-247FB11A60BC}">
      <dgm:prSet/>
      <dgm:spPr/>
      <dgm:t>
        <a:bodyPr/>
        <a:lstStyle/>
        <a:p>
          <a:endParaRPr lang="cs-CZ"/>
        </a:p>
      </dgm:t>
    </dgm:pt>
    <dgm:pt modelId="{FA3F23AD-C885-407B-A579-D753C03137A1}" type="sibTrans" cxnId="{4F5F4573-9D25-4885-97B5-247FB11A60BC}">
      <dgm:prSet/>
      <dgm:spPr/>
      <dgm:t>
        <a:bodyPr/>
        <a:lstStyle/>
        <a:p>
          <a:endParaRPr lang="cs-CZ"/>
        </a:p>
      </dgm:t>
    </dgm:pt>
    <dgm:pt modelId="{596742B3-954D-489B-8BA4-31A672C7801D}" type="pres">
      <dgm:prSet presAssocID="{3BE41F91-2407-42E2-A034-DE5CB066C80C}" presName="CompostProcess" presStyleCnt="0">
        <dgm:presLayoutVars>
          <dgm:dir/>
          <dgm:resizeHandles val="exact"/>
        </dgm:presLayoutVars>
      </dgm:prSet>
      <dgm:spPr/>
    </dgm:pt>
    <dgm:pt modelId="{49DFC472-A34D-4C02-832E-C9DA7C4968DF}" type="pres">
      <dgm:prSet presAssocID="{3BE41F91-2407-42E2-A034-DE5CB066C80C}" presName="arrow" presStyleLbl="bgShp" presStyleIdx="0" presStyleCnt="1"/>
      <dgm:spPr/>
    </dgm:pt>
    <dgm:pt modelId="{A65148EF-824E-4378-B366-6FF68185A848}" type="pres">
      <dgm:prSet presAssocID="{3BE41F91-2407-42E2-A034-DE5CB066C80C}" presName="linearProcess" presStyleCnt="0"/>
      <dgm:spPr/>
    </dgm:pt>
    <dgm:pt modelId="{7FB20C26-6762-4018-9B55-B2836B298308}" type="pres">
      <dgm:prSet presAssocID="{7D07B878-1CC2-450B-8047-29353061592C}" presName="text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58889F30-15C7-438E-A08E-15A523BC49FE}" type="pres">
      <dgm:prSet presAssocID="{29D4DF7D-7EA0-476D-BE64-78EE7B6BFA9F}" presName="sibTrans" presStyleCnt="0"/>
      <dgm:spPr/>
    </dgm:pt>
    <dgm:pt modelId="{668E6C43-22B7-4F3E-A809-98AD75C352CB}" type="pres">
      <dgm:prSet presAssocID="{14E359B9-ABBF-415B-8B9E-EBA009ABEC30}" presName="text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7A6327DF-13BA-4574-820E-39B7AD073B26}" type="pres">
      <dgm:prSet presAssocID="{2842A044-8BB4-4E8A-8018-86A6453F72CC}" presName="sibTrans" presStyleCnt="0"/>
      <dgm:spPr/>
    </dgm:pt>
    <dgm:pt modelId="{331BDD5F-7B0F-4088-9169-DD0BF366AC6E}" type="pres">
      <dgm:prSet presAssocID="{DE830614-9FD0-4EBE-B76D-7A6797028252}" presName="text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EA7B0D72-B209-451B-92D8-C3245791D0C5}" type="pres">
      <dgm:prSet presAssocID="{4E8FF503-5A7B-4810-8E62-32731F75A040}" presName="sibTrans" presStyleCnt="0"/>
      <dgm:spPr/>
    </dgm:pt>
    <dgm:pt modelId="{B935C702-3D90-4AB9-9CD3-14C5B5B1FB81}" type="pres">
      <dgm:prSet presAssocID="{BBBCC39E-1D04-464F-BE3C-77B170454AA3}" presName="text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CD03BD1C-12D3-4EB9-BE26-90604278290C}" type="presOf" srcId="{14E359B9-ABBF-415B-8B9E-EBA009ABEC30}" destId="{668E6C43-22B7-4F3E-A809-98AD75C352CB}" srcOrd="0" destOrd="0" presId="urn:microsoft.com/office/officeart/2005/8/layout/hProcess9"/>
    <dgm:cxn modelId="{698F9C1C-BE3A-4CC3-BE4B-1ED475D35804}" type="presOf" srcId="{3BE41F91-2407-42E2-A034-DE5CB066C80C}" destId="{596742B3-954D-489B-8BA4-31A672C7801D}" srcOrd="0" destOrd="0" presId="urn:microsoft.com/office/officeart/2005/8/layout/hProcess9"/>
    <dgm:cxn modelId="{62B7591C-4ACB-4933-80D2-5829656A8794}" srcId="{3BE41F91-2407-42E2-A034-DE5CB066C80C}" destId="{14E359B9-ABBF-415B-8B9E-EBA009ABEC30}" srcOrd="1" destOrd="0" parTransId="{BC4B7F01-4247-4F0B-8383-204FCC19837B}" sibTransId="{2842A044-8BB4-4E8A-8018-86A6453F72CC}"/>
    <dgm:cxn modelId="{05630083-7CA0-46FF-ABF3-7CB0EB51F470}" type="presOf" srcId="{7D07B878-1CC2-450B-8047-29353061592C}" destId="{7FB20C26-6762-4018-9B55-B2836B298308}" srcOrd="0" destOrd="0" presId="urn:microsoft.com/office/officeart/2005/8/layout/hProcess9"/>
    <dgm:cxn modelId="{3EC97B5A-F3E6-4B3B-AA48-ED49463A17FD}" srcId="{3BE41F91-2407-42E2-A034-DE5CB066C80C}" destId="{DE830614-9FD0-4EBE-B76D-7A6797028252}" srcOrd="2" destOrd="0" parTransId="{683BEEEF-ED2C-49A8-838F-114A9ECA60D8}" sibTransId="{4E8FF503-5A7B-4810-8E62-32731F75A040}"/>
    <dgm:cxn modelId="{4F5F4573-9D25-4885-97B5-247FB11A60BC}" srcId="{3BE41F91-2407-42E2-A034-DE5CB066C80C}" destId="{BBBCC39E-1D04-464F-BE3C-77B170454AA3}" srcOrd="3" destOrd="0" parTransId="{6AE3B0B7-2B43-4A9E-90BE-304E62BCE8E2}" sibTransId="{FA3F23AD-C885-407B-A579-D753C03137A1}"/>
    <dgm:cxn modelId="{F6BB297E-7913-4B71-A582-2A0B1361C673}" srcId="{3BE41F91-2407-42E2-A034-DE5CB066C80C}" destId="{7D07B878-1CC2-450B-8047-29353061592C}" srcOrd="0" destOrd="0" parTransId="{035FB664-78FA-43AC-B6AA-880C0BA9158F}" sibTransId="{29D4DF7D-7EA0-476D-BE64-78EE7B6BFA9F}"/>
    <dgm:cxn modelId="{821A83C6-0A56-4DB9-96AB-B96329CC4B52}" type="presOf" srcId="{DE830614-9FD0-4EBE-B76D-7A6797028252}" destId="{331BDD5F-7B0F-4088-9169-DD0BF366AC6E}" srcOrd="0" destOrd="0" presId="urn:microsoft.com/office/officeart/2005/8/layout/hProcess9"/>
    <dgm:cxn modelId="{B8E3AEDB-CC8C-4CE5-8D5A-B87E85D56098}" type="presOf" srcId="{BBBCC39E-1D04-464F-BE3C-77B170454AA3}" destId="{B935C702-3D90-4AB9-9CD3-14C5B5B1FB81}" srcOrd="0" destOrd="0" presId="urn:microsoft.com/office/officeart/2005/8/layout/hProcess9"/>
    <dgm:cxn modelId="{E0C6A62A-0A7A-4B5B-B7A2-F6A2F0933158}" type="presParOf" srcId="{596742B3-954D-489B-8BA4-31A672C7801D}" destId="{49DFC472-A34D-4C02-832E-C9DA7C4968DF}" srcOrd="0" destOrd="0" presId="urn:microsoft.com/office/officeart/2005/8/layout/hProcess9"/>
    <dgm:cxn modelId="{5DAD7170-800E-4D78-BEFC-29312ACBF82C}" type="presParOf" srcId="{596742B3-954D-489B-8BA4-31A672C7801D}" destId="{A65148EF-824E-4378-B366-6FF68185A848}" srcOrd="1" destOrd="0" presId="urn:microsoft.com/office/officeart/2005/8/layout/hProcess9"/>
    <dgm:cxn modelId="{B5AFB6BC-D7C1-4629-ACC7-8ECEB4D85829}" type="presParOf" srcId="{A65148EF-824E-4378-B366-6FF68185A848}" destId="{7FB20C26-6762-4018-9B55-B2836B298308}" srcOrd="0" destOrd="0" presId="urn:microsoft.com/office/officeart/2005/8/layout/hProcess9"/>
    <dgm:cxn modelId="{5F817431-BAC5-4DC0-94C4-DC18727E6AD6}" type="presParOf" srcId="{A65148EF-824E-4378-B366-6FF68185A848}" destId="{58889F30-15C7-438E-A08E-15A523BC49FE}" srcOrd="1" destOrd="0" presId="urn:microsoft.com/office/officeart/2005/8/layout/hProcess9"/>
    <dgm:cxn modelId="{87C9B571-AC92-470B-987D-6AD3ABC7218F}" type="presParOf" srcId="{A65148EF-824E-4378-B366-6FF68185A848}" destId="{668E6C43-22B7-4F3E-A809-98AD75C352CB}" srcOrd="2" destOrd="0" presId="urn:microsoft.com/office/officeart/2005/8/layout/hProcess9"/>
    <dgm:cxn modelId="{ED1B6D96-DDCB-4F56-B765-FD50910404D9}" type="presParOf" srcId="{A65148EF-824E-4378-B366-6FF68185A848}" destId="{7A6327DF-13BA-4574-820E-39B7AD073B26}" srcOrd="3" destOrd="0" presId="urn:microsoft.com/office/officeart/2005/8/layout/hProcess9"/>
    <dgm:cxn modelId="{76395F30-CE0D-43A6-AF62-C70D1335BF75}" type="presParOf" srcId="{A65148EF-824E-4378-B366-6FF68185A848}" destId="{331BDD5F-7B0F-4088-9169-DD0BF366AC6E}" srcOrd="4" destOrd="0" presId="urn:microsoft.com/office/officeart/2005/8/layout/hProcess9"/>
    <dgm:cxn modelId="{EB80935F-06DD-46B5-8ECC-D5ABA4204AB7}" type="presParOf" srcId="{A65148EF-824E-4378-B366-6FF68185A848}" destId="{EA7B0D72-B209-451B-92D8-C3245791D0C5}" srcOrd="5" destOrd="0" presId="urn:microsoft.com/office/officeart/2005/8/layout/hProcess9"/>
    <dgm:cxn modelId="{0585D25B-F4D6-45FB-B025-E0A3DE2AD1EB}" type="presParOf" srcId="{A65148EF-824E-4378-B366-6FF68185A848}" destId="{B935C702-3D90-4AB9-9CD3-14C5B5B1FB81}" srcOrd="6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91D1A1D-20DE-450B-97BB-558252460FB1}" type="doc">
      <dgm:prSet loTypeId="urn:microsoft.com/office/officeart/2008/layout/AlternatingHexagons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38D20495-9F6E-42BA-961A-6138DBB44359}">
      <dgm:prSet phldrT="[Text]" custT="1"/>
      <dgm:spPr/>
      <dgm:t>
        <a:bodyPr/>
        <a:lstStyle/>
        <a:p>
          <a:r>
            <a:rPr lang="cs-CZ" sz="4800" dirty="0" smtClean="0"/>
            <a:t>Jaro</a:t>
          </a:r>
          <a:endParaRPr lang="cs-CZ" sz="4800" dirty="0"/>
        </a:p>
      </dgm:t>
    </dgm:pt>
    <dgm:pt modelId="{CDF460F5-2D04-4707-90C4-AF3EF0BC3304}" type="parTrans" cxnId="{3EDBE29C-B496-4890-8EA6-81D102F3FF3B}">
      <dgm:prSet/>
      <dgm:spPr/>
      <dgm:t>
        <a:bodyPr/>
        <a:lstStyle/>
        <a:p>
          <a:endParaRPr lang="cs-CZ"/>
        </a:p>
      </dgm:t>
    </dgm:pt>
    <dgm:pt modelId="{E9174B0F-376D-4A91-BA81-1F5870CD893D}" type="sibTrans" cxnId="{3EDBE29C-B496-4890-8EA6-81D102F3FF3B}">
      <dgm:prSet custT="1"/>
      <dgm:spPr/>
      <dgm:t>
        <a:bodyPr/>
        <a:lstStyle/>
        <a:p>
          <a:r>
            <a:rPr lang="cs-CZ" sz="4600" dirty="0" smtClean="0"/>
            <a:t>Podzim</a:t>
          </a:r>
          <a:endParaRPr lang="cs-CZ" sz="4600" dirty="0"/>
        </a:p>
      </dgm:t>
    </dgm:pt>
    <dgm:pt modelId="{75D14A5D-D034-459C-8E54-D96FBBBE268A}">
      <dgm:prSet phldrT="[Text]" phldr="1"/>
      <dgm:spPr/>
      <dgm:t>
        <a:bodyPr/>
        <a:lstStyle/>
        <a:p>
          <a:endParaRPr lang="cs-CZ" dirty="0"/>
        </a:p>
      </dgm:t>
    </dgm:pt>
    <dgm:pt modelId="{7E7376D6-0F6F-4C6D-9169-E716B206ACC0}" type="parTrans" cxnId="{41D26C8D-6C11-4A95-AF29-0DEAFCA09889}">
      <dgm:prSet/>
      <dgm:spPr/>
      <dgm:t>
        <a:bodyPr/>
        <a:lstStyle/>
        <a:p>
          <a:endParaRPr lang="cs-CZ"/>
        </a:p>
      </dgm:t>
    </dgm:pt>
    <dgm:pt modelId="{783398C9-1F06-49DD-B249-B34EA2E07B0B}" type="sibTrans" cxnId="{41D26C8D-6C11-4A95-AF29-0DEAFCA09889}">
      <dgm:prSet/>
      <dgm:spPr/>
      <dgm:t>
        <a:bodyPr/>
        <a:lstStyle/>
        <a:p>
          <a:endParaRPr lang="cs-CZ"/>
        </a:p>
      </dgm:t>
    </dgm:pt>
    <dgm:pt modelId="{D38A3B12-F5F0-4A43-BA27-7C8FD92CC5B3}">
      <dgm:prSet phldrT="[Text]" custT="1"/>
      <dgm:spPr/>
      <dgm:t>
        <a:bodyPr/>
        <a:lstStyle/>
        <a:p>
          <a:r>
            <a:rPr lang="cs-CZ" sz="4000" dirty="0" smtClean="0"/>
            <a:t>Zima</a:t>
          </a:r>
          <a:endParaRPr lang="cs-CZ" sz="4000" dirty="0"/>
        </a:p>
      </dgm:t>
    </dgm:pt>
    <dgm:pt modelId="{0514B080-2F17-4E34-8DB8-4A71D1482516}" type="parTrans" cxnId="{372E957A-1B9C-41CF-89EB-70EE376C2195}">
      <dgm:prSet/>
      <dgm:spPr/>
      <dgm:t>
        <a:bodyPr/>
        <a:lstStyle/>
        <a:p>
          <a:endParaRPr lang="cs-CZ"/>
        </a:p>
      </dgm:t>
    </dgm:pt>
    <dgm:pt modelId="{DA023E79-7F12-4761-9188-2CCB9B691B47}" type="sibTrans" cxnId="{372E957A-1B9C-41CF-89EB-70EE376C2195}">
      <dgm:prSet/>
      <dgm:spPr>
        <a:noFill/>
      </dgm:spPr>
      <dgm:t>
        <a:bodyPr/>
        <a:lstStyle/>
        <a:p>
          <a:endParaRPr lang="cs-CZ" dirty="0"/>
        </a:p>
      </dgm:t>
    </dgm:pt>
    <dgm:pt modelId="{AA9F2E9F-EC0B-45A6-A56E-F49DE04636C8}">
      <dgm:prSet phldrT="[Text]" phldr="1"/>
      <dgm:spPr/>
      <dgm:t>
        <a:bodyPr/>
        <a:lstStyle/>
        <a:p>
          <a:endParaRPr lang="cs-CZ"/>
        </a:p>
      </dgm:t>
    </dgm:pt>
    <dgm:pt modelId="{D556612B-B8E6-4370-951B-869BA2ACC464}" type="parTrans" cxnId="{EEAD453B-D366-4238-8547-FFBEFEB864BB}">
      <dgm:prSet/>
      <dgm:spPr/>
      <dgm:t>
        <a:bodyPr/>
        <a:lstStyle/>
        <a:p>
          <a:endParaRPr lang="cs-CZ"/>
        </a:p>
      </dgm:t>
    </dgm:pt>
    <dgm:pt modelId="{AFBC17E5-9B6E-4A4A-A885-83EFF1C663D0}" type="sibTrans" cxnId="{EEAD453B-D366-4238-8547-FFBEFEB864BB}">
      <dgm:prSet/>
      <dgm:spPr/>
      <dgm:t>
        <a:bodyPr/>
        <a:lstStyle/>
        <a:p>
          <a:endParaRPr lang="cs-CZ"/>
        </a:p>
      </dgm:t>
    </dgm:pt>
    <dgm:pt modelId="{6B8832B2-8336-46F3-AF98-5EE732C7F66B}">
      <dgm:prSet phldrT="[Text]" custT="1"/>
      <dgm:spPr/>
      <dgm:t>
        <a:bodyPr/>
        <a:lstStyle/>
        <a:p>
          <a:r>
            <a:rPr lang="cs-CZ" sz="4800" dirty="0" smtClean="0"/>
            <a:t>Léto</a:t>
          </a:r>
          <a:endParaRPr lang="cs-CZ" sz="4800" dirty="0"/>
        </a:p>
      </dgm:t>
    </dgm:pt>
    <dgm:pt modelId="{246B1FB0-5C98-4373-87AE-5394238A0884}" type="parTrans" cxnId="{FC8D0B19-EEFA-45A7-8986-D019EEB6760A}">
      <dgm:prSet/>
      <dgm:spPr/>
      <dgm:t>
        <a:bodyPr/>
        <a:lstStyle/>
        <a:p>
          <a:endParaRPr lang="cs-CZ"/>
        </a:p>
      </dgm:t>
    </dgm:pt>
    <dgm:pt modelId="{787DF832-E157-432A-9A2A-B04663B8EA1B}" type="sibTrans" cxnId="{FC8D0B19-EEFA-45A7-8986-D019EEB6760A}">
      <dgm:prSet/>
      <dgm:spPr>
        <a:noFill/>
      </dgm:spPr>
      <dgm:t>
        <a:bodyPr/>
        <a:lstStyle/>
        <a:p>
          <a:endParaRPr lang="cs-CZ"/>
        </a:p>
      </dgm:t>
    </dgm:pt>
    <dgm:pt modelId="{7B99A5BA-B31B-42AB-8BBF-EF72E239282A}">
      <dgm:prSet phldrT="[Text]" phldr="1"/>
      <dgm:spPr/>
      <dgm:t>
        <a:bodyPr/>
        <a:lstStyle/>
        <a:p>
          <a:endParaRPr lang="cs-CZ" dirty="0"/>
        </a:p>
      </dgm:t>
    </dgm:pt>
    <dgm:pt modelId="{2C74989F-5F1C-4418-9BDF-D03ADC4BD9A2}" type="parTrans" cxnId="{5DBDED69-DC8E-4C9E-A825-E450010EF722}">
      <dgm:prSet/>
      <dgm:spPr/>
      <dgm:t>
        <a:bodyPr/>
        <a:lstStyle/>
        <a:p>
          <a:endParaRPr lang="cs-CZ"/>
        </a:p>
      </dgm:t>
    </dgm:pt>
    <dgm:pt modelId="{0869E2F6-2699-4429-B9BA-42E96677EA46}" type="sibTrans" cxnId="{5DBDED69-DC8E-4C9E-A825-E450010EF722}">
      <dgm:prSet/>
      <dgm:spPr/>
      <dgm:t>
        <a:bodyPr/>
        <a:lstStyle/>
        <a:p>
          <a:endParaRPr lang="cs-CZ"/>
        </a:p>
      </dgm:t>
    </dgm:pt>
    <dgm:pt modelId="{871439DA-6C30-47C8-90FD-C17D1B6BB2A2}" type="pres">
      <dgm:prSet presAssocID="{791D1A1D-20DE-450B-97BB-558252460FB1}" presName="Name0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cs-CZ"/>
        </a:p>
      </dgm:t>
    </dgm:pt>
    <dgm:pt modelId="{6A3774D1-4332-4524-9D1F-AC079E5CE6A2}" type="pres">
      <dgm:prSet presAssocID="{38D20495-9F6E-42BA-961A-6138DBB44359}" presName="composite" presStyleCnt="0"/>
      <dgm:spPr/>
    </dgm:pt>
    <dgm:pt modelId="{551B13E4-C8CF-4B07-B857-67BC401D697A}" type="pres">
      <dgm:prSet presAssocID="{38D20495-9F6E-42BA-961A-6138DBB44359}" presName="Parent1" presStyleLbl="node1" presStyleIdx="0" presStyleCnt="6" custLinFactY="53427" custLinFactNeighborX="-6430" custLinFactNeighborY="100000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040ADF70-A14D-41E2-BC60-F07579C848D6}" type="pres">
      <dgm:prSet presAssocID="{38D20495-9F6E-42BA-961A-6138DBB44359}" presName="Childtext1" presStyleLbl="revTx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2E516C60-C0FF-4A73-B404-70353AE68DCD}" type="pres">
      <dgm:prSet presAssocID="{38D20495-9F6E-42BA-961A-6138DBB44359}" presName="BalanceSpacing" presStyleCnt="0"/>
      <dgm:spPr/>
    </dgm:pt>
    <dgm:pt modelId="{D56C22E2-DB28-4711-B9E3-5BC77F736C93}" type="pres">
      <dgm:prSet presAssocID="{38D20495-9F6E-42BA-961A-6138DBB44359}" presName="BalanceSpacing1" presStyleCnt="0"/>
      <dgm:spPr/>
    </dgm:pt>
    <dgm:pt modelId="{C6D65ACF-CD01-498E-B5D2-642F5660C6ED}" type="pres">
      <dgm:prSet presAssocID="{E9174B0F-376D-4A91-BA81-1F5870CD893D}" presName="Accent1Text" presStyleLbl="node1" presStyleIdx="1" presStyleCnt="6" custLinFactX="-91966" custLinFactNeighborX="-100000" custLinFactNeighborY="89499"/>
      <dgm:spPr/>
      <dgm:t>
        <a:bodyPr/>
        <a:lstStyle/>
        <a:p>
          <a:endParaRPr lang="cs-CZ"/>
        </a:p>
      </dgm:t>
    </dgm:pt>
    <dgm:pt modelId="{CBA91245-3B52-4019-B86D-3FF6AD43E624}" type="pres">
      <dgm:prSet presAssocID="{E9174B0F-376D-4A91-BA81-1F5870CD893D}" presName="spaceBetweenRectangles" presStyleCnt="0"/>
      <dgm:spPr/>
    </dgm:pt>
    <dgm:pt modelId="{E16ECECA-1E40-4C7E-8F07-F2730831E6EB}" type="pres">
      <dgm:prSet presAssocID="{D38A3B12-F5F0-4A43-BA27-7C8FD92CC5B3}" presName="composite" presStyleCnt="0"/>
      <dgm:spPr/>
    </dgm:pt>
    <dgm:pt modelId="{73D9ADEB-EB43-46EB-922D-8B983931912A}" type="pres">
      <dgm:prSet presAssocID="{D38A3B12-F5F0-4A43-BA27-7C8FD92CC5B3}" presName="Parent1" presStyleLbl="node1" presStyleIdx="2" presStyleCnt="6" custLinFactNeighborX="-53273" custLinFactNeighborY="-52740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F686DECA-A9D5-480F-A284-EA644FA69EC9}" type="pres">
      <dgm:prSet presAssocID="{D38A3B12-F5F0-4A43-BA27-7C8FD92CC5B3}" presName="Childtext1" presStyleLbl="revTx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7F3DBF30-9E0E-44ED-B17D-EC98E6E75D1C}" type="pres">
      <dgm:prSet presAssocID="{D38A3B12-F5F0-4A43-BA27-7C8FD92CC5B3}" presName="BalanceSpacing" presStyleCnt="0"/>
      <dgm:spPr/>
    </dgm:pt>
    <dgm:pt modelId="{096A6FEA-F3FD-4976-9E1C-D313F7542168}" type="pres">
      <dgm:prSet presAssocID="{D38A3B12-F5F0-4A43-BA27-7C8FD92CC5B3}" presName="BalanceSpacing1" presStyleCnt="0"/>
      <dgm:spPr/>
    </dgm:pt>
    <dgm:pt modelId="{5B2F90D6-122B-448C-811E-87B36E205E9E}" type="pres">
      <dgm:prSet presAssocID="{DA023E79-7F12-4761-9188-2CCB9B691B47}" presName="Accent1Text" presStyleLbl="node1" presStyleIdx="3" presStyleCnt="6" custLinFactNeighborX="20207" custLinFactNeighborY="1598"/>
      <dgm:spPr/>
      <dgm:t>
        <a:bodyPr/>
        <a:lstStyle/>
        <a:p>
          <a:endParaRPr lang="cs-CZ"/>
        </a:p>
      </dgm:t>
    </dgm:pt>
    <dgm:pt modelId="{0AE3B3AB-311E-40BF-BB71-AEDAA5346651}" type="pres">
      <dgm:prSet presAssocID="{DA023E79-7F12-4761-9188-2CCB9B691B47}" presName="spaceBetweenRectangles" presStyleCnt="0"/>
      <dgm:spPr/>
    </dgm:pt>
    <dgm:pt modelId="{723A5F7E-BD64-492D-ABAD-04C42C880871}" type="pres">
      <dgm:prSet presAssocID="{6B8832B2-8336-46F3-AF98-5EE732C7F66B}" presName="composite" presStyleCnt="0"/>
      <dgm:spPr/>
    </dgm:pt>
    <dgm:pt modelId="{C11BCF8F-6C85-44CB-880B-09FC7B824CCC}" type="pres">
      <dgm:prSet presAssocID="{6B8832B2-8336-46F3-AF98-5EE732C7F66B}" presName="Parent1" presStyleLbl="node1" presStyleIdx="4" presStyleCnt="6" custLinFactX="100000" custLinFactY="-3082" custLinFactNeighborX="131461" custLinFactNeighborY="-100000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1262361A-7D03-4715-AD59-C839D57E21B1}" type="pres">
      <dgm:prSet presAssocID="{6B8832B2-8336-46F3-AF98-5EE732C7F66B}" presName="Childtext1" presStyleLbl="revTx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2F10B389-D98F-4964-94AF-FC9602E42B58}" type="pres">
      <dgm:prSet presAssocID="{6B8832B2-8336-46F3-AF98-5EE732C7F66B}" presName="BalanceSpacing" presStyleCnt="0"/>
      <dgm:spPr/>
    </dgm:pt>
    <dgm:pt modelId="{6769F36E-B3EC-4B15-BF2D-2CEFACE9C50C}" type="pres">
      <dgm:prSet presAssocID="{6B8832B2-8336-46F3-AF98-5EE732C7F66B}" presName="BalanceSpacing1" presStyleCnt="0"/>
      <dgm:spPr/>
    </dgm:pt>
    <dgm:pt modelId="{0BB82B79-9AAB-4304-9634-EDB148907B22}" type="pres">
      <dgm:prSet presAssocID="{787DF832-E157-432A-9A2A-B04663B8EA1B}" presName="Accent1Text" presStyleLbl="node1" presStyleIdx="5" presStyleCnt="6"/>
      <dgm:spPr/>
      <dgm:t>
        <a:bodyPr/>
        <a:lstStyle/>
        <a:p>
          <a:endParaRPr lang="cs-CZ"/>
        </a:p>
      </dgm:t>
    </dgm:pt>
  </dgm:ptLst>
  <dgm:cxnLst>
    <dgm:cxn modelId="{D4ED3251-8FA8-4274-A396-6F90B62DD145}" type="presOf" srcId="{DA023E79-7F12-4761-9188-2CCB9B691B47}" destId="{5B2F90D6-122B-448C-811E-87B36E205E9E}" srcOrd="0" destOrd="0" presId="urn:microsoft.com/office/officeart/2008/layout/AlternatingHexagons"/>
    <dgm:cxn modelId="{6875DB26-E656-4C59-A4F2-F7ACC6A2F15F}" type="presOf" srcId="{E9174B0F-376D-4A91-BA81-1F5870CD893D}" destId="{C6D65ACF-CD01-498E-B5D2-642F5660C6ED}" srcOrd="0" destOrd="0" presId="urn:microsoft.com/office/officeart/2008/layout/AlternatingHexagons"/>
    <dgm:cxn modelId="{A8890D91-500C-452E-A9EA-84051DE33A24}" type="presOf" srcId="{AA9F2E9F-EC0B-45A6-A56E-F49DE04636C8}" destId="{F686DECA-A9D5-480F-A284-EA644FA69EC9}" srcOrd="0" destOrd="0" presId="urn:microsoft.com/office/officeart/2008/layout/AlternatingHexagons"/>
    <dgm:cxn modelId="{FC8D0B19-EEFA-45A7-8986-D019EEB6760A}" srcId="{791D1A1D-20DE-450B-97BB-558252460FB1}" destId="{6B8832B2-8336-46F3-AF98-5EE732C7F66B}" srcOrd="2" destOrd="0" parTransId="{246B1FB0-5C98-4373-87AE-5394238A0884}" sibTransId="{787DF832-E157-432A-9A2A-B04663B8EA1B}"/>
    <dgm:cxn modelId="{204FC50A-3D53-4B1A-B48A-DC8F45DB908E}" type="presOf" srcId="{7B99A5BA-B31B-42AB-8BBF-EF72E239282A}" destId="{1262361A-7D03-4715-AD59-C839D57E21B1}" srcOrd="0" destOrd="0" presId="urn:microsoft.com/office/officeart/2008/layout/AlternatingHexagons"/>
    <dgm:cxn modelId="{A592936F-3D80-4900-996E-3C4000D01692}" type="presOf" srcId="{791D1A1D-20DE-450B-97BB-558252460FB1}" destId="{871439DA-6C30-47C8-90FD-C17D1B6BB2A2}" srcOrd="0" destOrd="0" presId="urn:microsoft.com/office/officeart/2008/layout/AlternatingHexagons"/>
    <dgm:cxn modelId="{841C4247-A264-4640-A645-7EE74E742BFA}" type="presOf" srcId="{75D14A5D-D034-459C-8E54-D96FBBBE268A}" destId="{040ADF70-A14D-41E2-BC60-F07579C848D6}" srcOrd="0" destOrd="0" presId="urn:microsoft.com/office/officeart/2008/layout/AlternatingHexagons"/>
    <dgm:cxn modelId="{432C82DA-7009-4E4D-8EA7-F02A359DC056}" type="presOf" srcId="{D38A3B12-F5F0-4A43-BA27-7C8FD92CC5B3}" destId="{73D9ADEB-EB43-46EB-922D-8B983931912A}" srcOrd="0" destOrd="0" presId="urn:microsoft.com/office/officeart/2008/layout/AlternatingHexagons"/>
    <dgm:cxn modelId="{41D26C8D-6C11-4A95-AF29-0DEAFCA09889}" srcId="{38D20495-9F6E-42BA-961A-6138DBB44359}" destId="{75D14A5D-D034-459C-8E54-D96FBBBE268A}" srcOrd="0" destOrd="0" parTransId="{7E7376D6-0F6F-4C6D-9169-E716B206ACC0}" sibTransId="{783398C9-1F06-49DD-B249-B34EA2E07B0B}"/>
    <dgm:cxn modelId="{5DBDED69-DC8E-4C9E-A825-E450010EF722}" srcId="{6B8832B2-8336-46F3-AF98-5EE732C7F66B}" destId="{7B99A5BA-B31B-42AB-8BBF-EF72E239282A}" srcOrd="0" destOrd="0" parTransId="{2C74989F-5F1C-4418-9BDF-D03ADC4BD9A2}" sibTransId="{0869E2F6-2699-4429-B9BA-42E96677EA46}"/>
    <dgm:cxn modelId="{8C70EC67-CB56-49A4-B3B9-E437EA6B87DD}" type="presOf" srcId="{6B8832B2-8336-46F3-AF98-5EE732C7F66B}" destId="{C11BCF8F-6C85-44CB-880B-09FC7B824CCC}" srcOrd="0" destOrd="0" presId="urn:microsoft.com/office/officeart/2008/layout/AlternatingHexagons"/>
    <dgm:cxn modelId="{8238750E-DB08-41D5-ADD6-4AB3251966A4}" type="presOf" srcId="{787DF832-E157-432A-9A2A-B04663B8EA1B}" destId="{0BB82B79-9AAB-4304-9634-EDB148907B22}" srcOrd="0" destOrd="0" presId="urn:microsoft.com/office/officeart/2008/layout/AlternatingHexagons"/>
    <dgm:cxn modelId="{243D3DA2-A2C3-4523-A75D-8B8D39171C17}" type="presOf" srcId="{38D20495-9F6E-42BA-961A-6138DBB44359}" destId="{551B13E4-C8CF-4B07-B857-67BC401D697A}" srcOrd="0" destOrd="0" presId="urn:microsoft.com/office/officeart/2008/layout/AlternatingHexagons"/>
    <dgm:cxn modelId="{372E957A-1B9C-41CF-89EB-70EE376C2195}" srcId="{791D1A1D-20DE-450B-97BB-558252460FB1}" destId="{D38A3B12-F5F0-4A43-BA27-7C8FD92CC5B3}" srcOrd="1" destOrd="0" parTransId="{0514B080-2F17-4E34-8DB8-4A71D1482516}" sibTransId="{DA023E79-7F12-4761-9188-2CCB9B691B47}"/>
    <dgm:cxn modelId="{3EDBE29C-B496-4890-8EA6-81D102F3FF3B}" srcId="{791D1A1D-20DE-450B-97BB-558252460FB1}" destId="{38D20495-9F6E-42BA-961A-6138DBB44359}" srcOrd="0" destOrd="0" parTransId="{CDF460F5-2D04-4707-90C4-AF3EF0BC3304}" sibTransId="{E9174B0F-376D-4A91-BA81-1F5870CD893D}"/>
    <dgm:cxn modelId="{EEAD453B-D366-4238-8547-FFBEFEB864BB}" srcId="{D38A3B12-F5F0-4A43-BA27-7C8FD92CC5B3}" destId="{AA9F2E9F-EC0B-45A6-A56E-F49DE04636C8}" srcOrd="0" destOrd="0" parTransId="{D556612B-B8E6-4370-951B-869BA2ACC464}" sibTransId="{AFBC17E5-9B6E-4A4A-A885-83EFF1C663D0}"/>
    <dgm:cxn modelId="{A11CF622-2524-4ECB-B4C7-C3209CEDC8AA}" type="presParOf" srcId="{871439DA-6C30-47C8-90FD-C17D1B6BB2A2}" destId="{6A3774D1-4332-4524-9D1F-AC079E5CE6A2}" srcOrd="0" destOrd="0" presId="urn:microsoft.com/office/officeart/2008/layout/AlternatingHexagons"/>
    <dgm:cxn modelId="{D81D6C71-E856-45F7-9925-3FEF3A849465}" type="presParOf" srcId="{6A3774D1-4332-4524-9D1F-AC079E5CE6A2}" destId="{551B13E4-C8CF-4B07-B857-67BC401D697A}" srcOrd="0" destOrd="0" presId="urn:microsoft.com/office/officeart/2008/layout/AlternatingHexagons"/>
    <dgm:cxn modelId="{12D23891-353E-4F39-AFE4-2D58E85478F0}" type="presParOf" srcId="{6A3774D1-4332-4524-9D1F-AC079E5CE6A2}" destId="{040ADF70-A14D-41E2-BC60-F07579C848D6}" srcOrd="1" destOrd="0" presId="urn:microsoft.com/office/officeart/2008/layout/AlternatingHexagons"/>
    <dgm:cxn modelId="{9CA77E73-E532-4F83-8029-A28CAF54A4E9}" type="presParOf" srcId="{6A3774D1-4332-4524-9D1F-AC079E5CE6A2}" destId="{2E516C60-C0FF-4A73-B404-70353AE68DCD}" srcOrd="2" destOrd="0" presId="urn:microsoft.com/office/officeart/2008/layout/AlternatingHexagons"/>
    <dgm:cxn modelId="{A0592739-76F5-40C1-87F6-D98DB6689964}" type="presParOf" srcId="{6A3774D1-4332-4524-9D1F-AC079E5CE6A2}" destId="{D56C22E2-DB28-4711-B9E3-5BC77F736C93}" srcOrd="3" destOrd="0" presId="urn:microsoft.com/office/officeart/2008/layout/AlternatingHexagons"/>
    <dgm:cxn modelId="{31E2E3D2-AB38-4ADF-BA7F-B6C859EDD08F}" type="presParOf" srcId="{6A3774D1-4332-4524-9D1F-AC079E5CE6A2}" destId="{C6D65ACF-CD01-498E-B5D2-642F5660C6ED}" srcOrd="4" destOrd="0" presId="urn:microsoft.com/office/officeart/2008/layout/AlternatingHexagons"/>
    <dgm:cxn modelId="{C178C730-4783-4F6B-A748-4D065D381AC9}" type="presParOf" srcId="{871439DA-6C30-47C8-90FD-C17D1B6BB2A2}" destId="{CBA91245-3B52-4019-B86D-3FF6AD43E624}" srcOrd="1" destOrd="0" presId="urn:microsoft.com/office/officeart/2008/layout/AlternatingHexagons"/>
    <dgm:cxn modelId="{BCC42BA2-3D97-45D5-85B1-2014A4CB1334}" type="presParOf" srcId="{871439DA-6C30-47C8-90FD-C17D1B6BB2A2}" destId="{E16ECECA-1E40-4C7E-8F07-F2730831E6EB}" srcOrd="2" destOrd="0" presId="urn:microsoft.com/office/officeart/2008/layout/AlternatingHexagons"/>
    <dgm:cxn modelId="{626E90FF-70C5-45ED-96B6-CD79745861F6}" type="presParOf" srcId="{E16ECECA-1E40-4C7E-8F07-F2730831E6EB}" destId="{73D9ADEB-EB43-46EB-922D-8B983931912A}" srcOrd="0" destOrd="0" presId="urn:microsoft.com/office/officeart/2008/layout/AlternatingHexagons"/>
    <dgm:cxn modelId="{09B7EBD7-AF5D-44E9-9CDD-2764B3298295}" type="presParOf" srcId="{E16ECECA-1E40-4C7E-8F07-F2730831E6EB}" destId="{F686DECA-A9D5-480F-A284-EA644FA69EC9}" srcOrd="1" destOrd="0" presId="urn:microsoft.com/office/officeart/2008/layout/AlternatingHexagons"/>
    <dgm:cxn modelId="{FEF626CD-8511-4168-AD1F-16212FF82F6B}" type="presParOf" srcId="{E16ECECA-1E40-4C7E-8F07-F2730831E6EB}" destId="{7F3DBF30-9E0E-44ED-B17D-EC98E6E75D1C}" srcOrd="2" destOrd="0" presId="urn:microsoft.com/office/officeart/2008/layout/AlternatingHexagons"/>
    <dgm:cxn modelId="{DFEEEC10-9EC2-4AD8-BBD3-EE7509988EE8}" type="presParOf" srcId="{E16ECECA-1E40-4C7E-8F07-F2730831E6EB}" destId="{096A6FEA-F3FD-4976-9E1C-D313F7542168}" srcOrd="3" destOrd="0" presId="urn:microsoft.com/office/officeart/2008/layout/AlternatingHexagons"/>
    <dgm:cxn modelId="{C5CDD6E2-40AF-49D8-B6C8-29AADD0F8DE3}" type="presParOf" srcId="{E16ECECA-1E40-4C7E-8F07-F2730831E6EB}" destId="{5B2F90D6-122B-448C-811E-87B36E205E9E}" srcOrd="4" destOrd="0" presId="urn:microsoft.com/office/officeart/2008/layout/AlternatingHexagons"/>
    <dgm:cxn modelId="{D92BCA7E-B785-4137-B457-F16AB8DC85A0}" type="presParOf" srcId="{871439DA-6C30-47C8-90FD-C17D1B6BB2A2}" destId="{0AE3B3AB-311E-40BF-BB71-AEDAA5346651}" srcOrd="3" destOrd="0" presId="urn:microsoft.com/office/officeart/2008/layout/AlternatingHexagons"/>
    <dgm:cxn modelId="{79E3D242-2715-43E7-985A-23C63A447A54}" type="presParOf" srcId="{871439DA-6C30-47C8-90FD-C17D1B6BB2A2}" destId="{723A5F7E-BD64-492D-ABAD-04C42C880871}" srcOrd="4" destOrd="0" presId="urn:microsoft.com/office/officeart/2008/layout/AlternatingHexagons"/>
    <dgm:cxn modelId="{35EA743B-85D8-417E-85A0-3720E79015DB}" type="presParOf" srcId="{723A5F7E-BD64-492D-ABAD-04C42C880871}" destId="{C11BCF8F-6C85-44CB-880B-09FC7B824CCC}" srcOrd="0" destOrd="0" presId="urn:microsoft.com/office/officeart/2008/layout/AlternatingHexagons"/>
    <dgm:cxn modelId="{67948207-4026-458A-87E9-3E516F4A0DB1}" type="presParOf" srcId="{723A5F7E-BD64-492D-ABAD-04C42C880871}" destId="{1262361A-7D03-4715-AD59-C839D57E21B1}" srcOrd="1" destOrd="0" presId="urn:microsoft.com/office/officeart/2008/layout/AlternatingHexagons"/>
    <dgm:cxn modelId="{81F2E689-3E03-4C57-8A8E-9F19D3D85609}" type="presParOf" srcId="{723A5F7E-BD64-492D-ABAD-04C42C880871}" destId="{2F10B389-D98F-4964-94AF-FC9602E42B58}" srcOrd="2" destOrd="0" presId="urn:microsoft.com/office/officeart/2008/layout/AlternatingHexagons"/>
    <dgm:cxn modelId="{BFF9866F-112C-4D5D-9B07-CC28DE82C301}" type="presParOf" srcId="{723A5F7E-BD64-492D-ABAD-04C42C880871}" destId="{6769F36E-B3EC-4B15-BF2D-2CEFACE9C50C}" srcOrd="3" destOrd="0" presId="urn:microsoft.com/office/officeart/2008/layout/AlternatingHexagons"/>
    <dgm:cxn modelId="{4E65D491-D257-4FE2-9829-6A5A66F6F21E}" type="presParOf" srcId="{723A5F7E-BD64-492D-ABAD-04C42C880871}" destId="{0BB82B79-9AAB-4304-9634-EDB148907B22}" srcOrd="4" destOrd="0" presId="urn:microsoft.com/office/officeart/2008/layout/AlternatingHexagon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A8FFF8B-BA23-4DB7-8538-52930987976D}" type="doc">
      <dgm:prSet loTypeId="urn:microsoft.com/office/officeart/2005/8/layout/cycle5" loCatId="cycle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B5FF61B9-30F1-45F3-B6E8-75CF8400E046}">
      <dgm:prSet phldrT="[Text]"/>
      <dgm:spPr/>
      <dgm:t>
        <a:bodyPr/>
        <a:lstStyle/>
        <a:p>
          <a:r>
            <a:rPr lang="cs-CZ" dirty="0" smtClean="0"/>
            <a:t>Jaro</a:t>
          </a:r>
          <a:endParaRPr lang="cs-CZ" dirty="0"/>
        </a:p>
      </dgm:t>
    </dgm:pt>
    <dgm:pt modelId="{E43A8B27-41DA-410B-921D-CDBEE116A47A}" type="parTrans" cxnId="{CB9D0994-219B-471A-A126-5B9AF3D77AFE}">
      <dgm:prSet/>
      <dgm:spPr/>
      <dgm:t>
        <a:bodyPr/>
        <a:lstStyle/>
        <a:p>
          <a:endParaRPr lang="cs-CZ"/>
        </a:p>
      </dgm:t>
    </dgm:pt>
    <dgm:pt modelId="{E86EFFBD-4598-4308-A566-87E50A6A0211}" type="sibTrans" cxnId="{CB9D0994-219B-471A-A126-5B9AF3D77AFE}">
      <dgm:prSet>
        <dgm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dgm:style>
      </dgm:prSet>
      <dgm:spPr>
        <a:ln w="28575"/>
      </dgm:spPr>
      <dgm:t>
        <a:bodyPr/>
        <a:lstStyle/>
        <a:p>
          <a:endParaRPr lang="cs-CZ"/>
        </a:p>
      </dgm:t>
    </dgm:pt>
    <dgm:pt modelId="{28005EE0-F2FD-49EB-9F03-FD346460B02B}">
      <dgm:prSet phldrT="[Text]"/>
      <dgm:spPr/>
      <dgm:t>
        <a:bodyPr/>
        <a:lstStyle/>
        <a:p>
          <a:r>
            <a:rPr lang="cs-CZ" dirty="0" smtClean="0"/>
            <a:t>Léto</a:t>
          </a:r>
          <a:endParaRPr lang="cs-CZ" dirty="0"/>
        </a:p>
      </dgm:t>
    </dgm:pt>
    <dgm:pt modelId="{42AC7034-D105-4915-A23F-9E8C429C1FBD}" type="parTrans" cxnId="{6824A28D-16A1-4C83-B8E1-6C6FCDE8913F}">
      <dgm:prSet/>
      <dgm:spPr/>
      <dgm:t>
        <a:bodyPr/>
        <a:lstStyle/>
        <a:p>
          <a:endParaRPr lang="cs-CZ"/>
        </a:p>
      </dgm:t>
    </dgm:pt>
    <dgm:pt modelId="{99D5D160-6875-495E-BBCE-939304CC2C5E}" type="sibTrans" cxnId="{6824A28D-16A1-4C83-B8E1-6C6FCDE8913F}">
      <dgm:prSet>
        <dgm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dgm:style>
      </dgm:prSet>
      <dgm:spPr>
        <a:ln w="28575"/>
      </dgm:spPr>
      <dgm:t>
        <a:bodyPr/>
        <a:lstStyle/>
        <a:p>
          <a:endParaRPr lang="cs-CZ"/>
        </a:p>
      </dgm:t>
    </dgm:pt>
    <dgm:pt modelId="{459D99A6-02D7-4954-AB5E-2017841DF9A4}">
      <dgm:prSet phldrT="[Text]"/>
      <dgm:spPr/>
      <dgm:t>
        <a:bodyPr/>
        <a:lstStyle/>
        <a:p>
          <a:r>
            <a:rPr lang="cs-CZ" dirty="0" smtClean="0"/>
            <a:t>Podzim</a:t>
          </a:r>
          <a:endParaRPr lang="cs-CZ" dirty="0"/>
        </a:p>
      </dgm:t>
    </dgm:pt>
    <dgm:pt modelId="{D476A9F6-94D7-4C00-BE3E-4F738801B9ED}" type="parTrans" cxnId="{0F868E58-54FB-4A27-88ED-598E5761A35A}">
      <dgm:prSet/>
      <dgm:spPr/>
      <dgm:t>
        <a:bodyPr/>
        <a:lstStyle/>
        <a:p>
          <a:endParaRPr lang="cs-CZ"/>
        </a:p>
      </dgm:t>
    </dgm:pt>
    <dgm:pt modelId="{30CC0A40-3715-4943-A7DF-747DD9816AD7}" type="sibTrans" cxnId="{0F868E58-54FB-4A27-88ED-598E5761A35A}">
      <dgm:prSet>
        <dgm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dgm:style>
      </dgm:prSet>
      <dgm:spPr>
        <a:ln w="28575"/>
      </dgm:spPr>
      <dgm:t>
        <a:bodyPr/>
        <a:lstStyle/>
        <a:p>
          <a:endParaRPr lang="cs-CZ"/>
        </a:p>
      </dgm:t>
    </dgm:pt>
    <dgm:pt modelId="{15FBC8A2-91FB-428E-813A-5A2C307A751E}">
      <dgm:prSet phldrT="[Text]"/>
      <dgm:spPr/>
      <dgm:t>
        <a:bodyPr/>
        <a:lstStyle/>
        <a:p>
          <a:r>
            <a:rPr lang="cs-CZ" dirty="0" smtClean="0"/>
            <a:t>Zima</a:t>
          </a:r>
          <a:endParaRPr lang="cs-CZ" dirty="0"/>
        </a:p>
      </dgm:t>
    </dgm:pt>
    <dgm:pt modelId="{4AC2EE2B-D445-4E96-952E-D0D23356668D}" type="parTrans" cxnId="{547B720A-3F01-46DB-AE1D-6A0E699D2995}">
      <dgm:prSet/>
      <dgm:spPr/>
      <dgm:t>
        <a:bodyPr/>
        <a:lstStyle/>
        <a:p>
          <a:endParaRPr lang="cs-CZ"/>
        </a:p>
      </dgm:t>
    </dgm:pt>
    <dgm:pt modelId="{7530CA69-8382-458E-910E-081566FFD6CD}" type="sibTrans" cxnId="{547B720A-3F01-46DB-AE1D-6A0E699D2995}">
      <dgm:prSet>
        <dgm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dgm:style>
      </dgm:prSet>
      <dgm:spPr>
        <a:ln w="28575"/>
      </dgm:spPr>
      <dgm:t>
        <a:bodyPr/>
        <a:lstStyle/>
        <a:p>
          <a:endParaRPr lang="cs-CZ"/>
        </a:p>
      </dgm:t>
    </dgm:pt>
    <dgm:pt modelId="{5E882B7D-F4DB-4BD4-84E2-40AF88A8CE42}" type="pres">
      <dgm:prSet presAssocID="{5A8FFF8B-BA23-4DB7-8538-52930987976D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5BEA7E2C-1DEF-427B-89F6-B9B6D442C836}" type="pres">
      <dgm:prSet presAssocID="{B5FF61B9-30F1-45F3-B6E8-75CF8400E046}" presName="node" presStyleLbl="node1" presStyleIdx="0" presStyleCnt="4" custRadScaleRad="99634" custRadScaleInc="151480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D0B63CAA-C10A-45BF-A0ED-0A83EE2B618E}" type="pres">
      <dgm:prSet presAssocID="{B5FF61B9-30F1-45F3-B6E8-75CF8400E046}" presName="spNode" presStyleCnt="0"/>
      <dgm:spPr/>
    </dgm:pt>
    <dgm:pt modelId="{3D2EEBDB-B29B-4F54-A145-3A5F98B50B20}" type="pres">
      <dgm:prSet presAssocID="{E86EFFBD-4598-4308-A566-87E50A6A0211}" presName="sibTrans" presStyleLbl="sibTrans1D1" presStyleIdx="0" presStyleCnt="4"/>
      <dgm:spPr/>
      <dgm:t>
        <a:bodyPr/>
        <a:lstStyle/>
        <a:p>
          <a:endParaRPr lang="cs-CZ"/>
        </a:p>
      </dgm:t>
    </dgm:pt>
    <dgm:pt modelId="{F11025E1-D1D0-4407-992F-5D38EC8F4617}" type="pres">
      <dgm:prSet presAssocID="{28005EE0-F2FD-49EB-9F03-FD346460B02B}" presName="node" presStyleLbl="node1" presStyleIdx="1" presStyleCnt="4" custRadScaleRad="98605" custRadScaleInc="143038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23A92410-5569-4DA3-840E-E121B651236B}" type="pres">
      <dgm:prSet presAssocID="{28005EE0-F2FD-49EB-9F03-FD346460B02B}" presName="spNode" presStyleCnt="0"/>
      <dgm:spPr/>
    </dgm:pt>
    <dgm:pt modelId="{31022FEB-397E-4FAE-9786-30485AB56112}" type="pres">
      <dgm:prSet presAssocID="{99D5D160-6875-495E-BBCE-939304CC2C5E}" presName="sibTrans" presStyleLbl="sibTrans1D1" presStyleIdx="1" presStyleCnt="4"/>
      <dgm:spPr/>
      <dgm:t>
        <a:bodyPr/>
        <a:lstStyle/>
        <a:p>
          <a:endParaRPr lang="cs-CZ"/>
        </a:p>
      </dgm:t>
    </dgm:pt>
    <dgm:pt modelId="{900737B2-C9B7-4463-926A-E39C12136480}" type="pres">
      <dgm:prSet presAssocID="{459D99A6-02D7-4954-AB5E-2017841DF9A4}" presName="node" presStyleLbl="node1" presStyleIdx="2" presStyleCnt="4" custAng="0" custRadScaleRad="118687" custRadScaleInc="19467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47E3C0F3-FE26-4D7A-A4FE-5D9ABD1281AC}" type="pres">
      <dgm:prSet presAssocID="{459D99A6-02D7-4954-AB5E-2017841DF9A4}" presName="spNode" presStyleCnt="0"/>
      <dgm:spPr/>
    </dgm:pt>
    <dgm:pt modelId="{62A846CE-D834-4ED3-AFCC-32B4418A29B5}" type="pres">
      <dgm:prSet presAssocID="{30CC0A40-3715-4943-A7DF-747DD9816AD7}" presName="sibTrans" presStyleLbl="sibTrans1D1" presStyleIdx="2" presStyleCnt="4"/>
      <dgm:spPr/>
      <dgm:t>
        <a:bodyPr/>
        <a:lstStyle/>
        <a:p>
          <a:endParaRPr lang="cs-CZ"/>
        </a:p>
      </dgm:t>
    </dgm:pt>
    <dgm:pt modelId="{1D50D2C0-29B4-42D7-9A46-A1C4934F37D5}" type="pres">
      <dgm:prSet presAssocID="{15FBC8A2-91FB-428E-813A-5A2C307A751E}" presName="node" presStyleLbl="node1" presStyleIdx="3" presStyleCnt="4" custRadScaleRad="118970" custRadScaleInc="116021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DC6C2DB7-CB54-4693-8723-041108F564C6}" type="pres">
      <dgm:prSet presAssocID="{15FBC8A2-91FB-428E-813A-5A2C307A751E}" presName="spNode" presStyleCnt="0"/>
      <dgm:spPr/>
    </dgm:pt>
    <dgm:pt modelId="{E4D14892-27C7-4A3B-899F-210F95FDA11F}" type="pres">
      <dgm:prSet presAssocID="{7530CA69-8382-458E-910E-081566FFD6CD}" presName="sibTrans" presStyleLbl="sibTrans1D1" presStyleIdx="3" presStyleCnt="4"/>
      <dgm:spPr/>
      <dgm:t>
        <a:bodyPr/>
        <a:lstStyle/>
        <a:p>
          <a:endParaRPr lang="cs-CZ"/>
        </a:p>
      </dgm:t>
    </dgm:pt>
  </dgm:ptLst>
  <dgm:cxnLst>
    <dgm:cxn modelId="{CB9D0994-219B-471A-A126-5B9AF3D77AFE}" srcId="{5A8FFF8B-BA23-4DB7-8538-52930987976D}" destId="{B5FF61B9-30F1-45F3-B6E8-75CF8400E046}" srcOrd="0" destOrd="0" parTransId="{E43A8B27-41DA-410B-921D-CDBEE116A47A}" sibTransId="{E86EFFBD-4598-4308-A566-87E50A6A0211}"/>
    <dgm:cxn modelId="{0F868E58-54FB-4A27-88ED-598E5761A35A}" srcId="{5A8FFF8B-BA23-4DB7-8538-52930987976D}" destId="{459D99A6-02D7-4954-AB5E-2017841DF9A4}" srcOrd="2" destOrd="0" parTransId="{D476A9F6-94D7-4C00-BE3E-4F738801B9ED}" sibTransId="{30CC0A40-3715-4943-A7DF-747DD9816AD7}"/>
    <dgm:cxn modelId="{AAA64AAA-9B26-42E6-ABE6-06ABA943933C}" type="presOf" srcId="{99D5D160-6875-495E-BBCE-939304CC2C5E}" destId="{31022FEB-397E-4FAE-9786-30485AB56112}" srcOrd="0" destOrd="0" presId="urn:microsoft.com/office/officeart/2005/8/layout/cycle5"/>
    <dgm:cxn modelId="{E4BCD326-2929-4C26-A528-96C19CDDA48D}" type="presOf" srcId="{B5FF61B9-30F1-45F3-B6E8-75CF8400E046}" destId="{5BEA7E2C-1DEF-427B-89F6-B9B6D442C836}" srcOrd="0" destOrd="0" presId="urn:microsoft.com/office/officeart/2005/8/layout/cycle5"/>
    <dgm:cxn modelId="{183F2CBA-7F92-4AA3-8346-12A4FAC05715}" type="presOf" srcId="{7530CA69-8382-458E-910E-081566FFD6CD}" destId="{E4D14892-27C7-4A3B-899F-210F95FDA11F}" srcOrd="0" destOrd="0" presId="urn:microsoft.com/office/officeart/2005/8/layout/cycle5"/>
    <dgm:cxn modelId="{3810FB59-45B1-44B6-A046-95347C262129}" type="presOf" srcId="{E86EFFBD-4598-4308-A566-87E50A6A0211}" destId="{3D2EEBDB-B29B-4F54-A145-3A5F98B50B20}" srcOrd="0" destOrd="0" presId="urn:microsoft.com/office/officeart/2005/8/layout/cycle5"/>
    <dgm:cxn modelId="{9E6EDD33-07A8-48A8-B9E3-C2B84F11A0E0}" type="presOf" srcId="{30CC0A40-3715-4943-A7DF-747DD9816AD7}" destId="{62A846CE-D834-4ED3-AFCC-32B4418A29B5}" srcOrd="0" destOrd="0" presId="urn:microsoft.com/office/officeart/2005/8/layout/cycle5"/>
    <dgm:cxn modelId="{5154D67F-C5D1-4C4B-B4AD-72B38822A6CF}" type="presOf" srcId="{28005EE0-F2FD-49EB-9F03-FD346460B02B}" destId="{F11025E1-D1D0-4407-992F-5D38EC8F4617}" srcOrd="0" destOrd="0" presId="urn:microsoft.com/office/officeart/2005/8/layout/cycle5"/>
    <dgm:cxn modelId="{547B720A-3F01-46DB-AE1D-6A0E699D2995}" srcId="{5A8FFF8B-BA23-4DB7-8538-52930987976D}" destId="{15FBC8A2-91FB-428E-813A-5A2C307A751E}" srcOrd="3" destOrd="0" parTransId="{4AC2EE2B-D445-4E96-952E-D0D23356668D}" sibTransId="{7530CA69-8382-458E-910E-081566FFD6CD}"/>
    <dgm:cxn modelId="{5EB23056-E7E4-43B8-8322-3EF9E98C4625}" type="presOf" srcId="{15FBC8A2-91FB-428E-813A-5A2C307A751E}" destId="{1D50D2C0-29B4-42D7-9A46-A1C4934F37D5}" srcOrd="0" destOrd="0" presId="urn:microsoft.com/office/officeart/2005/8/layout/cycle5"/>
    <dgm:cxn modelId="{6824A28D-16A1-4C83-B8E1-6C6FCDE8913F}" srcId="{5A8FFF8B-BA23-4DB7-8538-52930987976D}" destId="{28005EE0-F2FD-49EB-9F03-FD346460B02B}" srcOrd="1" destOrd="0" parTransId="{42AC7034-D105-4915-A23F-9E8C429C1FBD}" sibTransId="{99D5D160-6875-495E-BBCE-939304CC2C5E}"/>
    <dgm:cxn modelId="{50F32B39-FA0A-4BC1-A901-C50579C5DA72}" type="presOf" srcId="{459D99A6-02D7-4954-AB5E-2017841DF9A4}" destId="{900737B2-C9B7-4463-926A-E39C12136480}" srcOrd="0" destOrd="0" presId="urn:microsoft.com/office/officeart/2005/8/layout/cycle5"/>
    <dgm:cxn modelId="{558248BC-3612-4EFF-A53B-44BF4D50BFC1}" type="presOf" srcId="{5A8FFF8B-BA23-4DB7-8538-52930987976D}" destId="{5E882B7D-F4DB-4BD4-84E2-40AF88A8CE42}" srcOrd="0" destOrd="0" presId="urn:microsoft.com/office/officeart/2005/8/layout/cycle5"/>
    <dgm:cxn modelId="{8815BF0E-A25E-4B58-9876-A261776FB9C0}" type="presParOf" srcId="{5E882B7D-F4DB-4BD4-84E2-40AF88A8CE42}" destId="{5BEA7E2C-1DEF-427B-89F6-B9B6D442C836}" srcOrd="0" destOrd="0" presId="urn:microsoft.com/office/officeart/2005/8/layout/cycle5"/>
    <dgm:cxn modelId="{EA721BD5-86E7-4C05-8D60-F252B192531F}" type="presParOf" srcId="{5E882B7D-F4DB-4BD4-84E2-40AF88A8CE42}" destId="{D0B63CAA-C10A-45BF-A0ED-0A83EE2B618E}" srcOrd="1" destOrd="0" presId="urn:microsoft.com/office/officeart/2005/8/layout/cycle5"/>
    <dgm:cxn modelId="{B2D121C5-AE35-484C-AAB9-D65996CD2C92}" type="presParOf" srcId="{5E882B7D-F4DB-4BD4-84E2-40AF88A8CE42}" destId="{3D2EEBDB-B29B-4F54-A145-3A5F98B50B20}" srcOrd="2" destOrd="0" presId="urn:microsoft.com/office/officeart/2005/8/layout/cycle5"/>
    <dgm:cxn modelId="{149EB9F4-D13B-4664-BD96-3BC3BA905213}" type="presParOf" srcId="{5E882B7D-F4DB-4BD4-84E2-40AF88A8CE42}" destId="{F11025E1-D1D0-4407-992F-5D38EC8F4617}" srcOrd="3" destOrd="0" presId="urn:microsoft.com/office/officeart/2005/8/layout/cycle5"/>
    <dgm:cxn modelId="{2CC2D6B7-323A-42C7-A9BC-6661A88F431B}" type="presParOf" srcId="{5E882B7D-F4DB-4BD4-84E2-40AF88A8CE42}" destId="{23A92410-5569-4DA3-840E-E121B651236B}" srcOrd="4" destOrd="0" presId="urn:microsoft.com/office/officeart/2005/8/layout/cycle5"/>
    <dgm:cxn modelId="{81587106-7E93-4CCB-84EA-BEF3CCDD5851}" type="presParOf" srcId="{5E882B7D-F4DB-4BD4-84E2-40AF88A8CE42}" destId="{31022FEB-397E-4FAE-9786-30485AB56112}" srcOrd="5" destOrd="0" presId="urn:microsoft.com/office/officeart/2005/8/layout/cycle5"/>
    <dgm:cxn modelId="{7855BB64-DC98-43A2-8501-BD234EDE35EE}" type="presParOf" srcId="{5E882B7D-F4DB-4BD4-84E2-40AF88A8CE42}" destId="{900737B2-C9B7-4463-926A-E39C12136480}" srcOrd="6" destOrd="0" presId="urn:microsoft.com/office/officeart/2005/8/layout/cycle5"/>
    <dgm:cxn modelId="{E0B0A355-C521-4ADB-B3D8-3A82119E6EA4}" type="presParOf" srcId="{5E882B7D-F4DB-4BD4-84E2-40AF88A8CE42}" destId="{47E3C0F3-FE26-4D7A-A4FE-5D9ABD1281AC}" srcOrd="7" destOrd="0" presId="urn:microsoft.com/office/officeart/2005/8/layout/cycle5"/>
    <dgm:cxn modelId="{C7D12421-77A2-49C5-AC5D-6E2046758E58}" type="presParOf" srcId="{5E882B7D-F4DB-4BD4-84E2-40AF88A8CE42}" destId="{62A846CE-D834-4ED3-AFCC-32B4418A29B5}" srcOrd="8" destOrd="0" presId="urn:microsoft.com/office/officeart/2005/8/layout/cycle5"/>
    <dgm:cxn modelId="{5AE06CEB-EEA6-446F-9739-8D1E119ADEF3}" type="presParOf" srcId="{5E882B7D-F4DB-4BD4-84E2-40AF88A8CE42}" destId="{1D50D2C0-29B4-42D7-9A46-A1C4934F37D5}" srcOrd="9" destOrd="0" presId="urn:microsoft.com/office/officeart/2005/8/layout/cycle5"/>
    <dgm:cxn modelId="{97D048FE-353D-4F39-BA13-0E9A973482DD}" type="presParOf" srcId="{5E882B7D-F4DB-4BD4-84E2-40AF88A8CE42}" destId="{DC6C2DB7-CB54-4693-8723-041108F564C6}" srcOrd="10" destOrd="0" presId="urn:microsoft.com/office/officeart/2005/8/layout/cycle5"/>
    <dgm:cxn modelId="{84460F17-543A-45E4-8BA3-C56BB5878D26}" type="presParOf" srcId="{5E882B7D-F4DB-4BD4-84E2-40AF88A8CE42}" destId="{E4D14892-27C7-4A3B-899F-210F95FDA11F}" srcOrd="11" destOrd="0" presId="urn:microsoft.com/office/officeart/2005/8/layout/cycle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E3BE614D-AFD1-4E95-A5F5-0B3217EA129A}" type="doc">
      <dgm:prSet loTypeId="urn:microsoft.com/office/officeart/2005/8/layout/vProcess5" loCatId="process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cs-CZ"/>
        </a:p>
      </dgm:t>
    </dgm:pt>
    <dgm:pt modelId="{6BBEE5C6-0D08-4DC4-A047-A3543FADD6F4}">
      <dgm:prSet phldrT="[Text]"/>
      <dgm:spPr/>
      <dgm:t>
        <a:bodyPr/>
        <a:lstStyle/>
        <a:p>
          <a:r>
            <a:rPr lang="cs-CZ" dirty="0" smtClean="0"/>
            <a:t>A</a:t>
          </a:r>
          <a:endParaRPr lang="cs-CZ" dirty="0"/>
        </a:p>
      </dgm:t>
    </dgm:pt>
    <dgm:pt modelId="{88362533-AB1F-43B1-8566-4501D3AC7C8A}" type="parTrans" cxnId="{B3577960-89B3-484E-9EBB-0DE8292F978B}">
      <dgm:prSet/>
      <dgm:spPr/>
      <dgm:t>
        <a:bodyPr/>
        <a:lstStyle/>
        <a:p>
          <a:endParaRPr lang="cs-CZ"/>
        </a:p>
      </dgm:t>
    </dgm:pt>
    <dgm:pt modelId="{0C91C4A0-350D-4744-BBFE-B85F53AC902D}" type="sibTrans" cxnId="{B3577960-89B3-484E-9EBB-0DE8292F978B}">
      <dgm:prSet/>
      <dgm:spPr>
        <a:noFill/>
        <a:ln>
          <a:noFill/>
        </a:ln>
      </dgm:spPr>
      <dgm:t>
        <a:bodyPr/>
        <a:lstStyle/>
        <a:p>
          <a:endParaRPr lang="cs-CZ"/>
        </a:p>
      </dgm:t>
    </dgm:pt>
    <dgm:pt modelId="{84B80CCB-B4F6-4138-ABD1-70167A7770DF}">
      <dgm:prSet phldrT="[Text]"/>
      <dgm:spPr/>
      <dgm:t>
        <a:bodyPr/>
        <a:lstStyle/>
        <a:p>
          <a:r>
            <a:rPr lang="cs-CZ" dirty="0" smtClean="0"/>
            <a:t>B</a:t>
          </a:r>
          <a:endParaRPr lang="cs-CZ" dirty="0"/>
        </a:p>
      </dgm:t>
    </dgm:pt>
    <dgm:pt modelId="{6806A9BE-A5C8-4BBA-A667-2FA2B963995C}" type="parTrans" cxnId="{B19408FE-2586-4295-8654-BA50B29476B5}">
      <dgm:prSet/>
      <dgm:spPr/>
      <dgm:t>
        <a:bodyPr/>
        <a:lstStyle/>
        <a:p>
          <a:endParaRPr lang="cs-CZ"/>
        </a:p>
      </dgm:t>
    </dgm:pt>
    <dgm:pt modelId="{912E09C8-3F02-46C2-8600-5C3F2E056709}" type="sibTrans" cxnId="{B19408FE-2586-4295-8654-BA50B29476B5}">
      <dgm:prSet/>
      <dgm:spPr>
        <a:noFill/>
        <a:ln>
          <a:noFill/>
        </a:ln>
      </dgm:spPr>
      <dgm:t>
        <a:bodyPr/>
        <a:lstStyle/>
        <a:p>
          <a:endParaRPr lang="cs-CZ"/>
        </a:p>
      </dgm:t>
    </dgm:pt>
    <dgm:pt modelId="{D7B29077-1B8E-40C3-A772-F2958856861F}">
      <dgm:prSet phldrT="[Text]"/>
      <dgm:spPr/>
      <dgm:t>
        <a:bodyPr/>
        <a:lstStyle/>
        <a:p>
          <a:r>
            <a:rPr lang="cs-CZ" dirty="0" smtClean="0"/>
            <a:t>C</a:t>
          </a:r>
          <a:endParaRPr lang="cs-CZ" dirty="0"/>
        </a:p>
      </dgm:t>
    </dgm:pt>
    <dgm:pt modelId="{0DCF3F38-6EEA-4B28-A34F-5162CA12A507}" type="parTrans" cxnId="{8CBA420C-53F7-4829-AE2D-145A3BB0209F}">
      <dgm:prSet/>
      <dgm:spPr/>
      <dgm:t>
        <a:bodyPr/>
        <a:lstStyle/>
        <a:p>
          <a:endParaRPr lang="cs-CZ"/>
        </a:p>
      </dgm:t>
    </dgm:pt>
    <dgm:pt modelId="{16C554ED-2CC4-41E0-B8B0-8B791BD6A376}" type="sibTrans" cxnId="{8CBA420C-53F7-4829-AE2D-145A3BB0209F}">
      <dgm:prSet/>
      <dgm:spPr/>
      <dgm:t>
        <a:bodyPr/>
        <a:lstStyle/>
        <a:p>
          <a:endParaRPr lang="cs-CZ"/>
        </a:p>
      </dgm:t>
    </dgm:pt>
    <dgm:pt modelId="{B5A3D834-239B-4664-8570-D805F8D1FCBB}" type="pres">
      <dgm:prSet presAssocID="{E3BE614D-AFD1-4E95-A5F5-0B3217EA129A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639D0449-6DE7-4816-97CE-6D2528E17438}" type="pres">
      <dgm:prSet presAssocID="{E3BE614D-AFD1-4E95-A5F5-0B3217EA129A}" presName="dummyMaxCanvas" presStyleCnt="0">
        <dgm:presLayoutVars/>
      </dgm:prSet>
      <dgm:spPr/>
    </dgm:pt>
    <dgm:pt modelId="{B097E578-FF8C-4DA2-9237-7508CB53654E}" type="pres">
      <dgm:prSet presAssocID="{E3BE614D-AFD1-4E95-A5F5-0B3217EA129A}" presName="ThreeNodes_1" presStyleLbl="node1" presStyleIdx="0" presStyleCnt="3" custScaleX="43775" custLinFactNeighborX="-28112" custLinFactNeighborY="-197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476A2011-E6A3-4690-AD82-1E159112E42D}" type="pres">
      <dgm:prSet presAssocID="{E3BE614D-AFD1-4E95-A5F5-0B3217EA129A}" presName="ThreeNodes_2" presStyleLbl="node1" presStyleIdx="1" presStyleCnt="3" custScaleX="59556" custLinFactNeighborX="-18587" custLinFactNeighborY="-1677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DDC5E46B-A5E3-46A8-9B22-9950E0551866}" type="pres">
      <dgm:prSet presAssocID="{E3BE614D-AFD1-4E95-A5F5-0B3217EA129A}" presName="ThreeNodes_3" presStyleLbl="node1" presStyleIdx="2" presStyleCnt="3" custScaleX="54588" custLinFactNeighborX="6052" custLinFactNeighborY="-37491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0EB02123-1CA8-4E66-8173-C07E88892D7D}" type="pres">
      <dgm:prSet presAssocID="{E3BE614D-AFD1-4E95-A5F5-0B3217EA129A}" presName="ThreeConn_1-2" presStyleLbl="fgAccFollowNode1" presStyleIdx="0" presStyleCnt="2" custLinFactX="53300" custLinFactNeighborX="100000" custLinFactNeighborY="-97141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0BF173AB-D4B0-48D9-AE4C-4C50E30DAF7F}" type="pres">
      <dgm:prSet presAssocID="{E3BE614D-AFD1-4E95-A5F5-0B3217EA129A}" presName="ThreeConn_2-3" presStyleLbl="fgAccFollowNode1" presStyleIdx="1" presStyleCnt="2" custScaleX="53553" custScaleY="66367" custLinFactX="24822" custLinFactY="-36604" custLinFactNeighborX="100000" custLinFactNeighborY="-100000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9940437C-CEEA-4D3D-8581-0D171C816D6A}" type="pres">
      <dgm:prSet presAssocID="{E3BE614D-AFD1-4E95-A5F5-0B3217EA129A}" presName="ThreeNodes_1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D119CE73-109A-4F8F-8605-9C50AC2364AA}" type="pres">
      <dgm:prSet presAssocID="{E3BE614D-AFD1-4E95-A5F5-0B3217EA129A}" presName="ThreeNodes_2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57EB67A1-76F6-496E-8A7A-09FD07ED5C05}" type="pres">
      <dgm:prSet presAssocID="{E3BE614D-AFD1-4E95-A5F5-0B3217EA129A}" presName="ThreeNodes_3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90692D33-D112-4C5D-8DB2-DFA2B329A6E8}" type="presOf" srcId="{6BBEE5C6-0D08-4DC4-A047-A3543FADD6F4}" destId="{B097E578-FF8C-4DA2-9237-7508CB53654E}" srcOrd="0" destOrd="0" presId="urn:microsoft.com/office/officeart/2005/8/layout/vProcess5"/>
    <dgm:cxn modelId="{057A6D23-F43B-498A-94CF-F86FC0AEA56A}" type="presOf" srcId="{E3BE614D-AFD1-4E95-A5F5-0B3217EA129A}" destId="{B5A3D834-239B-4664-8570-D805F8D1FCBB}" srcOrd="0" destOrd="0" presId="urn:microsoft.com/office/officeart/2005/8/layout/vProcess5"/>
    <dgm:cxn modelId="{4DB94A79-342C-4E7E-9F67-B8A650E7E598}" type="presOf" srcId="{6BBEE5C6-0D08-4DC4-A047-A3543FADD6F4}" destId="{9940437C-CEEA-4D3D-8581-0D171C816D6A}" srcOrd="1" destOrd="0" presId="urn:microsoft.com/office/officeart/2005/8/layout/vProcess5"/>
    <dgm:cxn modelId="{FA1C1FC8-AEED-4539-AD26-F14E57A526A1}" type="presOf" srcId="{D7B29077-1B8E-40C3-A772-F2958856861F}" destId="{DDC5E46B-A5E3-46A8-9B22-9950E0551866}" srcOrd="0" destOrd="0" presId="urn:microsoft.com/office/officeart/2005/8/layout/vProcess5"/>
    <dgm:cxn modelId="{B19408FE-2586-4295-8654-BA50B29476B5}" srcId="{E3BE614D-AFD1-4E95-A5F5-0B3217EA129A}" destId="{84B80CCB-B4F6-4138-ABD1-70167A7770DF}" srcOrd="1" destOrd="0" parTransId="{6806A9BE-A5C8-4BBA-A667-2FA2B963995C}" sibTransId="{912E09C8-3F02-46C2-8600-5C3F2E056709}"/>
    <dgm:cxn modelId="{B3577960-89B3-484E-9EBB-0DE8292F978B}" srcId="{E3BE614D-AFD1-4E95-A5F5-0B3217EA129A}" destId="{6BBEE5C6-0D08-4DC4-A047-A3543FADD6F4}" srcOrd="0" destOrd="0" parTransId="{88362533-AB1F-43B1-8566-4501D3AC7C8A}" sibTransId="{0C91C4A0-350D-4744-BBFE-B85F53AC902D}"/>
    <dgm:cxn modelId="{39CE1F0C-443E-4F3A-843D-316DBFBDBF09}" type="presOf" srcId="{912E09C8-3F02-46C2-8600-5C3F2E056709}" destId="{0BF173AB-D4B0-48D9-AE4C-4C50E30DAF7F}" srcOrd="0" destOrd="0" presId="urn:microsoft.com/office/officeart/2005/8/layout/vProcess5"/>
    <dgm:cxn modelId="{8CBA420C-53F7-4829-AE2D-145A3BB0209F}" srcId="{E3BE614D-AFD1-4E95-A5F5-0B3217EA129A}" destId="{D7B29077-1B8E-40C3-A772-F2958856861F}" srcOrd="2" destOrd="0" parTransId="{0DCF3F38-6EEA-4B28-A34F-5162CA12A507}" sibTransId="{16C554ED-2CC4-41E0-B8B0-8B791BD6A376}"/>
    <dgm:cxn modelId="{4D6488B2-8515-44D0-90C0-D278520271BA}" type="presOf" srcId="{84B80CCB-B4F6-4138-ABD1-70167A7770DF}" destId="{D119CE73-109A-4F8F-8605-9C50AC2364AA}" srcOrd="1" destOrd="0" presId="urn:microsoft.com/office/officeart/2005/8/layout/vProcess5"/>
    <dgm:cxn modelId="{9C1CC05E-3E67-4365-AEE4-65BBF55AD03D}" type="presOf" srcId="{0C91C4A0-350D-4744-BBFE-B85F53AC902D}" destId="{0EB02123-1CA8-4E66-8173-C07E88892D7D}" srcOrd="0" destOrd="0" presId="urn:microsoft.com/office/officeart/2005/8/layout/vProcess5"/>
    <dgm:cxn modelId="{BC9E91FD-D584-47A3-85C3-7D799054255E}" type="presOf" srcId="{D7B29077-1B8E-40C3-A772-F2958856861F}" destId="{57EB67A1-76F6-496E-8A7A-09FD07ED5C05}" srcOrd="1" destOrd="0" presId="urn:microsoft.com/office/officeart/2005/8/layout/vProcess5"/>
    <dgm:cxn modelId="{B9AEDD11-45AE-4099-B38C-521C272CF09C}" type="presOf" srcId="{84B80CCB-B4F6-4138-ABD1-70167A7770DF}" destId="{476A2011-E6A3-4690-AD82-1E159112E42D}" srcOrd="0" destOrd="0" presId="urn:microsoft.com/office/officeart/2005/8/layout/vProcess5"/>
    <dgm:cxn modelId="{207F360D-EA6E-43D7-82B0-0FCEDE06E73F}" type="presParOf" srcId="{B5A3D834-239B-4664-8570-D805F8D1FCBB}" destId="{639D0449-6DE7-4816-97CE-6D2528E17438}" srcOrd="0" destOrd="0" presId="urn:microsoft.com/office/officeart/2005/8/layout/vProcess5"/>
    <dgm:cxn modelId="{65376461-3889-4EE2-A1E1-88879038E8D3}" type="presParOf" srcId="{B5A3D834-239B-4664-8570-D805F8D1FCBB}" destId="{B097E578-FF8C-4DA2-9237-7508CB53654E}" srcOrd="1" destOrd="0" presId="urn:microsoft.com/office/officeart/2005/8/layout/vProcess5"/>
    <dgm:cxn modelId="{5B169F8E-AF2D-43B1-8DBD-49090B2F4A17}" type="presParOf" srcId="{B5A3D834-239B-4664-8570-D805F8D1FCBB}" destId="{476A2011-E6A3-4690-AD82-1E159112E42D}" srcOrd="2" destOrd="0" presId="urn:microsoft.com/office/officeart/2005/8/layout/vProcess5"/>
    <dgm:cxn modelId="{D62B2D1C-0E9C-45BC-9781-0B1A5E16C0A9}" type="presParOf" srcId="{B5A3D834-239B-4664-8570-D805F8D1FCBB}" destId="{DDC5E46B-A5E3-46A8-9B22-9950E0551866}" srcOrd="3" destOrd="0" presId="urn:microsoft.com/office/officeart/2005/8/layout/vProcess5"/>
    <dgm:cxn modelId="{DCBA3EC0-04B3-4B34-9095-F9961062717C}" type="presParOf" srcId="{B5A3D834-239B-4664-8570-D805F8D1FCBB}" destId="{0EB02123-1CA8-4E66-8173-C07E88892D7D}" srcOrd="4" destOrd="0" presId="urn:microsoft.com/office/officeart/2005/8/layout/vProcess5"/>
    <dgm:cxn modelId="{780559D3-2240-4450-A70D-CCB2213F6982}" type="presParOf" srcId="{B5A3D834-239B-4664-8570-D805F8D1FCBB}" destId="{0BF173AB-D4B0-48D9-AE4C-4C50E30DAF7F}" srcOrd="5" destOrd="0" presId="urn:microsoft.com/office/officeart/2005/8/layout/vProcess5"/>
    <dgm:cxn modelId="{A5E526DE-4DFC-4299-A927-CC39C5A1FD75}" type="presParOf" srcId="{B5A3D834-239B-4664-8570-D805F8D1FCBB}" destId="{9940437C-CEEA-4D3D-8581-0D171C816D6A}" srcOrd="6" destOrd="0" presId="urn:microsoft.com/office/officeart/2005/8/layout/vProcess5"/>
    <dgm:cxn modelId="{1640538D-EC07-4BDB-A118-745E62466D6B}" type="presParOf" srcId="{B5A3D834-239B-4664-8570-D805F8D1FCBB}" destId="{D119CE73-109A-4F8F-8605-9C50AC2364AA}" srcOrd="7" destOrd="0" presId="urn:microsoft.com/office/officeart/2005/8/layout/vProcess5"/>
    <dgm:cxn modelId="{3F150C34-A237-4E82-A230-5D345AF252C8}" type="presParOf" srcId="{B5A3D834-239B-4664-8570-D805F8D1FCBB}" destId="{57EB67A1-76F6-496E-8A7A-09FD07ED5C05}" srcOrd="8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9274FC96-665F-4493-9C41-64F47E08DE56}" type="doc">
      <dgm:prSet loTypeId="urn:microsoft.com/office/officeart/2005/8/layout/hierarchy4" loCatId="relationship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79806702-0567-44F4-A9C5-18E5DADBFF8E}">
      <dgm:prSet phldrT="[Text]"/>
      <dgm:spPr/>
      <dgm:t>
        <a:bodyPr/>
        <a:lstStyle/>
        <a:p>
          <a:r>
            <a:rPr lang="cs-CZ" dirty="0" err="1" smtClean="0"/>
            <a:t>Pri</a:t>
          </a:r>
          <a:r>
            <a:rPr lang="lt-LT" dirty="0" err="1" smtClean="0"/>
            <a:t>čkus</a:t>
          </a:r>
          <a:r>
            <a:rPr lang="lt-LT" dirty="0" smtClean="0"/>
            <a:t> </a:t>
          </a:r>
          <a:r>
            <a:rPr lang="cs-CZ" dirty="0" smtClean="0"/>
            <a:t>a</a:t>
          </a:r>
          <a:r>
            <a:rPr lang="lt-LT" dirty="0" smtClean="0"/>
            <a:t> </a:t>
          </a:r>
          <a:r>
            <a:rPr lang="cs-CZ" dirty="0" smtClean="0"/>
            <a:t>ničemové</a:t>
          </a:r>
          <a:endParaRPr lang="cs-CZ" dirty="0"/>
        </a:p>
      </dgm:t>
    </dgm:pt>
    <dgm:pt modelId="{0F2E18D5-11D4-4BDB-9199-960DBADDDD78}" type="parTrans" cxnId="{25F938B2-ECBB-4AD4-8DB1-48644922D440}">
      <dgm:prSet/>
      <dgm:spPr/>
      <dgm:t>
        <a:bodyPr/>
        <a:lstStyle/>
        <a:p>
          <a:endParaRPr lang="cs-CZ"/>
        </a:p>
      </dgm:t>
    </dgm:pt>
    <dgm:pt modelId="{65D9D72C-25D3-4088-BCAC-58198281CB2D}" type="sibTrans" cxnId="{25F938B2-ECBB-4AD4-8DB1-48644922D440}">
      <dgm:prSet/>
      <dgm:spPr/>
      <dgm:t>
        <a:bodyPr/>
        <a:lstStyle/>
        <a:p>
          <a:endParaRPr lang="cs-CZ"/>
        </a:p>
      </dgm:t>
    </dgm:pt>
    <dgm:pt modelId="{EA8B573A-06E7-49FB-ADC7-7CAD2FBBF3FC}">
      <dgm:prSet phldrT="[Text]"/>
      <dgm:spPr/>
      <dgm:t>
        <a:bodyPr/>
        <a:lstStyle/>
        <a:p>
          <a:r>
            <a:rPr lang="lt-LT" dirty="0" err="1" smtClean="0"/>
            <a:t>Pričkus</a:t>
          </a:r>
          <a:r>
            <a:rPr lang="lt-LT" dirty="0" smtClean="0"/>
            <a:t> – Slunkius - </a:t>
          </a:r>
          <a:r>
            <a:rPr lang="lt-LT" dirty="0" err="1" smtClean="0"/>
            <a:t>Pričkus</a:t>
          </a:r>
          <a:endParaRPr lang="cs-CZ" dirty="0"/>
        </a:p>
      </dgm:t>
    </dgm:pt>
    <dgm:pt modelId="{D39B3D9B-806E-4A80-8BB8-2CD45771A16E}" type="parTrans" cxnId="{4EEFB17E-D8E9-4527-9794-75029EB9302C}">
      <dgm:prSet/>
      <dgm:spPr/>
      <dgm:t>
        <a:bodyPr/>
        <a:lstStyle/>
        <a:p>
          <a:endParaRPr lang="cs-CZ"/>
        </a:p>
      </dgm:t>
    </dgm:pt>
    <dgm:pt modelId="{76FB4B06-6DE9-4BD3-B5CF-6FA1082BC260}" type="sibTrans" cxnId="{4EEFB17E-D8E9-4527-9794-75029EB9302C}">
      <dgm:prSet/>
      <dgm:spPr/>
      <dgm:t>
        <a:bodyPr/>
        <a:lstStyle/>
        <a:p>
          <a:endParaRPr lang="cs-CZ"/>
        </a:p>
      </dgm:t>
    </dgm:pt>
    <dgm:pt modelId="{D812D159-9360-4FCC-A763-F174093A4EB9}">
      <dgm:prSet phldrT="[Text]"/>
      <dgm:spPr/>
      <dgm:t>
        <a:bodyPr/>
        <a:lstStyle/>
        <a:p>
          <a:r>
            <a:rPr lang="lt-LT" dirty="0" err="1" smtClean="0"/>
            <a:t>Pričkus</a:t>
          </a:r>
          <a:r>
            <a:rPr lang="lt-LT" dirty="0" smtClean="0"/>
            <a:t> – </a:t>
          </a:r>
          <a:r>
            <a:rPr lang="lt-LT" dirty="0" err="1" smtClean="0"/>
            <a:t>Blėkius</a:t>
          </a:r>
          <a:r>
            <a:rPr lang="lt-LT" dirty="0" smtClean="0"/>
            <a:t> - </a:t>
          </a:r>
          <a:r>
            <a:rPr lang="lt-LT" dirty="0" err="1" smtClean="0"/>
            <a:t>Pričkus</a:t>
          </a:r>
          <a:endParaRPr lang="cs-CZ" dirty="0"/>
        </a:p>
      </dgm:t>
    </dgm:pt>
    <dgm:pt modelId="{BFF493D2-52E6-4E59-902D-FBEFB7AD5936}" type="parTrans" cxnId="{887827D6-E3C2-4C03-8E28-4F2C9C6B67B5}">
      <dgm:prSet/>
      <dgm:spPr/>
      <dgm:t>
        <a:bodyPr/>
        <a:lstStyle/>
        <a:p>
          <a:endParaRPr lang="cs-CZ"/>
        </a:p>
      </dgm:t>
    </dgm:pt>
    <dgm:pt modelId="{CEE31ECB-830F-4450-B3D8-9006FF3D559D}" type="sibTrans" cxnId="{887827D6-E3C2-4C03-8E28-4F2C9C6B67B5}">
      <dgm:prSet/>
      <dgm:spPr/>
      <dgm:t>
        <a:bodyPr/>
        <a:lstStyle/>
        <a:p>
          <a:endParaRPr lang="cs-CZ"/>
        </a:p>
      </dgm:t>
    </dgm:pt>
    <dgm:pt modelId="{9FB59365-AF67-41F2-BC0D-41F62BCF695E}" type="pres">
      <dgm:prSet presAssocID="{9274FC96-665F-4493-9C41-64F47E08DE56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cs-CZ"/>
        </a:p>
      </dgm:t>
    </dgm:pt>
    <dgm:pt modelId="{CA78D016-74AD-4AEA-A172-925BB60856A4}" type="pres">
      <dgm:prSet presAssocID="{79806702-0567-44F4-A9C5-18E5DADBFF8E}" presName="vertOne" presStyleCnt="0"/>
      <dgm:spPr/>
    </dgm:pt>
    <dgm:pt modelId="{208D4A43-5B69-416F-882C-2687862FD645}" type="pres">
      <dgm:prSet presAssocID="{79806702-0567-44F4-A9C5-18E5DADBFF8E}" presName="txOne" presStyleLbl="node0" presStyleIdx="0" presStyleCnt="1" custLinFactNeighborX="1038" custLinFactNeighborY="35921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261572B0-8CF8-4590-9FD8-9AED9B1CB378}" type="pres">
      <dgm:prSet presAssocID="{79806702-0567-44F4-A9C5-18E5DADBFF8E}" presName="parTransOne" presStyleCnt="0"/>
      <dgm:spPr/>
    </dgm:pt>
    <dgm:pt modelId="{E0FC8369-231C-41EA-AD52-EF41690D8FAD}" type="pres">
      <dgm:prSet presAssocID="{79806702-0567-44F4-A9C5-18E5DADBFF8E}" presName="horzOne" presStyleCnt="0"/>
      <dgm:spPr/>
    </dgm:pt>
    <dgm:pt modelId="{570A6DE6-2518-48BD-964E-9BB6358E4BAC}" type="pres">
      <dgm:prSet presAssocID="{EA8B573A-06E7-49FB-ADC7-7CAD2FBBF3FC}" presName="vertTwo" presStyleCnt="0"/>
      <dgm:spPr/>
    </dgm:pt>
    <dgm:pt modelId="{C593944A-0E5B-4714-B867-A7E6C682C5B7}" type="pres">
      <dgm:prSet presAssocID="{EA8B573A-06E7-49FB-ADC7-7CAD2FBBF3FC}" presName="txTwo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C2A81C6A-A4CA-4120-92BC-EE697E9DCD13}" type="pres">
      <dgm:prSet presAssocID="{EA8B573A-06E7-49FB-ADC7-7CAD2FBBF3FC}" presName="horzTwo" presStyleCnt="0"/>
      <dgm:spPr/>
    </dgm:pt>
    <dgm:pt modelId="{D5895F7B-615D-4CE5-9266-1E68FB0D0FEB}" type="pres">
      <dgm:prSet presAssocID="{76FB4B06-6DE9-4BD3-B5CF-6FA1082BC260}" presName="sibSpaceTwo" presStyleCnt="0"/>
      <dgm:spPr/>
    </dgm:pt>
    <dgm:pt modelId="{7D5740EB-1D8C-4AA3-842B-7EF607DF9460}" type="pres">
      <dgm:prSet presAssocID="{D812D159-9360-4FCC-A763-F174093A4EB9}" presName="vertTwo" presStyleCnt="0"/>
      <dgm:spPr/>
    </dgm:pt>
    <dgm:pt modelId="{74B7D592-EEBB-49C8-8F7E-CA04B1F7FFC9}" type="pres">
      <dgm:prSet presAssocID="{D812D159-9360-4FCC-A763-F174093A4EB9}" presName="txTwo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5C036871-05D0-458E-B335-90E2D4CE08A8}" type="pres">
      <dgm:prSet presAssocID="{D812D159-9360-4FCC-A763-F174093A4EB9}" presName="horzTwo" presStyleCnt="0"/>
      <dgm:spPr/>
    </dgm:pt>
  </dgm:ptLst>
  <dgm:cxnLst>
    <dgm:cxn modelId="{887827D6-E3C2-4C03-8E28-4F2C9C6B67B5}" srcId="{79806702-0567-44F4-A9C5-18E5DADBFF8E}" destId="{D812D159-9360-4FCC-A763-F174093A4EB9}" srcOrd="1" destOrd="0" parTransId="{BFF493D2-52E6-4E59-902D-FBEFB7AD5936}" sibTransId="{CEE31ECB-830F-4450-B3D8-9006FF3D559D}"/>
    <dgm:cxn modelId="{4B69D55E-024E-44AE-87C3-21E6BD221AF4}" type="presOf" srcId="{EA8B573A-06E7-49FB-ADC7-7CAD2FBBF3FC}" destId="{C593944A-0E5B-4714-B867-A7E6C682C5B7}" srcOrd="0" destOrd="0" presId="urn:microsoft.com/office/officeart/2005/8/layout/hierarchy4"/>
    <dgm:cxn modelId="{A63BE408-765C-44C8-9595-4F97EDDE43B0}" type="presOf" srcId="{D812D159-9360-4FCC-A763-F174093A4EB9}" destId="{74B7D592-EEBB-49C8-8F7E-CA04B1F7FFC9}" srcOrd="0" destOrd="0" presId="urn:microsoft.com/office/officeart/2005/8/layout/hierarchy4"/>
    <dgm:cxn modelId="{4EEFB17E-D8E9-4527-9794-75029EB9302C}" srcId="{79806702-0567-44F4-A9C5-18E5DADBFF8E}" destId="{EA8B573A-06E7-49FB-ADC7-7CAD2FBBF3FC}" srcOrd="0" destOrd="0" parTransId="{D39B3D9B-806E-4A80-8BB8-2CD45771A16E}" sibTransId="{76FB4B06-6DE9-4BD3-B5CF-6FA1082BC260}"/>
    <dgm:cxn modelId="{25F938B2-ECBB-4AD4-8DB1-48644922D440}" srcId="{9274FC96-665F-4493-9C41-64F47E08DE56}" destId="{79806702-0567-44F4-A9C5-18E5DADBFF8E}" srcOrd="0" destOrd="0" parTransId="{0F2E18D5-11D4-4BDB-9199-960DBADDDD78}" sibTransId="{65D9D72C-25D3-4088-BCAC-58198281CB2D}"/>
    <dgm:cxn modelId="{F23B2BEA-5892-444F-AE24-8B92AF41629C}" type="presOf" srcId="{79806702-0567-44F4-A9C5-18E5DADBFF8E}" destId="{208D4A43-5B69-416F-882C-2687862FD645}" srcOrd="0" destOrd="0" presId="urn:microsoft.com/office/officeart/2005/8/layout/hierarchy4"/>
    <dgm:cxn modelId="{6E37E8DA-345F-4F93-A1E8-C4068E03A8FC}" type="presOf" srcId="{9274FC96-665F-4493-9C41-64F47E08DE56}" destId="{9FB59365-AF67-41F2-BC0D-41F62BCF695E}" srcOrd="0" destOrd="0" presId="urn:microsoft.com/office/officeart/2005/8/layout/hierarchy4"/>
    <dgm:cxn modelId="{596FFBAE-CBCA-4360-8BA7-E7246258A6CE}" type="presParOf" srcId="{9FB59365-AF67-41F2-BC0D-41F62BCF695E}" destId="{CA78D016-74AD-4AEA-A172-925BB60856A4}" srcOrd="0" destOrd="0" presId="urn:microsoft.com/office/officeart/2005/8/layout/hierarchy4"/>
    <dgm:cxn modelId="{C83D1509-5DE7-4E79-BB03-93BC886B0085}" type="presParOf" srcId="{CA78D016-74AD-4AEA-A172-925BB60856A4}" destId="{208D4A43-5B69-416F-882C-2687862FD645}" srcOrd="0" destOrd="0" presId="urn:microsoft.com/office/officeart/2005/8/layout/hierarchy4"/>
    <dgm:cxn modelId="{C17AE20B-AA82-49B9-BC64-5A162ECBFF6B}" type="presParOf" srcId="{CA78D016-74AD-4AEA-A172-925BB60856A4}" destId="{261572B0-8CF8-4590-9FD8-9AED9B1CB378}" srcOrd="1" destOrd="0" presId="urn:microsoft.com/office/officeart/2005/8/layout/hierarchy4"/>
    <dgm:cxn modelId="{B434D3FC-F5B1-4D29-9F8A-A6A1082323D6}" type="presParOf" srcId="{CA78D016-74AD-4AEA-A172-925BB60856A4}" destId="{E0FC8369-231C-41EA-AD52-EF41690D8FAD}" srcOrd="2" destOrd="0" presId="urn:microsoft.com/office/officeart/2005/8/layout/hierarchy4"/>
    <dgm:cxn modelId="{2E317B6D-56C7-4A79-BB0C-A3CC4DFE2A88}" type="presParOf" srcId="{E0FC8369-231C-41EA-AD52-EF41690D8FAD}" destId="{570A6DE6-2518-48BD-964E-9BB6358E4BAC}" srcOrd="0" destOrd="0" presId="urn:microsoft.com/office/officeart/2005/8/layout/hierarchy4"/>
    <dgm:cxn modelId="{5BAFBB00-4B65-4692-B0FA-020C58828BD6}" type="presParOf" srcId="{570A6DE6-2518-48BD-964E-9BB6358E4BAC}" destId="{C593944A-0E5B-4714-B867-A7E6C682C5B7}" srcOrd="0" destOrd="0" presId="urn:microsoft.com/office/officeart/2005/8/layout/hierarchy4"/>
    <dgm:cxn modelId="{9D2726AD-7792-496B-91E1-CD042D8CE9CC}" type="presParOf" srcId="{570A6DE6-2518-48BD-964E-9BB6358E4BAC}" destId="{C2A81C6A-A4CA-4120-92BC-EE697E9DCD13}" srcOrd="1" destOrd="0" presId="urn:microsoft.com/office/officeart/2005/8/layout/hierarchy4"/>
    <dgm:cxn modelId="{20E94C3F-8C4C-4127-8984-7FEB5F370439}" type="presParOf" srcId="{E0FC8369-231C-41EA-AD52-EF41690D8FAD}" destId="{D5895F7B-615D-4CE5-9266-1E68FB0D0FEB}" srcOrd="1" destOrd="0" presId="urn:microsoft.com/office/officeart/2005/8/layout/hierarchy4"/>
    <dgm:cxn modelId="{164DB3F3-CC8E-49B4-B007-2AC9643D7207}" type="presParOf" srcId="{E0FC8369-231C-41EA-AD52-EF41690D8FAD}" destId="{7D5740EB-1D8C-4AA3-842B-7EF607DF9460}" srcOrd="2" destOrd="0" presId="urn:microsoft.com/office/officeart/2005/8/layout/hierarchy4"/>
    <dgm:cxn modelId="{AA532080-9956-4B5F-B817-C96E6B93F0EA}" type="presParOf" srcId="{7D5740EB-1D8C-4AA3-842B-7EF607DF9460}" destId="{74B7D592-EEBB-49C8-8F7E-CA04B1F7FFC9}" srcOrd="0" destOrd="0" presId="urn:microsoft.com/office/officeart/2005/8/layout/hierarchy4"/>
    <dgm:cxn modelId="{E4804FB0-690D-451F-AC21-36491EEF4A9B}" type="presParOf" srcId="{7D5740EB-1D8C-4AA3-842B-7EF607DF9460}" destId="{5C036871-05D0-458E-B335-90E2D4CE08A8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6D3010B4-8FFC-4906-8A12-8DD9F958142B}" type="doc">
      <dgm:prSet loTypeId="urn:microsoft.com/office/officeart/2005/8/layout/hierarchy4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DCCC059A-180E-4F1B-BD30-501C65392739}">
      <dgm:prSet phldrT="[Text]"/>
      <dgm:spPr/>
      <dgm:t>
        <a:bodyPr/>
        <a:lstStyle/>
        <a:p>
          <a:r>
            <a:rPr lang="cs-CZ" dirty="0" smtClean="0"/>
            <a:t>Oheň</a:t>
          </a:r>
          <a:endParaRPr lang="cs-CZ" dirty="0"/>
        </a:p>
      </dgm:t>
    </dgm:pt>
    <dgm:pt modelId="{0809B5A4-5F86-4E26-BB6F-629CFA6387C1}" type="parTrans" cxnId="{F2FDEA15-ECF6-4584-9D7A-23491CF94DBB}">
      <dgm:prSet/>
      <dgm:spPr/>
      <dgm:t>
        <a:bodyPr/>
        <a:lstStyle/>
        <a:p>
          <a:endParaRPr lang="cs-CZ"/>
        </a:p>
      </dgm:t>
    </dgm:pt>
    <dgm:pt modelId="{878A3656-E676-4EC5-A93C-80C76F20A6B9}" type="sibTrans" cxnId="{F2FDEA15-ECF6-4584-9D7A-23491CF94DBB}">
      <dgm:prSet/>
      <dgm:spPr/>
      <dgm:t>
        <a:bodyPr/>
        <a:lstStyle/>
        <a:p>
          <a:endParaRPr lang="cs-CZ"/>
        </a:p>
      </dgm:t>
    </dgm:pt>
    <dgm:pt modelId="{D652A4A5-E49D-49A1-9BA1-FF403F8C08B3}">
      <dgm:prSet phldrT="[Text]"/>
      <dgm:spPr/>
      <dgm:t>
        <a:bodyPr/>
        <a:lstStyle/>
        <a:p>
          <a:r>
            <a:rPr lang="lt-LT" dirty="0" smtClean="0"/>
            <a:t>A</a:t>
          </a:r>
          <a:endParaRPr lang="cs-CZ" dirty="0" smtClean="0"/>
        </a:p>
        <a:p>
          <a:r>
            <a:rPr lang="cs-CZ" dirty="0" smtClean="0"/>
            <a:t>(TEZE</a:t>
          </a:r>
          <a:r>
            <a:rPr lang="lt-LT" dirty="0" smtClean="0"/>
            <a:t>)</a:t>
          </a:r>
          <a:endParaRPr lang="cs-CZ" dirty="0"/>
        </a:p>
      </dgm:t>
    </dgm:pt>
    <dgm:pt modelId="{C14D817C-BA7A-4D6D-9565-00FB99E9FF3B}" type="parTrans" cxnId="{D0730488-7B08-4617-8B4F-B17F63F0434C}">
      <dgm:prSet/>
      <dgm:spPr/>
      <dgm:t>
        <a:bodyPr/>
        <a:lstStyle/>
        <a:p>
          <a:endParaRPr lang="cs-CZ"/>
        </a:p>
      </dgm:t>
    </dgm:pt>
    <dgm:pt modelId="{AAAE7DED-46F0-42B7-8B3E-E70FAB6F456E}" type="sibTrans" cxnId="{D0730488-7B08-4617-8B4F-B17F63F0434C}">
      <dgm:prSet/>
      <dgm:spPr/>
      <dgm:t>
        <a:bodyPr/>
        <a:lstStyle/>
        <a:p>
          <a:endParaRPr lang="cs-CZ"/>
        </a:p>
      </dgm:t>
    </dgm:pt>
    <dgm:pt modelId="{0083F96F-21DB-48BD-BF43-31AA02A1F6BB}">
      <dgm:prSet phldrT="[Text]" custT="1"/>
      <dgm:spPr/>
      <dgm:t>
        <a:bodyPr/>
        <a:lstStyle/>
        <a:p>
          <a:r>
            <a:rPr lang="lt-LT" sz="2800" dirty="0" smtClean="0"/>
            <a:t>A</a:t>
          </a:r>
          <a:r>
            <a:rPr lang="cs-CZ" sz="2800" dirty="0" smtClean="0"/>
            <a:t>1</a:t>
          </a:r>
          <a:endParaRPr lang="lt-LT" sz="2800" dirty="0" smtClean="0"/>
        </a:p>
        <a:p>
          <a:r>
            <a:rPr lang="lt-LT" sz="2800" dirty="0" smtClean="0"/>
            <a:t>(</a:t>
          </a:r>
          <a:r>
            <a:rPr lang="cs-CZ" sz="2800" dirty="0" smtClean="0"/>
            <a:t>UŽITEK</a:t>
          </a:r>
          <a:r>
            <a:rPr lang="lt-LT" sz="2800" dirty="0" smtClean="0"/>
            <a:t>)</a:t>
          </a:r>
          <a:endParaRPr lang="cs-CZ" sz="2800" dirty="0"/>
        </a:p>
      </dgm:t>
    </dgm:pt>
    <dgm:pt modelId="{64852CD4-F9BB-44E9-9915-3F6B1937EDD6}" type="parTrans" cxnId="{A0BA5013-FD5D-4687-B00F-D6DB18F28766}">
      <dgm:prSet/>
      <dgm:spPr/>
      <dgm:t>
        <a:bodyPr/>
        <a:lstStyle/>
        <a:p>
          <a:endParaRPr lang="cs-CZ"/>
        </a:p>
      </dgm:t>
    </dgm:pt>
    <dgm:pt modelId="{59F187A9-6614-4D51-87B8-EA6B4D0BFA79}" type="sibTrans" cxnId="{A0BA5013-FD5D-4687-B00F-D6DB18F28766}">
      <dgm:prSet/>
      <dgm:spPr/>
      <dgm:t>
        <a:bodyPr/>
        <a:lstStyle/>
        <a:p>
          <a:endParaRPr lang="cs-CZ"/>
        </a:p>
      </dgm:t>
    </dgm:pt>
    <dgm:pt modelId="{05841F9A-D36E-466E-9A61-BF390E428CC0}">
      <dgm:prSet phldrT="[Text]" custT="1"/>
      <dgm:spPr/>
      <dgm:t>
        <a:bodyPr/>
        <a:lstStyle/>
        <a:p>
          <a:r>
            <a:rPr lang="cs-CZ" sz="2800" dirty="0" err="1" smtClean="0"/>
            <a:t>A2</a:t>
          </a:r>
          <a:endParaRPr lang="lt-LT" sz="2800" dirty="0" smtClean="0"/>
        </a:p>
        <a:p>
          <a:r>
            <a:rPr lang="lt-LT" sz="2800" dirty="0" smtClean="0"/>
            <a:t>(</a:t>
          </a:r>
          <a:r>
            <a:rPr lang="cs-CZ" sz="2800" dirty="0" err="1" smtClean="0"/>
            <a:t>NEBEZ-PEČÍ</a:t>
          </a:r>
          <a:r>
            <a:rPr lang="lt-LT" sz="2800" dirty="0" smtClean="0"/>
            <a:t>)</a:t>
          </a:r>
          <a:endParaRPr lang="cs-CZ" sz="2800" dirty="0"/>
        </a:p>
      </dgm:t>
    </dgm:pt>
    <dgm:pt modelId="{9789B16C-1286-4C4B-B8CC-500F396FB35C}" type="parTrans" cxnId="{0F587898-499B-447A-B0DC-8E5A0340C31C}">
      <dgm:prSet/>
      <dgm:spPr/>
      <dgm:t>
        <a:bodyPr/>
        <a:lstStyle/>
        <a:p>
          <a:endParaRPr lang="cs-CZ"/>
        </a:p>
      </dgm:t>
    </dgm:pt>
    <dgm:pt modelId="{A68226E7-962F-4713-8452-6069C4A0174E}" type="sibTrans" cxnId="{0F587898-499B-447A-B0DC-8E5A0340C31C}">
      <dgm:prSet/>
      <dgm:spPr/>
      <dgm:t>
        <a:bodyPr/>
        <a:lstStyle/>
        <a:p>
          <a:endParaRPr lang="cs-CZ"/>
        </a:p>
      </dgm:t>
    </dgm:pt>
    <dgm:pt modelId="{E4429F51-5EE6-451F-8587-5DBD506A2E2B}">
      <dgm:prSet phldrT="[Text]"/>
      <dgm:spPr/>
      <dgm:t>
        <a:bodyPr/>
        <a:lstStyle/>
        <a:p>
          <a:r>
            <a:rPr lang="lt-LT" dirty="0" smtClean="0"/>
            <a:t>B</a:t>
          </a:r>
        </a:p>
        <a:p>
          <a:r>
            <a:rPr lang="lt-LT" dirty="0" smtClean="0"/>
            <a:t>(</a:t>
          </a:r>
          <a:r>
            <a:rPr lang="cs-CZ" dirty="0" smtClean="0"/>
            <a:t>PŘÍKLADY</a:t>
          </a:r>
          <a:r>
            <a:rPr lang="lt-LT" dirty="0" smtClean="0"/>
            <a:t>)</a:t>
          </a:r>
          <a:endParaRPr lang="cs-CZ" dirty="0"/>
        </a:p>
      </dgm:t>
    </dgm:pt>
    <dgm:pt modelId="{D28B3506-C25D-4A0B-858C-63FB9C6A9AC4}" type="parTrans" cxnId="{BEB208E0-6E6B-4F47-8EB1-4C372A6A4725}">
      <dgm:prSet/>
      <dgm:spPr/>
      <dgm:t>
        <a:bodyPr/>
        <a:lstStyle/>
        <a:p>
          <a:endParaRPr lang="cs-CZ"/>
        </a:p>
      </dgm:t>
    </dgm:pt>
    <dgm:pt modelId="{AECDF707-9B64-4FBF-9EFB-2692A7E92331}" type="sibTrans" cxnId="{BEB208E0-6E6B-4F47-8EB1-4C372A6A4725}">
      <dgm:prSet/>
      <dgm:spPr/>
      <dgm:t>
        <a:bodyPr/>
        <a:lstStyle/>
        <a:p>
          <a:endParaRPr lang="cs-CZ"/>
        </a:p>
      </dgm:t>
    </dgm:pt>
    <dgm:pt modelId="{61E2E371-7885-4FE1-8F91-600A212A511C}">
      <dgm:prSet phldrT="[Text]" custT="1"/>
      <dgm:spPr/>
      <dgm:t>
        <a:bodyPr/>
        <a:lstStyle/>
        <a:p>
          <a:r>
            <a:rPr lang="cs-CZ" sz="3200" dirty="0" err="1" smtClean="0"/>
            <a:t>B1</a:t>
          </a:r>
          <a:endParaRPr lang="lt-LT" sz="3200" dirty="0" smtClean="0"/>
        </a:p>
        <a:p>
          <a:r>
            <a:rPr lang="lt-LT" sz="3200" dirty="0" smtClean="0"/>
            <a:t>(</a:t>
          </a:r>
          <a:r>
            <a:rPr lang="cs-CZ" sz="3200" dirty="0" smtClean="0"/>
            <a:t>DŘÍV</a:t>
          </a:r>
          <a:r>
            <a:rPr lang="lt-LT" sz="3200" dirty="0" smtClean="0"/>
            <a:t>)</a:t>
          </a:r>
          <a:endParaRPr lang="cs-CZ" sz="3200" dirty="0"/>
        </a:p>
      </dgm:t>
    </dgm:pt>
    <dgm:pt modelId="{EE1FAF9E-2643-44DA-8BDC-5A3655C5F0A9}" type="parTrans" cxnId="{FDE60AD0-DE9C-472A-AB5E-82A570FD30B7}">
      <dgm:prSet/>
      <dgm:spPr/>
      <dgm:t>
        <a:bodyPr/>
        <a:lstStyle/>
        <a:p>
          <a:endParaRPr lang="cs-CZ"/>
        </a:p>
      </dgm:t>
    </dgm:pt>
    <dgm:pt modelId="{044E9D33-3229-4FF1-A532-2FEEF9F970C1}" type="sibTrans" cxnId="{FDE60AD0-DE9C-472A-AB5E-82A570FD30B7}">
      <dgm:prSet/>
      <dgm:spPr/>
      <dgm:t>
        <a:bodyPr/>
        <a:lstStyle/>
        <a:p>
          <a:endParaRPr lang="cs-CZ"/>
        </a:p>
      </dgm:t>
    </dgm:pt>
    <dgm:pt modelId="{A3704250-94DA-42EB-9F1E-6D87D7283377}">
      <dgm:prSet phldrT="[Text]"/>
      <dgm:spPr/>
      <dgm:t>
        <a:bodyPr/>
        <a:lstStyle/>
        <a:p>
          <a:r>
            <a:rPr lang="cs-CZ" dirty="0" err="1" smtClean="0"/>
            <a:t>B2</a:t>
          </a:r>
          <a:endParaRPr lang="lt-LT" dirty="0" smtClean="0"/>
        </a:p>
        <a:p>
          <a:r>
            <a:rPr lang="lt-LT" dirty="0" smtClean="0"/>
            <a:t>(</a:t>
          </a:r>
          <a:r>
            <a:rPr lang="cs-CZ" dirty="0" smtClean="0"/>
            <a:t>NYNÍ</a:t>
          </a:r>
          <a:r>
            <a:rPr lang="lt-LT" dirty="0" smtClean="0"/>
            <a:t>)</a:t>
          </a:r>
          <a:endParaRPr lang="cs-CZ" dirty="0"/>
        </a:p>
      </dgm:t>
    </dgm:pt>
    <dgm:pt modelId="{767B50B8-9A8C-4893-8B4C-BAE3CB7A48A3}" type="parTrans" cxnId="{5EF98296-4964-4040-A19A-762969E72B62}">
      <dgm:prSet/>
      <dgm:spPr/>
      <dgm:t>
        <a:bodyPr/>
        <a:lstStyle/>
        <a:p>
          <a:endParaRPr lang="cs-CZ"/>
        </a:p>
      </dgm:t>
    </dgm:pt>
    <dgm:pt modelId="{95E4CE3E-F0B1-4150-BBBC-0FF3B5E83736}" type="sibTrans" cxnId="{5EF98296-4964-4040-A19A-762969E72B62}">
      <dgm:prSet/>
      <dgm:spPr/>
      <dgm:t>
        <a:bodyPr/>
        <a:lstStyle/>
        <a:p>
          <a:endParaRPr lang="cs-CZ"/>
        </a:p>
      </dgm:t>
    </dgm:pt>
    <dgm:pt modelId="{EDABE856-9E6C-4067-9553-3AD4D8B9C1CA}" type="pres">
      <dgm:prSet presAssocID="{6D3010B4-8FFC-4906-8A12-8DD9F958142B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cs-CZ"/>
        </a:p>
      </dgm:t>
    </dgm:pt>
    <dgm:pt modelId="{F952897E-0E0E-4CAE-8E84-736720E02A09}" type="pres">
      <dgm:prSet presAssocID="{DCCC059A-180E-4F1B-BD30-501C65392739}" presName="vertOne" presStyleCnt="0"/>
      <dgm:spPr/>
    </dgm:pt>
    <dgm:pt modelId="{4AAF4A66-CBBC-4D3D-8334-05247021757C}" type="pres">
      <dgm:prSet presAssocID="{DCCC059A-180E-4F1B-BD30-501C65392739}" presName="txOne" presStyleLbl="node0" presStyleIdx="0" presStyleCnt="2" custScaleX="99220" custLinFactNeighborX="12230" custLinFactNeighborY="35441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3E8C11DF-B885-46A6-AF32-8505A40A921C}" type="pres">
      <dgm:prSet presAssocID="{DCCC059A-180E-4F1B-BD30-501C65392739}" presName="parTransOne" presStyleCnt="0"/>
      <dgm:spPr/>
    </dgm:pt>
    <dgm:pt modelId="{FCDD37B1-52B4-4F8C-A649-3C748130DAF1}" type="pres">
      <dgm:prSet presAssocID="{DCCC059A-180E-4F1B-BD30-501C65392739}" presName="horzOne" presStyleCnt="0"/>
      <dgm:spPr/>
    </dgm:pt>
    <dgm:pt modelId="{5EA29784-ABDD-42E7-9A15-4A17B02A8E50}" type="pres">
      <dgm:prSet presAssocID="{D652A4A5-E49D-49A1-9BA1-FF403F8C08B3}" presName="vertTwo" presStyleCnt="0"/>
      <dgm:spPr/>
    </dgm:pt>
    <dgm:pt modelId="{B19071F8-55A3-455E-AC9C-9B26E062F9DA}" type="pres">
      <dgm:prSet presAssocID="{D652A4A5-E49D-49A1-9BA1-FF403F8C08B3}" presName="txTwo" presStyleLbl="node2" presStyleIdx="0" presStyleCnt="2" custScaleX="125608" custLinFactNeighborX="-189" custLinFactNeighborY="-7010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1A154081-74FF-475B-8A01-9AD763AD2A6F}" type="pres">
      <dgm:prSet presAssocID="{D652A4A5-E49D-49A1-9BA1-FF403F8C08B3}" presName="parTransTwo" presStyleCnt="0"/>
      <dgm:spPr/>
    </dgm:pt>
    <dgm:pt modelId="{1CF2E241-EB9F-44BD-A1FB-92D73F5EE08C}" type="pres">
      <dgm:prSet presAssocID="{D652A4A5-E49D-49A1-9BA1-FF403F8C08B3}" presName="horzTwo" presStyleCnt="0"/>
      <dgm:spPr/>
    </dgm:pt>
    <dgm:pt modelId="{CC8A2258-A821-4CDE-B82D-2421C378DEE4}" type="pres">
      <dgm:prSet presAssocID="{0083F96F-21DB-48BD-BF43-31AA02A1F6BB}" presName="vertThree" presStyleCnt="0"/>
      <dgm:spPr/>
    </dgm:pt>
    <dgm:pt modelId="{7183C8F7-4C9A-4C16-A97D-B4D13E330B39}" type="pres">
      <dgm:prSet presAssocID="{0083F96F-21DB-48BD-BF43-31AA02A1F6BB}" presName="txThree" presStyleLbl="node3" presStyleIdx="0" presStyleCnt="3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7E6C4FBE-958D-4EA8-8A9A-F823B3DE97CA}" type="pres">
      <dgm:prSet presAssocID="{0083F96F-21DB-48BD-BF43-31AA02A1F6BB}" presName="horzThree" presStyleCnt="0"/>
      <dgm:spPr/>
    </dgm:pt>
    <dgm:pt modelId="{65C094F4-F020-4A62-A6CB-37B40C4B1719}" type="pres">
      <dgm:prSet presAssocID="{59F187A9-6614-4D51-87B8-EA6B4D0BFA79}" presName="sibSpaceThree" presStyleCnt="0"/>
      <dgm:spPr/>
    </dgm:pt>
    <dgm:pt modelId="{D290E026-B1DB-48FF-A337-2155D1BEEBBB}" type="pres">
      <dgm:prSet presAssocID="{05841F9A-D36E-466E-9A61-BF390E428CC0}" presName="vertThree" presStyleCnt="0"/>
      <dgm:spPr/>
    </dgm:pt>
    <dgm:pt modelId="{FAC966DA-0A89-4EA3-8D44-20C7248D6B0D}" type="pres">
      <dgm:prSet presAssocID="{05841F9A-D36E-466E-9A61-BF390E428CC0}" presName="txThree" presStyleLbl="node3" presStyleIdx="1" presStyleCnt="3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AF58A82B-5ED9-4C17-9F15-794896CA2712}" type="pres">
      <dgm:prSet presAssocID="{05841F9A-D36E-466E-9A61-BF390E428CC0}" presName="horzThree" presStyleCnt="0"/>
      <dgm:spPr/>
    </dgm:pt>
    <dgm:pt modelId="{26042610-C969-4471-BDB6-9B9CB97DC05D}" type="pres">
      <dgm:prSet presAssocID="{AAAE7DED-46F0-42B7-8B3E-E70FAB6F456E}" presName="sibSpaceTwo" presStyleCnt="0"/>
      <dgm:spPr/>
    </dgm:pt>
    <dgm:pt modelId="{06B5DB21-D028-480E-AC92-4508192E7C1C}" type="pres">
      <dgm:prSet presAssocID="{E4429F51-5EE6-451F-8587-5DBD506A2E2B}" presName="vertTwo" presStyleCnt="0"/>
      <dgm:spPr/>
    </dgm:pt>
    <dgm:pt modelId="{075E58C7-354F-49F7-ACCC-24C411CDA368}" type="pres">
      <dgm:prSet presAssocID="{E4429F51-5EE6-451F-8587-5DBD506A2E2B}" presName="txTwo" presStyleLbl="node2" presStyleIdx="1" presStyleCnt="2" custScaleX="301327" custLinFactX="9858" custLinFactNeighborX="100000" custLinFactNeighborY="-20886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79388EB8-CC54-42D6-8C15-FE385111088E}" type="pres">
      <dgm:prSet presAssocID="{E4429F51-5EE6-451F-8587-5DBD506A2E2B}" presName="parTransTwo" presStyleCnt="0"/>
      <dgm:spPr/>
    </dgm:pt>
    <dgm:pt modelId="{3A39043B-E458-485E-A755-4F463D53A65F}" type="pres">
      <dgm:prSet presAssocID="{E4429F51-5EE6-451F-8587-5DBD506A2E2B}" presName="horzTwo" presStyleCnt="0"/>
      <dgm:spPr/>
    </dgm:pt>
    <dgm:pt modelId="{7BCE2978-B58A-420C-BC5F-730279F6F714}" type="pres">
      <dgm:prSet presAssocID="{61E2E371-7885-4FE1-8F91-600A212A511C}" presName="vertThree" presStyleCnt="0"/>
      <dgm:spPr/>
    </dgm:pt>
    <dgm:pt modelId="{1771B999-6E6E-420E-B495-C105B4F3EF4C}" type="pres">
      <dgm:prSet presAssocID="{61E2E371-7885-4FE1-8F91-600A212A511C}" presName="txThree" presStyleLbl="node3" presStyleIdx="2" presStyleCnt="3" custLinFactNeighborX="23315" custLinFactNeighborY="-4841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0E000049-B856-42D5-9926-1DCB5CADB77E}" type="pres">
      <dgm:prSet presAssocID="{61E2E371-7885-4FE1-8F91-600A212A511C}" presName="horzThree" presStyleCnt="0"/>
      <dgm:spPr/>
    </dgm:pt>
    <dgm:pt modelId="{CC194635-407D-4EEB-B995-027B811DABBB}" type="pres">
      <dgm:prSet presAssocID="{878A3656-E676-4EC5-A93C-80C76F20A6B9}" presName="sibSpaceOne" presStyleCnt="0"/>
      <dgm:spPr/>
    </dgm:pt>
    <dgm:pt modelId="{E91E2A73-8EE6-4769-8BF9-213176305930}" type="pres">
      <dgm:prSet presAssocID="{A3704250-94DA-42EB-9F1E-6D87D7283377}" presName="vertOne" presStyleCnt="0"/>
      <dgm:spPr/>
    </dgm:pt>
    <dgm:pt modelId="{A65111F1-B409-439F-A31C-257DC06350C3}" type="pres">
      <dgm:prSet presAssocID="{A3704250-94DA-42EB-9F1E-6D87D7283377}" presName="txOne" presStyleLbl="node0" presStyleIdx="1" presStyleCnt="2" custLinFactY="100000" custLinFactNeighborX="-31797" custLinFactNeighborY="113991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6DC2EC0E-6ED0-42A4-93DE-2EA039575FD7}" type="pres">
      <dgm:prSet presAssocID="{A3704250-94DA-42EB-9F1E-6D87D7283377}" presName="horzOne" presStyleCnt="0"/>
      <dgm:spPr/>
    </dgm:pt>
  </dgm:ptLst>
  <dgm:cxnLst>
    <dgm:cxn modelId="{D0730488-7B08-4617-8B4F-B17F63F0434C}" srcId="{DCCC059A-180E-4F1B-BD30-501C65392739}" destId="{D652A4A5-E49D-49A1-9BA1-FF403F8C08B3}" srcOrd="0" destOrd="0" parTransId="{C14D817C-BA7A-4D6D-9565-00FB99E9FF3B}" sibTransId="{AAAE7DED-46F0-42B7-8B3E-E70FAB6F456E}"/>
    <dgm:cxn modelId="{5EF98296-4964-4040-A19A-762969E72B62}" srcId="{6D3010B4-8FFC-4906-8A12-8DD9F958142B}" destId="{A3704250-94DA-42EB-9F1E-6D87D7283377}" srcOrd="1" destOrd="0" parTransId="{767B50B8-9A8C-4893-8B4C-BAE3CB7A48A3}" sibTransId="{95E4CE3E-F0B1-4150-BBBC-0FF3B5E83736}"/>
    <dgm:cxn modelId="{9CA25E04-7329-49BB-86D9-EB629DEE4FA0}" type="presOf" srcId="{DCCC059A-180E-4F1B-BD30-501C65392739}" destId="{4AAF4A66-CBBC-4D3D-8334-05247021757C}" srcOrd="0" destOrd="0" presId="urn:microsoft.com/office/officeart/2005/8/layout/hierarchy4"/>
    <dgm:cxn modelId="{A0BA5013-FD5D-4687-B00F-D6DB18F28766}" srcId="{D652A4A5-E49D-49A1-9BA1-FF403F8C08B3}" destId="{0083F96F-21DB-48BD-BF43-31AA02A1F6BB}" srcOrd="0" destOrd="0" parTransId="{64852CD4-F9BB-44E9-9915-3F6B1937EDD6}" sibTransId="{59F187A9-6614-4D51-87B8-EA6B4D0BFA79}"/>
    <dgm:cxn modelId="{50C5DD38-2C2F-4FEA-AC71-7434D89DE8B9}" type="presOf" srcId="{A3704250-94DA-42EB-9F1E-6D87D7283377}" destId="{A65111F1-B409-439F-A31C-257DC06350C3}" srcOrd="0" destOrd="0" presId="urn:microsoft.com/office/officeart/2005/8/layout/hierarchy4"/>
    <dgm:cxn modelId="{0B0A50B1-7F87-4E7A-985B-F332FEB16DF4}" type="presOf" srcId="{6D3010B4-8FFC-4906-8A12-8DD9F958142B}" destId="{EDABE856-9E6C-4067-9553-3AD4D8B9C1CA}" srcOrd="0" destOrd="0" presId="urn:microsoft.com/office/officeart/2005/8/layout/hierarchy4"/>
    <dgm:cxn modelId="{FDE60AD0-DE9C-472A-AB5E-82A570FD30B7}" srcId="{E4429F51-5EE6-451F-8587-5DBD506A2E2B}" destId="{61E2E371-7885-4FE1-8F91-600A212A511C}" srcOrd="0" destOrd="0" parTransId="{EE1FAF9E-2643-44DA-8BDC-5A3655C5F0A9}" sibTransId="{044E9D33-3229-4FF1-A532-2FEEF9F970C1}"/>
    <dgm:cxn modelId="{F2FDEA15-ECF6-4584-9D7A-23491CF94DBB}" srcId="{6D3010B4-8FFC-4906-8A12-8DD9F958142B}" destId="{DCCC059A-180E-4F1B-BD30-501C65392739}" srcOrd="0" destOrd="0" parTransId="{0809B5A4-5F86-4E26-BB6F-629CFA6387C1}" sibTransId="{878A3656-E676-4EC5-A93C-80C76F20A6B9}"/>
    <dgm:cxn modelId="{5EFECD34-D253-4CF8-8782-B87FD163A336}" type="presOf" srcId="{0083F96F-21DB-48BD-BF43-31AA02A1F6BB}" destId="{7183C8F7-4C9A-4C16-A97D-B4D13E330B39}" srcOrd="0" destOrd="0" presId="urn:microsoft.com/office/officeart/2005/8/layout/hierarchy4"/>
    <dgm:cxn modelId="{BC07FA0B-C043-4A6F-8985-BB6A09B0B8CC}" type="presOf" srcId="{D652A4A5-E49D-49A1-9BA1-FF403F8C08B3}" destId="{B19071F8-55A3-455E-AC9C-9B26E062F9DA}" srcOrd="0" destOrd="0" presId="urn:microsoft.com/office/officeart/2005/8/layout/hierarchy4"/>
    <dgm:cxn modelId="{ED7770D6-0368-4B55-96DD-458B4E1072AE}" type="presOf" srcId="{E4429F51-5EE6-451F-8587-5DBD506A2E2B}" destId="{075E58C7-354F-49F7-ACCC-24C411CDA368}" srcOrd="0" destOrd="0" presId="urn:microsoft.com/office/officeart/2005/8/layout/hierarchy4"/>
    <dgm:cxn modelId="{BEB208E0-6E6B-4F47-8EB1-4C372A6A4725}" srcId="{DCCC059A-180E-4F1B-BD30-501C65392739}" destId="{E4429F51-5EE6-451F-8587-5DBD506A2E2B}" srcOrd="1" destOrd="0" parTransId="{D28B3506-C25D-4A0B-858C-63FB9C6A9AC4}" sibTransId="{AECDF707-9B64-4FBF-9EFB-2692A7E92331}"/>
    <dgm:cxn modelId="{0F587898-499B-447A-B0DC-8E5A0340C31C}" srcId="{D652A4A5-E49D-49A1-9BA1-FF403F8C08B3}" destId="{05841F9A-D36E-466E-9A61-BF390E428CC0}" srcOrd="1" destOrd="0" parTransId="{9789B16C-1286-4C4B-B8CC-500F396FB35C}" sibTransId="{A68226E7-962F-4713-8452-6069C4A0174E}"/>
    <dgm:cxn modelId="{97989BEA-4129-4AA4-9C0F-24875FED1B63}" type="presOf" srcId="{61E2E371-7885-4FE1-8F91-600A212A511C}" destId="{1771B999-6E6E-420E-B495-C105B4F3EF4C}" srcOrd="0" destOrd="0" presId="urn:microsoft.com/office/officeart/2005/8/layout/hierarchy4"/>
    <dgm:cxn modelId="{138539A4-C3B0-47BA-AE2D-5A3E2CBCE9ED}" type="presOf" srcId="{05841F9A-D36E-466E-9A61-BF390E428CC0}" destId="{FAC966DA-0A89-4EA3-8D44-20C7248D6B0D}" srcOrd="0" destOrd="0" presId="urn:microsoft.com/office/officeart/2005/8/layout/hierarchy4"/>
    <dgm:cxn modelId="{2A10560F-3D29-4E7B-8741-8558293A4A0F}" type="presParOf" srcId="{EDABE856-9E6C-4067-9553-3AD4D8B9C1CA}" destId="{F952897E-0E0E-4CAE-8E84-736720E02A09}" srcOrd="0" destOrd="0" presId="urn:microsoft.com/office/officeart/2005/8/layout/hierarchy4"/>
    <dgm:cxn modelId="{4BAD9D68-2464-4AEF-B599-17334DE00BD5}" type="presParOf" srcId="{F952897E-0E0E-4CAE-8E84-736720E02A09}" destId="{4AAF4A66-CBBC-4D3D-8334-05247021757C}" srcOrd="0" destOrd="0" presId="urn:microsoft.com/office/officeart/2005/8/layout/hierarchy4"/>
    <dgm:cxn modelId="{DC5C514A-F7EF-452E-9BEA-C3A740516BA5}" type="presParOf" srcId="{F952897E-0E0E-4CAE-8E84-736720E02A09}" destId="{3E8C11DF-B885-46A6-AF32-8505A40A921C}" srcOrd="1" destOrd="0" presId="urn:microsoft.com/office/officeart/2005/8/layout/hierarchy4"/>
    <dgm:cxn modelId="{FFF4DB3B-7B12-449F-98D8-E067915717A3}" type="presParOf" srcId="{F952897E-0E0E-4CAE-8E84-736720E02A09}" destId="{FCDD37B1-52B4-4F8C-A649-3C748130DAF1}" srcOrd="2" destOrd="0" presId="urn:microsoft.com/office/officeart/2005/8/layout/hierarchy4"/>
    <dgm:cxn modelId="{ACBDF9CC-02F4-4E72-AC2C-D49A81402008}" type="presParOf" srcId="{FCDD37B1-52B4-4F8C-A649-3C748130DAF1}" destId="{5EA29784-ABDD-42E7-9A15-4A17B02A8E50}" srcOrd="0" destOrd="0" presId="urn:microsoft.com/office/officeart/2005/8/layout/hierarchy4"/>
    <dgm:cxn modelId="{C61E1374-5725-48C3-91FC-DBECBB23064B}" type="presParOf" srcId="{5EA29784-ABDD-42E7-9A15-4A17B02A8E50}" destId="{B19071F8-55A3-455E-AC9C-9B26E062F9DA}" srcOrd="0" destOrd="0" presId="urn:microsoft.com/office/officeart/2005/8/layout/hierarchy4"/>
    <dgm:cxn modelId="{A511FA09-4627-4EC7-8087-9BF34A10417B}" type="presParOf" srcId="{5EA29784-ABDD-42E7-9A15-4A17B02A8E50}" destId="{1A154081-74FF-475B-8A01-9AD763AD2A6F}" srcOrd="1" destOrd="0" presId="urn:microsoft.com/office/officeart/2005/8/layout/hierarchy4"/>
    <dgm:cxn modelId="{A593962A-7F38-470B-98E1-6104FF752438}" type="presParOf" srcId="{5EA29784-ABDD-42E7-9A15-4A17B02A8E50}" destId="{1CF2E241-EB9F-44BD-A1FB-92D73F5EE08C}" srcOrd="2" destOrd="0" presId="urn:microsoft.com/office/officeart/2005/8/layout/hierarchy4"/>
    <dgm:cxn modelId="{69F237A3-91DF-4EE1-A8B4-51EA069175A8}" type="presParOf" srcId="{1CF2E241-EB9F-44BD-A1FB-92D73F5EE08C}" destId="{CC8A2258-A821-4CDE-B82D-2421C378DEE4}" srcOrd="0" destOrd="0" presId="urn:microsoft.com/office/officeart/2005/8/layout/hierarchy4"/>
    <dgm:cxn modelId="{5F41C02C-A8D9-426B-B319-45796AB0B225}" type="presParOf" srcId="{CC8A2258-A821-4CDE-B82D-2421C378DEE4}" destId="{7183C8F7-4C9A-4C16-A97D-B4D13E330B39}" srcOrd="0" destOrd="0" presId="urn:microsoft.com/office/officeart/2005/8/layout/hierarchy4"/>
    <dgm:cxn modelId="{C3389E85-75A6-429D-8F6D-7BB079427789}" type="presParOf" srcId="{CC8A2258-A821-4CDE-B82D-2421C378DEE4}" destId="{7E6C4FBE-958D-4EA8-8A9A-F823B3DE97CA}" srcOrd="1" destOrd="0" presId="urn:microsoft.com/office/officeart/2005/8/layout/hierarchy4"/>
    <dgm:cxn modelId="{98995784-2D7A-40A7-96C8-E910F059FB3F}" type="presParOf" srcId="{1CF2E241-EB9F-44BD-A1FB-92D73F5EE08C}" destId="{65C094F4-F020-4A62-A6CB-37B40C4B1719}" srcOrd="1" destOrd="0" presId="urn:microsoft.com/office/officeart/2005/8/layout/hierarchy4"/>
    <dgm:cxn modelId="{25078423-D1AB-4358-BEC8-BB4B05C81CD7}" type="presParOf" srcId="{1CF2E241-EB9F-44BD-A1FB-92D73F5EE08C}" destId="{D290E026-B1DB-48FF-A337-2155D1BEEBBB}" srcOrd="2" destOrd="0" presId="urn:microsoft.com/office/officeart/2005/8/layout/hierarchy4"/>
    <dgm:cxn modelId="{30822495-9626-4170-A00C-87998ADFC381}" type="presParOf" srcId="{D290E026-B1DB-48FF-A337-2155D1BEEBBB}" destId="{FAC966DA-0A89-4EA3-8D44-20C7248D6B0D}" srcOrd="0" destOrd="0" presId="urn:microsoft.com/office/officeart/2005/8/layout/hierarchy4"/>
    <dgm:cxn modelId="{12B11F10-8C9F-456F-B890-1B1C3734F297}" type="presParOf" srcId="{D290E026-B1DB-48FF-A337-2155D1BEEBBB}" destId="{AF58A82B-5ED9-4C17-9F15-794896CA2712}" srcOrd="1" destOrd="0" presId="urn:microsoft.com/office/officeart/2005/8/layout/hierarchy4"/>
    <dgm:cxn modelId="{86BF7375-7009-45B7-97AB-6A7EE4ED33BC}" type="presParOf" srcId="{FCDD37B1-52B4-4F8C-A649-3C748130DAF1}" destId="{26042610-C969-4471-BDB6-9B9CB97DC05D}" srcOrd="1" destOrd="0" presId="urn:microsoft.com/office/officeart/2005/8/layout/hierarchy4"/>
    <dgm:cxn modelId="{DCB1D411-C791-41BF-9161-D221665C1EAA}" type="presParOf" srcId="{FCDD37B1-52B4-4F8C-A649-3C748130DAF1}" destId="{06B5DB21-D028-480E-AC92-4508192E7C1C}" srcOrd="2" destOrd="0" presId="urn:microsoft.com/office/officeart/2005/8/layout/hierarchy4"/>
    <dgm:cxn modelId="{A606EE36-EDFA-47FC-9FCF-1F99F010CBCD}" type="presParOf" srcId="{06B5DB21-D028-480E-AC92-4508192E7C1C}" destId="{075E58C7-354F-49F7-ACCC-24C411CDA368}" srcOrd="0" destOrd="0" presId="urn:microsoft.com/office/officeart/2005/8/layout/hierarchy4"/>
    <dgm:cxn modelId="{3E1A4A27-94CB-4CCD-9984-B710E65F3FD2}" type="presParOf" srcId="{06B5DB21-D028-480E-AC92-4508192E7C1C}" destId="{79388EB8-CC54-42D6-8C15-FE385111088E}" srcOrd="1" destOrd="0" presId="urn:microsoft.com/office/officeart/2005/8/layout/hierarchy4"/>
    <dgm:cxn modelId="{A57D28B2-2E63-4FB0-AAAA-A58A40DC9E5C}" type="presParOf" srcId="{06B5DB21-D028-480E-AC92-4508192E7C1C}" destId="{3A39043B-E458-485E-A755-4F463D53A65F}" srcOrd="2" destOrd="0" presId="urn:microsoft.com/office/officeart/2005/8/layout/hierarchy4"/>
    <dgm:cxn modelId="{3F12E53A-2786-4F63-AEA5-96155CD0E20F}" type="presParOf" srcId="{3A39043B-E458-485E-A755-4F463D53A65F}" destId="{7BCE2978-B58A-420C-BC5F-730279F6F714}" srcOrd="0" destOrd="0" presId="urn:microsoft.com/office/officeart/2005/8/layout/hierarchy4"/>
    <dgm:cxn modelId="{B1867725-9DD2-4BF9-9FFE-9E761C9636AB}" type="presParOf" srcId="{7BCE2978-B58A-420C-BC5F-730279F6F714}" destId="{1771B999-6E6E-420E-B495-C105B4F3EF4C}" srcOrd="0" destOrd="0" presId="urn:microsoft.com/office/officeart/2005/8/layout/hierarchy4"/>
    <dgm:cxn modelId="{F0B79619-552F-4533-8FDC-DD7359F2AF8A}" type="presParOf" srcId="{7BCE2978-B58A-420C-BC5F-730279F6F714}" destId="{0E000049-B856-42D5-9926-1DCB5CADB77E}" srcOrd="1" destOrd="0" presId="urn:microsoft.com/office/officeart/2005/8/layout/hierarchy4"/>
    <dgm:cxn modelId="{6C02D34C-B257-4D1D-B05B-256518742CE3}" type="presParOf" srcId="{EDABE856-9E6C-4067-9553-3AD4D8B9C1CA}" destId="{CC194635-407D-4EEB-B995-027B811DABBB}" srcOrd="1" destOrd="0" presId="urn:microsoft.com/office/officeart/2005/8/layout/hierarchy4"/>
    <dgm:cxn modelId="{41ACA210-6893-4880-9AE2-6930D85E2666}" type="presParOf" srcId="{EDABE856-9E6C-4067-9553-3AD4D8B9C1CA}" destId="{E91E2A73-8EE6-4769-8BF9-213176305930}" srcOrd="2" destOrd="0" presId="urn:microsoft.com/office/officeart/2005/8/layout/hierarchy4"/>
    <dgm:cxn modelId="{6F50F20E-0744-474A-9467-E0459335AB25}" type="presParOf" srcId="{E91E2A73-8EE6-4769-8BF9-213176305930}" destId="{A65111F1-B409-439F-A31C-257DC06350C3}" srcOrd="0" destOrd="0" presId="urn:microsoft.com/office/officeart/2005/8/layout/hierarchy4"/>
    <dgm:cxn modelId="{2804855D-80EB-4650-BDC6-8A7203A069D7}" type="presParOf" srcId="{E91E2A73-8EE6-4769-8BF9-213176305930}" destId="{6DC2EC0E-6ED0-42A4-93DE-2EA039575FD7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01A5525A-4CAB-4BE6-8421-A8E082A8FDA5}" type="doc">
      <dgm:prSet loTypeId="urn:microsoft.com/office/officeart/2005/8/layout/pyramid2" loCatId="pyramid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AF7CEF3C-9C61-4068-8169-8C88F7CBBCB9}">
      <dgm:prSet phldrT="[Text]"/>
      <dgm:spPr/>
      <dgm:t>
        <a:bodyPr/>
        <a:lstStyle/>
        <a:p>
          <a:r>
            <a:rPr lang="cs-CZ" i="1" dirty="0" err="1" smtClean="0"/>
            <a:t>Metai</a:t>
          </a:r>
          <a:r>
            <a:rPr lang="lt-LT" i="1" dirty="0" smtClean="0"/>
            <a:t> </a:t>
          </a:r>
          <a:r>
            <a:rPr lang="cs-CZ" i="0" dirty="0" smtClean="0"/>
            <a:t>jako celek</a:t>
          </a:r>
          <a:endParaRPr lang="cs-CZ" i="0" dirty="0"/>
        </a:p>
      </dgm:t>
    </dgm:pt>
    <dgm:pt modelId="{0D6B3652-43E2-4D31-8219-EEFE92275207}" type="parTrans" cxnId="{478E27CC-177C-4E53-8615-0E439986580A}">
      <dgm:prSet/>
      <dgm:spPr/>
      <dgm:t>
        <a:bodyPr/>
        <a:lstStyle/>
        <a:p>
          <a:endParaRPr lang="cs-CZ"/>
        </a:p>
      </dgm:t>
    </dgm:pt>
    <dgm:pt modelId="{DB7BB343-7A25-4DD6-80EF-A90ED88CFFD1}" type="sibTrans" cxnId="{478E27CC-177C-4E53-8615-0E439986580A}">
      <dgm:prSet/>
      <dgm:spPr/>
      <dgm:t>
        <a:bodyPr/>
        <a:lstStyle/>
        <a:p>
          <a:endParaRPr lang="cs-CZ"/>
        </a:p>
      </dgm:t>
    </dgm:pt>
    <dgm:pt modelId="{9E9FCA6F-F9A0-4649-8406-A511167788D6}">
      <dgm:prSet phldrT="[Text]"/>
      <dgm:spPr/>
      <dgm:t>
        <a:bodyPr/>
        <a:lstStyle/>
        <a:p>
          <a:r>
            <a:rPr lang="cs-CZ" dirty="0" smtClean="0"/>
            <a:t>Roční doby</a:t>
          </a:r>
          <a:endParaRPr lang="cs-CZ" dirty="0"/>
        </a:p>
      </dgm:t>
    </dgm:pt>
    <dgm:pt modelId="{F5FEA09F-D993-413A-8B93-B874AE4F8809}" type="parTrans" cxnId="{4378EC4A-5F29-4E24-B0A2-F29BE7253007}">
      <dgm:prSet/>
      <dgm:spPr/>
      <dgm:t>
        <a:bodyPr/>
        <a:lstStyle/>
        <a:p>
          <a:endParaRPr lang="cs-CZ"/>
        </a:p>
      </dgm:t>
    </dgm:pt>
    <dgm:pt modelId="{48411524-D163-4D17-A779-FE4E7D3815E3}" type="sibTrans" cxnId="{4378EC4A-5F29-4E24-B0A2-F29BE7253007}">
      <dgm:prSet/>
      <dgm:spPr/>
      <dgm:t>
        <a:bodyPr/>
        <a:lstStyle/>
        <a:p>
          <a:endParaRPr lang="cs-CZ"/>
        </a:p>
      </dgm:t>
    </dgm:pt>
    <dgm:pt modelId="{A6DD66AE-E2C6-444A-A59B-D45BF1F0B5C7}">
      <dgm:prSet phldrT="[Text]"/>
      <dgm:spPr/>
      <dgm:t>
        <a:bodyPr/>
        <a:lstStyle/>
        <a:p>
          <a:r>
            <a:rPr lang="cs-CZ" dirty="0" smtClean="0"/>
            <a:t>Vnitřní bloky</a:t>
          </a:r>
          <a:endParaRPr lang="cs-CZ" dirty="0"/>
        </a:p>
      </dgm:t>
    </dgm:pt>
    <dgm:pt modelId="{9617EA84-18D5-4B94-B645-4ED7944A7F50}" type="parTrans" cxnId="{5E4BD727-D5CE-49D8-B2CF-78E0F3DE2C33}">
      <dgm:prSet/>
      <dgm:spPr/>
      <dgm:t>
        <a:bodyPr/>
        <a:lstStyle/>
        <a:p>
          <a:endParaRPr lang="cs-CZ"/>
        </a:p>
      </dgm:t>
    </dgm:pt>
    <dgm:pt modelId="{129CBA01-5105-4A17-9F16-4FB6EC3D5B5A}" type="sibTrans" cxnId="{5E4BD727-D5CE-49D8-B2CF-78E0F3DE2C33}">
      <dgm:prSet/>
      <dgm:spPr/>
      <dgm:t>
        <a:bodyPr/>
        <a:lstStyle/>
        <a:p>
          <a:endParaRPr lang="cs-CZ"/>
        </a:p>
      </dgm:t>
    </dgm:pt>
    <dgm:pt modelId="{76ECE859-327C-4A2B-BB2F-C9FD25550908}">
      <dgm:prSet phldrT="[Text]"/>
      <dgm:spPr/>
      <dgm:t>
        <a:bodyPr/>
        <a:lstStyle/>
        <a:p>
          <a:r>
            <a:rPr lang="cs-CZ" dirty="0" smtClean="0"/>
            <a:t>Epizody</a:t>
          </a:r>
          <a:endParaRPr lang="cs-CZ" dirty="0"/>
        </a:p>
      </dgm:t>
    </dgm:pt>
    <dgm:pt modelId="{09784B48-4DFC-4621-968F-C18B5F6CB3A0}" type="parTrans" cxnId="{9B0251E2-61F0-4F5F-BBA2-2647823DDA92}">
      <dgm:prSet/>
      <dgm:spPr/>
      <dgm:t>
        <a:bodyPr/>
        <a:lstStyle/>
        <a:p>
          <a:endParaRPr lang="cs-CZ"/>
        </a:p>
      </dgm:t>
    </dgm:pt>
    <dgm:pt modelId="{B5DE005D-15A7-418E-9A7A-070EF643CA42}" type="sibTrans" cxnId="{9B0251E2-61F0-4F5F-BBA2-2647823DDA92}">
      <dgm:prSet/>
      <dgm:spPr/>
      <dgm:t>
        <a:bodyPr/>
        <a:lstStyle/>
        <a:p>
          <a:endParaRPr lang="cs-CZ"/>
        </a:p>
      </dgm:t>
    </dgm:pt>
    <dgm:pt modelId="{803EDDAD-C2B6-4FF6-85EB-92DC4759406A}">
      <dgm:prSet phldrT="[Text]"/>
      <dgm:spPr/>
      <dgm:t>
        <a:bodyPr/>
        <a:lstStyle/>
        <a:p>
          <a:r>
            <a:rPr lang="cs-CZ" dirty="0" smtClean="0"/>
            <a:t>Metrum a </a:t>
          </a:r>
          <a:r>
            <a:rPr lang="cs-CZ" dirty="0" err="1" smtClean="0"/>
            <a:t>mikrosémantika</a:t>
          </a:r>
          <a:endParaRPr lang="cs-CZ" dirty="0"/>
        </a:p>
      </dgm:t>
    </dgm:pt>
    <dgm:pt modelId="{AE17EB63-3FEC-4641-B89D-3AF020340952}" type="parTrans" cxnId="{B1ADAA0B-467E-43C1-87F4-39AA8587BD44}">
      <dgm:prSet/>
      <dgm:spPr/>
      <dgm:t>
        <a:bodyPr/>
        <a:lstStyle/>
        <a:p>
          <a:endParaRPr lang="cs-CZ"/>
        </a:p>
      </dgm:t>
    </dgm:pt>
    <dgm:pt modelId="{9F87CA73-C5CB-466D-9B55-9324C059A784}" type="sibTrans" cxnId="{B1ADAA0B-467E-43C1-87F4-39AA8587BD44}">
      <dgm:prSet/>
      <dgm:spPr/>
      <dgm:t>
        <a:bodyPr/>
        <a:lstStyle/>
        <a:p>
          <a:endParaRPr lang="cs-CZ"/>
        </a:p>
      </dgm:t>
    </dgm:pt>
    <dgm:pt modelId="{FBC077FE-9A9E-4DB8-B70D-C8D6EF60D3C8}" type="pres">
      <dgm:prSet presAssocID="{01A5525A-4CAB-4BE6-8421-A8E082A8FDA5}" presName="compositeShape" presStyleCnt="0">
        <dgm:presLayoutVars>
          <dgm:dir/>
          <dgm:resizeHandles/>
        </dgm:presLayoutVars>
      </dgm:prSet>
      <dgm:spPr/>
      <dgm:t>
        <a:bodyPr/>
        <a:lstStyle/>
        <a:p>
          <a:endParaRPr lang="cs-CZ"/>
        </a:p>
      </dgm:t>
    </dgm:pt>
    <dgm:pt modelId="{96260086-022D-4613-8C5C-A64081F74E8C}" type="pres">
      <dgm:prSet presAssocID="{01A5525A-4CAB-4BE6-8421-A8E082A8FDA5}" presName="pyramid" presStyleLbl="node1" presStyleIdx="0" presStyleCnt="1" custAng="10800000" custLinFactNeighborX="-63332" custLinFactNeighborY="592"/>
      <dgm:spPr/>
    </dgm:pt>
    <dgm:pt modelId="{DC88C1C9-6007-443C-91F7-019845AC1471}" type="pres">
      <dgm:prSet presAssocID="{01A5525A-4CAB-4BE6-8421-A8E082A8FDA5}" presName="theList" presStyleCnt="0"/>
      <dgm:spPr/>
    </dgm:pt>
    <dgm:pt modelId="{3D31999F-0C45-49F1-A114-6218DEFD33BB}" type="pres">
      <dgm:prSet presAssocID="{AF7CEF3C-9C61-4068-8169-8C88F7CBBCB9}" presName="aNode" presStyleLbl="fgAcc1" presStyleIdx="0" presStyleCnt="5" custLinFactX="-42523" custLinFactY="-25010" custLinFactNeighborX="-100000" custLinFactNeighborY="-100000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FA264122-3C6E-4FB0-B8B3-E7110A50FF27}" type="pres">
      <dgm:prSet presAssocID="{AF7CEF3C-9C61-4068-8169-8C88F7CBBCB9}" presName="aSpace" presStyleCnt="0"/>
      <dgm:spPr/>
    </dgm:pt>
    <dgm:pt modelId="{60F6DEB5-3772-4283-AC13-903B4731824B}" type="pres">
      <dgm:prSet presAssocID="{9E9FCA6F-F9A0-4649-8406-A511167788D6}" presName="aNode" presStyleLbl="fgAcc1" presStyleIdx="1" presStyleCnt="5" custLinFactX="-43889" custLinFactY="-33762" custLinFactNeighborX="-100000" custLinFactNeighborY="-100000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11225BDB-29A3-4851-8A80-DD655A33C17A}" type="pres">
      <dgm:prSet presAssocID="{9E9FCA6F-F9A0-4649-8406-A511167788D6}" presName="aSpace" presStyleCnt="0"/>
      <dgm:spPr/>
    </dgm:pt>
    <dgm:pt modelId="{E4103C43-9D52-466C-867F-582F9BA0F21D}" type="pres">
      <dgm:prSet presAssocID="{A6DD66AE-E2C6-444A-A59B-D45BF1F0B5C7}" presName="aNode" presStyleLbl="fgAcc1" presStyleIdx="2" presStyleCnt="5" custLinFactX="-41157" custLinFactY="-40014" custLinFactNeighborX="-100000" custLinFactNeighborY="-100000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19A1E02A-EBDC-4869-9DE6-3EBE44CC9959}" type="pres">
      <dgm:prSet presAssocID="{A6DD66AE-E2C6-444A-A59B-D45BF1F0B5C7}" presName="aSpace" presStyleCnt="0"/>
      <dgm:spPr/>
    </dgm:pt>
    <dgm:pt modelId="{016B79B0-0130-4820-BBA0-457193BE954C}" type="pres">
      <dgm:prSet presAssocID="{76ECE859-327C-4A2B-BB2F-C9FD25550908}" presName="aNode" presStyleLbl="fgAcc1" presStyleIdx="3" presStyleCnt="5" custLinFactX="-41157" custLinFactY="-40014" custLinFactNeighborX="-100000" custLinFactNeighborY="-100000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3C748E6C-A75D-4836-A359-ABDB4850DA99}" type="pres">
      <dgm:prSet presAssocID="{76ECE859-327C-4A2B-BB2F-C9FD25550908}" presName="aSpace" presStyleCnt="0"/>
      <dgm:spPr/>
    </dgm:pt>
    <dgm:pt modelId="{401CA858-C9D1-4418-9004-41C9B655C932}" type="pres">
      <dgm:prSet presAssocID="{803EDDAD-C2B6-4FF6-85EB-92DC4759406A}" presName="aNode" presStyleLbl="fgAcc1" presStyleIdx="4" presStyleCnt="5" custLinFactX="-41157" custLinFactY="-40014" custLinFactNeighborX="-100000" custLinFactNeighborY="-100000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94CDAD93-3921-4D67-B115-4477BB446686}" type="pres">
      <dgm:prSet presAssocID="{803EDDAD-C2B6-4FF6-85EB-92DC4759406A}" presName="aSpace" presStyleCnt="0"/>
      <dgm:spPr/>
    </dgm:pt>
  </dgm:ptLst>
  <dgm:cxnLst>
    <dgm:cxn modelId="{B1ADAA0B-467E-43C1-87F4-39AA8587BD44}" srcId="{01A5525A-4CAB-4BE6-8421-A8E082A8FDA5}" destId="{803EDDAD-C2B6-4FF6-85EB-92DC4759406A}" srcOrd="4" destOrd="0" parTransId="{AE17EB63-3FEC-4641-B89D-3AF020340952}" sibTransId="{9F87CA73-C5CB-466D-9B55-9324C059A784}"/>
    <dgm:cxn modelId="{4378EC4A-5F29-4E24-B0A2-F29BE7253007}" srcId="{01A5525A-4CAB-4BE6-8421-A8E082A8FDA5}" destId="{9E9FCA6F-F9A0-4649-8406-A511167788D6}" srcOrd="1" destOrd="0" parTransId="{F5FEA09F-D993-413A-8B93-B874AE4F8809}" sibTransId="{48411524-D163-4D17-A779-FE4E7D3815E3}"/>
    <dgm:cxn modelId="{13B5AC06-98FB-4F09-8816-80D69F040815}" type="presOf" srcId="{76ECE859-327C-4A2B-BB2F-C9FD25550908}" destId="{016B79B0-0130-4820-BBA0-457193BE954C}" srcOrd="0" destOrd="0" presId="urn:microsoft.com/office/officeart/2005/8/layout/pyramid2"/>
    <dgm:cxn modelId="{2A170029-F58B-4AAB-A265-5DBFEF30FA48}" type="presOf" srcId="{803EDDAD-C2B6-4FF6-85EB-92DC4759406A}" destId="{401CA858-C9D1-4418-9004-41C9B655C932}" srcOrd="0" destOrd="0" presId="urn:microsoft.com/office/officeart/2005/8/layout/pyramid2"/>
    <dgm:cxn modelId="{3A499E49-D870-41EF-A44F-8B0CEB7DB048}" type="presOf" srcId="{01A5525A-4CAB-4BE6-8421-A8E082A8FDA5}" destId="{FBC077FE-9A9E-4DB8-B70D-C8D6EF60D3C8}" srcOrd="0" destOrd="0" presId="urn:microsoft.com/office/officeart/2005/8/layout/pyramid2"/>
    <dgm:cxn modelId="{1A080092-E528-46B3-9702-4946247723E0}" type="presOf" srcId="{A6DD66AE-E2C6-444A-A59B-D45BF1F0B5C7}" destId="{E4103C43-9D52-466C-867F-582F9BA0F21D}" srcOrd="0" destOrd="0" presId="urn:microsoft.com/office/officeart/2005/8/layout/pyramid2"/>
    <dgm:cxn modelId="{9B0251E2-61F0-4F5F-BBA2-2647823DDA92}" srcId="{01A5525A-4CAB-4BE6-8421-A8E082A8FDA5}" destId="{76ECE859-327C-4A2B-BB2F-C9FD25550908}" srcOrd="3" destOrd="0" parTransId="{09784B48-4DFC-4621-968F-C18B5F6CB3A0}" sibTransId="{B5DE005D-15A7-418E-9A7A-070EF643CA42}"/>
    <dgm:cxn modelId="{478E27CC-177C-4E53-8615-0E439986580A}" srcId="{01A5525A-4CAB-4BE6-8421-A8E082A8FDA5}" destId="{AF7CEF3C-9C61-4068-8169-8C88F7CBBCB9}" srcOrd="0" destOrd="0" parTransId="{0D6B3652-43E2-4D31-8219-EEFE92275207}" sibTransId="{DB7BB343-7A25-4DD6-80EF-A90ED88CFFD1}"/>
    <dgm:cxn modelId="{E0599C40-1241-4989-A370-C9401E088C82}" type="presOf" srcId="{9E9FCA6F-F9A0-4649-8406-A511167788D6}" destId="{60F6DEB5-3772-4283-AC13-903B4731824B}" srcOrd="0" destOrd="0" presId="urn:microsoft.com/office/officeart/2005/8/layout/pyramid2"/>
    <dgm:cxn modelId="{4F7EE9B6-BB04-459E-830D-099321747771}" type="presOf" srcId="{AF7CEF3C-9C61-4068-8169-8C88F7CBBCB9}" destId="{3D31999F-0C45-49F1-A114-6218DEFD33BB}" srcOrd="0" destOrd="0" presId="urn:microsoft.com/office/officeart/2005/8/layout/pyramid2"/>
    <dgm:cxn modelId="{5E4BD727-D5CE-49D8-B2CF-78E0F3DE2C33}" srcId="{01A5525A-4CAB-4BE6-8421-A8E082A8FDA5}" destId="{A6DD66AE-E2C6-444A-A59B-D45BF1F0B5C7}" srcOrd="2" destOrd="0" parTransId="{9617EA84-18D5-4B94-B645-4ED7944A7F50}" sibTransId="{129CBA01-5105-4A17-9F16-4FB6EC3D5B5A}"/>
    <dgm:cxn modelId="{E4633360-25F9-4417-941D-71AAA4CA853C}" type="presParOf" srcId="{FBC077FE-9A9E-4DB8-B70D-C8D6EF60D3C8}" destId="{96260086-022D-4613-8C5C-A64081F74E8C}" srcOrd="0" destOrd="0" presId="urn:microsoft.com/office/officeart/2005/8/layout/pyramid2"/>
    <dgm:cxn modelId="{0FDC739A-CC4A-4B63-8FED-92DC35CBD92D}" type="presParOf" srcId="{FBC077FE-9A9E-4DB8-B70D-C8D6EF60D3C8}" destId="{DC88C1C9-6007-443C-91F7-019845AC1471}" srcOrd="1" destOrd="0" presId="urn:microsoft.com/office/officeart/2005/8/layout/pyramid2"/>
    <dgm:cxn modelId="{BC74115B-EC61-4077-971C-41EEFEE9E51E}" type="presParOf" srcId="{DC88C1C9-6007-443C-91F7-019845AC1471}" destId="{3D31999F-0C45-49F1-A114-6218DEFD33BB}" srcOrd="0" destOrd="0" presId="urn:microsoft.com/office/officeart/2005/8/layout/pyramid2"/>
    <dgm:cxn modelId="{7090D392-EE7D-435C-8953-237DD8549FFE}" type="presParOf" srcId="{DC88C1C9-6007-443C-91F7-019845AC1471}" destId="{FA264122-3C6E-4FB0-B8B3-E7110A50FF27}" srcOrd="1" destOrd="0" presId="urn:microsoft.com/office/officeart/2005/8/layout/pyramid2"/>
    <dgm:cxn modelId="{BF3FB763-C00D-4DC9-94C3-F7F5CEC7C1F9}" type="presParOf" srcId="{DC88C1C9-6007-443C-91F7-019845AC1471}" destId="{60F6DEB5-3772-4283-AC13-903B4731824B}" srcOrd="2" destOrd="0" presId="urn:microsoft.com/office/officeart/2005/8/layout/pyramid2"/>
    <dgm:cxn modelId="{9B436AE4-E919-427F-AD87-9A78F6BFA9FD}" type="presParOf" srcId="{DC88C1C9-6007-443C-91F7-019845AC1471}" destId="{11225BDB-29A3-4851-8A80-DD655A33C17A}" srcOrd="3" destOrd="0" presId="urn:microsoft.com/office/officeart/2005/8/layout/pyramid2"/>
    <dgm:cxn modelId="{206902A3-FDCF-44BF-A80C-C9E386785FF0}" type="presParOf" srcId="{DC88C1C9-6007-443C-91F7-019845AC1471}" destId="{E4103C43-9D52-466C-867F-582F9BA0F21D}" srcOrd="4" destOrd="0" presId="urn:microsoft.com/office/officeart/2005/8/layout/pyramid2"/>
    <dgm:cxn modelId="{0541EA7A-18E0-4885-9711-799047060BB6}" type="presParOf" srcId="{DC88C1C9-6007-443C-91F7-019845AC1471}" destId="{19A1E02A-EBDC-4869-9DE6-3EBE44CC9959}" srcOrd="5" destOrd="0" presId="urn:microsoft.com/office/officeart/2005/8/layout/pyramid2"/>
    <dgm:cxn modelId="{E12C869A-56D2-41ED-823F-0164E61C2E88}" type="presParOf" srcId="{DC88C1C9-6007-443C-91F7-019845AC1471}" destId="{016B79B0-0130-4820-BBA0-457193BE954C}" srcOrd="6" destOrd="0" presId="urn:microsoft.com/office/officeart/2005/8/layout/pyramid2"/>
    <dgm:cxn modelId="{F7C3DDB8-09D7-424A-8198-580A51B8F2F7}" type="presParOf" srcId="{DC88C1C9-6007-443C-91F7-019845AC1471}" destId="{3C748E6C-A75D-4836-A359-ABDB4850DA99}" srcOrd="7" destOrd="0" presId="urn:microsoft.com/office/officeart/2005/8/layout/pyramid2"/>
    <dgm:cxn modelId="{52D82100-CF38-4858-ADD6-2C6367F66A7C}" type="presParOf" srcId="{DC88C1C9-6007-443C-91F7-019845AC1471}" destId="{401CA858-C9D1-4418-9004-41C9B655C932}" srcOrd="8" destOrd="0" presId="urn:microsoft.com/office/officeart/2005/8/layout/pyramid2"/>
    <dgm:cxn modelId="{95F23D98-4E95-42CA-99B0-04ED6D8C3EB2}" type="presParOf" srcId="{DC88C1C9-6007-443C-91F7-019845AC1471}" destId="{94CDAD93-3921-4D67-B115-4477BB446686}" srcOrd="9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9DFC472-A34D-4C02-832E-C9DA7C4968DF}">
      <dsp:nvSpPr>
        <dsp:cNvPr id="0" name=""/>
        <dsp:cNvSpPr/>
      </dsp:nvSpPr>
      <dsp:spPr>
        <a:xfrm>
          <a:off x="843244" y="0"/>
          <a:ext cx="9556768" cy="3705560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FB20C26-6762-4018-9B55-B2836B298308}">
      <dsp:nvSpPr>
        <dsp:cNvPr id="0" name=""/>
        <dsp:cNvSpPr/>
      </dsp:nvSpPr>
      <dsp:spPr>
        <a:xfrm>
          <a:off x="3842" y="1111668"/>
          <a:ext cx="2496793" cy="148222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4310" tIns="194310" rIns="194310" bIns="194310" numCol="1" spcCol="1270" anchor="ctr" anchorCtr="0">
          <a:noAutofit/>
        </a:bodyPr>
        <a:lstStyle/>
        <a:p>
          <a:pPr lvl="0" algn="ctr" defTabSz="2266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5100" kern="1200" dirty="0" smtClean="0"/>
            <a:t>Jaro</a:t>
          </a:r>
          <a:endParaRPr lang="cs-CZ" sz="5100" kern="1200" dirty="0"/>
        </a:p>
      </dsp:txBody>
      <dsp:txXfrm>
        <a:off x="76198" y="1184024"/>
        <a:ext cx="2352081" cy="1337512"/>
      </dsp:txXfrm>
    </dsp:sp>
    <dsp:sp modelId="{668E6C43-22B7-4F3E-A809-98AD75C352CB}">
      <dsp:nvSpPr>
        <dsp:cNvPr id="0" name=""/>
        <dsp:cNvSpPr/>
      </dsp:nvSpPr>
      <dsp:spPr>
        <a:xfrm>
          <a:off x="2916768" y="1111668"/>
          <a:ext cx="2496793" cy="148222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4310" tIns="194310" rIns="194310" bIns="194310" numCol="1" spcCol="1270" anchor="ctr" anchorCtr="0">
          <a:noAutofit/>
        </a:bodyPr>
        <a:lstStyle/>
        <a:p>
          <a:pPr lvl="0" algn="ctr" defTabSz="2266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5100" kern="1200" dirty="0" smtClean="0"/>
            <a:t>Léto</a:t>
          </a:r>
          <a:endParaRPr lang="cs-CZ" sz="5100" kern="1200" dirty="0"/>
        </a:p>
      </dsp:txBody>
      <dsp:txXfrm>
        <a:off x="2989124" y="1184024"/>
        <a:ext cx="2352081" cy="1337512"/>
      </dsp:txXfrm>
    </dsp:sp>
    <dsp:sp modelId="{331BDD5F-7B0F-4088-9169-DD0BF366AC6E}">
      <dsp:nvSpPr>
        <dsp:cNvPr id="0" name=""/>
        <dsp:cNvSpPr/>
      </dsp:nvSpPr>
      <dsp:spPr>
        <a:xfrm>
          <a:off x="5829694" y="1111668"/>
          <a:ext cx="2496793" cy="148222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4310" tIns="194310" rIns="194310" bIns="194310" numCol="1" spcCol="1270" anchor="ctr" anchorCtr="0">
          <a:noAutofit/>
        </a:bodyPr>
        <a:lstStyle/>
        <a:p>
          <a:pPr lvl="0" algn="ctr" defTabSz="2266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5100" kern="1200" dirty="0" smtClean="0"/>
            <a:t>Podzim</a:t>
          </a:r>
          <a:endParaRPr lang="cs-CZ" sz="5100" kern="1200" dirty="0"/>
        </a:p>
      </dsp:txBody>
      <dsp:txXfrm>
        <a:off x="5902050" y="1184024"/>
        <a:ext cx="2352081" cy="1337512"/>
      </dsp:txXfrm>
    </dsp:sp>
    <dsp:sp modelId="{B935C702-3D90-4AB9-9CD3-14C5B5B1FB81}">
      <dsp:nvSpPr>
        <dsp:cNvPr id="0" name=""/>
        <dsp:cNvSpPr/>
      </dsp:nvSpPr>
      <dsp:spPr>
        <a:xfrm>
          <a:off x="8742620" y="1111668"/>
          <a:ext cx="2496793" cy="148222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4310" tIns="194310" rIns="194310" bIns="194310" numCol="1" spcCol="1270" anchor="ctr" anchorCtr="0">
          <a:noAutofit/>
        </a:bodyPr>
        <a:lstStyle/>
        <a:p>
          <a:pPr lvl="0" algn="ctr" defTabSz="2266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5100" kern="1200" dirty="0" smtClean="0"/>
            <a:t>Zima</a:t>
          </a:r>
          <a:endParaRPr lang="cs-CZ" sz="5100" kern="1200" dirty="0"/>
        </a:p>
      </dsp:txBody>
      <dsp:txXfrm>
        <a:off x="8814976" y="1184024"/>
        <a:ext cx="2352081" cy="133751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51B13E4-C8CF-4B07-B857-67BC401D697A}">
      <dsp:nvSpPr>
        <dsp:cNvPr id="0" name=""/>
        <dsp:cNvSpPr/>
      </dsp:nvSpPr>
      <dsp:spPr>
        <a:xfrm rot="5400000">
          <a:off x="4720559" y="2579347"/>
          <a:ext cx="1611684" cy="1402165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2880" tIns="182880" rIns="182880" bIns="182880" numCol="1" spcCol="1270" anchor="ctr" anchorCtr="0">
          <a:noAutofit/>
        </a:bodyPr>
        <a:lstStyle/>
        <a:p>
          <a:pPr lvl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4800" kern="1200" dirty="0" smtClean="0"/>
            <a:t>Jaro</a:t>
          </a:r>
          <a:endParaRPr lang="cs-CZ" sz="4800" kern="1200" dirty="0"/>
        </a:p>
      </dsp:txBody>
      <dsp:txXfrm rot="-5400000">
        <a:off x="5043822" y="2725742"/>
        <a:ext cx="965157" cy="1109376"/>
      </dsp:txXfrm>
    </dsp:sp>
    <dsp:sp modelId="{040ADF70-A14D-41E2-BC60-F07579C848D6}">
      <dsp:nvSpPr>
        <dsp:cNvPr id="0" name=""/>
        <dsp:cNvSpPr/>
      </dsp:nvSpPr>
      <dsp:spPr>
        <a:xfrm>
          <a:off x="6360192" y="324165"/>
          <a:ext cx="1798639" cy="96701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3600" kern="1200" dirty="0"/>
        </a:p>
      </dsp:txBody>
      <dsp:txXfrm>
        <a:off x="6360192" y="324165"/>
        <a:ext cx="1798639" cy="967010"/>
      </dsp:txXfrm>
    </dsp:sp>
    <dsp:sp modelId="{C6D65ACF-CD01-498E-B5D2-642F5660C6ED}">
      <dsp:nvSpPr>
        <dsp:cNvPr id="0" name=""/>
        <dsp:cNvSpPr/>
      </dsp:nvSpPr>
      <dsp:spPr>
        <a:xfrm rot="5400000">
          <a:off x="604698" y="1549029"/>
          <a:ext cx="1611684" cy="1402165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044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4600" kern="1200" dirty="0" smtClean="0"/>
            <a:t>Podzim</a:t>
          </a:r>
          <a:endParaRPr lang="cs-CZ" sz="4600" kern="1200" dirty="0"/>
        </a:p>
      </dsp:txBody>
      <dsp:txXfrm rot="-5400000">
        <a:off x="927961" y="1695424"/>
        <a:ext cx="965157" cy="1109376"/>
      </dsp:txXfrm>
    </dsp:sp>
    <dsp:sp modelId="{73D9ADEB-EB43-46EB-922D-8B983931912A}">
      <dsp:nvSpPr>
        <dsp:cNvPr id="0" name=""/>
        <dsp:cNvSpPr/>
      </dsp:nvSpPr>
      <dsp:spPr>
        <a:xfrm rot="5400000">
          <a:off x="3303672" y="624583"/>
          <a:ext cx="1611684" cy="1402165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4000" kern="1200" dirty="0" smtClean="0"/>
            <a:t>Zima</a:t>
          </a:r>
          <a:endParaRPr lang="cs-CZ" sz="4000" kern="1200" dirty="0"/>
        </a:p>
      </dsp:txBody>
      <dsp:txXfrm rot="-5400000">
        <a:off x="3626935" y="770978"/>
        <a:ext cx="965157" cy="1109376"/>
      </dsp:txXfrm>
    </dsp:sp>
    <dsp:sp modelId="{F686DECA-A9D5-480F-A284-EA644FA69EC9}">
      <dsp:nvSpPr>
        <dsp:cNvPr id="0" name=""/>
        <dsp:cNvSpPr/>
      </dsp:nvSpPr>
      <dsp:spPr>
        <a:xfrm>
          <a:off x="2356767" y="1692163"/>
          <a:ext cx="1740619" cy="96701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3600" kern="1200"/>
        </a:p>
      </dsp:txBody>
      <dsp:txXfrm>
        <a:off x="2356767" y="1692163"/>
        <a:ext cx="1740619" cy="967010"/>
      </dsp:txXfrm>
    </dsp:sp>
    <dsp:sp modelId="{5B2F90D6-122B-448C-811E-87B36E205E9E}">
      <dsp:nvSpPr>
        <dsp:cNvPr id="0" name=""/>
        <dsp:cNvSpPr/>
      </dsp:nvSpPr>
      <dsp:spPr>
        <a:xfrm rot="5400000">
          <a:off x="5848322" y="1500340"/>
          <a:ext cx="1611684" cy="1402165"/>
        </a:xfrm>
        <a:prstGeom prst="hexagon">
          <a:avLst>
            <a:gd name="adj" fmla="val 25000"/>
            <a:gd name="vf" fmla="val 115470"/>
          </a:avLst>
        </a:prstGeom>
        <a:noFill/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3600" kern="1200" dirty="0"/>
        </a:p>
      </dsp:txBody>
      <dsp:txXfrm rot="-5400000">
        <a:off x="6171585" y="1646735"/>
        <a:ext cx="965157" cy="1109376"/>
      </dsp:txXfrm>
    </dsp:sp>
    <dsp:sp modelId="{C11BCF8F-6C85-44CB-880B-09FC7B824CCC}">
      <dsp:nvSpPr>
        <dsp:cNvPr id="0" name=""/>
        <dsp:cNvSpPr/>
      </dsp:nvSpPr>
      <dsp:spPr>
        <a:xfrm rot="5400000">
          <a:off x="8056185" y="1181227"/>
          <a:ext cx="1611684" cy="1402165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2880" tIns="182880" rIns="182880" bIns="182880" numCol="1" spcCol="1270" anchor="ctr" anchorCtr="0">
          <a:noAutofit/>
        </a:bodyPr>
        <a:lstStyle/>
        <a:p>
          <a:pPr lvl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4800" kern="1200" dirty="0" smtClean="0"/>
            <a:t>Léto</a:t>
          </a:r>
          <a:endParaRPr lang="cs-CZ" sz="4800" kern="1200" dirty="0"/>
        </a:p>
      </dsp:txBody>
      <dsp:txXfrm rot="-5400000">
        <a:off x="8379448" y="1327622"/>
        <a:ext cx="965157" cy="1109376"/>
      </dsp:txXfrm>
    </dsp:sp>
    <dsp:sp modelId="{1262361A-7D03-4715-AD59-C839D57E21B1}">
      <dsp:nvSpPr>
        <dsp:cNvPr id="0" name=""/>
        <dsp:cNvSpPr/>
      </dsp:nvSpPr>
      <dsp:spPr>
        <a:xfrm>
          <a:off x="6360192" y="3060161"/>
          <a:ext cx="1798639" cy="96701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3600" kern="1200" dirty="0"/>
        </a:p>
      </dsp:txBody>
      <dsp:txXfrm>
        <a:off x="6360192" y="3060161"/>
        <a:ext cx="1798639" cy="967010"/>
      </dsp:txXfrm>
    </dsp:sp>
    <dsp:sp modelId="{0BB82B79-9AAB-4304-9634-EDB148907B22}">
      <dsp:nvSpPr>
        <dsp:cNvPr id="0" name=""/>
        <dsp:cNvSpPr/>
      </dsp:nvSpPr>
      <dsp:spPr>
        <a:xfrm rot="5400000">
          <a:off x="3296379" y="2842584"/>
          <a:ext cx="1611684" cy="1402165"/>
        </a:xfrm>
        <a:prstGeom prst="hexagon">
          <a:avLst>
            <a:gd name="adj" fmla="val 25000"/>
            <a:gd name="vf" fmla="val 115470"/>
          </a:avLst>
        </a:prstGeom>
        <a:noFill/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3600" kern="1200"/>
        </a:p>
      </dsp:txBody>
      <dsp:txXfrm rot="-5400000">
        <a:off x="3619642" y="2988979"/>
        <a:ext cx="965157" cy="110937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BEA7E2C-1DEF-427B-89F6-B9B6D442C836}">
      <dsp:nvSpPr>
        <dsp:cNvPr id="0" name=""/>
        <dsp:cNvSpPr/>
      </dsp:nvSpPr>
      <dsp:spPr>
        <a:xfrm>
          <a:off x="5666055" y="504240"/>
          <a:ext cx="1553207" cy="1009584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200" kern="1200" dirty="0" smtClean="0"/>
            <a:t>Jaro</a:t>
          </a:r>
          <a:endParaRPr lang="cs-CZ" sz="3200" kern="1200" dirty="0"/>
        </a:p>
      </dsp:txBody>
      <dsp:txXfrm>
        <a:off x="5715339" y="553524"/>
        <a:ext cx="1454639" cy="911016"/>
      </dsp:txXfrm>
    </dsp:sp>
    <dsp:sp modelId="{3D2EEBDB-B29B-4F54-A145-3A5F98B50B20}">
      <dsp:nvSpPr>
        <dsp:cNvPr id="0" name=""/>
        <dsp:cNvSpPr/>
      </dsp:nvSpPr>
      <dsp:spPr>
        <a:xfrm>
          <a:off x="3572815" y="484524"/>
          <a:ext cx="3337832" cy="3337832"/>
        </a:xfrm>
        <a:custGeom>
          <a:avLst/>
          <a:gdLst/>
          <a:ahLst/>
          <a:cxnLst/>
          <a:rect l="0" t="0" r="0" b="0"/>
          <a:pathLst>
            <a:path>
              <a:moveTo>
                <a:pt x="3289910" y="1271853"/>
              </a:moveTo>
              <a:arcTo wR="1668916" hR="1668916" stAng="20774184" swAng="1647793"/>
            </a:path>
          </a:pathLst>
        </a:custGeom>
        <a:noFill/>
        <a:ln w="28575" cap="flat" cmpd="sng" algn="ctr">
          <a:solidFill>
            <a:schemeClr val="dk1"/>
          </a:solidFill>
          <a:prstDash val="solid"/>
          <a:miter lim="800000"/>
          <a:tailEnd type="arrow"/>
        </a:ln>
        <a:effectLst/>
      </dsp:spPr>
      <dsp:style>
        <a:lnRef idx="1">
          <a:schemeClr val="dk1"/>
        </a:lnRef>
        <a:fillRef idx="0">
          <a:schemeClr val="dk1"/>
        </a:fillRef>
        <a:effectRef idx="0">
          <a:schemeClr val="dk1"/>
        </a:effectRef>
        <a:fontRef idx="minor">
          <a:schemeClr val="tx1"/>
        </a:fontRef>
      </dsp:style>
    </dsp:sp>
    <dsp:sp modelId="{F11025E1-D1D0-4407-992F-5D38EC8F4617}">
      <dsp:nvSpPr>
        <dsp:cNvPr id="0" name=""/>
        <dsp:cNvSpPr/>
      </dsp:nvSpPr>
      <dsp:spPr>
        <a:xfrm>
          <a:off x="5686471" y="2791334"/>
          <a:ext cx="1553207" cy="1009584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200" kern="1200" dirty="0" smtClean="0"/>
            <a:t>Léto</a:t>
          </a:r>
          <a:endParaRPr lang="cs-CZ" sz="3200" kern="1200" dirty="0"/>
        </a:p>
      </dsp:txBody>
      <dsp:txXfrm>
        <a:off x="5735755" y="2840618"/>
        <a:ext cx="1454639" cy="911016"/>
      </dsp:txXfrm>
    </dsp:sp>
    <dsp:sp modelId="{31022FEB-397E-4FAE-9786-30485AB56112}">
      <dsp:nvSpPr>
        <dsp:cNvPr id="0" name=""/>
        <dsp:cNvSpPr/>
      </dsp:nvSpPr>
      <dsp:spPr>
        <a:xfrm>
          <a:off x="3221879" y="628542"/>
          <a:ext cx="3337832" cy="3337832"/>
        </a:xfrm>
        <a:custGeom>
          <a:avLst/>
          <a:gdLst/>
          <a:ahLst/>
          <a:cxnLst/>
          <a:rect l="0" t="0" r="0" b="0"/>
          <a:pathLst>
            <a:path>
              <a:moveTo>
                <a:pt x="2156724" y="3264950"/>
              </a:moveTo>
              <a:arcTo wR="1668916" hR="1668916" stAng="4380293" swAng="2229399"/>
            </a:path>
          </a:pathLst>
        </a:custGeom>
        <a:noFill/>
        <a:ln w="28575" cap="flat" cmpd="sng" algn="ctr">
          <a:solidFill>
            <a:schemeClr val="dk1"/>
          </a:solidFill>
          <a:prstDash val="solid"/>
          <a:miter lim="800000"/>
          <a:tailEnd type="arrow"/>
        </a:ln>
        <a:effectLst/>
      </dsp:spPr>
      <dsp:style>
        <a:lnRef idx="1">
          <a:schemeClr val="dk1"/>
        </a:lnRef>
        <a:fillRef idx="0">
          <a:schemeClr val="dk1"/>
        </a:fillRef>
        <a:effectRef idx="0">
          <a:schemeClr val="dk1"/>
        </a:effectRef>
        <a:fontRef idx="minor">
          <a:schemeClr val="tx1"/>
        </a:fontRef>
      </dsp:style>
    </dsp:sp>
    <dsp:sp modelId="{900737B2-C9B7-4463-926A-E39C12136480}">
      <dsp:nvSpPr>
        <dsp:cNvPr id="0" name=""/>
        <dsp:cNvSpPr/>
      </dsp:nvSpPr>
      <dsp:spPr>
        <a:xfrm>
          <a:off x="2794067" y="2708716"/>
          <a:ext cx="1553207" cy="1009584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200" kern="1200" dirty="0" smtClean="0"/>
            <a:t>Podzim</a:t>
          </a:r>
          <a:endParaRPr lang="cs-CZ" sz="3200" kern="1200" dirty="0"/>
        </a:p>
      </dsp:txBody>
      <dsp:txXfrm>
        <a:off x="2843351" y="2758000"/>
        <a:ext cx="1454639" cy="911016"/>
      </dsp:txXfrm>
    </dsp:sp>
    <dsp:sp modelId="{62A846CE-D834-4ED3-AFCC-32B4418A29B5}">
      <dsp:nvSpPr>
        <dsp:cNvPr id="0" name=""/>
        <dsp:cNvSpPr/>
      </dsp:nvSpPr>
      <dsp:spPr>
        <a:xfrm>
          <a:off x="3257533" y="491752"/>
          <a:ext cx="3337832" cy="3337832"/>
        </a:xfrm>
        <a:custGeom>
          <a:avLst/>
          <a:gdLst/>
          <a:ahLst/>
          <a:cxnLst/>
          <a:rect l="0" t="0" r="0" b="0"/>
          <a:pathLst>
            <a:path>
              <a:moveTo>
                <a:pt x="31746" y="1992885"/>
              </a:moveTo>
              <a:arcTo wR="1668916" hR="1668916" stAng="10128402" swAng="1487120"/>
            </a:path>
          </a:pathLst>
        </a:custGeom>
        <a:noFill/>
        <a:ln w="28575" cap="flat" cmpd="sng" algn="ctr">
          <a:solidFill>
            <a:schemeClr val="dk1"/>
          </a:solidFill>
          <a:prstDash val="solid"/>
          <a:miter lim="800000"/>
          <a:tailEnd type="arrow"/>
        </a:ln>
        <a:effectLst/>
      </dsp:spPr>
      <dsp:style>
        <a:lnRef idx="1">
          <a:schemeClr val="dk1"/>
        </a:lnRef>
        <a:fillRef idx="0">
          <a:schemeClr val="dk1"/>
        </a:fillRef>
        <a:effectRef idx="0">
          <a:schemeClr val="dk1"/>
        </a:effectRef>
        <a:fontRef idx="minor">
          <a:schemeClr val="tx1"/>
        </a:fontRef>
      </dsp:style>
    </dsp:sp>
    <dsp:sp modelId="{1D50D2C0-29B4-42D7-9A46-A1C4934F37D5}">
      <dsp:nvSpPr>
        <dsp:cNvPr id="0" name=""/>
        <dsp:cNvSpPr/>
      </dsp:nvSpPr>
      <dsp:spPr>
        <a:xfrm>
          <a:off x="2850921" y="537539"/>
          <a:ext cx="1553207" cy="1009584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200" kern="1200" dirty="0" smtClean="0"/>
            <a:t>Zima</a:t>
          </a:r>
          <a:endParaRPr lang="cs-CZ" sz="3200" kern="1200" dirty="0"/>
        </a:p>
      </dsp:txBody>
      <dsp:txXfrm>
        <a:off x="2900205" y="586823"/>
        <a:ext cx="1454639" cy="911016"/>
      </dsp:txXfrm>
    </dsp:sp>
    <dsp:sp modelId="{E4D14892-27C7-4A3B-899F-210F95FDA11F}">
      <dsp:nvSpPr>
        <dsp:cNvPr id="0" name=""/>
        <dsp:cNvSpPr/>
      </dsp:nvSpPr>
      <dsp:spPr>
        <a:xfrm>
          <a:off x="3206626" y="364661"/>
          <a:ext cx="3337832" cy="3337832"/>
        </a:xfrm>
        <a:custGeom>
          <a:avLst/>
          <a:gdLst/>
          <a:ahLst/>
          <a:cxnLst/>
          <a:rect l="0" t="0" r="0" b="0"/>
          <a:pathLst>
            <a:path>
              <a:moveTo>
                <a:pt x="1214469" y="63064"/>
              </a:moveTo>
              <a:arcTo wR="1668916" hR="1668916" stAng="15251927" swAng="2013934"/>
            </a:path>
          </a:pathLst>
        </a:custGeom>
        <a:noFill/>
        <a:ln w="28575" cap="flat" cmpd="sng" algn="ctr">
          <a:solidFill>
            <a:schemeClr val="dk1"/>
          </a:solidFill>
          <a:prstDash val="solid"/>
          <a:miter lim="800000"/>
          <a:tailEnd type="arrow"/>
        </a:ln>
        <a:effectLst/>
      </dsp:spPr>
      <dsp:style>
        <a:lnRef idx="1">
          <a:schemeClr val="dk1"/>
        </a:lnRef>
        <a:fillRef idx="0">
          <a:schemeClr val="dk1"/>
        </a:fillRef>
        <a:effectRef idx="0">
          <a:schemeClr val="dk1"/>
        </a:effectRef>
        <a:fontRef idx="minor">
          <a:schemeClr val="tx1"/>
        </a:fontRef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097E578-FF8C-4DA2-9237-7508CB53654E}">
      <dsp:nvSpPr>
        <dsp:cNvPr id="0" name=""/>
        <dsp:cNvSpPr/>
      </dsp:nvSpPr>
      <dsp:spPr>
        <a:xfrm>
          <a:off x="44" y="0"/>
          <a:ext cx="3912723" cy="1305401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3360" tIns="213360" rIns="213360" bIns="213360" numCol="1" spcCol="1270" anchor="ctr" anchorCtr="0">
          <a:noAutofit/>
        </a:bodyPr>
        <a:lstStyle/>
        <a:p>
          <a:pPr lvl="0" algn="l" defTabSz="2489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5600" kern="1200" dirty="0" smtClean="0"/>
            <a:t>A</a:t>
          </a:r>
          <a:endParaRPr lang="cs-CZ" sz="5600" kern="1200" dirty="0"/>
        </a:p>
      </dsp:txBody>
      <dsp:txXfrm>
        <a:off x="38278" y="38234"/>
        <a:ext cx="3253101" cy="1228933"/>
      </dsp:txXfrm>
    </dsp:sp>
    <dsp:sp modelId="{476A2011-E6A3-4690-AD82-1E159112E42D}">
      <dsp:nvSpPr>
        <dsp:cNvPr id="0" name=""/>
        <dsp:cNvSpPr/>
      </dsp:nvSpPr>
      <dsp:spPr>
        <a:xfrm>
          <a:off x="934810" y="1304026"/>
          <a:ext cx="5323270" cy="1305401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3360" tIns="213360" rIns="213360" bIns="213360" numCol="1" spcCol="1270" anchor="ctr" anchorCtr="0">
          <a:noAutofit/>
        </a:bodyPr>
        <a:lstStyle/>
        <a:p>
          <a:pPr lvl="0" algn="l" defTabSz="2489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5600" kern="1200" dirty="0" smtClean="0"/>
            <a:t>B</a:t>
          </a:r>
          <a:endParaRPr lang="cs-CZ" sz="5600" kern="1200" dirty="0"/>
        </a:p>
      </dsp:txBody>
      <dsp:txXfrm>
        <a:off x="973044" y="1342260"/>
        <a:ext cx="4271762" cy="1228933"/>
      </dsp:txXfrm>
    </dsp:sp>
    <dsp:sp modelId="{DDC5E46B-A5E3-46A8-9B22-9950E0551866}">
      <dsp:nvSpPr>
        <dsp:cNvPr id="0" name=""/>
        <dsp:cNvSpPr/>
      </dsp:nvSpPr>
      <dsp:spPr>
        <a:xfrm>
          <a:off x="4147804" y="2556528"/>
          <a:ext cx="4879217" cy="1305401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3360" tIns="213360" rIns="213360" bIns="213360" numCol="1" spcCol="1270" anchor="ctr" anchorCtr="0">
          <a:noAutofit/>
        </a:bodyPr>
        <a:lstStyle/>
        <a:p>
          <a:pPr lvl="0" algn="l" defTabSz="2489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5600" kern="1200" dirty="0" smtClean="0"/>
            <a:t>C</a:t>
          </a:r>
          <a:endParaRPr lang="cs-CZ" sz="5600" kern="1200" dirty="0"/>
        </a:p>
      </dsp:txBody>
      <dsp:txXfrm>
        <a:off x="4186038" y="2594762"/>
        <a:ext cx="3909045" cy="1228933"/>
      </dsp:txXfrm>
    </dsp:sp>
    <dsp:sp modelId="{0EB02123-1CA8-4E66-8173-C07E88892D7D}">
      <dsp:nvSpPr>
        <dsp:cNvPr id="0" name=""/>
        <dsp:cNvSpPr/>
      </dsp:nvSpPr>
      <dsp:spPr>
        <a:xfrm>
          <a:off x="9390516" y="165677"/>
          <a:ext cx="848510" cy="848510"/>
        </a:xfrm>
        <a:prstGeom prst="downArrow">
          <a:avLst>
            <a:gd name="adj1" fmla="val 55000"/>
            <a:gd name="adj2" fmla="val 45000"/>
          </a:avLst>
        </a:prstGeom>
        <a:noFill/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3600" kern="1200"/>
        </a:p>
      </dsp:txBody>
      <dsp:txXfrm>
        <a:off x="9581431" y="165677"/>
        <a:ext cx="466680" cy="638504"/>
      </dsp:txXfrm>
    </dsp:sp>
    <dsp:sp modelId="{0BF173AB-D4B0-48D9-AE4C-4C50E30DAF7F}">
      <dsp:nvSpPr>
        <dsp:cNvPr id="0" name=""/>
        <dsp:cNvSpPr/>
      </dsp:nvSpPr>
      <dsp:spPr>
        <a:xfrm>
          <a:off x="10061196" y="1487785"/>
          <a:ext cx="454403" cy="563131"/>
        </a:xfrm>
        <a:prstGeom prst="downArrow">
          <a:avLst>
            <a:gd name="adj1" fmla="val 55000"/>
            <a:gd name="adj2" fmla="val 45000"/>
          </a:avLst>
        </a:prstGeom>
        <a:noFill/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2700" kern="1200"/>
        </a:p>
      </dsp:txBody>
      <dsp:txXfrm>
        <a:off x="10163437" y="1487785"/>
        <a:ext cx="249921" cy="450666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08D4A43-5B69-416F-882C-2687862FD645}">
      <dsp:nvSpPr>
        <dsp:cNvPr id="0" name=""/>
        <dsp:cNvSpPr/>
      </dsp:nvSpPr>
      <dsp:spPr>
        <a:xfrm>
          <a:off x="8848" y="115909"/>
          <a:ext cx="11977089" cy="253134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6500" kern="1200" dirty="0" err="1" smtClean="0"/>
            <a:t>Pri</a:t>
          </a:r>
          <a:r>
            <a:rPr lang="lt-LT" sz="6500" kern="1200" dirty="0" err="1" smtClean="0"/>
            <a:t>čkus</a:t>
          </a:r>
          <a:r>
            <a:rPr lang="lt-LT" sz="6500" kern="1200" dirty="0" smtClean="0"/>
            <a:t> </a:t>
          </a:r>
          <a:r>
            <a:rPr lang="cs-CZ" sz="6500" kern="1200" dirty="0" smtClean="0"/>
            <a:t>a</a:t>
          </a:r>
          <a:r>
            <a:rPr lang="lt-LT" sz="6500" kern="1200" dirty="0" smtClean="0"/>
            <a:t> </a:t>
          </a:r>
          <a:r>
            <a:rPr lang="cs-CZ" sz="6500" kern="1200" dirty="0" smtClean="0"/>
            <a:t>ničemové</a:t>
          </a:r>
          <a:endParaRPr lang="cs-CZ" sz="6500" kern="1200" dirty="0"/>
        </a:p>
      </dsp:txBody>
      <dsp:txXfrm>
        <a:off x="82988" y="190049"/>
        <a:ext cx="11828809" cy="2383060"/>
      </dsp:txXfrm>
    </dsp:sp>
    <dsp:sp modelId="{C593944A-0E5B-4714-B867-A7E6C682C5B7}">
      <dsp:nvSpPr>
        <dsp:cNvPr id="0" name=""/>
        <dsp:cNvSpPr/>
      </dsp:nvSpPr>
      <dsp:spPr>
        <a:xfrm>
          <a:off x="4424" y="2849491"/>
          <a:ext cx="5747163" cy="253134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20980" tIns="220980" rIns="220980" bIns="220980" numCol="1" spcCol="1270" anchor="ctr" anchorCtr="0">
          <a:noAutofit/>
        </a:bodyPr>
        <a:lstStyle/>
        <a:p>
          <a:pPr lvl="0" algn="ctr" defTabSz="2578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t-LT" sz="5800" kern="1200" dirty="0" err="1" smtClean="0"/>
            <a:t>Pričkus</a:t>
          </a:r>
          <a:r>
            <a:rPr lang="lt-LT" sz="5800" kern="1200" dirty="0" smtClean="0"/>
            <a:t> – Slunkius - </a:t>
          </a:r>
          <a:r>
            <a:rPr lang="lt-LT" sz="5800" kern="1200" dirty="0" err="1" smtClean="0"/>
            <a:t>Pričkus</a:t>
          </a:r>
          <a:endParaRPr lang="cs-CZ" sz="5800" kern="1200" dirty="0"/>
        </a:p>
      </dsp:txBody>
      <dsp:txXfrm>
        <a:off x="78564" y="2923631"/>
        <a:ext cx="5598883" cy="2383060"/>
      </dsp:txXfrm>
    </dsp:sp>
    <dsp:sp modelId="{74B7D592-EEBB-49C8-8F7E-CA04B1F7FFC9}">
      <dsp:nvSpPr>
        <dsp:cNvPr id="0" name=""/>
        <dsp:cNvSpPr/>
      </dsp:nvSpPr>
      <dsp:spPr>
        <a:xfrm>
          <a:off x="6234349" y="2849491"/>
          <a:ext cx="5747163" cy="253134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20980" tIns="220980" rIns="220980" bIns="220980" numCol="1" spcCol="1270" anchor="ctr" anchorCtr="0">
          <a:noAutofit/>
        </a:bodyPr>
        <a:lstStyle/>
        <a:p>
          <a:pPr lvl="0" algn="ctr" defTabSz="2578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t-LT" sz="5800" kern="1200" dirty="0" err="1" smtClean="0"/>
            <a:t>Pričkus</a:t>
          </a:r>
          <a:r>
            <a:rPr lang="lt-LT" sz="5800" kern="1200" dirty="0" smtClean="0"/>
            <a:t> – </a:t>
          </a:r>
          <a:r>
            <a:rPr lang="lt-LT" sz="5800" kern="1200" dirty="0" err="1" smtClean="0"/>
            <a:t>Blėkius</a:t>
          </a:r>
          <a:r>
            <a:rPr lang="lt-LT" sz="5800" kern="1200" dirty="0" smtClean="0"/>
            <a:t> - </a:t>
          </a:r>
          <a:r>
            <a:rPr lang="lt-LT" sz="5800" kern="1200" dirty="0" err="1" smtClean="0"/>
            <a:t>Pričkus</a:t>
          </a:r>
          <a:endParaRPr lang="cs-CZ" sz="5800" kern="1200" dirty="0"/>
        </a:p>
      </dsp:txBody>
      <dsp:txXfrm>
        <a:off x="6308489" y="2923631"/>
        <a:ext cx="5598883" cy="2383060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AlternatingHexagons">
  <dgm:title val=""/>
  <dgm:desc val=""/>
  <dgm:catLst>
    <dgm:cat type="list" pri="1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1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Name0">
    <dgm:varLst>
      <dgm:chMax/>
      <dgm:chPref/>
      <dgm:dir/>
      <dgm:animLvl val="lvl"/>
    </dgm:varLst>
    <dgm:alg type="lin">
      <dgm:param type="linDir" val="fromT"/>
    </dgm:alg>
    <dgm:shape xmlns:r="http://schemas.openxmlformats.org/officeDocument/2006/relationships" r:blip="">
      <dgm:adjLst/>
    </dgm:shape>
    <dgm:constrLst>
      <dgm:constr type="primFontSz" for="des" forName="Parent1" val="65"/>
      <dgm:constr type="primFontSz" for="des" forName="Childtext1" refType="primFontSz" refFor="des" refForName="Parent1" op="lte"/>
      <dgm:constr type="w" for="ch" forName="composite" refType="w"/>
      <dgm:constr type="h" for="ch" forName="composite" refType="h"/>
      <dgm:constr type="h" for="ch" forName="spaceBetweenRectangles" refType="w" refFor="ch" refForName="composite" fact="-0.042"/>
      <dgm:constr type="sp" refType="h" refFor="ch" refForName="composite" op="equ" fact="0.1"/>
    </dgm:constrLst>
    <dgm:forEach name="nodesForEach" axis="ch" ptType="node">
      <dgm:layoutNode name="composite">
        <dgm:alg type="composite">
          <dgm:param type="ar" val="3.6"/>
        </dgm:alg>
        <dgm:shape xmlns:r="http://schemas.openxmlformats.org/officeDocument/2006/relationships" r:blip="">
          <dgm:adjLst/>
        </dgm:shape>
        <dgm:choose name="Name1">
          <dgm:if name="Name2" func="var" arg="dir" op="equ" val="norm">
            <dgm:choose name="Name3">
              <dgm:if name="Name4" axis="self" ptType="node" func="posOdd" op="equ" val="1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/>
                  <dgm:constr type="h" for="ch" forName="BalanceSpacing" refType="h" fact="0.1"/>
                  <dgm:constr type="l" for="ch" forName="BalanceSpacing1" refType="w" fact="0.69"/>
                  <dgm:constr type="t" for="ch" forName="BalanceSpacing1" refType="h" fact="0.2"/>
                  <dgm:constr type="w" for="ch" forName="BalanceSpacing1" refType="w" fact="0.31"/>
                  <dgm:constr type="h" for="ch" forName="BalanceSpacing1" refType="h" fact="0.6"/>
                </dgm:constrLst>
              </dgm:if>
              <dgm:else name="Name5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  <dgm:constr type="l" for="ch" forName="BalanceSpacing1" refType="w" fact="0"/>
                  <dgm:constr type="t" for="ch" forName="BalanceSpacing1" refType="h" fact="0.2"/>
                  <dgm:constr type="w" for="ch" forName="BalanceSpacing1" refType="w" fact="0.3"/>
                  <dgm:constr type="h" for="ch" forName="BalanceSpacing1" refType="h" fact="0.6"/>
                </dgm:constrLst>
              </dgm:else>
            </dgm:choose>
          </dgm:if>
          <dgm:else name="Name6">
            <dgm:choose name="Name7">
              <dgm:if name="Name8" axis="self" ptType="node" func="posOdd" op="equ" val="1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if>
              <dgm:else name="Name9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else>
            </dgm:choose>
          </dgm:else>
        </dgm:choose>
        <dgm:layoutNode name="Parent1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rot="90" type="hexagon" r:blip="">
            <dgm:adjLst>
              <dgm:adj idx="1" val="0.25"/>
              <dgm:adj idx="2" val="1.154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hildtext1" styleLbl="revTx">
          <dgm:varLst>
            <dgm:chMax val="0"/>
            <dgm:chPref val="0"/>
            <dgm:bulletEnabled val="1"/>
          </dgm:varLst>
          <dgm:choose name="Name10">
            <dgm:if name="Name11" func="var" arg="dir" op="equ" val="norm">
              <dgm:choose name="Name12">
                <dgm:if name="Name13" axis="self" ptType="node" func="posOdd" op="equ" val="1">
                  <dgm:alg type="tx">
                    <dgm:param type="parTxLTRAlign" val="l"/>
                  </dgm:alg>
                </dgm:if>
                <dgm:else name="Name14">
                  <dgm:alg type="tx">
                    <dgm:param type="parTxLTRAlign" val="r"/>
                  </dgm:alg>
                </dgm:else>
              </dgm:choose>
            </dgm:if>
            <dgm:else name="Name15">
              <dgm:choose name="Name16">
                <dgm:if name="Name17" axis="self" ptType="node" func="posOdd" op="equ" val="1">
                  <dgm:alg type="tx">
                    <dgm:param type="parTxLTRAlign" val="r"/>
                  </dgm:alg>
                </dgm:if>
                <dgm:else name="Name18">
                  <dgm:alg type="tx">
                    <dgm:param type="parTxLTRAlign" val="l"/>
                  </dgm:alg>
                </dgm:else>
              </dgm:choose>
            </dgm:else>
          </dgm:choose>
          <dgm:shape xmlns:r="http://schemas.openxmlformats.org/officeDocument/2006/relationships" type="rect" r:blip="">
            <dgm:adjLst/>
          </dgm:shape>
          <dgm:presOf axis="des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BalanceSpacing">
          <dgm:alg type="sp"/>
          <dgm:shape xmlns:r="http://schemas.openxmlformats.org/officeDocument/2006/relationships" r:blip="">
            <dgm:adjLst/>
          </dgm:shape>
        </dgm:layoutNode>
        <dgm:layoutNode name="BalanceSpacing1">
          <dgm:alg type="sp"/>
          <dgm:shape xmlns:r="http://schemas.openxmlformats.org/officeDocument/2006/relationships" r:blip="">
            <dgm:adjLst/>
          </dgm:shape>
        </dgm:layoutNode>
        <dgm:forEach name="Name19" axis="followSib" ptType="sibTrans" hideLastTrans="0" cnt="1">
          <dgm:layoutNode name="Accent1Text" styleLbl="node1">
            <dgm:alg type="tx"/>
            <dgm:shape xmlns:r="http://schemas.openxmlformats.org/officeDocument/2006/relationships" rot="90" type="hexagon" r:blip="">
              <dgm:adjLst>
                <dgm:adj idx="1" val="0.25"/>
                <dgm:adj idx="2" val="1.1547"/>
              </dgm:adjLst>
            </dgm:shape>
            <dgm:presOf axis="self" ptType="sibTrans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forEach>
      </dgm:layoutNode>
      <dgm:forEach name="Name2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ycle5">
  <dgm:title val=""/>
  <dgm:desc val=""/>
  <dgm:catLst>
    <dgm:cat type="cycle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fact="-1"/>
          <dgm:constr type="diam" for="ch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2"/>
                <dgm:constr type="endPad" refType="connDist" fact="0.2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718E9C-D29E-44A1-86FB-C2E5FF7F6235}" type="datetimeFigureOut">
              <a:rPr lang="cs-CZ" smtClean="0"/>
              <a:t>23. 3. 2015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91A2C1-6010-47D6-8D56-EEF4208FA5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271715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718E9C-D29E-44A1-86FB-C2E5FF7F6235}" type="datetimeFigureOut">
              <a:rPr lang="cs-CZ" smtClean="0"/>
              <a:t>23. 3. 2015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91A2C1-6010-47D6-8D56-EEF4208FA5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382390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718E9C-D29E-44A1-86FB-C2E5FF7F6235}" type="datetimeFigureOut">
              <a:rPr lang="cs-CZ" smtClean="0"/>
              <a:t>23. 3. 2015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91A2C1-6010-47D6-8D56-EEF4208FA5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717450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718E9C-D29E-44A1-86FB-C2E5FF7F6235}" type="datetimeFigureOut">
              <a:rPr lang="cs-CZ" smtClean="0"/>
              <a:t>23. 3. 2015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91A2C1-6010-47D6-8D56-EEF4208FA5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183401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718E9C-D29E-44A1-86FB-C2E5FF7F6235}" type="datetimeFigureOut">
              <a:rPr lang="cs-CZ" smtClean="0"/>
              <a:t>23. 3. 2015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91A2C1-6010-47D6-8D56-EEF4208FA5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127836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718E9C-D29E-44A1-86FB-C2E5FF7F6235}" type="datetimeFigureOut">
              <a:rPr lang="cs-CZ" smtClean="0"/>
              <a:t>23. 3. 2015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91A2C1-6010-47D6-8D56-EEF4208FA5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0836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718E9C-D29E-44A1-86FB-C2E5FF7F6235}" type="datetimeFigureOut">
              <a:rPr lang="cs-CZ" smtClean="0"/>
              <a:t>23. 3. 2015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91A2C1-6010-47D6-8D56-EEF4208FA5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566757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718E9C-D29E-44A1-86FB-C2E5FF7F6235}" type="datetimeFigureOut">
              <a:rPr lang="cs-CZ" smtClean="0"/>
              <a:t>23. 3. 2015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91A2C1-6010-47D6-8D56-EEF4208FA5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496188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718E9C-D29E-44A1-86FB-C2E5FF7F6235}" type="datetimeFigureOut">
              <a:rPr lang="cs-CZ" smtClean="0"/>
              <a:t>23. 3. 2015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91A2C1-6010-47D6-8D56-EEF4208FA5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809230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718E9C-D29E-44A1-86FB-C2E5FF7F6235}" type="datetimeFigureOut">
              <a:rPr lang="cs-CZ" smtClean="0"/>
              <a:t>23. 3. 2015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91A2C1-6010-47D6-8D56-EEF4208FA5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74606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718E9C-D29E-44A1-86FB-C2E5FF7F6235}" type="datetimeFigureOut">
              <a:rPr lang="cs-CZ" smtClean="0"/>
              <a:t>23. 3. 2015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91A2C1-6010-47D6-8D56-EEF4208FA5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73206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718E9C-D29E-44A1-86FB-C2E5FF7F6235}" type="datetimeFigureOut">
              <a:rPr lang="cs-CZ" smtClean="0"/>
              <a:t>23. 3. 2015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91A2C1-6010-47D6-8D56-EEF4208FA5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040237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lt-LT" dirty="0" smtClean="0"/>
              <a:t>K</a:t>
            </a:r>
            <a:r>
              <a:rPr lang="cs-CZ" dirty="0" err="1" smtClean="0"/>
              <a:t>ristijonas</a:t>
            </a:r>
            <a:r>
              <a:rPr lang="cs-CZ" dirty="0" smtClean="0"/>
              <a:t> </a:t>
            </a:r>
            <a:r>
              <a:rPr lang="cs-CZ" dirty="0" err="1" smtClean="0"/>
              <a:t>Donelaitis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a jeho</a:t>
            </a:r>
            <a:r>
              <a:rPr lang="lt-LT" dirty="0" smtClean="0"/>
              <a:t> </a:t>
            </a:r>
            <a:r>
              <a:rPr lang="cs-CZ" i="1" dirty="0" err="1" smtClean="0"/>
              <a:t>Metai</a:t>
            </a:r>
            <a:r>
              <a:rPr lang="cs-CZ" i="1" dirty="0"/>
              <a:t>:</a:t>
            </a:r>
            <a:r>
              <a:rPr lang="lt-LT" dirty="0" smtClean="0"/>
              <a:t> </a:t>
            </a:r>
            <a:r>
              <a:rPr lang="cs-CZ" smtClean="0"/>
              <a:t/>
            </a:r>
            <a:br>
              <a:rPr lang="cs-CZ" smtClean="0"/>
            </a:br>
            <a:r>
              <a:rPr lang="cs-CZ" smtClean="0"/>
              <a:t>hledání </a:t>
            </a:r>
            <a:r>
              <a:rPr lang="cs-CZ" dirty="0" smtClean="0"/>
              <a:t>koheze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lt-LT" sz="3200" dirty="0" smtClean="0"/>
              <a:t>Vaidas Šeferis</a:t>
            </a:r>
            <a:endParaRPr lang="cs-CZ" sz="3200" dirty="0"/>
          </a:p>
          <a:p>
            <a:r>
              <a:rPr lang="cs-CZ" sz="3200" dirty="0" smtClean="0"/>
              <a:t>Ústav jazykovědy a baltistiky</a:t>
            </a:r>
          </a:p>
          <a:p>
            <a:r>
              <a:rPr lang="cs-CZ" sz="3200" dirty="0" smtClean="0"/>
              <a:t>FF MU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1263171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87912"/>
          </a:xfrm>
        </p:spPr>
        <p:txBody>
          <a:bodyPr>
            <a:normAutofit fontScale="90000"/>
          </a:bodyPr>
          <a:lstStyle/>
          <a:p>
            <a:pPr algn="ctr"/>
            <a:r>
              <a:rPr lang="cs-CZ" dirty="0"/>
              <a:t>Příklady kompozičních řešení: </a:t>
            </a:r>
            <a:r>
              <a:rPr lang="cs-CZ" dirty="0" smtClean="0"/>
              <a:t>Zima</a:t>
            </a:r>
            <a:endParaRPr lang="cs-CZ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" y="1326524"/>
            <a:ext cx="12194914" cy="3915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1968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77874222"/>
              </p:ext>
            </p:extLst>
          </p:nvPr>
        </p:nvGraphicFramePr>
        <p:xfrm>
          <a:off x="838200" y="365125"/>
          <a:ext cx="10515600" cy="58118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00908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Proměnná síla autorské kontroly textu </a:t>
            </a:r>
            <a:endParaRPr lang="cs-CZ" dirty="0"/>
          </a:p>
        </p:txBody>
      </p:sp>
      <p:graphicFrame>
        <p:nvGraphicFramePr>
          <p:cNvPr id="6" name="Zástupný symbol pro obsah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83757936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TextovéPole 6"/>
          <p:cNvSpPr txBox="1"/>
          <p:nvPr/>
        </p:nvSpPr>
        <p:spPr>
          <a:xfrm>
            <a:off x="5460642" y="1944710"/>
            <a:ext cx="4353059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800" b="1" dirty="0" smtClean="0"/>
              <a:t>Minimální kontrola</a:t>
            </a:r>
            <a:endParaRPr lang="lt-LT" sz="2800" b="1" dirty="0"/>
          </a:p>
          <a:p>
            <a:pPr algn="ctr"/>
            <a:endParaRPr lang="lt-LT" sz="2800" b="1" dirty="0" smtClean="0"/>
          </a:p>
          <a:p>
            <a:pPr algn="ctr"/>
            <a:endParaRPr lang="lt-LT" sz="2800" b="1" dirty="0"/>
          </a:p>
          <a:p>
            <a:pPr algn="ctr"/>
            <a:endParaRPr lang="lt-LT" sz="2800" b="1" dirty="0" smtClean="0"/>
          </a:p>
          <a:p>
            <a:pPr algn="ctr"/>
            <a:endParaRPr lang="lt-LT" sz="2800" b="1" dirty="0" smtClean="0"/>
          </a:p>
          <a:p>
            <a:pPr algn="ctr"/>
            <a:endParaRPr lang="lt-LT" sz="2800" b="1" dirty="0"/>
          </a:p>
          <a:p>
            <a:pPr algn="ctr"/>
            <a:r>
              <a:rPr lang="cs-CZ" sz="2800" b="1" dirty="0" smtClean="0"/>
              <a:t>Totální kontrola</a:t>
            </a:r>
            <a:endParaRPr lang="lt-LT" sz="2800" b="1" dirty="0" smtClean="0"/>
          </a:p>
        </p:txBody>
      </p:sp>
      <p:sp>
        <p:nvSpPr>
          <p:cNvPr id="9" name="Šipka nahoru 8"/>
          <p:cNvSpPr/>
          <p:nvPr/>
        </p:nvSpPr>
        <p:spPr>
          <a:xfrm>
            <a:off x="7144554" y="2655414"/>
            <a:ext cx="985234" cy="1841679"/>
          </a:xfrm>
          <a:custGeom>
            <a:avLst/>
            <a:gdLst>
              <a:gd name="connsiteX0" fmla="*/ 0 w 553791"/>
              <a:gd name="connsiteY0" fmla="*/ 276896 h 1777285"/>
              <a:gd name="connsiteX1" fmla="*/ 276896 w 553791"/>
              <a:gd name="connsiteY1" fmla="*/ 0 h 1777285"/>
              <a:gd name="connsiteX2" fmla="*/ 553791 w 553791"/>
              <a:gd name="connsiteY2" fmla="*/ 276896 h 1777285"/>
              <a:gd name="connsiteX3" fmla="*/ 415343 w 553791"/>
              <a:gd name="connsiteY3" fmla="*/ 276896 h 1777285"/>
              <a:gd name="connsiteX4" fmla="*/ 415343 w 553791"/>
              <a:gd name="connsiteY4" fmla="*/ 1777285 h 1777285"/>
              <a:gd name="connsiteX5" fmla="*/ 138448 w 553791"/>
              <a:gd name="connsiteY5" fmla="*/ 1777285 h 1777285"/>
              <a:gd name="connsiteX6" fmla="*/ 138448 w 553791"/>
              <a:gd name="connsiteY6" fmla="*/ 276896 h 1777285"/>
              <a:gd name="connsiteX7" fmla="*/ 0 w 553791"/>
              <a:gd name="connsiteY7" fmla="*/ 276896 h 1777285"/>
              <a:gd name="connsiteX0" fmla="*/ 132008 w 685799"/>
              <a:gd name="connsiteY0" fmla="*/ 276896 h 1841679"/>
              <a:gd name="connsiteX1" fmla="*/ 408904 w 685799"/>
              <a:gd name="connsiteY1" fmla="*/ 0 h 1841679"/>
              <a:gd name="connsiteX2" fmla="*/ 685799 w 685799"/>
              <a:gd name="connsiteY2" fmla="*/ 276896 h 1841679"/>
              <a:gd name="connsiteX3" fmla="*/ 547351 w 685799"/>
              <a:gd name="connsiteY3" fmla="*/ 276896 h 1841679"/>
              <a:gd name="connsiteX4" fmla="*/ 547351 w 685799"/>
              <a:gd name="connsiteY4" fmla="*/ 1777285 h 1841679"/>
              <a:gd name="connsiteX5" fmla="*/ 0 w 685799"/>
              <a:gd name="connsiteY5" fmla="*/ 1841679 h 1841679"/>
              <a:gd name="connsiteX6" fmla="*/ 270456 w 685799"/>
              <a:gd name="connsiteY6" fmla="*/ 276896 h 1841679"/>
              <a:gd name="connsiteX7" fmla="*/ 132008 w 685799"/>
              <a:gd name="connsiteY7" fmla="*/ 276896 h 1841679"/>
              <a:gd name="connsiteX0" fmla="*/ 132008 w 972354"/>
              <a:gd name="connsiteY0" fmla="*/ 276896 h 1841679"/>
              <a:gd name="connsiteX1" fmla="*/ 408904 w 972354"/>
              <a:gd name="connsiteY1" fmla="*/ 0 h 1841679"/>
              <a:gd name="connsiteX2" fmla="*/ 685799 w 972354"/>
              <a:gd name="connsiteY2" fmla="*/ 276896 h 1841679"/>
              <a:gd name="connsiteX3" fmla="*/ 547351 w 972354"/>
              <a:gd name="connsiteY3" fmla="*/ 276896 h 1841679"/>
              <a:gd name="connsiteX4" fmla="*/ 972354 w 972354"/>
              <a:gd name="connsiteY4" fmla="*/ 1828800 h 1841679"/>
              <a:gd name="connsiteX5" fmla="*/ 0 w 972354"/>
              <a:gd name="connsiteY5" fmla="*/ 1841679 h 1841679"/>
              <a:gd name="connsiteX6" fmla="*/ 270456 w 972354"/>
              <a:gd name="connsiteY6" fmla="*/ 276896 h 1841679"/>
              <a:gd name="connsiteX7" fmla="*/ 132008 w 972354"/>
              <a:gd name="connsiteY7" fmla="*/ 276896 h 1841679"/>
              <a:gd name="connsiteX0" fmla="*/ 132008 w 920839"/>
              <a:gd name="connsiteY0" fmla="*/ 276896 h 1867436"/>
              <a:gd name="connsiteX1" fmla="*/ 408904 w 920839"/>
              <a:gd name="connsiteY1" fmla="*/ 0 h 1867436"/>
              <a:gd name="connsiteX2" fmla="*/ 685799 w 920839"/>
              <a:gd name="connsiteY2" fmla="*/ 276896 h 1867436"/>
              <a:gd name="connsiteX3" fmla="*/ 547351 w 920839"/>
              <a:gd name="connsiteY3" fmla="*/ 276896 h 1867436"/>
              <a:gd name="connsiteX4" fmla="*/ 920839 w 920839"/>
              <a:gd name="connsiteY4" fmla="*/ 1867436 h 1867436"/>
              <a:gd name="connsiteX5" fmla="*/ 0 w 920839"/>
              <a:gd name="connsiteY5" fmla="*/ 1841679 h 1867436"/>
              <a:gd name="connsiteX6" fmla="*/ 270456 w 920839"/>
              <a:gd name="connsiteY6" fmla="*/ 276896 h 1867436"/>
              <a:gd name="connsiteX7" fmla="*/ 132008 w 920839"/>
              <a:gd name="connsiteY7" fmla="*/ 276896 h 1867436"/>
              <a:gd name="connsiteX0" fmla="*/ 132008 w 946597"/>
              <a:gd name="connsiteY0" fmla="*/ 276896 h 1841679"/>
              <a:gd name="connsiteX1" fmla="*/ 408904 w 946597"/>
              <a:gd name="connsiteY1" fmla="*/ 0 h 1841679"/>
              <a:gd name="connsiteX2" fmla="*/ 685799 w 946597"/>
              <a:gd name="connsiteY2" fmla="*/ 276896 h 1841679"/>
              <a:gd name="connsiteX3" fmla="*/ 547351 w 946597"/>
              <a:gd name="connsiteY3" fmla="*/ 276896 h 1841679"/>
              <a:gd name="connsiteX4" fmla="*/ 946597 w 946597"/>
              <a:gd name="connsiteY4" fmla="*/ 1815921 h 1841679"/>
              <a:gd name="connsiteX5" fmla="*/ 0 w 946597"/>
              <a:gd name="connsiteY5" fmla="*/ 1841679 h 1841679"/>
              <a:gd name="connsiteX6" fmla="*/ 270456 w 946597"/>
              <a:gd name="connsiteY6" fmla="*/ 276896 h 1841679"/>
              <a:gd name="connsiteX7" fmla="*/ 132008 w 946597"/>
              <a:gd name="connsiteY7" fmla="*/ 276896 h 1841679"/>
              <a:gd name="connsiteX0" fmla="*/ 132008 w 972355"/>
              <a:gd name="connsiteY0" fmla="*/ 276896 h 1867437"/>
              <a:gd name="connsiteX1" fmla="*/ 408904 w 972355"/>
              <a:gd name="connsiteY1" fmla="*/ 0 h 1867437"/>
              <a:gd name="connsiteX2" fmla="*/ 685799 w 972355"/>
              <a:gd name="connsiteY2" fmla="*/ 276896 h 1867437"/>
              <a:gd name="connsiteX3" fmla="*/ 547351 w 972355"/>
              <a:gd name="connsiteY3" fmla="*/ 276896 h 1867437"/>
              <a:gd name="connsiteX4" fmla="*/ 972355 w 972355"/>
              <a:gd name="connsiteY4" fmla="*/ 1867437 h 1867437"/>
              <a:gd name="connsiteX5" fmla="*/ 0 w 972355"/>
              <a:gd name="connsiteY5" fmla="*/ 1841679 h 1867437"/>
              <a:gd name="connsiteX6" fmla="*/ 270456 w 972355"/>
              <a:gd name="connsiteY6" fmla="*/ 276896 h 1867437"/>
              <a:gd name="connsiteX7" fmla="*/ 132008 w 972355"/>
              <a:gd name="connsiteY7" fmla="*/ 276896 h 1867437"/>
              <a:gd name="connsiteX0" fmla="*/ 132008 w 972355"/>
              <a:gd name="connsiteY0" fmla="*/ 276896 h 1841679"/>
              <a:gd name="connsiteX1" fmla="*/ 408904 w 972355"/>
              <a:gd name="connsiteY1" fmla="*/ 0 h 1841679"/>
              <a:gd name="connsiteX2" fmla="*/ 685799 w 972355"/>
              <a:gd name="connsiteY2" fmla="*/ 276896 h 1841679"/>
              <a:gd name="connsiteX3" fmla="*/ 547351 w 972355"/>
              <a:gd name="connsiteY3" fmla="*/ 276896 h 1841679"/>
              <a:gd name="connsiteX4" fmla="*/ 972355 w 972355"/>
              <a:gd name="connsiteY4" fmla="*/ 1828800 h 1841679"/>
              <a:gd name="connsiteX5" fmla="*/ 0 w 972355"/>
              <a:gd name="connsiteY5" fmla="*/ 1841679 h 1841679"/>
              <a:gd name="connsiteX6" fmla="*/ 270456 w 972355"/>
              <a:gd name="connsiteY6" fmla="*/ 276896 h 1841679"/>
              <a:gd name="connsiteX7" fmla="*/ 132008 w 972355"/>
              <a:gd name="connsiteY7" fmla="*/ 276896 h 1841679"/>
              <a:gd name="connsiteX0" fmla="*/ 132008 w 972355"/>
              <a:gd name="connsiteY0" fmla="*/ 276896 h 1841679"/>
              <a:gd name="connsiteX1" fmla="*/ 408904 w 972355"/>
              <a:gd name="connsiteY1" fmla="*/ 0 h 1841679"/>
              <a:gd name="connsiteX2" fmla="*/ 685799 w 972355"/>
              <a:gd name="connsiteY2" fmla="*/ 276896 h 1841679"/>
              <a:gd name="connsiteX3" fmla="*/ 547351 w 972355"/>
              <a:gd name="connsiteY3" fmla="*/ 276896 h 1841679"/>
              <a:gd name="connsiteX4" fmla="*/ 972355 w 972355"/>
              <a:gd name="connsiteY4" fmla="*/ 1828800 h 1841679"/>
              <a:gd name="connsiteX5" fmla="*/ 0 w 972355"/>
              <a:gd name="connsiteY5" fmla="*/ 1841679 h 1841679"/>
              <a:gd name="connsiteX6" fmla="*/ 270456 w 972355"/>
              <a:gd name="connsiteY6" fmla="*/ 276896 h 1841679"/>
              <a:gd name="connsiteX7" fmla="*/ 132008 w 972355"/>
              <a:gd name="connsiteY7" fmla="*/ 276896 h 1841679"/>
              <a:gd name="connsiteX0" fmla="*/ 132008 w 985234"/>
              <a:gd name="connsiteY0" fmla="*/ 276896 h 1841679"/>
              <a:gd name="connsiteX1" fmla="*/ 408904 w 985234"/>
              <a:gd name="connsiteY1" fmla="*/ 0 h 1841679"/>
              <a:gd name="connsiteX2" fmla="*/ 685799 w 985234"/>
              <a:gd name="connsiteY2" fmla="*/ 276896 h 1841679"/>
              <a:gd name="connsiteX3" fmla="*/ 547351 w 985234"/>
              <a:gd name="connsiteY3" fmla="*/ 276896 h 1841679"/>
              <a:gd name="connsiteX4" fmla="*/ 985234 w 985234"/>
              <a:gd name="connsiteY4" fmla="*/ 1841679 h 1841679"/>
              <a:gd name="connsiteX5" fmla="*/ 0 w 985234"/>
              <a:gd name="connsiteY5" fmla="*/ 1841679 h 1841679"/>
              <a:gd name="connsiteX6" fmla="*/ 270456 w 985234"/>
              <a:gd name="connsiteY6" fmla="*/ 276896 h 1841679"/>
              <a:gd name="connsiteX7" fmla="*/ 132008 w 985234"/>
              <a:gd name="connsiteY7" fmla="*/ 276896 h 18416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985234" h="1841679">
                <a:moveTo>
                  <a:pt x="132008" y="276896"/>
                </a:moveTo>
                <a:lnTo>
                  <a:pt x="408904" y="0"/>
                </a:lnTo>
                <a:lnTo>
                  <a:pt x="685799" y="276896"/>
                </a:lnTo>
                <a:lnTo>
                  <a:pt x="547351" y="276896"/>
                </a:lnTo>
                <a:lnTo>
                  <a:pt x="985234" y="1841679"/>
                </a:lnTo>
                <a:lnTo>
                  <a:pt x="0" y="1841679"/>
                </a:lnTo>
                <a:lnTo>
                  <a:pt x="270456" y="276896"/>
                </a:lnTo>
                <a:lnTo>
                  <a:pt x="132008" y="276896"/>
                </a:ln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89441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Koncepce </a:t>
            </a:r>
            <a:r>
              <a:rPr lang="lt-LT" dirty="0" err="1" smtClean="0"/>
              <a:t>Lud</a:t>
            </a:r>
            <a:r>
              <a:rPr lang="cs-CZ" dirty="0" err="1" smtClean="0"/>
              <a:t>wiga</a:t>
            </a:r>
            <a:r>
              <a:rPr lang="lt-LT" dirty="0" smtClean="0"/>
              <a:t> R</a:t>
            </a:r>
            <a:r>
              <a:rPr lang="cs-CZ" dirty="0" err="1" smtClean="0"/>
              <a:t>hesy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lt-LT" b="1" dirty="0"/>
          </a:p>
          <a:p>
            <a:pPr marL="0" indent="0" algn="ctr">
              <a:buNone/>
            </a:pPr>
            <a:r>
              <a:rPr lang="lt-LT" b="1" dirty="0" smtClean="0"/>
              <a:t> </a:t>
            </a:r>
            <a:endParaRPr lang="cs-CZ" b="1" dirty="0"/>
          </a:p>
        </p:txBody>
      </p:sp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val="3466706043"/>
              </p:ext>
            </p:extLst>
          </p:nvPr>
        </p:nvGraphicFramePr>
        <p:xfrm>
          <a:off x="579549" y="1690688"/>
          <a:ext cx="11243257" cy="37055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167493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err="1" smtClean="0"/>
              <a:t>Nesselmannova</a:t>
            </a:r>
            <a:r>
              <a:rPr lang="cs-CZ" dirty="0" smtClean="0"/>
              <a:t> koncepce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38696180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08176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lt-LT" i="1" dirty="0" smtClean="0"/>
              <a:t>Metai</a:t>
            </a:r>
            <a:r>
              <a:rPr lang="lt-LT" dirty="0" smtClean="0"/>
              <a:t> – </a:t>
            </a:r>
            <a:r>
              <a:rPr lang="cs-CZ" dirty="0" smtClean="0"/>
              <a:t>básnický </a:t>
            </a:r>
            <a:r>
              <a:rPr lang="lt-LT" dirty="0" smtClean="0"/>
              <a:t>c</a:t>
            </a:r>
            <a:r>
              <a:rPr lang="cs-CZ" dirty="0" smtClean="0"/>
              <a:t>y</a:t>
            </a:r>
            <a:r>
              <a:rPr lang="lt-LT" dirty="0" smtClean="0"/>
              <a:t>k</a:t>
            </a:r>
            <a:r>
              <a:rPr lang="cs-CZ" dirty="0" err="1" smtClean="0"/>
              <a:t>lus</a:t>
            </a:r>
            <a:r>
              <a:rPr lang="lt-LT" dirty="0" smtClean="0"/>
              <a:t> be</a:t>
            </a:r>
            <a:r>
              <a:rPr lang="cs-CZ" dirty="0" smtClean="0"/>
              <a:t>z</a:t>
            </a:r>
            <a:r>
              <a:rPr lang="lt-LT" dirty="0" smtClean="0"/>
              <a:t> </a:t>
            </a:r>
            <a:r>
              <a:rPr lang="cs-CZ" dirty="0" smtClean="0"/>
              <a:t>počátku</a:t>
            </a:r>
            <a:r>
              <a:rPr lang="lt-LT" dirty="0" smtClean="0"/>
              <a:t> </a:t>
            </a:r>
            <a:r>
              <a:rPr lang="cs-CZ" dirty="0" smtClean="0"/>
              <a:t>a konce</a:t>
            </a:r>
            <a:endParaRPr lang="lt-LT" dirty="0"/>
          </a:p>
        </p:txBody>
      </p:sp>
      <p:graphicFrame>
        <p:nvGraphicFramePr>
          <p:cNvPr id="18" name="Zástupný symbol pro obsah 1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65778241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27554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65185"/>
          </a:xfrm>
        </p:spPr>
        <p:txBody>
          <a:bodyPr>
            <a:normAutofit fontScale="90000"/>
          </a:bodyPr>
          <a:lstStyle/>
          <a:p>
            <a:pPr algn="ctr"/>
            <a:r>
              <a:rPr lang="cs-CZ" dirty="0"/>
              <a:t>Vnitřní narativní </a:t>
            </a:r>
            <a:r>
              <a:rPr lang="cs-CZ" dirty="0" smtClean="0"/>
              <a:t>bloky:</a:t>
            </a:r>
            <a:r>
              <a:rPr lang="lt-LT" dirty="0" smtClean="0"/>
              <a:t> </a:t>
            </a:r>
            <a:r>
              <a:rPr lang="cs-CZ" dirty="0" smtClean="0"/>
              <a:t>Jaro</a:t>
            </a:r>
            <a:endParaRPr lang="lt-LT" dirty="0"/>
          </a:p>
        </p:txBody>
      </p:sp>
      <p:pic>
        <p:nvPicPr>
          <p:cNvPr id="8" name="Zástupný symbol pro obsah 7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08338" y="1085631"/>
            <a:ext cx="10998558" cy="56175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0707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Vnitřní narativní bloky</a:t>
            </a:r>
            <a:endParaRPr lang="lt-LT" dirty="0"/>
          </a:p>
        </p:txBody>
      </p:sp>
      <p:graphicFrame>
        <p:nvGraphicFramePr>
          <p:cNvPr id="6" name="Zástupný symbol pro obsah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00755916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78690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54110" y="365125"/>
            <a:ext cx="10515600" cy="665185"/>
          </a:xfrm>
        </p:spPr>
        <p:txBody>
          <a:bodyPr>
            <a:normAutofit fontScale="90000"/>
          </a:bodyPr>
          <a:lstStyle/>
          <a:p>
            <a:pPr algn="ctr"/>
            <a:r>
              <a:rPr lang="cs-CZ" dirty="0" smtClean="0"/>
              <a:t>Příklad syntagmatického švu</a:t>
            </a:r>
            <a:endParaRPr lang="cs-CZ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9372" y="1690688"/>
            <a:ext cx="12122627" cy="47229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6523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29579"/>
          </a:xfrm>
        </p:spPr>
        <p:txBody>
          <a:bodyPr/>
          <a:lstStyle/>
          <a:p>
            <a:pPr algn="ctr"/>
            <a:r>
              <a:rPr lang="cs-CZ" dirty="0" smtClean="0"/>
              <a:t>Příklady kompozičních řešení: Jaro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45284622"/>
              </p:ext>
            </p:extLst>
          </p:nvPr>
        </p:nvGraphicFramePr>
        <p:xfrm>
          <a:off x="206063" y="1262130"/>
          <a:ext cx="11985938" cy="538336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286310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39427"/>
          </a:xfrm>
        </p:spPr>
        <p:txBody>
          <a:bodyPr>
            <a:normAutofit fontScale="90000"/>
          </a:bodyPr>
          <a:lstStyle/>
          <a:p>
            <a:pPr algn="ctr"/>
            <a:r>
              <a:rPr lang="cs-CZ" dirty="0"/>
              <a:t>Příklady kompozičních řešení: </a:t>
            </a:r>
            <a:r>
              <a:rPr lang="cs-CZ" dirty="0" smtClean="0"/>
              <a:t>Podzim</a:t>
            </a:r>
            <a:endParaRPr lang="cs-CZ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15452" y="1573721"/>
            <a:ext cx="11976548" cy="1886307"/>
          </a:xfrm>
          <a:prstGeom prst="rect">
            <a:avLst/>
          </a:prstGeom>
        </p:spPr>
      </p:pic>
      <p:sp>
        <p:nvSpPr>
          <p:cNvPr id="6" name="TextovéPole 5"/>
          <p:cNvSpPr txBox="1"/>
          <p:nvPr/>
        </p:nvSpPr>
        <p:spPr>
          <a:xfrm>
            <a:off x="357809" y="3856383"/>
            <a:ext cx="1148963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sz="3200" dirty="0" smtClean="0"/>
              <a:t>        </a:t>
            </a:r>
            <a:r>
              <a:rPr lang="lt-LT" sz="3200" b="1" dirty="0" smtClean="0">
                <a:solidFill>
                  <a:schemeClr val="accent1"/>
                </a:solidFill>
              </a:rPr>
              <a:t> </a:t>
            </a:r>
            <a:r>
              <a:rPr lang="lt-LT" sz="3200" b="1" dirty="0" smtClean="0"/>
              <a:t>A                        B                        A                       B                        </a:t>
            </a:r>
            <a:r>
              <a:rPr lang="lt-LT" sz="3200" b="1" dirty="0" err="1" smtClean="0"/>
              <a:t>B</a:t>
            </a:r>
            <a:endParaRPr lang="cs-CZ" sz="3200" b="1" dirty="0"/>
          </a:p>
        </p:txBody>
      </p:sp>
    </p:spTree>
    <p:extLst>
      <p:ext uri="{BB962C8B-B14F-4D97-AF65-F5344CB8AC3E}">
        <p14:creationId xmlns:p14="http://schemas.microsoft.com/office/powerpoint/2010/main" val="4291445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1794</TotalTime>
  <Words>138</Words>
  <Application>Microsoft Office PowerPoint</Application>
  <PresentationFormat>Širokoúhlá obrazovka</PresentationFormat>
  <Paragraphs>60</Paragraphs>
  <Slides>12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Motiv Office</vt:lpstr>
      <vt:lpstr>Kristijonas Donelaitis a jeho Metai:  hledání koheze</vt:lpstr>
      <vt:lpstr>Koncepce Ludwiga Rhesy</vt:lpstr>
      <vt:lpstr>Nesselmannova koncepce</vt:lpstr>
      <vt:lpstr>Metai – básnický cyklus bez počátku a konce</vt:lpstr>
      <vt:lpstr>Vnitřní narativní bloky: Jaro</vt:lpstr>
      <vt:lpstr>Vnitřní narativní bloky</vt:lpstr>
      <vt:lpstr>Příklad syntagmatického švu</vt:lpstr>
      <vt:lpstr>Příklady kompozičních řešení: Jaro</vt:lpstr>
      <vt:lpstr>Příklady kompozičních řešení: Podzim</vt:lpstr>
      <vt:lpstr>Příklady kompozičních řešení: Zima</vt:lpstr>
      <vt:lpstr>Prezentace aplikace PowerPoint</vt:lpstr>
      <vt:lpstr>Proměnná síla autorské kontroly textu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Metų kompozicija</dc:title>
  <dc:creator>Vaidas Šeferis</dc:creator>
  <cp:lastModifiedBy>Vaidas Šeferis</cp:lastModifiedBy>
  <cp:revision>48</cp:revision>
  <dcterms:created xsi:type="dcterms:W3CDTF">2014-12-06T05:41:02Z</dcterms:created>
  <dcterms:modified xsi:type="dcterms:W3CDTF">2015-03-23T14:03:35Z</dcterms:modified>
</cp:coreProperties>
</file>