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0" r:id="rId9"/>
    <p:sldId id="269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t>30.12.2015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Aby mj. uměl bez pomoci odvodit celou řadu vlastních závěrů (inferencí). = Aby „byl </a:t>
            </a:r>
            <a:r>
              <a:rPr lang="cs-CZ" dirty="0" err="1" smtClean="0"/>
              <a:t>chytrej</a:t>
            </a:r>
            <a:r>
              <a:rPr lang="cs-CZ" dirty="0" smtClean="0"/>
              <a:t>“.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31FEE-3850-46E8-93CD-394E03BFD9B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46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F8F1F2-49FA-4D45-959B-856363F29265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Princip evoluce ve výuce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 Krása</a:t>
            </a:r>
          </a:p>
          <a:p>
            <a:r>
              <a:rPr lang="cs-CZ" dirty="0" smtClean="0"/>
              <a:t>Katedra psychologie, Pedagogická fakulta Masarykovy univerzity,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0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PR.Sy</a:t>
            </a:r>
            <a:r>
              <a:rPr lang="cs-CZ" dirty="0" smtClean="0"/>
              <a:t>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Co oblast psychologie, to většinou zvláštní PR.S (vlastní terminologie, vlastní pravidla tázání, odvozování a hledání odpovědí).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Paměť. Potřeby. City. Chování. Osobnost. Tělo. Vědomí. + parapsychologie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r>
              <a:rPr lang="cs-CZ" dirty="0" smtClean="0"/>
              <a:t>Princip evoluce v 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Vývoj pojmu evoluce: fosilní záznam - přírodní výběr a pohlavní výběr – evoluce genetická – sobecká alela </a:t>
            </a:r>
          </a:p>
          <a:p>
            <a:pPr>
              <a:buNone/>
            </a:pPr>
            <a:r>
              <a:rPr lang="cs-CZ" b="1" dirty="0" smtClean="0"/>
              <a:t>Evoluce není jen objekt, není to jen propozice, ale je to časová dimenze </a:t>
            </a:r>
            <a:r>
              <a:rPr lang="cs-CZ" b="1" dirty="0" err="1" smtClean="0"/>
              <a:t>PR.Su</a:t>
            </a:r>
            <a:r>
              <a:rPr lang="cs-CZ" b="1" dirty="0" smtClean="0"/>
              <a:t> (temporální dimenze).</a:t>
            </a:r>
          </a:p>
          <a:p>
            <a:pPr>
              <a:buNone/>
            </a:pPr>
            <a:r>
              <a:rPr lang="cs-CZ" dirty="0" smtClean="0"/>
              <a:t>(Podobně jako „zeměkoule“ (racionální geografie, udržitelný rozvoj, globální změny atp.).)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Časová dimenze automaticky generuje otázky, např.: Jak dlouho užívá čl. vnitřní řeči? Jak starý je úchopový reflex? Jak staré jsou SPU? Mysl jakého zvířete je naší nejpodobnější? Atd.</a:t>
            </a:r>
          </a:p>
          <a:p>
            <a:pPr>
              <a:buNone/>
            </a:pPr>
            <a:r>
              <a:rPr lang="cs-CZ" dirty="0" smtClean="0"/>
              <a:t>Automaticky některá starší tvrzení odsouvá do oblasti mytologie: Země je jen málo stará (6 630 let); žena byla stvořena z Adama;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Evoluční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1859 (1871)</a:t>
            </a:r>
          </a:p>
          <a:p>
            <a:pPr marL="137160" indent="0">
              <a:buNone/>
            </a:pPr>
            <a:r>
              <a:rPr lang="cs-CZ" dirty="0" smtClean="0"/>
              <a:t>1993 </a:t>
            </a:r>
            <a:r>
              <a:rPr lang="cs-CZ" dirty="0" err="1" smtClean="0"/>
              <a:t>Adapted</a:t>
            </a:r>
            <a:r>
              <a:rPr lang="cs-CZ" dirty="0" smtClean="0"/>
              <a:t> Mind</a:t>
            </a:r>
          </a:p>
          <a:p>
            <a:pPr marL="137160" indent="0">
              <a:buNone/>
            </a:pPr>
            <a:r>
              <a:rPr lang="cs-CZ" dirty="0" smtClean="0"/>
              <a:t>Modularita</a:t>
            </a:r>
          </a:p>
          <a:p>
            <a:pPr marL="137160" indent="0">
              <a:buNone/>
            </a:pPr>
            <a:r>
              <a:rPr lang="cs-CZ" dirty="0" smtClean="0"/>
              <a:t>Geny a nervová soustava. Geny a psychické funkce (vrozené obrazy-imprinting).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/>
          <a:lstStyle/>
          <a:p>
            <a:pPr marL="137160" indent="0">
              <a:buNone/>
            </a:pPr>
            <a:r>
              <a:rPr lang="cs-CZ" dirty="0" smtClean="0"/>
              <a:t>Mentální reprezentace (MR) světa se vyvíjí.</a:t>
            </a:r>
          </a:p>
          <a:p>
            <a:pPr marL="137160" indent="0">
              <a:buNone/>
            </a:pPr>
            <a:r>
              <a:rPr lang="cs-CZ" dirty="0" smtClean="0"/>
              <a:t>Dítě se na svět nedívá stejně jako dospívající nebo jako rodič, ani jako prarodič, nebo jako umírající.</a:t>
            </a:r>
            <a:endParaRPr lang="cs-CZ" dirty="0"/>
          </a:p>
        </p:txBody>
      </p:sp>
      <p:pic>
        <p:nvPicPr>
          <p:cNvPr id="1026" name="Picture 2" descr="http://www.mstrmnd.com/files/threemountainte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780928"/>
            <a:ext cx="2625105" cy="392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.ytimg.com/vi/TRF27F2bn-A/hq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54288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12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cs-CZ" dirty="0" smtClean="0"/>
              <a:t>1. úkolem verb. výchovy je naučit dítě slova a pravidla tvorby vět. Poté je možno s dítětem vést dialog.</a:t>
            </a:r>
          </a:p>
          <a:p>
            <a:pPr marL="137160" indent="0">
              <a:buNone/>
            </a:pPr>
            <a:r>
              <a:rPr lang="cs-CZ" dirty="0" smtClean="0"/>
              <a:t>2. úkolem výchovy/výuky (ne vždy zcela vědomým) je naučit dítě chápat a používat řeč jako odkaz na tzv. </a:t>
            </a:r>
            <a:r>
              <a:rPr lang="cs-CZ" b="1" dirty="0" smtClean="0"/>
              <a:t>propoziční systém</a:t>
            </a:r>
            <a:r>
              <a:rPr lang="cs-CZ" dirty="0" smtClean="0"/>
              <a:t>. + naučit jej vytvářet pomocí propozičního systému </a:t>
            </a:r>
            <a:r>
              <a:rPr lang="cs-CZ" b="1" dirty="0" smtClean="0"/>
              <a:t>inference</a:t>
            </a:r>
            <a:r>
              <a:rPr lang="cs-CZ" dirty="0" smtClean="0"/>
              <a:t>.</a:t>
            </a:r>
          </a:p>
          <a:p>
            <a:pPr marL="137160" indent="0">
              <a:buNone/>
            </a:pPr>
            <a:r>
              <a:rPr lang="cs-CZ" dirty="0" smtClean="0"/>
              <a:t>Řeč je tu koneckonců k tomu, abychom pomocí ní učili své děti propozicím.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Propoziční sytém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0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propoziční sytém (PR.S) a jak se liší od řeči?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PR.S lze převést (téměř dokonale) na logický kalkul, přičemž „kličky jazyka“ (slovní hříčky, metafory atd.) v </a:t>
            </a:r>
            <a:r>
              <a:rPr lang="cs-CZ" dirty="0" err="1" smtClean="0"/>
              <a:t>PR.Su</a:t>
            </a:r>
            <a:r>
              <a:rPr lang="cs-CZ" dirty="0" smtClean="0"/>
              <a:t> téměř zanikají. (srov. humor)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Řeč (verbální systém) např. rozeznává mluvnické rody, PR.S nikoli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 češtině verbální systém rozlišuje: 1 „pes“, 2-4 „psi“, 5 a více „psů“ (srov. 21 „psů“ a nikoli 21 „pes“; 22 „psů“ a nikoli 22 „psi“), což PR.S nereflektuje</a:t>
            </a:r>
          </a:p>
          <a:p>
            <a:pPr marL="137160" indent="0">
              <a:buNone/>
            </a:pPr>
            <a:r>
              <a:rPr lang="cs-CZ" dirty="0" smtClean="0"/>
              <a:t>Propozice: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Propozice je jednotkou výpovědi (predikátový kalkul).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 amodální.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Propozici můžeme přiřadit pravdivostní hodnotu.</a:t>
            </a:r>
          </a:p>
          <a:p>
            <a:pPr marL="137160" indent="0">
              <a:buNone/>
            </a:pPr>
            <a:r>
              <a:rPr lang="cs-CZ" dirty="0" smtClean="0"/>
              <a:t>PR.S a vnitřní řeč; PR.S a myšlení.</a:t>
            </a:r>
          </a:p>
        </p:txBody>
      </p:sp>
    </p:spTree>
    <p:extLst>
      <p:ext uri="{BB962C8B-B14F-4D97-AF65-F5344CB8AC3E}">
        <p14:creationId xmlns:p14="http://schemas.microsoft.com/office/powerpoint/2010/main" val="39598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Na to, že svým vědomím často prodlíváme v </a:t>
            </a:r>
            <a:r>
              <a:rPr lang="cs-CZ" dirty="0" err="1" smtClean="0"/>
              <a:t>PR.Su</a:t>
            </a:r>
            <a:r>
              <a:rPr lang="cs-CZ" dirty="0" smtClean="0"/>
              <a:t>, lze svést naši neschopnost prohlédat skrze etymologii slov – málokoho cokoli zarazí na prsteníčku nebo v útočišti.</a:t>
            </a:r>
          </a:p>
          <a:p>
            <a:pPr marL="137160" indent="0">
              <a:buNone/>
            </a:pPr>
            <a:r>
              <a:rPr lang="cs-CZ" dirty="0" smtClean="0"/>
              <a:t>PR.S nám chladí hlavy.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323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PR.S umožňuje inference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PR.S umožňuje generovat (vyvozovat) inference a odvozováním platných inferencí v rámci souboru premis se zabývá logika: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400" dirty="0" smtClean="0"/>
              <a:t>A. Každý živý organismus má buněčnou strukturu.</a:t>
            </a:r>
          </a:p>
          <a:p>
            <a:pPr>
              <a:buNone/>
            </a:pPr>
            <a:r>
              <a:rPr lang="cs-CZ" sz="2400" dirty="0" smtClean="0"/>
              <a:t>B. Virus nemá buněčnou strukturu.</a:t>
            </a:r>
          </a:p>
          <a:p>
            <a:pPr>
              <a:buNone/>
            </a:pPr>
            <a:r>
              <a:rPr lang="cs-CZ" sz="2400" dirty="0" smtClean="0"/>
              <a:t>Inference: Virus není živým organismem.</a:t>
            </a:r>
          </a:p>
        </p:txBody>
      </p:sp>
    </p:spTree>
    <p:extLst>
      <p:ext uri="{BB962C8B-B14F-4D97-AF65-F5344CB8AC3E}">
        <p14:creationId xmlns:p14="http://schemas.microsoft.com/office/powerpoint/2010/main" val="364375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mnoho </a:t>
            </a:r>
            <a:r>
              <a:rPr lang="cs-CZ" dirty="0" err="1" smtClean="0"/>
              <a:t>PR.Sů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PR.Sy</a:t>
            </a:r>
            <a:r>
              <a:rPr lang="cs-CZ" dirty="0" smtClean="0"/>
              <a:t> jazykovědné</a:t>
            </a:r>
          </a:p>
          <a:p>
            <a:pPr>
              <a:buNone/>
            </a:pPr>
            <a:r>
              <a:rPr lang="cs-CZ" dirty="0" err="1" smtClean="0"/>
              <a:t>PR.Sy</a:t>
            </a:r>
            <a:r>
              <a:rPr lang="cs-CZ" dirty="0" smtClean="0"/>
              <a:t> matematiky</a:t>
            </a:r>
            <a:endParaRPr lang="cs-CZ" dirty="0"/>
          </a:p>
          <a:p>
            <a:pPr>
              <a:buNone/>
            </a:pPr>
            <a:r>
              <a:rPr lang="cs-CZ" dirty="0" err="1"/>
              <a:t>PR.Sy</a:t>
            </a:r>
            <a:r>
              <a:rPr lang="cs-CZ" dirty="0"/>
              <a:t> </a:t>
            </a:r>
            <a:r>
              <a:rPr lang="cs-CZ" dirty="0" smtClean="0"/>
              <a:t>přírodopisu</a:t>
            </a:r>
          </a:p>
          <a:p>
            <a:pPr>
              <a:buNone/>
            </a:pPr>
            <a:r>
              <a:rPr lang="cs-CZ" dirty="0" err="1"/>
              <a:t>PR.Sy</a:t>
            </a:r>
            <a:r>
              <a:rPr lang="cs-CZ" dirty="0"/>
              <a:t> </a:t>
            </a:r>
            <a:r>
              <a:rPr lang="cs-CZ" dirty="0" smtClean="0"/>
              <a:t>chemie</a:t>
            </a:r>
          </a:p>
          <a:p>
            <a:pPr>
              <a:buNone/>
            </a:pPr>
            <a:r>
              <a:rPr lang="cs-CZ" dirty="0" err="1"/>
              <a:t>PR.Sy</a:t>
            </a:r>
            <a:r>
              <a:rPr lang="cs-CZ" dirty="0"/>
              <a:t> </a:t>
            </a:r>
            <a:r>
              <a:rPr lang="cs-CZ" dirty="0" smtClean="0"/>
              <a:t>psychologie</a:t>
            </a:r>
          </a:p>
          <a:p>
            <a:pPr>
              <a:buNone/>
            </a:pPr>
            <a:r>
              <a:rPr lang="cs-CZ" dirty="0" err="1"/>
              <a:t>PR.Sy</a:t>
            </a:r>
            <a:r>
              <a:rPr lang="cs-CZ" dirty="0"/>
              <a:t> </a:t>
            </a:r>
            <a:r>
              <a:rPr lang="cs-CZ" dirty="0" smtClean="0"/>
              <a:t>pracovní výchovy (řezání stromů, sázení…)</a:t>
            </a:r>
          </a:p>
          <a:p>
            <a:pPr>
              <a:buNone/>
            </a:pPr>
            <a:r>
              <a:rPr lang="cs-CZ" dirty="0" err="1"/>
              <a:t>PR.Sy</a:t>
            </a:r>
            <a:r>
              <a:rPr lang="cs-CZ" dirty="0"/>
              <a:t> </a:t>
            </a:r>
            <a:r>
              <a:rPr lang="cs-CZ" dirty="0" smtClean="0"/>
              <a:t>tradiční čínské medicíny a mnoho dalších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</a:t>
            </a:r>
            <a:r>
              <a:rPr lang="cs-CZ" dirty="0" err="1" smtClean="0"/>
              <a:t>PR.Sů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Nejen že se vyvíjí verbální systém (výslovnost, slovní zásoba, gramatika a syntax), ale postupně se vyvíjí i </a:t>
            </a:r>
            <a:r>
              <a:rPr lang="cs-CZ" dirty="0" err="1" smtClean="0"/>
              <a:t>PR.Sy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err="1" smtClean="0"/>
              <a:t>Piaget</a:t>
            </a:r>
            <a:r>
              <a:rPr lang="cs-CZ" dirty="0" smtClean="0"/>
              <a:t> hovořil o globálním vývoji </a:t>
            </a:r>
            <a:r>
              <a:rPr lang="cs-CZ" dirty="0" err="1" smtClean="0"/>
              <a:t>PR.Sů</a:t>
            </a:r>
            <a:r>
              <a:rPr lang="cs-CZ" dirty="0" smtClean="0"/>
              <a:t> resp. inteligence.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Např. pojem </a:t>
            </a:r>
            <a:r>
              <a:rPr lang="cs-CZ" b="1" dirty="0" smtClean="0"/>
              <a:t>pes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/>
              <a:t>slovo „</a:t>
            </a:r>
            <a:r>
              <a:rPr lang="cs-CZ" dirty="0" smtClean="0"/>
              <a:t>pes“ – zvíře – savec – pes domácí (</a:t>
            </a:r>
            <a:r>
              <a:rPr lang="cs-CZ" i="1" dirty="0" err="1" smtClean="0"/>
              <a:t>Canis</a:t>
            </a:r>
            <a:r>
              <a:rPr lang="cs-CZ" i="1" dirty="0" smtClean="0"/>
              <a:t> lupus </a:t>
            </a:r>
            <a:r>
              <a:rPr lang="cs-CZ" i="1" dirty="0" err="1" smtClean="0"/>
              <a:t>familiaris</a:t>
            </a:r>
            <a:r>
              <a:rPr lang="cs-CZ" dirty="0" smtClean="0"/>
              <a:t>) – mnohobuněčný organismus – genom – genotyp x fenotyp v rámci geologických procesů na Zemi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Snad mnohem zásadněji se musí vyvíjet pojem </a:t>
            </a:r>
            <a:r>
              <a:rPr lang="cs-CZ" b="1" dirty="0" smtClean="0"/>
              <a:t>čísla</a:t>
            </a:r>
            <a:r>
              <a:rPr lang="cs-CZ" dirty="0" smtClean="0"/>
              <a:t>: počítání – přirozená čísla – celá – racionální – iracionální - reálná – komplexní čísla</a:t>
            </a:r>
          </a:p>
        </p:txBody>
      </p:sp>
    </p:spTree>
    <p:extLst>
      <p:ext uri="{BB962C8B-B14F-4D97-AF65-F5344CB8AC3E}">
        <p14:creationId xmlns:p14="http://schemas.microsoft.com/office/powerpoint/2010/main" val="35410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PR.Sy</a:t>
            </a:r>
            <a:r>
              <a:rPr lang="cs-CZ" dirty="0" smtClean="0"/>
              <a:t> a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Tvorbou </a:t>
            </a:r>
            <a:r>
              <a:rPr lang="cs-CZ" dirty="0" err="1"/>
              <a:t>PR.Sů</a:t>
            </a:r>
            <a:r>
              <a:rPr lang="cs-CZ" dirty="0"/>
              <a:t> se zabývá pedagogika, ovšem mnohé propozice a i celé systémy propozic jsou utvořeny již </a:t>
            </a:r>
            <a:r>
              <a:rPr lang="cs-CZ" dirty="0" smtClean="0"/>
              <a:t>před školní docházkou.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Výuka co nejrozsáhlejších </a:t>
            </a:r>
            <a:r>
              <a:rPr lang="cs-CZ" dirty="0" err="1"/>
              <a:t>PR.Sů</a:t>
            </a:r>
            <a:r>
              <a:rPr lang="cs-CZ" dirty="0"/>
              <a:t> podložených empirickým zkoumáním je hlavním trendem moderního přístupu ke vzdělávání. (srov. termín znalost, poznání)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670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224</TotalTime>
  <Words>709</Words>
  <Application>Microsoft Office PowerPoint</Application>
  <PresentationFormat>Předvádění na obrazovce (4:3)</PresentationFormat>
  <Paragraphs>66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Vrchol</vt:lpstr>
      <vt:lpstr>Princip evoluce ve výuce psychologie</vt:lpstr>
      <vt:lpstr>Prezentace aplikace PowerPoint</vt:lpstr>
      <vt:lpstr>Propoziční sytém</vt:lpstr>
      <vt:lpstr>Co je propoziční sytém (PR.S) a jak se liší od řeči?</vt:lpstr>
      <vt:lpstr>Prezentace aplikace PowerPoint</vt:lpstr>
      <vt:lpstr>PR.S umožňuje inference</vt:lpstr>
      <vt:lpstr>Je mnoho PR.Sů</vt:lpstr>
      <vt:lpstr>Vývoj PR.Sů</vt:lpstr>
      <vt:lpstr>PR.Sy a pedagogika</vt:lpstr>
      <vt:lpstr>PR.Sy psychologie</vt:lpstr>
      <vt:lpstr>Princip evoluce v psychologii</vt:lpstr>
      <vt:lpstr>Evoluční psychologie</vt:lpstr>
      <vt:lpstr>Děkuji za pozornost</vt:lpstr>
    </vt:vector>
  </TitlesOfParts>
  <Company>VUT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ucitel</cp:lastModifiedBy>
  <cp:revision>22</cp:revision>
  <dcterms:created xsi:type="dcterms:W3CDTF">2015-08-25T14:26:28Z</dcterms:created>
  <dcterms:modified xsi:type="dcterms:W3CDTF">2015-12-30T16:39:59Z</dcterms:modified>
</cp:coreProperties>
</file>