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68" r:id="rId3"/>
    <p:sldId id="286" r:id="rId4"/>
    <p:sldId id="291" r:id="rId5"/>
    <p:sldId id="258" r:id="rId6"/>
    <p:sldId id="259" r:id="rId7"/>
    <p:sldId id="295" r:id="rId8"/>
    <p:sldId id="303" r:id="rId9"/>
    <p:sldId id="296" r:id="rId10"/>
    <p:sldId id="294" r:id="rId11"/>
    <p:sldId id="260" r:id="rId12"/>
    <p:sldId id="262" r:id="rId13"/>
    <p:sldId id="261" r:id="rId14"/>
    <p:sldId id="305" r:id="rId15"/>
    <p:sldId id="299" r:id="rId16"/>
    <p:sldId id="300" r:id="rId17"/>
    <p:sldId id="301" r:id="rId18"/>
    <p:sldId id="304" r:id="rId19"/>
    <p:sldId id="302" r:id="rId20"/>
    <p:sldId id="265" r:id="rId21"/>
    <p:sldId id="266" r:id="rId22"/>
    <p:sldId id="267" r:id="rId23"/>
    <p:sldId id="269" r:id="rId24"/>
    <p:sldId id="272" r:id="rId25"/>
    <p:sldId id="284" r:id="rId26"/>
    <p:sldId id="289" r:id="rId27"/>
    <p:sldId id="290" r:id="rId28"/>
    <p:sldId id="288" r:id="rId29"/>
    <p:sldId id="28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9"/>
    <a:srgbClr val="BCE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201"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ehyba\Desktop\CL_synchronizace\Session_GSR16hz2804Jan-Petr_2604Jan_Elisk_Socbad\Jan_Eliska_rating10Hz-160429_102133_posledn_graf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ehyba\Desktop\CL_synchronizace\Session_GSR16hz2804Jan-Petr_2604Jan_Elisk_Socbad\Jan_Eliska_rating10Hz-160429_102133_posledn_grafy.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FC000"/>
              </a:solidFill>
              <a:round/>
            </a:ln>
            <a:effectLst/>
          </c:spPr>
          <c:marker>
            <c:symbol val="none"/>
          </c:marker>
          <c:val>
            <c:numRef>
              <c:f>t_speech_participation1!$B$1001:$B$1573</c:f>
              <c:numCache>
                <c:formatCode>General</c:formatCode>
                <c:ptCount val="573"/>
                <c:pt idx="0">
                  <c:v>0.46575342465800001</c:v>
                </c:pt>
                <c:pt idx="1">
                  <c:v>0.5</c:v>
                </c:pt>
                <c:pt idx="2">
                  <c:v>0.54838709677399999</c:v>
                </c:pt>
                <c:pt idx="3">
                  <c:v>0.60714285714299998</c:v>
                </c:pt>
                <c:pt idx="4">
                  <c:v>0.739130434783</c:v>
                </c:pt>
                <c:pt idx="5">
                  <c:v>0.944444444444</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7.79220779221E-2</c:v>
                </c:pt>
                <c:pt idx="84">
                  <c:v>0.183908045977</c:v>
                </c:pt>
                <c:pt idx="85">
                  <c:v>0.193181818182</c:v>
                </c:pt>
                <c:pt idx="86">
                  <c:v>0.193181818182</c:v>
                </c:pt>
                <c:pt idx="87">
                  <c:v>0.193181818182</c:v>
                </c:pt>
                <c:pt idx="88">
                  <c:v>0.193181818182</c:v>
                </c:pt>
                <c:pt idx="89">
                  <c:v>0.193181818182</c:v>
                </c:pt>
                <c:pt idx="90">
                  <c:v>0.193181818182</c:v>
                </c:pt>
                <c:pt idx="91">
                  <c:v>0.193181818182</c:v>
                </c:pt>
                <c:pt idx="92">
                  <c:v>0.193181818182</c:v>
                </c:pt>
                <c:pt idx="93">
                  <c:v>0.193181818182</c:v>
                </c:pt>
                <c:pt idx="94">
                  <c:v>0.193181818182</c:v>
                </c:pt>
                <c:pt idx="95">
                  <c:v>0.193181818182</c:v>
                </c:pt>
                <c:pt idx="96">
                  <c:v>0.193181818182</c:v>
                </c:pt>
                <c:pt idx="97">
                  <c:v>0.193181818182</c:v>
                </c:pt>
                <c:pt idx="98">
                  <c:v>0.193181818182</c:v>
                </c:pt>
                <c:pt idx="99">
                  <c:v>0.193181818182</c:v>
                </c:pt>
                <c:pt idx="100">
                  <c:v>0.193181818182</c:v>
                </c:pt>
                <c:pt idx="101">
                  <c:v>0.193181818182</c:v>
                </c:pt>
                <c:pt idx="102">
                  <c:v>0.193181818182</c:v>
                </c:pt>
                <c:pt idx="103">
                  <c:v>0.193181818182</c:v>
                </c:pt>
                <c:pt idx="104">
                  <c:v>0.193181818182</c:v>
                </c:pt>
                <c:pt idx="105">
                  <c:v>0.193181818182</c:v>
                </c:pt>
                <c:pt idx="106">
                  <c:v>0.193181818182</c:v>
                </c:pt>
                <c:pt idx="107">
                  <c:v>0.193181818182</c:v>
                </c:pt>
                <c:pt idx="108">
                  <c:v>0.193181818182</c:v>
                </c:pt>
                <c:pt idx="109">
                  <c:v>0.193181818182</c:v>
                </c:pt>
                <c:pt idx="110">
                  <c:v>0.193181818182</c:v>
                </c:pt>
                <c:pt idx="111">
                  <c:v>0.193181818182</c:v>
                </c:pt>
                <c:pt idx="112">
                  <c:v>0.20481927710799999</c:v>
                </c:pt>
                <c:pt idx="113">
                  <c:v>0.20481927710799999</c:v>
                </c:pt>
                <c:pt idx="114">
                  <c:v>0.20481927710799999</c:v>
                </c:pt>
                <c:pt idx="115">
                  <c:v>0.20481927710799999</c:v>
                </c:pt>
                <c:pt idx="116">
                  <c:v>0.20481927710799999</c:v>
                </c:pt>
                <c:pt idx="117">
                  <c:v>0.20481927710799999</c:v>
                </c:pt>
                <c:pt idx="118">
                  <c:v>0.20481927710799999</c:v>
                </c:pt>
                <c:pt idx="119">
                  <c:v>0.20481927710799999</c:v>
                </c:pt>
                <c:pt idx="120">
                  <c:v>0.20481927710799999</c:v>
                </c:pt>
                <c:pt idx="121">
                  <c:v>0.20481927710799999</c:v>
                </c:pt>
                <c:pt idx="122">
                  <c:v>0.20481927710799999</c:v>
                </c:pt>
                <c:pt idx="123">
                  <c:v>0.21249999999999999</c:v>
                </c:pt>
                <c:pt idx="124">
                  <c:v>0.21249999999999999</c:v>
                </c:pt>
                <c:pt idx="125">
                  <c:v>0.21249999999999999</c:v>
                </c:pt>
                <c:pt idx="126">
                  <c:v>0.21249999999999999</c:v>
                </c:pt>
                <c:pt idx="127">
                  <c:v>0.21249999999999999</c:v>
                </c:pt>
                <c:pt idx="128">
                  <c:v>0.21249999999999999</c:v>
                </c:pt>
                <c:pt idx="129">
                  <c:v>0.21249999999999999</c:v>
                </c:pt>
                <c:pt idx="130">
                  <c:v>0.23943661971800001</c:v>
                </c:pt>
                <c:pt idx="131">
                  <c:v>0.25757575757599999</c:v>
                </c:pt>
                <c:pt idx="132">
                  <c:v>0.24637681159399999</c:v>
                </c:pt>
                <c:pt idx="133">
                  <c:v>0.215189873418</c:v>
                </c:pt>
                <c:pt idx="134">
                  <c:v>0.236111111111</c:v>
                </c:pt>
                <c:pt idx="135">
                  <c:v>0.274193548387</c:v>
                </c:pt>
                <c:pt idx="136">
                  <c:v>0.32692307692299999</c:v>
                </c:pt>
                <c:pt idx="137">
                  <c:v>0.40476190476200002</c:v>
                </c:pt>
                <c:pt idx="138">
                  <c:v>0.42499999999999999</c:v>
                </c:pt>
                <c:pt idx="139">
                  <c:v>0.34</c:v>
                </c:pt>
                <c:pt idx="140">
                  <c:v>0.28333333333299998</c:v>
                </c:pt>
                <c:pt idx="141">
                  <c:v>0.242857142857</c:v>
                </c:pt>
                <c:pt idx="142">
                  <c:v>0.21249999999999999</c:v>
                </c:pt>
                <c:pt idx="143">
                  <c:v>0.18888888888899999</c:v>
                </c:pt>
                <c:pt idx="144">
                  <c:v>0.120879120879</c:v>
                </c:pt>
                <c:pt idx="145">
                  <c:v>1.23456790123E-2</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1.6E-2</c:v>
                </c:pt>
                <c:pt idx="170">
                  <c:v>5.38461538462E-2</c:v>
                </c:pt>
                <c:pt idx="171">
                  <c:v>7.5187969924799994E-2</c:v>
                </c:pt>
                <c:pt idx="172">
                  <c:v>7.5187969924799994E-2</c:v>
                </c:pt>
                <c:pt idx="173">
                  <c:v>7.3260073260100006E-2</c:v>
                </c:pt>
                <c:pt idx="174">
                  <c:v>7.0671378091899995E-2</c:v>
                </c:pt>
                <c:pt idx="175">
                  <c:v>6.8259385665499994E-2</c:v>
                </c:pt>
                <c:pt idx="176">
                  <c:v>6.7340067340099993E-2</c:v>
                </c:pt>
                <c:pt idx="177">
                  <c:v>6.7340067340099993E-2</c:v>
                </c:pt>
                <c:pt idx="178">
                  <c:v>6.7340067340099993E-2</c:v>
                </c:pt>
                <c:pt idx="179">
                  <c:v>6.7340067340099993E-2</c:v>
                </c:pt>
                <c:pt idx="180">
                  <c:v>6.7340067340099993E-2</c:v>
                </c:pt>
                <c:pt idx="181">
                  <c:v>6.7340067340099993E-2</c:v>
                </c:pt>
                <c:pt idx="182">
                  <c:v>6.7340067340099993E-2</c:v>
                </c:pt>
                <c:pt idx="183">
                  <c:v>6.7340067340099993E-2</c:v>
                </c:pt>
                <c:pt idx="184">
                  <c:v>6.7340067340099993E-2</c:v>
                </c:pt>
                <c:pt idx="185">
                  <c:v>6.7340067340099993E-2</c:v>
                </c:pt>
                <c:pt idx="186">
                  <c:v>6.5146579804599994E-2</c:v>
                </c:pt>
                <c:pt idx="187">
                  <c:v>6.3091482649799996E-2</c:v>
                </c:pt>
                <c:pt idx="188">
                  <c:v>6.1162079510699997E-2</c:v>
                </c:pt>
                <c:pt idx="189">
                  <c:v>5.9880239521000002E-2</c:v>
                </c:pt>
                <c:pt idx="190">
                  <c:v>5.9347181008899998E-2</c:v>
                </c:pt>
                <c:pt idx="191">
                  <c:v>5.9347181008899998E-2</c:v>
                </c:pt>
                <c:pt idx="192">
                  <c:v>5.9347181008899998E-2</c:v>
                </c:pt>
                <c:pt idx="193">
                  <c:v>6.30630630631E-2</c:v>
                </c:pt>
                <c:pt idx="194">
                  <c:v>9.3093093093100002E-2</c:v>
                </c:pt>
                <c:pt idx="195">
                  <c:v>0.12058823529400001</c:v>
                </c:pt>
                <c:pt idx="196">
                  <c:v>0.128279883382</c:v>
                </c:pt>
                <c:pt idx="197">
                  <c:v>0.128279883382</c:v>
                </c:pt>
                <c:pt idx="198">
                  <c:v>0.128279883382</c:v>
                </c:pt>
                <c:pt idx="199">
                  <c:v>0.13017751479299999</c:v>
                </c:pt>
                <c:pt idx="200">
                  <c:v>0.134146341463</c:v>
                </c:pt>
                <c:pt idx="201">
                  <c:v>0.151702786378</c:v>
                </c:pt>
                <c:pt idx="202">
                  <c:v>0.17241379310300001</c:v>
                </c:pt>
                <c:pt idx="203">
                  <c:v>0.17799352750799999</c:v>
                </c:pt>
                <c:pt idx="204">
                  <c:v>0.18394648829400001</c:v>
                </c:pt>
                <c:pt idx="205">
                  <c:v>0.18835616438399999</c:v>
                </c:pt>
                <c:pt idx="206">
                  <c:v>0.18835616438399999</c:v>
                </c:pt>
                <c:pt idx="207">
                  <c:v>0.18835616438399999</c:v>
                </c:pt>
                <c:pt idx="208">
                  <c:v>0.19298245614000001</c:v>
                </c:pt>
                <c:pt idx="209">
                  <c:v>0.2</c:v>
                </c:pt>
                <c:pt idx="210">
                  <c:v>0.20754716981099999</c:v>
                </c:pt>
                <c:pt idx="211">
                  <c:v>0.21568627451</c:v>
                </c:pt>
                <c:pt idx="212">
                  <c:v>0.224489795918</c:v>
                </c:pt>
                <c:pt idx="213">
                  <c:v>0.23404255319100001</c:v>
                </c:pt>
                <c:pt idx="214">
                  <c:v>0.24444444444399999</c:v>
                </c:pt>
                <c:pt idx="215">
                  <c:v>0.25581395348800001</c:v>
                </c:pt>
                <c:pt idx="216">
                  <c:v>0.26829268292699998</c:v>
                </c:pt>
                <c:pt idx="217">
                  <c:v>0.282051282051</c:v>
                </c:pt>
                <c:pt idx="218">
                  <c:v>0.297297297297</c:v>
                </c:pt>
                <c:pt idx="219">
                  <c:v>0.314285714286</c:v>
                </c:pt>
                <c:pt idx="220">
                  <c:v>0.33333333333300003</c:v>
                </c:pt>
                <c:pt idx="221">
                  <c:v>0.35483870967699999</c:v>
                </c:pt>
                <c:pt idx="222">
                  <c:v>0.37931034482800002</c:v>
                </c:pt>
                <c:pt idx="223">
                  <c:v>0.37931034482800002</c:v>
                </c:pt>
                <c:pt idx="224">
                  <c:v>0.37931034482800002</c:v>
                </c:pt>
                <c:pt idx="225">
                  <c:v>0.40145985401500001</c:v>
                </c:pt>
                <c:pt idx="226">
                  <c:v>0.43307086614200002</c:v>
                </c:pt>
                <c:pt idx="227">
                  <c:v>0.43650793650800002</c:v>
                </c:pt>
                <c:pt idx="228">
                  <c:v>0.43650793650800002</c:v>
                </c:pt>
                <c:pt idx="229">
                  <c:v>0.43650793650800002</c:v>
                </c:pt>
                <c:pt idx="230">
                  <c:v>0.41803278688500001</c:v>
                </c:pt>
                <c:pt idx="231">
                  <c:v>0.366071428571</c:v>
                </c:pt>
                <c:pt idx="232">
                  <c:v>0.32407407407400002</c:v>
                </c:pt>
                <c:pt idx="233">
                  <c:v>0.29661016949199998</c:v>
                </c:pt>
                <c:pt idx="234">
                  <c:v>0.289256198347</c:v>
                </c:pt>
                <c:pt idx="235">
                  <c:v>0.301724137931</c:v>
                </c:pt>
                <c:pt idx="236">
                  <c:v>0.33018867924500001</c:v>
                </c:pt>
                <c:pt idx="237">
                  <c:v>0.34313725490199998</c:v>
                </c:pt>
                <c:pt idx="238">
                  <c:v>0.34313725490199998</c:v>
                </c:pt>
                <c:pt idx="239">
                  <c:v>0.34313725490199998</c:v>
                </c:pt>
                <c:pt idx="240">
                  <c:v>0.34313725490199998</c:v>
                </c:pt>
                <c:pt idx="241">
                  <c:v>0.35576923076900002</c:v>
                </c:pt>
                <c:pt idx="242">
                  <c:v>0.35576923076900002</c:v>
                </c:pt>
                <c:pt idx="243">
                  <c:v>0.37962962963000002</c:v>
                </c:pt>
                <c:pt idx="244">
                  <c:v>0.43220338983099998</c:v>
                </c:pt>
                <c:pt idx="245">
                  <c:v>0.45967741935500001</c:v>
                </c:pt>
                <c:pt idx="246">
                  <c:v>0.49624060150400001</c:v>
                </c:pt>
                <c:pt idx="247">
                  <c:v>0.53658536585399996</c:v>
                </c:pt>
                <c:pt idx="248">
                  <c:v>0.58260869565200002</c:v>
                </c:pt>
                <c:pt idx="249">
                  <c:v>0.58260869565200002</c:v>
                </c:pt>
                <c:pt idx="250">
                  <c:v>0.62037037036999998</c:v>
                </c:pt>
                <c:pt idx="251">
                  <c:v>0.63809523809500002</c:v>
                </c:pt>
                <c:pt idx="252">
                  <c:v>0.63809523809500002</c:v>
                </c:pt>
                <c:pt idx="253">
                  <c:v>0.63809523809500002</c:v>
                </c:pt>
                <c:pt idx="254">
                  <c:v>0.634615384615</c:v>
                </c:pt>
                <c:pt idx="255">
                  <c:v>0.59574468085099996</c:v>
                </c:pt>
                <c:pt idx="256">
                  <c:v>0.52272727272700004</c:v>
                </c:pt>
                <c:pt idx="257">
                  <c:v>0.48863636363599999</c:v>
                </c:pt>
                <c:pt idx="258">
                  <c:v>0.43877551020400002</c:v>
                </c:pt>
                <c:pt idx="259">
                  <c:v>0.39814814814799998</c:v>
                </c:pt>
                <c:pt idx="260">
                  <c:v>0.36440677966099999</c:v>
                </c:pt>
                <c:pt idx="261">
                  <c:v>0.33858267716500001</c:v>
                </c:pt>
                <c:pt idx="262">
                  <c:v>0.31147540983599997</c:v>
                </c:pt>
                <c:pt idx="263">
                  <c:v>0.27118644067800002</c:v>
                </c:pt>
                <c:pt idx="264">
                  <c:v>0.25196850393699999</c:v>
                </c:pt>
                <c:pt idx="265">
                  <c:v>0.23357664233600001</c:v>
                </c:pt>
                <c:pt idx="266">
                  <c:v>0.22857142857099999</c:v>
                </c:pt>
                <c:pt idx="267">
                  <c:v>0.22695035460999999</c:v>
                </c:pt>
                <c:pt idx="268">
                  <c:v>0.22695035460999999</c:v>
                </c:pt>
                <c:pt idx="269">
                  <c:v>0.22695035460999999</c:v>
                </c:pt>
                <c:pt idx="270">
                  <c:v>0.22695035460999999</c:v>
                </c:pt>
                <c:pt idx="271">
                  <c:v>0.22695035460999999</c:v>
                </c:pt>
                <c:pt idx="272">
                  <c:v>0.22695035460999999</c:v>
                </c:pt>
                <c:pt idx="273">
                  <c:v>0.22695035460999999</c:v>
                </c:pt>
                <c:pt idx="274">
                  <c:v>0.22695035460999999</c:v>
                </c:pt>
                <c:pt idx="275">
                  <c:v>0.22695035460999999</c:v>
                </c:pt>
                <c:pt idx="276">
                  <c:v>0.22695035460999999</c:v>
                </c:pt>
                <c:pt idx="277">
                  <c:v>0.243055555556</c:v>
                </c:pt>
                <c:pt idx="278">
                  <c:v>0.29220779220799997</c:v>
                </c:pt>
                <c:pt idx="279">
                  <c:v>0.33536585365900001</c:v>
                </c:pt>
                <c:pt idx="280">
                  <c:v>0.36627906976699998</c:v>
                </c:pt>
                <c:pt idx="281">
                  <c:v>0.377142857143</c:v>
                </c:pt>
                <c:pt idx="282">
                  <c:v>0.40437158469899998</c:v>
                </c:pt>
                <c:pt idx="283">
                  <c:v>0.40437158469899998</c:v>
                </c:pt>
                <c:pt idx="284">
                  <c:v>0.40437158469899998</c:v>
                </c:pt>
                <c:pt idx="285">
                  <c:v>0.40437158469899998</c:v>
                </c:pt>
                <c:pt idx="286">
                  <c:v>0.40437158469899998</c:v>
                </c:pt>
                <c:pt idx="287">
                  <c:v>0.40437158469899998</c:v>
                </c:pt>
                <c:pt idx="288">
                  <c:v>0.417112299465</c:v>
                </c:pt>
                <c:pt idx="289">
                  <c:v>0.44387755101999998</c:v>
                </c:pt>
                <c:pt idx="290">
                  <c:v>0.44387755101999998</c:v>
                </c:pt>
                <c:pt idx="291">
                  <c:v>0.44387755101999998</c:v>
                </c:pt>
                <c:pt idx="292">
                  <c:v>0.44387755101999998</c:v>
                </c:pt>
                <c:pt idx="293">
                  <c:v>0.44845360824699998</c:v>
                </c:pt>
                <c:pt idx="294">
                  <c:v>0.47282608695700001</c:v>
                </c:pt>
                <c:pt idx="295">
                  <c:v>0.5</c:v>
                </c:pt>
                <c:pt idx="296">
                  <c:v>0.51479289940799999</c:v>
                </c:pt>
                <c:pt idx="297">
                  <c:v>0.51479289940799999</c:v>
                </c:pt>
                <c:pt idx="298">
                  <c:v>0.51479289940799999</c:v>
                </c:pt>
                <c:pt idx="299">
                  <c:v>0.51479289940799999</c:v>
                </c:pt>
                <c:pt idx="300">
                  <c:v>0.51479289940799999</c:v>
                </c:pt>
                <c:pt idx="301">
                  <c:v>0.50581395348799996</c:v>
                </c:pt>
                <c:pt idx="302">
                  <c:v>0.48571428571399999</c:v>
                </c:pt>
                <c:pt idx="303">
                  <c:v>0.48571428571399999</c:v>
                </c:pt>
                <c:pt idx="304">
                  <c:v>0.47093023255799998</c:v>
                </c:pt>
                <c:pt idx="305">
                  <c:v>0.41520467836300001</c:v>
                </c:pt>
                <c:pt idx="306">
                  <c:v>0.37142857142899999</c:v>
                </c:pt>
                <c:pt idx="307">
                  <c:v>0.31818181818199998</c:v>
                </c:pt>
                <c:pt idx="308">
                  <c:v>0.30270270270299998</c:v>
                </c:pt>
                <c:pt idx="309">
                  <c:v>0.30054644808699998</c:v>
                </c:pt>
                <c:pt idx="310">
                  <c:v>0.31791907514500001</c:v>
                </c:pt>
                <c:pt idx="311">
                  <c:v>0.31791907514500001</c:v>
                </c:pt>
                <c:pt idx="312">
                  <c:v>0.30386740331500001</c:v>
                </c:pt>
                <c:pt idx="313">
                  <c:v>0.29891304347800002</c:v>
                </c:pt>
                <c:pt idx="314">
                  <c:v>0.29891304347800002</c:v>
                </c:pt>
                <c:pt idx="315">
                  <c:v>0.29891304347800002</c:v>
                </c:pt>
                <c:pt idx="316">
                  <c:v>0.30270270270299998</c:v>
                </c:pt>
                <c:pt idx="317">
                  <c:v>0.34554973822000001</c:v>
                </c:pt>
                <c:pt idx="318">
                  <c:v>0.38383838383800001</c:v>
                </c:pt>
                <c:pt idx="319">
                  <c:v>0.40425531914899998</c:v>
                </c:pt>
                <c:pt idx="320">
                  <c:v>0.42696629213499998</c:v>
                </c:pt>
                <c:pt idx="321">
                  <c:v>0.44186046511600002</c:v>
                </c:pt>
                <c:pt idx="322">
                  <c:v>0.439306358382</c:v>
                </c:pt>
                <c:pt idx="323">
                  <c:v>0.41530054644800002</c:v>
                </c:pt>
                <c:pt idx="324">
                  <c:v>0.41758241758199999</c:v>
                </c:pt>
                <c:pt idx="325">
                  <c:v>0.439306358382</c:v>
                </c:pt>
                <c:pt idx="326">
                  <c:v>0.46625766871199997</c:v>
                </c:pt>
                <c:pt idx="327">
                  <c:v>0.47499999999999998</c:v>
                </c:pt>
                <c:pt idx="328">
                  <c:v>0.47798742138400002</c:v>
                </c:pt>
                <c:pt idx="329">
                  <c:v>0.47798742138400002</c:v>
                </c:pt>
                <c:pt idx="330">
                  <c:v>0.47798742138400002</c:v>
                </c:pt>
                <c:pt idx="331">
                  <c:v>0.47798742138400002</c:v>
                </c:pt>
                <c:pt idx="332">
                  <c:v>0.47798742138400002</c:v>
                </c:pt>
                <c:pt idx="333">
                  <c:v>0.47798742138400002</c:v>
                </c:pt>
                <c:pt idx="334">
                  <c:v>0.47798742138400002</c:v>
                </c:pt>
                <c:pt idx="335">
                  <c:v>0.47798742138400002</c:v>
                </c:pt>
                <c:pt idx="336">
                  <c:v>0.47798742138400002</c:v>
                </c:pt>
                <c:pt idx="337">
                  <c:v>0.47798742138400002</c:v>
                </c:pt>
                <c:pt idx="338">
                  <c:v>0.467948717949</c:v>
                </c:pt>
                <c:pt idx="339">
                  <c:v>0.431506849315</c:v>
                </c:pt>
                <c:pt idx="340">
                  <c:v>0.38970588235300002</c:v>
                </c:pt>
                <c:pt idx="341">
                  <c:v>0.3515625</c:v>
                </c:pt>
                <c:pt idx="342">
                  <c:v>0.33600000000000002</c:v>
                </c:pt>
                <c:pt idx="343">
                  <c:v>0.29059829059800002</c:v>
                </c:pt>
                <c:pt idx="344">
                  <c:v>0.29059829059800002</c:v>
                </c:pt>
                <c:pt idx="345">
                  <c:v>0.29059829059800002</c:v>
                </c:pt>
                <c:pt idx="346">
                  <c:v>0.29059829059800002</c:v>
                </c:pt>
                <c:pt idx="347">
                  <c:v>0.29059829059800002</c:v>
                </c:pt>
                <c:pt idx="348">
                  <c:v>0.29059829059800002</c:v>
                </c:pt>
                <c:pt idx="349">
                  <c:v>0.265486725664</c:v>
                </c:pt>
                <c:pt idx="350">
                  <c:v>0.20192307692299999</c:v>
                </c:pt>
                <c:pt idx="351">
                  <c:v>0.20192307692299999</c:v>
                </c:pt>
                <c:pt idx="352">
                  <c:v>0.24545454545500001</c:v>
                </c:pt>
                <c:pt idx="353">
                  <c:v>0.302521008403</c:v>
                </c:pt>
                <c:pt idx="354">
                  <c:v>0.302521008403</c:v>
                </c:pt>
                <c:pt idx="355">
                  <c:v>0.302521008403</c:v>
                </c:pt>
                <c:pt idx="356">
                  <c:v>0.302521008403</c:v>
                </c:pt>
                <c:pt idx="357">
                  <c:v>0.302521008403</c:v>
                </c:pt>
                <c:pt idx="358">
                  <c:v>0.302521008403</c:v>
                </c:pt>
                <c:pt idx="359">
                  <c:v>0.302521008403</c:v>
                </c:pt>
                <c:pt idx="360">
                  <c:v>0.302521008403</c:v>
                </c:pt>
                <c:pt idx="361">
                  <c:v>0.302521008403</c:v>
                </c:pt>
                <c:pt idx="362">
                  <c:v>0.31034482758600002</c:v>
                </c:pt>
                <c:pt idx="363">
                  <c:v>0.32432432432399999</c:v>
                </c:pt>
                <c:pt idx="364">
                  <c:v>0.32432432432399999</c:v>
                </c:pt>
                <c:pt idx="365">
                  <c:v>0.327272727273</c:v>
                </c:pt>
                <c:pt idx="366">
                  <c:v>0.35643564356399998</c:v>
                </c:pt>
                <c:pt idx="367">
                  <c:v>0.39130434782599999</c:v>
                </c:pt>
                <c:pt idx="368">
                  <c:v>0.43902439024399997</c:v>
                </c:pt>
                <c:pt idx="369">
                  <c:v>0.46153846153799999</c:v>
                </c:pt>
                <c:pt idx="370">
                  <c:v>0.41379310344800002</c:v>
                </c:pt>
                <c:pt idx="371">
                  <c:v>0.404494382022</c:v>
                </c:pt>
                <c:pt idx="372">
                  <c:v>0.404494382022</c:v>
                </c:pt>
                <c:pt idx="373">
                  <c:v>0.43373493975900002</c:v>
                </c:pt>
                <c:pt idx="374">
                  <c:v>0.43902439024399997</c:v>
                </c:pt>
                <c:pt idx="375">
                  <c:v>0.428571428571</c:v>
                </c:pt>
                <c:pt idx="376">
                  <c:v>0.428571428571</c:v>
                </c:pt>
                <c:pt idx="377">
                  <c:v>0.42168674698800002</c:v>
                </c:pt>
                <c:pt idx="378">
                  <c:v>0.34246575342500002</c:v>
                </c:pt>
                <c:pt idx="379">
                  <c:v>0.23809523809499999</c:v>
                </c:pt>
                <c:pt idx="380">
                  <c:v>0.21428571428599999</c:v>
                </c:pt>
                <c:pt idx="381">
                  <c:v>0.1875</c:v>
                </c:pt>
                <c:pt idx="382">
                  <c:v>0.17441860465100001</c:v>
                </c:pt>
                <c:pt idx="383">
                  <c:v>0.19230769230799999</c:v>
                </c:pt>
                <c:pt idx="384">
                  <c:v>0.23188405797100001</c:v>
                </c:pt>
                <c:pt idx="385">
                  <c:v>0.33333333333300003</c:v>
                </c:pt>
                <c:pt idx="386">
                  <c:v>0.40909090909099999</c:v>
                </c:pt>
                <c:pt idx="387">
                  <c:v>0.42222222222200001</c:v>
                </c:pt>
                <c:pt idx="388">
                  <c:v>0.42222222222200001</c:v>
                </c:pt>
                <c:pt idx="389">
                  <c:v>0.42222222222200001</c:v>
                </c:pt>
                <c:pt idx="390">
                  <c:v>0.42222222222200001</c:v>
                </c:pt>
                <c:pt idx="391">
                  <c:v>0.42222222222200001</c:v>
                </c:pt>
                <c:pt idx="392">
                  <c:v>0.42222222222200001</c:v>
                </c:pt>
                <c:pt idx="393">
                  <c:v>0.42222222222200001</c:v>
                </c:pt>
                <c:pt idx="394">
                  <c:v>0.47474747474700002</c:v>
                </c:pt>
                <c:pt idx="395">
                  <c:v>0.51401869158900004</c:v>
                </c:pt>
                <c:pt idx="396">
                  <c:v>0.51401869158900004</c:v>
                </c:pt>
                <c:pt idx="397">
                  <c:v>0.51401869158900004</c:v>
                </c:pt>
                <c:pt idx="398">
                  <c:v>0.51401869158900004</c:v>
                </c:pt>
                <c:pt idx="399">
                  <c:v>0.51401869158900004</c:v>
                </c:pt>
                <c:pt idx="400">
                  <c:v>0.51401869158900004</c:v>
                </c:pt>
                <c:pt idx="401">
                  <c:v>0.51401869158900004</c:v>
                </c:pt>
                <c:pt idx="402">
                  <c:v>0.51401869158900004</c:v>
                </c:pt>
                <c:pt idx="403">
                  <c:v>0.51401869158900004</c:v>
                </c:pt>
                <c:pt idx="404">
                  <c:v>0.51401869158900004</c:v>
                </c:pt>
                <c:pt idx="405">
                  <c:v>0.51401869158900004</c:v>
                </c:pt>
                <c:pt idx="406">
                  <c:v>0.51401869158900004</c:v>
                </c:pt>
                <c:pt idx="407">
                  <c:v>0.51401869158900004</c:v>
                </c:pt>
                <c:pt idx="408">
                  <c:v>0.51401869158900004</c:v>
                </c:pt>
                <c:pt idx="409">
                  <c:v>0.51401869158900004</c:v>
                </c:pt>
                <c:pt idx="410">
                  <c:v>0.51401869158900004</c:v>
                </c:pt>
                <c:pt idx="411">
                  <c:v>0.51401869158900004</c:v>
                </c:pt>
                <c:pt idx="412">
                  <c:v>0.51401869158900004</c:v>
                </c:pt>
                <c:pt idx="413">
                  <c:v>0.48514851485100002</c:v>
                </c:pt>
                <c:pt idx="414">
                  <c:v>0.43478260869599999</c:v>
                </c:pt>
                <c:pt idx="415">
                  <c:v>0.43478260869599999</c:v>
                </c:pt>
                <c:pt idx="416">
                  <c:v>0.43478260869599999</c:v>
                </c:pt>
                <c:pt idx="417">
                  <c:v>0.43478260869599999</c:v>
                </c:pt>
                <c:pt idx="418">
                  <c:v>0.43478260869599999</c:v>
                </c:pt>
                <c:pt idx="419">
                  <c:v>0.43478260869599999</c:v>
                </c:pt>
                <c:pt idx="420">
                  <c:v>0.43478260869599999</c:v>
                </c:pt>
                <c:pt idx="421">
                  <c:v>0.43478260869599999</c:v>
                </c:pt>
                <c:pt idx="422">
                  <c:v>0.43478260869599999</c:v>
                </c:pt>
                <c:pt idx="423">
                  <c:v>0.43478260869599999</c:v>
                </c:pt>
                <c:pt idx="424">
                  <c:v>0.43478260869599999</c:v>
                </c:pt>
                <c:pt idx="425">
                  <c:v>0.43478260869599999</c:v>
                </c:pt>
                <c:pt idx="426">
                  <c:v>0.43478260869599999</c:v>
                </c:pt>
                <c:pt idx="427">
                  <c:v>0.43478260869599999</c:v>
                </c:pt>
                <c:pt idx="428">
                  <c:v>0.43956043956000002</c:v>
                </c:pt>
                <c:pt idx="429">
                  <c:v>0.43956043956000002</c:v>
                </c:pt>
                <c:pt idx="430">
                  <c:v>0.46511627907000003</c:v>
                </c:pt>
                <c:pt idx="431">
                  <c:v>0.51948051948100005</c:v>
                </c:pt>
                <c:pt idx="432">
                  <c:v>0.53333333333300004</c:v>
                </c:pt>
                <c:pt idx="433">
                  <c:v>0.53333333333300004</c:v>
                </c:pt>
                <c:pt idx="434">
                  <c:v>0.54794520547900005</c:v>
                </c:pt>
                <c:pt idx="435">
                  <c:v>0.56338028168999998</c:v>
                </c:pt>
                <c:pt idx="436">
                  <c:v>0.57971014492799999</c:v>
                </c:pt>
                <c:pt idx="437">
                  <c:v>0.57971014492799999</c:v>
                </c:pt>
                <c:pt idx="438">
                  <c:v>0.57971014492799999</c:v>
                </c:pt>
                <c:pt idx="439">
                  <c:v>0.57971014492799999</c:v>
                </c:pt>
                <c:pt idx="440">
                  <c:v>0.57971014492799999</c:v>
                </c:pt>
                <c:pt idx="441">
                  <c:v>0.64516129032299996</c:v>
                </c:pt>
                <c:pt idx="442">
                  <c:v>0.76923076923099998</c:v>
                </c:pt>
                <c:pt idx="443">
                  <c:v>0.95238095238099996</c:v>
                </c:pt>
                <c:pt idx="444">
                  <c:v>1</c:v>
                </c:pt>
                <c:pt idx="445">
                  <c:v>1</c:v>
                </c:pt>
                <c:pt idx="446">
                  <c:v>1</c:v>
                </c:pt>
                <c:pt idx="447">
                  <c:v>1</c:v>
                </c:pt>
                <c:pt idx="448">
                  <c:v>1</c:v>
                </c:pt>
                <c:pt idx="449">
                  <c:v>1</c:v>
                </c:pt>
                <c:pt idx="450">
                  <c:v>1</c:v>
                </c:pt>
                <c:pt idx="451">
                  <c:v>1</c:v>
                </c:pt>
                <c:pt idx="452">
                  <c:v>1</c:v>
                </c:pt>
                <c:pt idx="453">
                  <c:v>1</c:v>
                </c:pt>
                <c:pt idx="454">
                  <c:v>1</c:v>
                </c:pt>
                <c:pt idx="455">
                  <c:v>1</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4.5045045045000003E-2</c:v>
                </c:pt>
                <c:pt idx="477">
                  <c:v>7.8260869565199995E-2</c:v>
                </c:pt>
                <c:pt idx="478">
                  <c:v>7.8260869565199995E-2</c:v>
                </c:pt>
                <c:pt idx="479">
                  <c:v>7.8260869565199995E-2</c:v>
                </c:pt>
                <c:pt idx="480">
                  <c:v>7.8260869565199995E-2</c:v>
                </c:pt>
                <c:pt idx="481">
                  <c:v>7.8260869565199995E-2</c:v>
                </c:pt>
                <c:pt idx="482">
                  <c:v>7.8260869565199995E-2</c:v>
                </c:pt>
                <c:pt idx="483">
                  <c:v>7.8260869565199995E-2</c:v>
                </c:pt>
                <c:pt idx="484">
                  <c:v>7.8260869565199995E-2</c:v>
                </c:pt>
                <c:pt idx="485">
                  <c:v>7.8260869565199995E-2</c:v>
                </c:pt>
                <c:pt idx="486">
                  <c:v>7.8260869565199995E-2</c:v>
                </c:pt>
                <c:pt idx="487">
                  <c:v>7.8260869565199995E-2</c:v>
                </c:pt>
                <c:pt idx="488">
                  <c:v>7.8260869565199995E-2</c:v>
                </c:pt>
                <c:pt idx="489">
                  <c:v>7.8260869565199995E-2</c:v>
                </c:pt>
                <c:pt idx="490">
                  <c:v>7.8260869565199995E-2</c:v>
                </c:pt>
                <c:pt idx="491">
                  <c:v>7.8260869565199995E-2</c:v>
                </c:pt>
                <c:pt idx="492">
                  <c:v>7.8260869565199995E-2</c:v>
                </c:pt>
                <c:pt idx="493">
                  <c:v>7.8260869565199995E-2</c:v>
                </c:pt>
                <c:pt idx="494">
                  <c:v>7.8260869565199995E-2</c:v>
                </c:pt>
                <c:pt idx="495">
                  <c:v>7.8260869565199995E-2</c:v>
                </c:pt>
                <c:pt idx="496">
                  <c:v>7.8260869565199995E-2</c:v>
                </c:pt>
                <c:pt idx="497">
                  <c:v>7.8260869565199995E-2</c:v>
                </c:pt>
                <c:pt idx="498">
                  <c:v>7.8260869565199995E-2</c:v>
                </c:pt>
                <c:pt idx="499">
                  <c:v>7.8260869565199995E-2</c:v>
                </c:pt>
                <c:pt idx="500">
                  <c:v>7.8260869565199995E-2</c:v>
                </c:pt>
                <c:pt idx="501">
                  <c:v>7.8260869565199995E-2</c:v>
                </c:pt>
                <c:pt idx="502">
                  <c:v>7.8260869565199995E-2</c:v>
                </c:pt>
                <c:pt idx="503">
                  <c:v>7.8260869565199995E-2</c:v>
                </c:pt>
                <c:pt idx="504">
                  <c:v>7.4999999999999997E-2</c:v>
                </c:pt>
                <c:pt idx="505">
                  <c:v>6.9230769230800002E-2</c:v>
                </c:pt>
                <c:pt idx="506">
                  <c:v>6.4285714285699999E-2</c:v>
                </c:pt>
                <c:pt idx="507">
                  <c:v>6.2068965517200002E-2</c:v>
                </c:pt>
                <c:pt idx="508">
                  <c:v>5.8823529411800003E-2</c:v>
                </c:pt>
                <c:pt idx="509">
                  <c:v>5.5214723926399999E-2</c:v>
                </c:pt>
                <c:pt idx="510">
                  <c:v>5.2023121387300003E-2</c:v>
                </c:pt>
                <c:pt idx="511">
                  <c:v>5.1428571428600002E-2</c:v>
                </c:pt>
                <c:pt idx="512">
                  <c:v>5.1428571428600002E-2</c:v>
                </c:pt>
                <c:pt idx="513">
                  <c:v>5.1428571428600002E-2</c:v>
                </c:pt>
                <c:pt idx="514">
                  <c:v>5.1136363636399999E-2</c:v>
                </c:pt>
                <c:pt idx="515">
                  <c:v>4.8648648648600003E-2</c:v>
                </c:pt>
                <c:pt idx="516">
                  <c:v>4.7120418848200001E-2</c:v>
                </c:pt>
                <c:pt idx="517">
                  <c:v>4.7120418848200001E-2</c:v>
                </c:pt>
                <c:pt idx="518">
                  <c:v>4.7120418848200001E-2</c:v>
                </c:pt>
                <c:pt idx="519">
                  <c:v>4.7120418848200001E-2</c:v>
                </c:pt>
                <c:pt idx="520">
                  <c:v>4.7120418848200001E-2</c:v>
                </c:pt>
                <c:pt idx="521">
                  <c:v>4.7120418848200001E-2</c:v>
                </c:pt>
                <c:pt idx="522">
                  <c:v>4.7872340425500003E-2</c:v>
                </c:pt>
                <c:pt idx="523">
                  <c:v>4.9723756906100001E-2</c:v>
                </c:pt>
                <c:pt idx="524">
                  <c:v>5.2023121387300003E-2</c:v>
                </c:pt>
                <c:pt idx="525">
                  <c:v>5.5214723926399999E-2</c:v>
                </c:pt>
                <c:pt idx="526">
                  <c:v>5.8823529411800003E-2</c:v>
                </c:pt>
                <c:pt idx="527">
                  <c:v>6.2068965517200002E-2</c:v>
                </c:pt>
                <c:pt idx="528">
                  <c:v>6.2068965517200002E-2</c:v>
                </c:pt>
                <c:pt idx="529">
                  <c:v>6.2068965517200002E-2</c:v>
                </c:pt>
                <c:pt idx="530">
                  <c:v>6.4748201438800002E-2</c:v>
                </c:pt>
                <c:pt idx="531">
                  <c:v>6.9767441860500004E-2</c:v>
                </c:pt>
                <c:pt idx="532">
                  <c:v>7.5630252100800002E-2</c:v>
                </c:pt>
                <c:pt idx="533">
                  <c:v>8.2568807339400002E-2</c:v>
                </c:pt>
                <c:pt idx="534">
                  <c:v>9.0909090909100002E-2</c:v>
                </c:pt>
                <c:pt idx="535">
                  <c:v>0.101123595506</c:v>
                </c:pt>
                <c:pt idx="536">
                  <c:v>0.105882352941</c:v>
                </c:pt>
                <c:pt idx="537">
                  <c:v>0.05</c:v>
                </c:pt>
                <c:pt idx="538">
                  <c:v>0</c:v>
                </c:pt>
                <c:pt idx="539">
                  <c:v>0</c:v>
                </c:pt>
                <c:pt idx="540">
                  <c:v>0</c:v>
                </c:pt>
                <c:pt idx="541">
                  <c:v>0</c:v>
                </c:pt>
                <c:pt idx="542">
                  <c:v>0</c:v>
                </c:pt>
                <c:pt idx="543">
                  <c:v>0</c:v>
                </c:pt>
                <c:pt idx="544">
                  <c:v>0</c:v>
                </c:pt>
                <c:pt idx="545">
                  <c:v>0</c:v>
                </c:pt>
                <c:pt idx="546">
                  <c:v>0</c:v>
                </c:pt>
                <c:pt idx="547">
                  <c:v>0</c:v>
                </c:pt>
                <c:pt idx="548">
                  <c:v>2.17391304348E-2</c:v>
                </c:pt>
                <c:pt idx="549">
                  <c:v>5.2631578947399997E-2</c:v>
                </c:pt>
                <c:pt idx="550">
                  <c:v>5.2631578947399997E-2</c:v>
                </c:pt>
                <c:pt idx="551">
                  <c:v>5.2631578947399997E-2</c:v>
                </c:pt>
                <c:pt idx="552">
                  <c:v>5.2631578947399997E-2</c:v>
                </c:pt>
                <c:pt idx="553">
                  <c:v>5.2631578947399997E-2</c:v>
                </c:pt>
                <c:pt idx="554">
                  <c:v>5.2631578947399997E-2</c:v>
                </c:pt>
                <c:pt idx="555">
                  <c:v>5.1020408163300002E-2</c:v>
                </c:pt>
                <c:pt idx="556">
                  <c:v>5.1020408163300002E-2</c:v>
                </c:pt>
                <c:pt idx="557">
                  <c:v>5.1020408163300002E-2</c:v>
                </c:pt>
                <c:pt idx="558">
                  <c:v>5.1020408163300002E-2</c:v>
                </c:pt>
                <c:pt idx="559">
                  <c:v>5.1020408163300002E-2</c:v>
                </c:pt>
                <c:pt idx="560">
                  <c:v>5.1020408163300002E-2</c:v>
                </c:pt>
                <c:pt idx="561">
                  <c:v>5.1020408163300002E-2</c:v>
                </c:pt>
                <c:pt idx="562">
                  <c:v>5.1020408163300002E-2</c:v>
                </c:pt>
                <c:pt idx="563">
                  <c:v>0.122641509434</c:v>
                </c:pt>
                <c:pt idx="564">
                  <c:v>0.146788990826</c:v>
                </c:pt>
                <c:pt idx="565">
                  <c:v>0.207207207207</c:v>
                </c:pt>
                <c:pt idx="566">
                  <c:v>0.257142857143</c:v>
                </c:pt>
                <c:pt idx="567">
                  <c:v>0.29166666666699997</c:v>
                </c:pt>
                <c:pt idx="568">
                  <c:v>0.30769230769200001</c:v>
                </c:pt>
                <c:pt idx="569">
                  <c:v>0.33734939758999999</c:v>
                </c:pt>
                <c:pt idx="570">
                  <c:v>0.383561643836</c:v>
                </c:pt>
                <c:pt idx="571">
                  <c:v>0.444444444444</c:v>
                </c:pt>
                <c:pt idx="572">
                  <c:v>0.45901639344299999</c:v>
                </c:pt>
              </c:numCache>
            </c:numRef>
          </c:val>
          <c:smooth val="0"/>
        </c:ser>
        <c:ser>
          <c:idx val="1"/>
          <c:order val="1"/>
          <c:spPr>
            <a:ln w="28575" cap="rnd">
              <a:solidFill>
                <a:schemeClr val="accent2"/>
              </a:solidFill>
              <a:round/>
            </a:ln>
            <a:effectLst/>
          </c:spPr>
          <c:marker>
            <c:symbol val="none"/>
          </c:marker>
          <c:val>
            <c:numRef>
              <c:f>t_speech_participation1!$C$1001:$C$1573</c:f>
              <c:numCache>
                <c:formatCode>General</c:formatCode>
                <c:ptCount val="573"/>
                <c:pt idx="0">
                  <c:v>0.53424657534200004</c:v>
                </c:pt>
                <c:pt idx="1">
                  <c:v>0.5</c:v>
                </c:pt>
                <c:pt idx="2">
                  <c:v>0.45161290322600001</c:v>
                </c:pt>
                <c:pt idx="3">
                  <c:v>0.39285714285700002</c:v>
                </c:pt>
                <c:pt idx="4">
                  <c:v>0.260869565217</c:v>
                </c:pt>
                <c:pt idx="5">
                  <c:v>5.5555555555600003E-2</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0.92207792207799999</c:v>
                </c:pt>
                <c:pt idx="84">
                  <c:v>0.81609195402300005</c:v>
                </c:pt>
                <c:pt idx="85">
                  <c:v>0.80681818181800002</c:v>
                </c:pt>
                <c:pt idx="86">
                  <c:v>0.80681818181800002</c:v>
                </c:pt>
                <c:pt idx="87">
                  <c:v>0.80681818181800002</c:v>
                </c:pt>
                <c:pt idx="88">
                  <c:v>0.80681818181800002</c:v>
                </c:pt>
                <c:pt idx="89">
                  <c:v>0.80681818181800002</c:v>
                </c:pt>
                <c:pt idx="90">
                  <c:v>0.80681818181800002</c:v>
                </c:pt>
                <c:pt idx="91">
                  <c:v>0.80681818181800002</c:v>
                </c:pt>
                <c:pt idx="92">
                  <c:v>0.80681818181800002</c:v>
                </c:pt>
                <c:pt idx="93">
                  <c:v>0.80681818181800002</c:v>
                </c:pt>
                <c:pt idx="94">
                  <c:v>0.80681818181800002</c:v>
                </c:pt>
                <c:pt idx="95">
                  <c:v>0.80681818181800002</c:v>
                </c:pt>
                <c:pt idx="96">
                  <c:v>0.80681818181800002</c:v>
                </c:pt>
                <c:pt idx="97">
                  <c:v>0.80681818181800002</c:v>
                </c:pt>
                <c:pt idx="98">
                  <c:v>0.80681818181800002</c:v>
                </c:pt>
                <c:pt idx="99">
                  <c:v>0.80681818181800002</c:v>
                </c:pt>
                <c:pt idx="100">
                  <c:v>0.80681818181800002</c:v>
                </c:pt>
                <c:pt idx="101">
                  <c:v>0.80681818181800002</c:v>
                </c:pt>
                <c:pt idx="102">
                  <c:v>0.80681818181800002</c:v>
                </c:pt>
                <c:pt idx="103">
                  <c:v>0.80681818181800002</c:v>
                </c:pt>
                <c:pt idx="104">
                  <c:v>0.80681818181800002</c:v>
                </c:pt>
                <c:pt idx="105">
                  <c:v>0.80681818181800002</c:v>
                </c:pt>
                <c:pt idx="106">
                  <c:v>0.80681818181800002</c:v>
                </c:pt>
                <c:pt idx="107">
                  <c:v>0.80681818181800002</c:v>
                </c:pt>
                <c:pt idx="108">
                  <c:v>0.80681818181800002</c:v>
                </c:pt>
                <c:pt idx="109">
                  <c:v>0.80681818181800002</c:v>
                </c:pt>
                <c:pt idx="110">
                  <c:v>0.80681818181800002</c:v>
                </c:pt>
                <c:pt idx="111">
                  <c:v>0.80681818181800002</c:v>
                </c:pt>
                <c:pt idx="112">
                  <c:v>0.79518072289200004</c:v>
                </c:pt>
                <c:pt idx="113">
                  <c:v>0.79518072289200004</c:v>
                </c:pt>
                <c:pt idx="114">
                  <c:v>0.79518072289200004</c:v>
                </c:pt>
                <c:pt idx="115">
                  <c:v>0.79518072289200004</c:v>
                </c:pt>
                <c:pt idx="116">
                  <c:v>0.79518072289200004</c:v>
                </c:pt>
                <c:pt idx="117">
                  <c:v>0.79518072289200004</c:v>
                </c:pt>
                <c:pt idx="118">
                  <c:v>0.79518072289200004</c:v>
                </c:pt>
                <c:pt idx="119">
                  <c:v>0.79518072289200004</c:v>
                </c:pt>
                <c:pt idx="120">
                  <c:v>0.79518072289200004</c:v>
                </c:pt>
                <c:pt idx="121">
                  <c:v>0.79518072289200004</c:v>
                </c:pt>
                <c:pt idx="122">
                  <c:v>0.79518072289200004</c:v>
                </c:pt>
                <c:pt idx="123">
                  <c:v>0.78749999999999998</c:v>
                </c:pt>
                <c:pt idx="124">
                  <c:v>0.78749999999999998</c:v>
                </c:pt>
                <c:pt idx="125">
                  <c:v>0.78749999999999998</c:v>
                </c:pt>
                <c:pt idx="126">
                  <c:v>0.78749999999999998</c:v>
                </c:pt>
                <c:pt idx="127">
                  <c:v>0.78749999999999998</c:v>
                </c:pt>
                <c:pt idx="128">
                  <c:v>0.78749999999999998</c:v>
                </c:pt>
                <c:pt idx="129">
                  <c:v>0.78749999999999998</c:v>
                </c:pt>
                <c:pt idx="130">
                  <c:v>0.76056338028199999</c:v>
                </c:pt>
                <c:pt idx="131">
                  <c:v>0.74242424242399996</c:v>
                </c:pt>
                <c:pt idx="132">
                  <c:v>0.75362318840599996</c:v>
                </c:pt>
                <c:pt idx="133">
                  <c:v>0.784810126582</c:v>
                </c:pt>
                <c:pt idx="134">
                  <c:v>0.76388888888899997</c:v>
                </c:pt>
                <c:pt idx="135">
                  <c:v>0.72580645161299995</c:v>
                </c:pt>
                <c:pt idx="136">
                  <c:v>0.67307692307699996</c:v>
                </c:pt>
                <c:pt idx="137">
                  <c:v>0.59523809523799998</c:v>
                </c:pt>
                <c:pt idx="138">
                  <c:v>0.57499999999999996</c:v>
                </c:pt>
                <c:pt idx="139">
                  <c:v>0.66</c:v>
                </c:pt>
                <c:pt idx="140">
                  <c:v>0.71666666666699996</c:v>
                </c:pt>
                <c:pt idx="141">
                  <c:v>0.757142857143</c:v>
                </c:pt>
                <c:pt idx="142">
                  <c:v>0.78749999999999998</c:v>
                </c:pt>
                <c:pt idx="143">
                  <c:v>0.81111111111099998</c:v>
                </c:pt>
                <c:pt idx="144">
                  <c:v>0.87912087912100001</c:v>
                </c:pt>
                <c:pt idx="145">
                  <c:v>0.98765432098799999</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0.98399999999999999</c:v>
                </c:pt>
                <c:pt idx="170">
                  <c:v>0.946153846154</c:v>
                </c:pt>
                <c:pt idx="171">
                  <c:v>0.92481203007500001</c:v>
                </c:pt>
                <c:pt idx="172">
                  <c:v>0.92481203007500001</c:v>
                </c:pt>
                <c:pt idx="173">
                  <c:v>0.92673992674000005</c:v>
                </c:pt>
                <c:pt idx="174">
                  <c:v>0.92932862190800003</c:v>
                </c:pt>
                <c:pt idx="175">
                  <c:v>0.93174061433400002</c:v>
                </c:pt>
                <c:pt idx="176">
                  <c:v>0.93265993266000002</c:v>
                </c:pt>
                <c:pt idx="177">
                  <c:v>0.93265993266000002</c:v>
                </c:pt>
                <c:pt idx="178">
                  <c:v>0.93265993266000002</c:v>
                </c:pt>
                <c:pt idx="179">
                  <c:v>0.93265993266000002</c:v>
                </c:pt>
                <c:pt idx="180">
                  <c:v>0.93265993266000002</c:v>
                </c:pt>
                <c:pt idx="181">
                  <c:v>0.93265993266000002</c:v>
                </c:pt>
                <c:pt idx="182">
                  <c:v>0.93265993266000002</c:v>
                </c:pt>
                <c:pt idx="183">
                  <c:v>0.93265993266000002</c:v>
                </c:pt>
                <c:pt idx="184">
                  <c:v>0.93265993266000002</c:v>
                </c:pt>
                <c:pt idx="185">
                  <c:v>0.93265993266000002</c:v>
                </c:pt>
                <c:pt idx="186">
                  <c:v>0.93485342019499995</c:v>
                </c:pt>
                <c:pt idx="187">
                  <c:v>0.93690851735000003</c:v>
                </c:pt>
                <c:pt idx="188">
                  <c:v>0.93883792048900006</c:v>
                </c:pt>
                <c:pt idx="189">
                  <c:v>0.94011976047900003</c:v>
                </c:pt>
                <c:pt idx="190">
                  <c:v>0.94065281899099995</c:v>
                </c:pt>
                <c:pt idx="191">
                  <c:v>0.94065281899099995</c:v>
                </c:pt>
                <c:pt idx="192">
                  <c:v>0.94065281899099995</c:v>
                </c:pt>
                <c:pt idx="193">
                  <c:v>0.93693693693699998</c:v>
                </c:pt>
                <c:pt idx="194">
                  <c:v>0.90690690690700004</c:v>
                </c:pt>
                <c:pt idx="195">
                  <c:v>0.87941176470600002</c:v>
                </c:pt>
                <c:pt idx="196">
                  <c:v>0.87172011661799997</c:v>
                </c:pt>
                <c:pt idx="197">
                  <c:v>0.87172011661799997</c:v>
                </c:pt>
                <c:pt idx="198">
                  <c:v>0.87172011661799997</c:v>
                </c:pt>
                <c:pt idx="199">
                  <c:v>0.86982248520700001</c:v>
                </c:pt>
                <c:pt idx="200">
                  <c:v>0.86585365853700003</c:v>
                </c:pt>
                <c:pt idx="201">
                  <c:v>0.84829721362199995</c:v>
                </c:pt>
                <c:pt idx="202">
                  <c:v>0.82758620689700002</c:v>
                </c:pt>
                <c:pt idx="203">
                  <c:v>0.82200647249199998</c:v>
                </c:pt>
                <c:pt idx="204">
                  <c:v>0.81605351170600005</c:v>
                </c:pt>
                <c:pt idx="205">
                  <c:v>0.81164383561599995</c:v>
                </c:pt>
                <c:pt idx="206">
                  <c:v>0.81164383561599995</c:v>
                </c:pt>
                <c:pt idx="207">
                  <c:v>0.81164383561599995</c:v>
                </c:pt>
                <c:pt idx="208">
                  <c:v>0.80701754386000002</c:v>
                </c:pt>
                <c:pt idx="209">
                  <c:v>0.8</c:v>
                </c:pt>
                <c:pt idx="210">
                  <c:v>0.79245283018900003</c:v>
                </c:pt>
                <c:pt idx="211">
                  <c:v>0.78431372549</c:v>
                </c:pt>
                <c:pt idx="212">
                  <c:v>0.775510204082</c:v>
                </c:pt>
                <c:pt idx="213">
                  <c:v>0.76595744680900002</c:v>
                </c:pt>
                <c:pt idx="214">
                  <c:v>0.75555555555599996</c:v>
                </c:pt>
                <c:pt idx="215">
                  <c:v>0.74418604651200004</c:v>
                </c:pt>
                <c:pt idx="216">
                  <c:v>0.73170731707299996</c:v>
                </c:pt>
                <c:pt idx="217">
                  <c:v>0.71794871794899995</c:v>
                </c:pt>
                <c:pt idx="218">
                  <c:v>0.70270270270299995</c:v>
                </c:pt>
                <c:pt idx="219">
                  <c:v>0.68571428571399995</c:v>
                </c:pt>
                <c:pt idx="220">
                  <c:v>0.66666666666700003</c:v>
                </c:pt>
                <c:pt idx="221">
                  <c:v>0.64516129032299996</c:v>
                </c:pt>
                <c:pt idx="222">
                  <c:v>0.62068965517200003</c:v>
                </c:pt>
                <c:pt idx="223">
                  <c:v>0.62068965517200003</c:v>
                </c:pt>
                <c:pt idx="224">
                  <c:v>0.62068965517200003</c:v>
                </c:pt>
                <c:pt idx="225">
                  <c:v>0.59854014598500005</c:v>
                </c:pt>
                <c:pt idx="226">
                  <c:v>0.56692913385800003</c:v>
                </c:pt>
                <c:pt idx="227">
                  <c:v>0.56349206349199998</c:v>
                </c:pt>
                <c:pt idx="228">
                  <c:v>0.56349206349199998</c:v>
                </c:pt>
                <c:pt idx="229">
                  <c:v>0.56349206349199998</c:v>
                </c:pt>
                <c:pt idx="230">
                  <c:v>0.58196721311499999</c:v>
                </c:pt>
                <c:pt idx="231">
                  <c:v>0.63392857142900005</c:v>
                </c:pt>
                <c:pt idx="232">
                  <c:v>0.67592592592599998</c:v>
                </c:pt>
                <c:pt idx="233">
                  <c:v>0.70338983050799997</c:v>
                </c:pt>
                <c:pt idx="234">
                  <c:v>0.710743801653</c:v>
                </c:pt>
                <c:pt idx="235">
                  <c:v>0.69827586206900005</c:v>
                </c:pt>
                <c:pt idx="236">
                  <c:v>0.66981132075500005</c:v>
                </c:pt>
                <c:pt idx="237">
                  <c:v>0.65686274509800002</c:v>
                </c:pt>
                <c:pt idx="238">
                  <c:v>0.65686274509800002</c:v>
                </c:pt>
                <c:pt idx="239">
                  <c:v>0.65686274509800002</c:v>
                </c:pt>
                <c:pt idx="240">
                  <c:v>0.65686274509800002</c:v>
                </c:pt>
                <c:pt idx="241">
                  <c:v>0.64423076923099998</c:v>
                </c:pt>
                <c:pt idx="242">
                  <c:v>0.64423076923099998</c:v>
                </c:pt>
                <c:pt idx="243">
                  <c:v>0.62037037036999998</c:v>
                </c:pt>
                <c:pt idx="244">
                  <c:v>0.56779661016899996</c:v>
                </c:pt>
                <c:pt idx="245">
                  <c:v>0.54032258064500005</c:v>
                </c:pt>
                <c:pt idx="246">
                  <c:v>0.50375939849600004</c:v>
                </c:pt>
                <c:pt idx="247">
                  <c:v>0.46341463414599998</c:v>
                </c:pt>
                <c:pt idx="248">
                  <c:v>0.41739130434799998</c:v>
                </c:pt>
                <c:pt idx="249">
                  <c:v>0.41739130434799998</c:v>
                </c:pt>
                <c:pt idx="250">
                  <c:v>0.37962962963000002</c:v>
                </c:pt>
                <c:pt idx="251">
                  <c:v>0.36190476190499998</c:v>
                </c:pt>
                <c:pt idx="252">
                  <c:v>0.36190476190499998</c:v>
                </c:pt>
                <c:pt idx="253">
                  <c:v>0.36190476190499998</c:v>
                </c:pt>
                <c:pt idx="254">
                  <c:v>0.365384615385</c:v>
                </c:pt>
                <c:pt idx="255">
                  <c:v>0.40425531914899998</c:v>
                </c:pt>
                <c:pt idx="256">
                  <c:v>0.47727272727300002</c:v>
                </c:pt>
                <c:pt idx="257">
                  <c:v>0.51136363636399995</c:v>
                </c:pt>
                <c:pt idx="258">
                  <c:v>0.56122448979600004</c:v>
                </c:pt>
                <c:pt idx="259">
                  <c:v>0.60185185185199996</c:v>
                </c:pt>
                <c:pt idx="260">
                  <c:v>0.63559322033900001</c:v>
                </c:pt>
                <c:pt idx="261">
                  <c:v>0.66141732283499999</c:v>
                </c:pt>
                <c:pt idx="262">
                  <c:v>0.68852459016400003</c:v>
                </c:pt>
                <c:pt idx="263">
                  <c:v>0.72881355932199998</c:v>
                </c:pt>
                <c:pt idx="264">
                  <c:v>0.74803149606300001</c:v>
                </c:pt>
                <c:pt idx="265">
                  <c:v>0.76642335766400005</c:v>
                </c:pt>
                <c:pt idx="266">
                  <c:v>0.77142857142900001</c:v>
                </c:pt>
                <c:pt idx="267">
                  <c:v>0.77304964538999998</c:v>
                </c:pt>
                <c:pt idx="268">
                  <c:v>0.77304964538999998</c:v>
                </c:pt>
                <c:pt idx="269">
                  <c:v>0.77304964538999998</c:v>
                </c:pt>
                <c:pt idx="270">
                  <c:v>0.77304964538999998</c:v>
                </c:pt>
                <c:pt idx="271">
                  <c:v>0.77304964538999998</c:v>
                </c:pt>
                <c:pt idx="272">
                  <c:v>0.77304964538999998</c:v>
                </c:pt>
                <c:pt idx="273">
                  <c:v>0.77304964538999998</c:v>
                </c:pt>
                <c:pt idx="274">
                  <c:v>0.77304964538999998</c:v>
                </c:pt>
                <c:pt idx="275">
                  <c:v>0.77304964538999998</c:v>
                </c:pt>
                <c:pt idx="276">
                  <c:v>0.77304964538999998</c:v>
                </c:pt>
                <c:pt idx="277">
                  <c:v>0.756944444444</c:v>
                </c:pt>
                <c:pt idx="278">
                  <c:v>0.70779220779200003</c:v>
                </c:pt>
                <c:pt idx="279">
                  <c:v>0.66463414634100004</c:v>
                </c:pt>
                <c:pt idx="280">
                  <c:v>0.63372093023300002</c:v>
                </c:pt>
                <c:pt idx="281">
                  <c:v>0.622857142857</c:v>
                </c:pt>
                <c:pt idx="282">
                  <c:v>0.59562841530099997</c:v>
                </c:pt>
                <c:pt idx="283">
                  <c:v>0.59562841530099997</c:v>
                </c:pt>
                <c:pt idx="284">
                  <c:v>0.59562841530099997</c:v>
                </c:pt>
                <c:pt idx="285">
                  <c:v>0.59562841530099997</c:v>
                </c:pt>
                <c:pt idx="286">
                  <c:v>0.59562841530099997</c:v>
                </c:pt>
                <c:pt idx="287">
                  <c:v>0.59562841530099997</c:v>
                </c:pt>
                <c:pt idx="288">
                  <c:v>0.58288770053500005</c:v>
                </c:pt>
                <c:pt idx="289">
                  <c:v>0.55612244897999996</c:v>
                </c:pt>
                <c:pt idx="290">
                  <c:v>0.55612244897999996</c:v>
                </c:pt>
                <c:pt idx="291">
                  <c:v>0.55612244897999996</c:v>
                </c:pt>
                <c:pt idx="292">
                  <c:v>0.55612244897999996</c:v>
                </c:pt>
                <c:pt idx="293">
                  <c:v>0.55154639175300002</c:v>
                </c:pt>
                <c:pt idx="294">
                  <c:v>0.52717391304299999</c:v>
                </c:pt>
                <c:pt idx="295">
                  <c:v>0.5</c:v>
                </c:pt>
                <c:pt idx="296">
                  <c:v>0.48520710059200001</c:v>
                </c:pt>
                <c:pt idx="297">
                  <c:v>0.48520710059200001</c:v>
                </c:pt>
                <c:pt idx="298">
                  <c:v>0.48520710059200001</c:v>
                </c:pt>
                <c:pt idx="299">
                  <c:v>0.48520710059200001</c:v>
                </c:pt>
                <c:pt idx="300">
                  <c:v>0.48520710059200001</c:v>
                </c:pt>
                <c:pt idx="301">
                  <c:v>0.49418604651199999</c:v>
                </c:pt>
                <c:pt idx="302">
                  <c:v>0.51428571428600001</c:v>
                </c:pt>
                <c:pt idx="303">
                  <c:v>0.51428571428600001</c:v>
                </c:pt>
                <c:pt idx="304">
                  <c:v>0.52906976744199996</c:v>
                </c:pt>
                <c:pt idx="305">
                  <c:v>0.58479532163699999</c:v>
                </c:pt>
                <c:pt idx="306">
                  <c:v>0.62857142857100001</c:v>
                </c:pt>
                <c:pt idx="307">
                  <c:v>0.68181818181800002</c:v>
                </c:pt>
                <c:pt idx="308">
                  <c:v>0.69729729729699996</c:v>
                </c:pt>
                <c:pt idx="309">
                  <c:v>0.69945355191299996</c:v>
                </c:pt>
                <c:pt idx="310">
                  <c:v>0.68208092485500005</c:v>
                </c:pt>
                <c:pt idx="311">
                  <c:v>0.68208092485500005</c:v>
                </c:pt>
                <c:pt idx="312">
                  <c:v>0.69613259668500005</c:v>
                </c:pt>
                <c:pt idx="313">
                  <c:v>0.70108695652200004</c:v>
                </c:pt>
                <c:pt idx="314">
                  <c:v>0.70108695652200004</c:v>
                </c:pt>
                <c:pt idx="315">
                  <c:v>0.70108695652200004</c:v>
                </c:pt>
                <c:pt idx="316">
                  <c:v>0.69729729729699996</c:v>
                </c:pt>
                <c:pt idx="317">
                  <c:v>0.65445026177999999</c:v>
                </c:pt>
                <c:pt idx="318">
                  <c:v>0.61616161616200005</c:v>
                </c:pt>
                <c:pt idx="319">
                  <c:v>0.59574468085099996</c:v>
                </c:pt>
                <c:pt idx="320">
                  <c:v>0.57303370786499996</c:v>
                </c:pt>
                <c:pt idx="321">
                  <c:v>0.55813953488400003</c:v>
                </c:pt>
                <c:pt idx="322">
                  <c:v>0.56069364161799995</c:v>
                </c:pt>
                <c:pt idx="323">
                  <c:v>0.58469945355200004</c:v>
                </c:pt>
                <c:pt idx="324">
                  <c:v>0.58241758241800001</c:v>
                </c:pt>
                <c:pt idx="325">
                  <c:v>0.56069364161799995</c:v>
                </c:pt>
                <c:pt idx="326">
                  <c:v>0.53374233128799997</c:v>
                </c:pt>
                <c:pt idx="327">
                  <c:v>0.52500000000000002</c:v>
                </c:pt>
                <c:pt idx="328">
                  <c:v>0.52201257861600003</c:v>
                </c:pt>
                <c:pt idx="329">
                  <c:v>0.52201257861600003</c:v>
                </c:pt>
                <c:pt idx="330">
                  <c:v>0.52201257861600003</c:v>
                </c:pt>
                <c:pt idx="331">
                  <c:v>0.52201257861600003</c:v>
                </c:pt>
                <c:pt idx="332">
                  <c:v>0.52201257861600003</c:v>
                </c:pt>
                <c:pt idx="333">
                  <c:v>0.52201257861600003</c:v>
                </c:pt>
                <c:pt idx="334">
                  <c:v>0.52201257861600003</c:v>
                </c:pt>
                <c:pt idx="335">
                  <c:v>0.52201257861600003</c:v>
                </c:pt>
                <c:pt idx="336">
                  <c:v>0.52201257861600003</c:v>
                </c:pt>
                <c:pt idx="337">
                  <c:v>0.52201257861600003</c:v>
                </c:pt>
                <c:pt idx="338">
                  <c:v>0.53205128205100005</c:v>
                </c:pt>
                <c:pt idx="339">
                  <c:v>0.56849315068499995</c:v>
                </c:pt>
                <c:pt idx="340">
                  <c:v>0.61029411764700003</c:v>
                </c:pt>
                <c:pt idx="341">
                  <c:v>0.6484375</c:v>
                </c:pt>
                <c:pt idx="342">
                  <c:v>0.66400000000000003</c:v>
                </c:pt>
                <c:pt idx="343">
                  <c:v>0.70940170940199998</c:v>
                </c:pt>
                <c:pt idx="344">
                  <c:v>0.70940170940199998</c:v>
                </c:pt>
                <c:pt idx="345">
                  <c:v>0.70940170940199998</c:v>
                </c:pt>
                <c:pt idx="346">
                  <c:v>0.70940170940199998</c:v>
                </c:pt>
                <c:pt idx="347">
                  <c:v>0.70940170940199998</c:v>
                </c:pt>
                <c:pt idx="348">
                  <c:v>0.70940170940199998</c:v>
                </c:pt>
                <c:pt idx="349">
                  <c:v>0.734513274336</c:v>
                </c:pt>
                <c:pt idx="350">
                  <c:v>0.79807692307699996</c:v>
                </c:pt>
                <c:pt idx="351">
                  <c:v>0.79807692307699996</c:v>
                </c:pt>
                <c:pt idx="352">
                  <c:v>0.75454545454499999</c:v>
                </c:pt>
                <c:pt idx="353">
                  <c:v>0.697478991597</c:v>
                </c:pt>
                <c:pt idx="354">
                  <c:v>0.697478991597</c:v>
                </c:pt>
                <c:pt idx="355">
                  <c:v>0.697478991597</c:v>
                </c:pt>
                <c:pt idx="356">
                  <c:v>0.697478991597</c:v>
                </c:pt>
                <c:pt idx="357">
                  <c:v>0.697478991597</c:v>
                </c:pt>
                <c:pt idx="358">
                  <c:v>0.697478991597</c:v>
                </c:pt>
                <c:pt idx="359">
                  <c:v>0.697478991597</c:v>
                </c:pt>
                <c:pt idx="360">
                  <c:v>0.697478991597</c:v>
                </c:pt>
                <c:pt idx="361">
                  <c:v>0.697478991597</c:v>
                </c:pt>
                <c:pt idx="362">
                  <c:v>0.68965517241399998</c:v>
                </c:pt>
                <c:pt idx="363">
                  <c:v>0.67567567567599995</c:v>
                </c:pt>
                <c:pt idx="364">
                  <c:v>0.67567567567599995</c:v>
                </c:pt>
                <c:pt idx="365">
                  <c:v>0.67272727272699995</c:v>
                </c:pt>
                <c:pt idx="366">
                  <c:v>0.64356435643599996</c:v>
                </c:pt>
                <c:pt idx="367">
                  <c:v>0.60869565217400001</c:v>
                </c:pt>
                <c:pt idx="368">
                  <c:v>0.56097560975600003</c:v>
                </c:pt>
                <c:pt idx="369">
                  <c:v>0.53846153846199996</c:v>
                </c:pt>
                <c:pt idx="370">
                  <c:v>0.58620689655199998</c:v>
                </c:pt>
                <c:pt idx="371">
                  <c:v>0.59550561797799995</c:v>
                </c:pt>
                <c:pt idx="372">
                  <c:v>0.59550561797799995</c:v>
                </c:pt>
                <c:pt idx="373">
                  <c:v>0.56626506024099998</c:v>
                </c:pt>
                <c:pt idx="374">
                  <c:v>0.56097560975600003</c:v>
                </c:pt>
                <c:pt idx="375">
                  <c:v>0.57142857142900005</c:v>
                </c:pt>
                <c:pt idx="376">
                  <c:v>0.57142857142900005</c:v>
                </c:pt>
                <c:pt idx="377">
                  <c:v>0.57831325301199998</c:v>
                </c:pt>
                <c:pt idx="378">
                  <c:v>0.65753424657500004</c:v>
                </c:pt>
                <c:pt idx="379">
                  <c:v>0.76190476190500001</c:v>
                </c:pt>
                <c:pt idx="380">
                  <c:v>0.78571428571400004</c:v>
                </c:pt>
                <c:pt idx="381">
                  <c:v>0.8125</c:v>
                </c:pt>
                <c:pt idx="382">
                  <c:v>0.82558139534899999</c:v>
                </c:pt>
                <c:pt idx="383">
                  <c:v>0.80769230769199996</c:v>
                </c:pt>
                <c:pt idx="384">
                  <c:v>0.76811594202900002</c:v>
                </c:pt>
                <c:pt idx="385">
                  <c:v>0.66666666666700003</c:v>
                </c:pt>
                <c:pt idx="386">
                  <c:v>0.59090909090900001</c:v>
                </c:pt>
                <c:pt idx="387">
                  <c:v>0.57777777777799999</c:v>
                </c:pt>
                <c:pt idx="388">
                  <c:v>0.57777777777799999</c:v>
                </c:pt>
                <c:pt idx="389">
                  <c:v>0.57777777777799999</c:v>
                </c:pt>
                <c:pt idx="390">
                  <c:v>0.57777777777799999</c:v>
                </c:pt>
                <c:pt idx="391">
                  <c:v>0.57777777777799999</c:v>
                </c:pt>
                <c:pt idx="392">
                  <c:v>0.57777777777799999</c:v>
                </c:pt>
                <c:pt idx="393">
                  <c:v>0.57777777777799999</c:v>
                </c:pt>
                <c:pt idx="394">
                  <c:v>0.52525252525300004</c:v>
                </c:pt>
                <c:pt idx="395">
                  <c:v>0.48598130841100001</c:v>
                </c:pt>
                <c:pt idx="396">
                  <c:v>0.48598130841100001</c:v>
                </c:pt>
                <c:pt idx="397">
                  <c:v>0.48598130841100001</c:v>
                </c:pt>
                <c:pt idx="398">
                  <c:v>0.48598130841100001</c:v>
                </c:pt>
                <c:pt idx="399">
                  <c:v>0.48598130841100001</c:v>
                </c:pt>
                <c:pt idx="400">
                  <c:v>0.48598130841100001</c:v>
                </c:pt>
                <c:pt idx="401">
                  <c:v>0.48598130841100001</c:v>
                </c:pt>
                <c:pt idx="402">
                  <c:v>0.48598130841100001</c:v>
                </c:pt>
                <c:pt idx="403">
                  <c:v>0.48598130841100001</c:v>
                </c:pt>
                <c:pt idx="404">
                  <c:v>0.48598130841100001</c:v>
                </c:pt>
                <c:pt idx="405">
                  <c:v>0.48598130841100001</c:v>
                </c:pt>
                <c:pt idx="406">
                  <c:v>0.48598130841100001</c:v>
                </c:pt>
                <c:pt idx="407">
                  <c:v>0.48598130841100001</c:v>
                </c:pt>
                <c:pt idx="408">
                  <c:v>0.48598130841100001</c:v>
                </c:pt>
                <c:pt idx="409">
                  <c:v>0.48598130841100001</c:v>
                </c:pt>
                <c:pt idx="410">
                  <c:v>0.48598130841100001</c:v>
                </c:pt>
                <c:pt idx="411">
                  <c:v>0.48598130841100001</c:v>
                </c:pt>
                <c:pt idx="412">
                  <c:v>0.48598130841100001</c:v>
                </c:pt>
                <c:pt idx="413">
                  <c:v>0.51485148514900003</c:v>
                </c:pt>
                <c:pt idx="414">
                  <c:v>0.56521739130399995</c:v>
                </c:pt>
                <c:pt idx="415">
                  <c:v>0.56521739130399995</c:v>
                </c:pt>
                <c:pt idx="416">
                  <c:v>0.56521739130399995</c:v>
                </c:pt>
                <c:pt idx="417">
                  <c:v>0.56521739130399995</c:v>
                </c:pt>
                <c:pt idx="418">
                  <c:v>0.56521739130399995</c:v>
                </c:pt>
                <c:pt idx="419">
                  <c:v>0.56521739130399995</c:v>
                </c:pt>
                <c:pt idx="420">
                  <c:v>0.56521739130399995</c:v>
                </c:pt>
                <c:pt idx="421">
                  <c:v>0.56521739130399995</c:v>
                </c:pt>
                <c:pt idx="422">
                  <c:v>0.56521739130399995</c:v>
                </c:pt>
                <c:pt idx="423">
                  <c:v>0.56521739130399995</c:v>
                </c:pt>
                <c:pt idx="424">
                  <c:v>0.56521739130399995</c:v>
                </c:pt>
                <c:pt idx="425">
                  <c:v>0.56521739130399995</c:v>
                </c:pt>
                <c:pt idx="426">
                  <c:v>0.56521739130399995</c:v>
                </c:pt>
                <c:pt idx="427">
                  <c:v>0.56521739130399995</c:v>
                </c:pt>
                <c:pt idx="428">
                  <c:v>0.56043956043999998</c:v>
                </c:pt>
                <c:pt idx="429">
                  <c:v>0.56043956043999998</c:v>
                </c:pt>
                <c:pt idx="430">
                  <c:v>0.53488372093000003</c:v>
                </c:pt>
                <c:pt idx="431">
                  <c:v>0.48051948051900001</c:v>
                </c:pt>
                <c:pt idx="432">
                  <c:v>0.46666666666700002</c:v>
                </c:pt>
                <c:pt idx="433">
                  <c:v>0.46666666666700002</c:v>
                </c:pt>
                <c:pt idx="434">
                  <c:v>0.452054794521</c:v>
                </c:pt>
                <c:pt idx="435">
                  <c:v>0.43661971831000002</c:v>
                </c:pt>
                <c:pt idx="436">
                  <c:v>0.42028985507200001</c:v>
                </c:pt>
                <c:pt idx="437">
                  <c:v>0.42028985507200001</c:v>
                </c:pt>
                <c:pt idx="438">
                  <c:v>0.42028985507200001</c:v>
                </c:pt>
                <c:pt idx="439">
                  <c:v>0.42028985507200001</c:v>
                </c:pt>
                <c:pt idx="440">
                  <c:v>0.42028985507200001</c:v>
                </c:pt>
                <c:pt idx="441">
                  <c:v>0.35483870967699999</c:v>
                </c:pt>
                <c:pt idx="442">
                  <c:v>0.23076923076899999</c:v>
                </c:pt>
                <c:pt idx="443">
                  <c:v>4.7619047619000002E-2</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0.95495495495500005</c:v>
                </c:pt>
                <c:pt idx="477">
                  <c:v>0.921739130435</c:v>
                </c:pt>
                <c:pt idx="478">
                  <c:v>0.921739130435</c:v>
                </c:pt>
                <c:pt idx="479">
                  <c:v>0.921739130435</c:v>
                </c:pt>
                <c:pt idx="480">
                  <c:v>0.921739130435</c:v>
                </c:pt>
                <c:pt idx="481">
                  <c:v>0.921739130435</c:v>
                </c:pt>
                <c:pt idx="482">
                  <c:v>0.921739130435</c:v>
                </c:pt>
                <c:pt idx="483">
                  <c:v>0.921739130435</c:v>
                </c:pt>
                <c:pt idx="484">
                  <c:v>0.921739130435</c:v>
                </c:pt>
                <c:pt idx="485">
                  <c:v>0.921739130435</c:v>
                </c:pt>
                <c:pt idx="486">
                  <c:v>0.921739130435</c:v>
                </c:pt>
                <c:pt idx="487">
                  <c:v>0.921739130435</c:v>
                </c:pt>
                <c:pt idx="488">
                  <c:v>0.921739130435</c:v>
                </c:pt>
                <c:pt idx="489">
                  <c:v>0.921739130435</c:v>
                </c:pt>
                <c:pt idx="490">
                  <c:v>0.921739130435</c:v>
                </c:pt>
                <c:pt idx="491">
                  <c:v>0.921739130435</c:v>
                </c:pt>
                <c:pt idx="492">
                  <c:v>0.921739130435</c:v>
                </c:pt>
                <c:pt idx="493">
                  <c:v>0.921739130435</c:v>
                </c:pt>
                <c:pt idx="494">
                  <c:v>0.921739130435</c:v>
                </c:pt>
                <c:pt idx="495">
                  <c:v>0.921739130435</c:v>
                </c:pt>
                <c:pt idx="496">
                  <c:v>0.921739130435</c:v>
                </c:pt>
                <c:pt idx="497">
                  <c:v>0.921739130435</c:v>
                </c:pt>
                <c:pt idx="498">
                  <c:v>0.921739130435</c:v>
                </c:pt>
                <c:pt idx="499">
                  <c:v>0.921739130435</c:v>
                </c:pt>
                <c:pt idx="500">
                  <c:v>0.921739130435</c:v>
                </c:pt>
                <c:pt idx="501">
                  <c:v>0.921739130435</c:v>
                </c:pt>
                <c:pt idx="502">
                  <c:v>0.921739130435</c:v>
                </c:pt>
                <c:pt idx="503">
                  <c:v>0.921739130435</c:v>
                </c:pt>
                <c:pt idx="504">
                  <c:v>0.92500000000000004</c:v>
                </c:pt>
                <c:pt idx="505">
                  <c:v>0.93076923076899998</c:v>
                </c:pt>
                <c:pt idx="506">
                  <c:v>0.93571428571399995</c:v>
                </c:pt>
                <c:pt idx="507">
                  <c:v>0.93793103448299997</c:v>
                </c:pt>
                <c:pt idx="508">
                  <c:v>0.94117647058800002</c:v>
                </c:pt>
                <c:pt idx="509">
                  <c:v>0.94478527607399998</c:v>
                </c:pt>
                <c:pt idx="510">
                  <c:v>0.94797687861299995</c:v>
                </c:pt>
                <c:pt idx="511">
                  <c:v>0.94857142857099996</c:v>
                </c:pt>
                <c:pt idx="512">
                  <c:v>0.94857142857099996</c:v>
                </c:pt>
                <c:pt idx="513">
                  <c:v>0.94857142857099996</c:v>
                </c:pt>
                <c:pt idx="514">
                  <c:v>0.94886363636399995</c:v>
                </c:pt>
                <c:pt idx="515">
                  <c:v>0.95135135135100002</c:v>
                </c:pt>
                <c:pt idx="516">
                  <c:v>0.952879581152</c:v>
                </c:pt>
                <c:pt idx="517">
                  <c:v>0.952879581152</c:v>
                </c:pt>
                <c:pt idx="518">
                  <c:v>0.952879581152</c:v>
                </c:pt>
                <c:pt idx="519">
                  <c:v>0.952879581152</c:v>
                </c:pt>
                <c:pt idx="520">
                  <c:v>0.952879581152</c:v>
                </c:pt>
                <c:pt idx="521">
                  <c:v>0.952879581152</c:v>
                </c:pt>
                <c:pt idx="522">
                  <c:v>0.95212765957400003</c:v>
                </c:pt>
                <c:pt idx="523">
                  <c:v>0.95027624309400005</c:v>
                </c:pt>
                <c:pt idx="524">
                  <c:v>0.94797687861299995</c:v>
                </c:pt>
                <c:pt idx="525">
                  <c:v>0.94478527607399998</c:v>
                </c:pt>
                <c:pt idx="526">
                  <c:v>0.94117647058800002</c:v>
                </c:pt>
                <c:pt idx="527">
                  <c:v>0.93793103448299997</c:v>
                </c:pt>
                <c:pt idx="528">
                  <c:v>0.93793103448299997</c:v>
                </c:pt>
                <c:pt idx="529">
                  <c:v>0.93793103448299997</c:v>
                </c:pt>
                <c:pt idx="530">
                  <c:v>0.93525179856100005</c:v>
                </c:pt>
                <c:pt idx="531">
                  <c:v>0.93023255814000005</c:v>
                </c:pt>
                <c:pt idx="532">
                  <c:v>0.92436974789899995</c:v>
                </c:pt>
                <c:pt idx="533">
                  <c:v>0.91743119266100004</c:v>
                </c:pt>
                <c:pt idx="534">
                  <c:v>0.90909090909099999</c:v>
                </c:pt>
                <c:pt idx="535">
                  <c:v>0.89887640449399997</c:v>
                </c:pt>
                <c:pt idx="536">
                  <c:v>0.89411764705899999</c:v>
                </c:pt>
                <c:pt idx="537">
                  <c:v>0.95</c:v>
                </c:pt>
                <c:pt idx="538">
                  <c:v>1</c:v>
                </c:pt>
                <c:pt idx="539">
                  <c:v>1</c:v>
                </c:pt>
                <c:pt idx="540">
                  <c:v>1</c:v>
                </c:pt>
                <c:pt idx="541">
                  <c:v>1</c:v>
                </c:pt>
                <c:pt idx="542">
                  <c:v>1</c:v>
                </c:pt>
                <c:pt idx="543">
                  <c:v>1</c:v>
                </c:pt>
                <c:pt idx="544">
                  <c:v>1</c:v>
                </c:pt>
                <c:pt idx="545">
                  <c:v>1</c:v>
                </c:pt>
                <c:pt idx="546">
                  <c:v>1</c:v>
                </c:pt>
                <c:pt idx="547">
                  <c:v>1</c:v>
                </c:pt>
                <c:pt idx="548">
                  <c:v>0.97826086956500002</c:v>
                </c:pt>
                <c:pt idx="549">
                  <c:v>0.94736842105300001</c:v>
                </c:pt>
                <c:pt idx="550">
                  <c:v>0.94736842105300001</c:v>
                </c:pt>
                <c:pt idx="551">
                  <c:v>0.94736842105300001</c:v>
                </c:pt>
                <c:pt idx="552">
                  <c:v>0.94736842105300001</c:v>
                </c:pt>
                <c:pt idx="553">
                  <c:v>0.94736842105300001</c:v>
                </c:pt>
                <c:pt idx="554">
                  <c:v>0.94736842105300001</c:v>
                </c:pt>
                <c:pt idx="555">
                  <c:v>0.94897959183699998</c:v>
                </c:pt>
                <c:pt idx="556">
                  <c:v>0.94897959183699998</c:v>
                </c:pt>
                <c:pt idx="557">
                  <c:v>0.94897959183699998</c:v>
                </c:pt>
                <c:pt idx="558">
                  <c:v>0.94897959183699998</c:v>
                </c:pt>
                <c:pt idx="559">
                  <c:v>0.94897959183699998</c:v>
                </c:pt>
                <c:pt idx="560">
                  <c:v>0.94897959183699998</c:v>
                </c:pt>
                <c:pt idx="561">
                  <c:v>0.94897959183699998</c:v>
                </c:pt>
                <c:pt idx="562">
                  <c:v>0.94897959183699998</c:v>
                </c:pt>
                <c:pt idx="563">
                  <c:v>0.87735849056600002</c:v>
                </c:pt>
                <c:pt idx="564">
                  <c:v>0.85321100917399995</c:v>
                </c:pt>
                <c:pt idx="565">
                  <c:v>0.79279279279299997</c:v>
                </c:pt>
                <c:pt idx="566">
                  <c:v>0.742857142857</c:v>
                </c:pt>
                <c:pt idx="567">
                  <c:v>0.70833333333299997</c:v>
                </c:pt>
                <c:pt idx="568">
                  <c:v>0.69230769230800004</c:v>
                </c:pt>
                <c:pt idx="569">
                  <c:v>0.66265060240999996</c:v>
                </c:pt>
                <c:pt idx="570">
                  <c:v>0.616438356164</c:v>
                </c:pt>
                <c:pt idx="571">
                  <c:v>0.555555555556</c:v>
                </c:pt>
                <c:pt idx="572">
                  <c:v>0.54098360655699995</c:v>
                </c:pt>
              </c:numCache>
            </c:numRef>
          </c:val>
          <c:smooth val="0"/>
        </c:ser>
        <c:dLbls>
          <c:showLegendKey val="0"/>
          <c:showVal val="0"/>
          <c:showCatName val="0"/>
          <c:showSerName val="0"/>
          <c:showPercent val="0"/>
          <c:showBubbleSize val="0"/>
        </c:dLbls>
        <c:smooth val="0"/>
        <c:axId val="341404240"/>
        <c:axId val="341405416"/>
      </c:lineChart>
      <c:catAx>
        <c:axId val="34140424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41405416"/>
        <c:crosses val="autoZero"/>
        <c:auto val="1"/>
        <c:lblAlgn val="ctr"/>
        <c:lblOffset val="100"/>
        <c:noMultiLvlLbl val="0"/>
      </c:catAx>
      <c:valAx>
        <c:axId val="341405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41404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lineChart>
        <c:grouping val="standard"/>
        <c:varyColors val="0"/>
        <c:ser>
          <c:idx val="0"/>
          <c:order val="0"/>
          <c:spPr>
            <a:ln w="28575" cap="rnd">
              <a:solidFill>
                <a:schemeClr val="accent1"/>
              </a:solidFill>
              <a:round/>
            </a:ln>
            <a:effectLst/>
          </c:spPr>
          <c:marker>
            <c:symbol val="none"/>
          </c:marker>
          <c:val>
            <c:numRef>
              <c:f>t_posture_posture1!$C$6740:$C$7229</c:f>
              <c:numCache>
                <c:formatCode>General</c:formatCode>
                <c:ptCount val="490"/>
                <c:pt idx="0">
                  <c:v>67.772701172200001</c:v>
                </c:pt>
                <c:pt idx="1">
                  <c:v>68.309475340999995</c:v>
                </c:pt>
                <c:pt idx="2">
                  <c:v>66.073177478900007</c:v>
                </c:pt>
                <c:pt idx="3">
                  <c:v>67.187616635099999</c:v>
                </c:pt>
                <c:pt idx="4">
                  <c:v>67.716279975000006</c:v>
                </c:pt>
                <c:pt idx="5">
                  <c:v>69.175485720300003</c:v>
                </c:pt>
                <c:pt idx="6">
                  <c:v>65.518725321600002</c:v>
                </c:pt>
                <c:pt idx="7">
                  <c:v>63.058280055200001</c:v>
                </c:pt>
                <c:pt idx="8">
                  <c:v>65.360107224900005</c:v>
                </c:pt>
                <c:pt idx="9">
                  <c:v>65.370355792599995</c:v>
                </c:pt>
                <c:pt idx="10">
                  <c:v>64.983978079699995</c:v>
                </c:pt>
                <c:pt idx="11">
                  <c:v>64.112988701600003</c:v>
                </c:pt>
                <c:pt idx="12">
                  <c:v>65.875277046899996</c:v>
                </c:pt>
                <c:pt idx="13">
                  <c:v>65.286032289399998</c:v>
                </c:pt>
                <c:pt idx="14">
                  <c:v>65.0192785622</c:v>
                </c:pt>
                <c:pt idx="15">
                  <c:v>66.240896489899995</c:v>
                </c:pt>
                <c:pt idx="16">
                  <c:v>63.6637498519</c:v>
                </c:pt>
                <c:pt idx="17">
                  <c:v>64.783695545</c:v>
                </c:pt>
                <c:pt idx="18">
                  <c:v>64.5384734111</c:v>
                </c:pt>
                <c:pt idx="19">
                  <c:v>64.449346125000005</c:v>
                </c:pt>
                <c:pt idx="20">
                  <c:v>65.517884552699996</c:v>
                </c:pt>
                <c:pt idx="21">
                  <c:v>65.493315242899996</c:v>
                </c:pt>
                <c:pt idx="22">
                  <c:v>65.946858964699999</c:v>
                </c:pt>
                <c:pt idx="23">
                  <c:v>65.431414728600004</c:v>
                </c:pt>
                <c:pt idx="24">
                  <c:v>65.130398558300001</c:v>
                </c:pt>
                <c:pt idx="25">
                  <c:v>65.491348753899999</c:v>
                </c:pt>
                <c:pt idx="26">
                  <c:v>65.876764692999998</c:v>
                </c:pt>
                <c:pt idx="27">
                  <c:v>65.256896658299993</c:v>
                </c:pt>
                <c:pt idx="28">
                  <c:v>65.282427277799997</c:v>
                </c:pt>
                <c:pt idx="29">
                  <c:v>65.477094385000001</c:v>
                </c:pt>
                <c:pt idx="30">
                  <c:v>64.720957310900005</c:v>
                </c:pt>
                <c:pt idx="31">
                  <c:v>64.5185204454</c:v>
                </c:pt>
                <c:pt idx="32">
                  <c:v>64.393371779000006</c:v>
                </c:pt>
                <c:pt idx="33">
                  <c:v>64.439912888500004</c:v>
                </c:pt>
                <c:pt idx="34">
                  <c:v>64.219680371500004</c:v>
                </c:pt>
                <c:pt idx="35">
                  <c:v>64.344425372200007</c:v>
                </c:pt>
                <c:pt idx="36">
                  <c:v>64.549832843600001</c:v>
                </c:pt>
                <c:pt idx="37">
                  <c:v>65.055530544600003</c:v>
                </c:pt>
                <c:pt idx="38">
                  <c:v>64.798699237600005</c:v>
                </c:pt>
                <c:pt idx="39">
                  <c:v>64.197917092400004</c:v>
                </c:pt>
                <c:pt idx="40">
                  <c:v>64.925133256600006</c:v>
                </c:pt>
                <c:pt idx="41">
                  <c:v>65.539672763400006</c:v>
                </c:pt>
                <c:pt idx="42">
                  <c:v>65.681000996799995</c:v>
                </c:pt>
                <c:pt idx="43">
                  <c:v>65.774060362499995</c:v>
                </c:pt>
                <c:pt idx="44">
                  <c:v>65.706730408699997</c:v>
                </c:pt>
                <c:pt idx="45">
                  <c:v>66.287141000299997</c:v>
                </c:pt>
                <c:pt idx="46">
                  <c:v>65.890298538400003</c:v>
                </c:pt>
                <c:pt idx="47">
                  <c:v>66.590660724900005</c:v>
                </c:pt>
                <c:pt idx="48">
                  <c:v>66.200470320899996</c:v>
                </c:pt>
                <c:pt idx="49">
                  <c:v>66.2744897038</c:v>
                </c:pt>
                <c:pt idx="50">
                  <c:v>66.512011617799999</c:v>
                </c:pt>
                <c:pt idx="51">
                  <c:v>66.574463636000004</c:v>
                </c:pt>
                <c:pt idx="52">
                  <c:v>66.616213861700004</c:v>
                </c:pt>
                <c:pt idx="53">
                  <c:v>66.856322203999994</c:v>
                </c:pt>
                <c:pt idx="54">
                  <c:v>66.748491504499995</c:v>
                </c:pt>
                <c:pt idx="55">
                  <c:v>66.9387834586</c:v>
                </c:pt>
                <c:pt idx="56">
                  <c:v>66.793779554699995</c:v>
                </c:pt>
                <c:pt idx="57">
                  <c:v>66.694923942800003</c:v>
                </c:pt>
                <c:pt idx="58">
                  <c:v>66.574463636000004</c:v>
                </c:pt>
                <c:pt idx="59">
                  <c:v>66.678620132899994</c:v>
                </c:pt>
                <c:pt idx="60">
                  <c:v>66.699103524500003</c:v>
                </c:pt>
                <c:pt idx="61">
                  <c:v>66.738417011699994</c:v>
                </c:pt>
                <c:pt idx="62">
                  <c:v>67.158423287100007</c:v>
                </c:pt>
                <c:pt idx="63">
                  <c:v>67.099206389700001</c:v>
                </c:pt>
                <c:pt idx="64">
                  <c:v>66.895626789999994</c:v>
                </c:pt>
                <c:pt idx="65">
                  <c:v>67.040271275099997</c:v>
                </c:pt>
                <c:pt idx="66">
                  <c:v>67.334955704500004</c:v>
                </c:pt>
                <c:pt idx="67">
                  <c:v>67.417104963900002</c:v>
                </c:pt>
                <c:pt idx="68">
                  <c:v>66.583530000300001</c:v>
                </c:pt>
                <c:pt idx="69">
                  <c:v>66.847479709300003</c:v>
                </c:pt>
                <c:pt idx="70">
                  <c:v>67.0095591531</c:v>
                </c:pt>
                <c:pt idx="71">
                  <c:v>67.178522932500002</c:v>
                </c:pt>
                <c:pt idx="72">
                  <c:v>67.021302169099997</c:v>
                </c:pt>
                <c:pt idx="73">
                  <c:v>66.892439619599998</c:v>
                </c:pt>
                <c:pt idx="74">
                  <c:v>65.909427431799998</c:v>
                </c:pt>
                <c:pt idx="75">
                  <c:v>65.559711265100006</c:v>
                </c:pt>
                <c:pt idx="76">
                  <c:v>66.178984836500007</c:v>
                </c:pt>
                <c:pt idx="77">
                  <c:v>67.719970174899998</c:v>
                </c:pt>
                <c:pt idx="78">
                  <c:v>67.129658691200007</c:v>
                </c:pt>
                <c:pt idx="79">
                  <c:v>67.226688885200005</c:v>
                </c:pt>
                <c:pt idx="80">
                  <c:v>68.604325173700005</c:v>
                </c:pt>
                <c:pt idx="81">
                  <c:v>66.710194522999998</c:v>
                </c:pt>
                <c:pt idx="82">
                  <c:v>65.869259686999996</c:v>
                </c:pt>
                <c:pt idx="83">
                  <c:v>66.599669330799998</c:v>
                </c:pt>
                <c:pt idx="84">
                  <c:v>66.659234936499999</c:v>
                </c:pt>
                <c:pt idx="85">
                  <c:v>65.702531861400004</c:v>
                </c:pt>
                <c:pt idx="86">
                  <c:v>67.762645150099999</c:v>
                </c:pt>
                <c:pt idx="87">
                  <c:v>68.670992785999999</c:v>
                </c:pt>
                <c:pt idx="88">
                  <c:v>69.847825318899993</c:v>
                </c:pt>
                <c:pt idx="89">
                  <c:v>67.298821184100007</c:v>
                </c:pt>
                <c:pt idx="90">
                  <c:v>68.032347068700005</c:v>
                </c:pt>
                <c:pt idx="91">
                  <c:v>68.073573548900001</c:v>
                </c:pt>
                <c:pt idx="92">
                  <c:v>67.189093962599998</c:v>
                </c:pt>
                <c:pt idx="93">
                  <c:v>66.065552901999993</c:v>
                </c:pt>
                <c:pt idx="94">
                  <c:v>68.849118372800007</c:v>
                </c:pt>
                <c:pt idx="95">
                  <c:v>69.257187957699998</c:v>
                </c:pt>
                <c:pt idx="96">
                  <c:v>67.173164445899999</c:v>
                </c:pt>
                <c:pt idx="97">
                  <c:v>69.503779893900003</c:v>
                </c:pt>
                <c:pt idx="98">
                  <c:v>68.811567193299993</c:v>
                </c:pt>
                <c:pt idx="99">
                  <c:v>68.411083703100005</c:v>
                </c:pt>
                <c:pt idx="100">
                  <c:v>69.106133566099999</c:v>
                </c:pt>
                <c:pt idx="101">
                  <c:v>69.007288656399993</c:v>
                </c:pt>
                <c:pt idx="102">
                  <c:v>67.152324961199994</c:v>
                </c:pt>
                <c:pt idx="103">
                  <c:v>67.952000574699994</c:v>
                </c:pt>
                <c:pt idx="104">
                  <c:v>68.315995193899994</c:v>
                </c:pt>
                <c:pt idx="105">
                  <c:v>68.385371650699994</c:v>
                </c:pt>
                <c:pt idx="106">
                  <c:v>68.239575977399994</c:v>
                </c:pt>
                <c:pt idx="107">
                  <c:v>68.151972817499995</c:v>
                </c:pt>
                <c:pt idx="108">
                  <c:v>68.237508273399996</c:v>
                </c:pt>
                <c:pt idx="109">
                  <c:v>67.738989866899999</c:v>
                </c:pt>
                <c:pt idx="110">
                  <c:v>67.810573298099996</c:v>
                </c:pt>
                <c:pt idx="111">
                  <c:v>67.980947891300005</c:v>
                </c:pt>
                <c:pt idx="112">
                  <c:v>68.041450003199998</c:v>
                </c:pt>
                <c:pt idx="113">
                  <c:v>68.303984718600006</c:v>
                </c:pt>
                <c:pt idx="114">
                  <c:v>68.015662145099995</c:v>
                </c:pt>
                <c:pt idx="115">
                  <c:v>68.119446687600004</c:v>
                </c:pt>
                <c:pt idx="116">
                  <c:v>68.334088468199994</c:v>
                </c:pt>
                <c:pt idx="117">
                  <c:v>68.699923153399993</c:v>
                </c:pt>
                <c:pt idx="118">
                  <c:v>68.468187777699995</c:v>
                </c:pt>
                <c:pt idx="119">
                  <c:v>68.468187777699995</c:v>
                </c:pt>
                <c:pt idx="120">
                  <c:v>68.529928155199997</c:v>
                </c:pt>
                <c:pt idx="121">
                  <c:v>68.023876668200003</c:v>
                </c:pt>
                <c:pt idx="122">
                  <c:v>67.834389136699997</c:v>
                </c:pt>
                <c:pt idx="123">
                  <c:v>67.834389136699997</c:v>
                </c:pt>
                <c:pt idx="124">
                  <c:v>68.023876668200003</c:v>
                </c:pt>
                <c:pt idx="125">
                  <c:v>67.817696180400006</c:v>
                </c:pt>
                <c:pt idx="126">
                  <c:v>67.865900530900007</c:v>
                </c:pt>
                <c:pt idx="127">
                  <c:v>67.738989866899999</c:v>
                </c:pt>
                <c:pt idx="128">
                  <c:v>67.687470514599994</c:v>
                </c:pt>
                <c:pt idx="129">
                  <c:v>67.386835786600003</c:v>
                </c:pt>
                <c:pt idx="130">
                  <c:v>67.834389136699997</c:v>
                </c:pt>
                <c:pt idx="131">
                  <c:v>67.524709072899995</c:v>
                </c:pt>
                <c:pt idx="132">
                  <c:v>67.6278130086</c:v>
                </c:pt>
                <c:pt idx="133">
                  <c:v>67.474925300300001</c:v>
                </c:pt>
                <c:pt idx="134">
                  <c:v>67.430962006599998</c:v>
                </c:pt>
                <c:pt idx="135">
                  <c:v>67.357750736699998</c:v>
                </c:pt>
                <c:pt idx="136">
                  <c:v>67.397255827899997</c:v>
                </c:pt>
                <c:pt idx="137">
                  <c:v>67.1134894403</c:v>
                </c:pt>
                <c:pt idx="138">
                  <c:v>66.944927448599998</c:v>
                </c:pt>
                <c:pt idx="139">
                  <c:v>66.864880592099993</c:v>
                </c:pt>
                <c:pt idx="140">
                  <c:v>67.070923305400001</c:v>
                </c:pt>
                <c:pt idx="141">
                  <c:v>67.262879762400004</c:v>
                </c:pt>
                <c:pt idx="142">
                  <c:v>67.057195950299999</c:v>
                </c:pt>
                <c:pt idx="143">
                  <c:v>67.1155299829</c:v>
                </c:pt>
                <c:pt idx="144">
                  <c:v>67.1824539104</c:v>
                </c:pt>
                <c:pt idx="145">
                  <c:v>67.307622413499999</c:v>
                </c:pt>
                <c:pt idx="146">
                  <c:v>67.068976401699999</c:v>
                </c:pt>
                <c:pt idx="147">
                  <c:v>67.150933243099999</c:v>
                </c:pt>
                <c:pt idx="148">
                  <c:v>67.277493315000001</c:v>
                </c:pt>
                <c:pt idx="149">
                  <c:v>67.421729110699999</c:v>
                </c:pt>
                <c:pt idx="150">
                  <c:v>67.548827445800001</c:v>
                </c:pt>
                <c:pt idx="151">
                  <c:v>67.453689496400003</c:v>
                </c:pt>
                <c:pt idx="152">
                  <c:v>67.365916277400004</c:v>
                </c:pt>
                <c:pt idx="153">
                  <c:v>67.365916277400004</c:v>
                </c:pt>
                <c:pt idx="154">
                  <c:v>67.365916277400004</c:v>
                </c:pt>
                <c:pt idx="155">
                  <c:v>67.469134292299998</c:v>
                </c:pt>
                <c:pt idx="156">
                  <c:v>67.262879762400004</c:v>
                </c:pt>
                <c:pt idx="157">
                  <c:v>67.572427318500004</c:v>
                </c:pt>
                <c:pt idx="158">
                  <c:v>67.410953805999995</c:v>
                </c:pt>
                <c:pt idx="159">
                  <c:v>67.514469648100004</c:v>
                </c:pt>
                <c:pt idx="160">
                  <c:v>67.388694088700007</c:v>
                </c:pt>
                <c:pt idx="161">
                  <c:v>67.445689398400006</c:v>
                </c:pt>
                <c:pt idx="162">
                  <c:v>67.342624985900002</c:v>
                </c:pt>
                <c:pt idx="163">
                  <c:v>67.322668453600002</c:v>
                </c:pt>
                <c:pt idx="164">
                  <c:v>67.307622413499999</c:v>
                </c:pt>
                <c:pt idx="165">
                  <c:v>66.990238055600003</c:v>
                </c:pt>
                <c:pt idx="166">
                  <c:v>67.026128862700006</c:v>
                </c:pt>
                <c:pt idx="167">
                  <c:v>67.070923305400001</c:v>
                </c:pt>
                <c:pt idx="168">
                  <c:v>66.578647115500004</c:v>
                </c:pt>
                <c:pt idx="169">
                  <c:v>66.704595971900005</c:v>
                </c:pt>
                <c:pt idx="170">
                  <c:v>66.976740329799995</c:v>
                </c:pt>
                <c:pt idx="171">
                  <c:v>66.998424683300001</c:v>
                </c:pt>
                <c:pt idx="172">
                  <c:v>66.953738117</c:v>
                </c:pt>
                <c:pt idx="173">
                  <c:v>67.241256291900001</c:v>
                </c:pt>
                <c:pt idx="174">
                  <c:v>67.160047855499997</c:v>
                </c:pt>
                <c:pt idx="175">
                  <c:v>67.204423248699996</c:v>
                </c:pt>
                <c:pt idx="176">
                  <c:v>67.204423248699996</c:v>
                </c:pt>
                <c:pt idx="177">
                  <c:v>67.204423248699996</c:v>
                </c:pt>
                <c:pt idx="178">
                  <c:v>67.204423248699996</c:v>
                </c:pt>
                <c:pt idx="179">
                  <c:v>67.410953805999995</c:v>
                </c:pt>
                <c:pt idx="180">
                  <c:v>67.1824539104</c:v>
                </c:pt>
                <c:pt idx="181">
                  <c:v>67.101357085199993</c:v>
                </c:pt>
                <c:pt idx="182">
                  <c:v>67.5582104211</c:v>
                </c:pt>
                <c:pt idx="183">
                  <c:v>67.661645221800001</c:v>
                </c:pt>
                <c:pt idx="184">
                  <c:v>67.453913587399995</c:v>
                </c:pt>
                <c:pt idx="185">
                  <c:v>67.410953805999995</c:v>
                </c:pt>
                <c:pt idx="186">
                  <c:v>67.514469648100004</c:v>
                </c:pt>
                <c:pt idx="187">
                  <c:v>67.307622413499999</c:v>
                </c:pt>
                <c:pt idx="188">
                  <c:v>67.847029281700003</c:v>
                </c:pt>
                <c:pt idx="189">
                  <c:v>67.049572684899999</c:v>
                </c:pt>
                <c:pt idx="190">
                  <c:v>62.131198221699997</c:v>
                </c:pt>
                <c:pt idx="191">
                  <c:v>61.045199601699998</c:v>
                </c:pt>
                <c:pt idx="192">
                  <c:v>63.253666171799999</c:v>
                </c:pt>
                <c:pt idx="193">
                  <c:v>63.8258050138</c:v>
                </c:pt>
                <c:pt idx="194">
                  <c:v>63.863960826300001</c:v>
                </c:pt>
                <c:pt idx="195">
                  <c:v>63.944218086299998</c:v>
                </c:pt>
                <c:pt idx="196">
                  <c:v>63.699921863</c:v>
                </c:pt>
                <c:pt idx="197">
                  <c:v>63.227012929600001</c:v>
                </c:pt>
                <c:pt idx="198">
                  <c:v>63.636215670200002</c:v>
                </c:pt>
                <c:pt idx="199">
                  <c:v>64.294212184599999</c:v>
                </c:pt>
                <c:pt idx="200">
                  <c:v>64.574360790900002</c:v>
                </c:pt>
                <c:pt idx="201">
                  <c:v>64.287250056399998</c:v>
                </c:pt>
                <c:pt idx="202">
                  <c:v>64.411709225699994</c:v>
                </c:pt>
                <c:pt idx="203">
                  <c:v>64.601775227600001</c:v>
                </c:pt>
                <c:pt idx="204">
                  <c:v>64.451546014300007</c:v>
                </c:pt>
                <c:pt idx="205">
                  <c:v>63.5861507893</c:v>
                </c:pt>
                <c:pt idx="206">
                  <c:v>63.624791331200001</c:v>
                </c:pt>
                <c:pt idx="207">
                  <c:v>63.5612525166</c:v>
                </c:pt>
                <c:pt idx="208">
                  <c:v>63.636215670200002</c:v>
                </c:pt>
                <c:pt idx="209">
                  <c:v>63.433108562500003</c:v>
                </c:pt>
                <c:pt idx="210">
                  <c:v>63.459619381099998</c:v>
                </c:pt>
                <c:pt idx="211">
                  <c:v>63.153464950999997</c:v>
                </c:pt>
                <c:pt idx="212">
                  <c:v>63.151187785499999</c:v>
                </c:pt>
                <c:pt idx="213">
                  <c:v>62.897523988000003</c:v>
                </c:pt>
                <c:pt idx="214">
                  <c:v>62.485280023800001</c:v>
                </c:pt>
                <c:pt idx="215">
                  <c:v>62.679586345300002</c:v>
                </c:pt>
                <c:pt idx="216">
                  <c:v>63.023509085800001</c:v>
                </c:pt>
                <c:pt idx="217">
                  <c:v>63.026246278199999</c:v>
                </c:pt>
                <c:pt idx="218">
                  <c:v>63.064395328800003</c:v>
                </c:pt>
                <c:pt idx="219">
                  <c:v>63.230686313299998</c:v>
                </c:pt>
                <c:pt idx="220">
                  <c:v>63.333173345600002</c:v>
                </c:pt>
                <c:pt idx="221">
                  <c:v>63.218854548899998</c:v>
                </c:pt>
                <c:pt idx="222">
                  <c:v>63.3549325611</c:v>
                </c:pt>
                <c:pt idx="223">
                  <c:v>63.662856820800002</c:v>
                </c:pt>
                <c:pt idx="224">
                  <c:v>63.155756835299997</c:v>
                </c:pt>
                <c:pt idx="225">
                  <c:v>63.663057972499999</c:v>
                </c:pt>
                <c:pt idx="226">
                  <c:v>63.6221183412</c:v>
                </c:pt>
                <c:pt idx="227">
                  <c:v>63.891259595000001</c:v>
                </c:pt>
                <c:pt idx="228">
                  <c:v>63.484173506700003</c:v>
                </c:pt>
                <c:pt idx="229">
                  <c:v>64.054804283999999</c:v>
                </c:pt>
                <c:pt idx="230">
                  <c:v>64.180296154000004</c:v>
                </c:pt>
                <c:pt idx="231">
                  <c:v>63.810459120499999</c:v>
                </c:pt>
                <c:pt idx="232">
                  <c:v>63.672929228800001</c:v>
                </c:pt>
                <c:pt idx="233">
                  <c:v>63.628005251700003</c:v>
                </c:pt>
                <c:pt idx="234">
                  <c:v>64.4698437893</c:v>
                </c:pt>
                <c:pt idx="235">
                  <c:v>64.558417144100005</c:v>
                </c:pt>
                <c:pt idx="236">
                  <c:v>64.716401416500005</c:v>
                </c:pt>
                <c:pt idx="237">
                  <c:v>64.634083636400007</c:v>
                </c:pt>
                <c:pt idx="238">
                  <c:v>64.7379076016</c:v>
                </c:pt>
                <c:pt idx="239">
                  <c:v>64.989869825599996</c:v>
                </c:pt>
                <c:pt idx="240">
                  <c:v>64.791181758700006</c:v>
                </c:pt>
                <c:pt idx="241">
                  <c:v>64.655633964800003</c:v>
                </c:pt>
                <c:pt idx="242">
                  <c:v>64.623776365200001</c:v>
                </c:pt>
                <c:pt idx="243">
                  <c:v>64.492694653499996</c:v>
                </c:pt>
                <c:pt idx="244">
                  <c:v>64.288224256299998</c:v>
                </c:pt>
                <c:pt idx="245">
                  <c:v>64.607471468699998</c:v>
                </c:pt>
                <c:pt idx="246">
                  <c:v>64.6721415353</c:v>
                </c:pt>
                <c:pt idx="247">
                  <c:v>64.167969929899996</c:v>
                </c:pt>
                <c:pt idx="248">
                  <c:v>64.871470107099995</c:v>
                </c:pt>
                <c:pt idx="249">
                  <c:v>65.108166443800002</c:v>
                </c:pt>
                <c:pt idx="250">
                  <c:v>64.973737225400001</c:v>
                </c:pt>
                <c:pt idx="251">
                  <c:v>64.876855739600003</c:v>
                </c:pt>
                <c:pt idx="252">
                  <c:v>64.925384011099993</c:v>
                </c:pt>
                <c:pt idx="253">
                  <c:v>65.130398558300001</c:v>
                </c:pt>
                <c:pt idx="254">
                  <c:v>65.043269351500001</c:v>
                </c:pt>
                <c:pt idx="255">
                  <c:v>64.871613680600007</c:v>
                </c:pt>
                <c:pt idx="256">
                  <c:v>65.256896658299993</c:v>
                </c:pt>
                <c:pt idx="257">
                  <c:v>65.058250592099995</c:v>
                </c:pt>
                <c:pt idx="258">
                  <c:v>65.161031753800003</c:v>
                </c:pt>
                <c:pt idx="259">
                  <c:v>65.248800534400004</c:v>
                </c:pt>
                <c:pt idx="260">
                  <c:v>65.130398558300001</c:v>
                </c:pt>
                <c:pt idx="261">
                  <c:v>65.097851922000004</c:v>
                </c:pt>
                <c:pt idx="262">
                  <c:v>65.120604925699993</c:v>
                </c:pt>
                <c:pt idx="263">
                  <c:v>65.112837966900003</c:v>
                </c:pt>
                <c:pt idx="264">
                  <c:v>64.876855739600003</c:v>
                </c:pt>
                <c:pt idx="265">
                  <c:v>64.795923792599993</c:v>
                </c:pt>
                <c:pt idx="266">
                  <c:v>64.828151528600003</c:v>
                </c:pt>
                <c:pt idx="267">
                  <c:v>64.740901987399994</c:v>
                </c:pt>
                <c:pt idx="268">
                  <c:v>64.623149373800004</c:v>
                </c:pt>
                <c:pt idx="269">
                  <c:v>64.702050341100005</c:v>
                </c:pt>
                <c:pt idx="270">
                  <c:v>64.418850050100005</c:v>
                </c:pt>
                <c:pt idx="271">
                  <c:v>64.063726569500005</c:v>
                </c:pt>
                <c:pt idx="272">
                  <c:v>64.430488110100001</c:v>
                </c:pt>
                <c:pt idx="273">
                  <c:v>64.369370352999994</c:v>
                </c:pt>
                <c:pt idx="274">
                  <c:v>64.1521466823</c:v>
                </c:pt>
                <c:pt idx="275">
                  <c:v>64.390377977900002</c:v>
                </c:pt>
                <c:pt idx="276">
                  <c:v>64.418850050100005</c:v>
                </c:pt>
                <c:pt idx="277">
                  <c:v>64.585146435799999</c:v>
                </c:pt>
                <c:pt idx="278">
                  <c:v>64.550680710899996</c:v>
                </c:pt>
                <c:pt idx="279">
                  <c:v>64.638359358399995</c:v>
                </c:pt>
                <c:pt idx="280">
                  <c:v>64.638359358399995</c:v>
                </c:pt>
                <c:pt idx="281">
                  <c:v>64.603947436799999</c:v>
                </c:pt>
                <c:pt idx="282">
                  <c:v>64.828151528600003</c:v>
                </c:pt>
                <c:pt idx="283">
                  <c:v>65.256896658299993</c:v>
                </c:pt>
                <c:pt idx="284">
                  <c:v>65.161031753800003</c:v>
                </c:pt>
                <c:pt idx="285">
                  <c:v>64.827374232599993</c:v>
                </c:pt>
                <c:pt idx="286">
                  <c:v>65.038479071599994</c:v>
                </c:pt>
                <c:pt idx="287">
                  <c:v>65.044731863799996</c:v>
                </c:pt>
                <c:pt idx="288">
                  <c:v>65.093261112600004</c:v>
                </c:pt>
                <c:pt idx="289">
                  <c:v>64.858483820900005</c:v>
                </c:pt>
                <c:pt idx="290">
                  <c:v>65.161031753800003</c:v>
                </c:pt>
                <c:pt idx="291">
                  <c:v>65.161031753800003</c:v>
                </c:pt>
                <c:pt idx="292">
                  <c:v>65.0727546058</c:v>
                </c:pt>
                <c:pt idx="293">
                  <c:v>65.189742067699996</c:v>
                </c:pt>
                <c:pt idx="294">
                  <c:v>65.271451757199998</c:v>
                </c:pt>
                <c:pt idx="295">
                  <c:v>65.388356781100001</c:v>
                </c:pt>
                <c:pt idx="296">
                  <c:v>65.491348753899999</c:v>
                </c:pt>
                <c:pt idx="297">
                  <c:v>65.326515271700003</c:v>
                </c:pt>
                <c:pt idx="298">
                  <c:v>65.161031753800003</c:v>
                </c:pt>
                <c:pt idx="299">
                  <c:v>65.189742067699996</c:v>
                </c:pt>
                <c:pt idx="300">
                  <c:v>65.134903457099995</c:v>
                </c:pt>
                <c:pt idx="301">
                  <c:v>65.052077690900006</c:v>
                </c:pt>
                <c:pt idx="302">
                  <c:v>65.003941269799995</c:v>
                </c:pt>
                <c:pt idx="303">
                  <c:v>65.189742067699996</c:v>
                </c:pt>
                <c:pt idx="304">
                  <c:v>65.189742067699996</c:v>
                </c:pt>
                <c:pt idx="305">
                  <c:v>64.476143266899996</c:v>
                </c:pt>
                <c:pt idx="306">
                  <c:v>65.141589256800003</c:v>
                </c:pt>
                <c:pt idx="307">
                  <c:v>65.189742067699996</c:v>
                </c:pt>
                <c:pt idx="308">
                  <c:v>65.100322098199996</c:v>
                </c:pt>
                <c:pt idx="309">
                  <c:v>64.907609969099994</c:v>
                </c:pt>
                <c:pt idx="310">
                  <c:v>65.292868051699998</c:v>
                </c:pt>
                <c:pt idx="311">
                  <c:v>65.491348753899999</c:v>
                </c:pt>
                <c:pt idx="312">
                  <c:v>65.594500720599996</c:v>
                </c:pt>
                <c:pt idx="313">
                  <c:v>65.561014607100006</c:v>
                </c:pt>
                <c:pt idx="314">
                  <c:v>65.678033664400004</c:v>
                </c:pt>
                <c:pt idx="315">
                  <c:v>65.841943002899995</c:v>
                </c:pt>
                <c:pt idx="316">
                  <c:v>65.707042044700003</c:v>
                </c:pt>
                <c:pt idx="317">
                  <c:v>65.961995680300006</c:v>
                </c:pt>
                <c:pt idx="318">
                  <c:v>66.279480032400002</c:v>
                </c:pt>
                <c:pt idx="319">
                  <c:v>66.118512083400006</c:v>
                </c:pt>
                <c:pt idx="320">
                  <c:v>65.955466854099996</c:v>
                </c:pt>
                <c:pt idx="321">
                  <c:v>65.5737608333</c:v>
                </c:pt>
                <c:pt idx="322">
                  <c:v>65.983688231499997</c:v>
                </c:pt>
                <c:pt idx="323">
                  <c:v>65.744851935</c:v>
                </c:pt>
                <c:pt idx="324">
                  <c:v>65.491348753899999</c:v>
                </c:pt>
                <c:pt idx="325">
                  <c:v>65.608355561699994</c:v>
                </c:pt>
                <c:pt idx="326">
                  <c:v>65.844367094700004</c:v>
                </c:pt>
                <c:pt idx="327">
                  <c:v>65.7252052427</c:v>
                </c:pt>
                <c:pt idx="328">
                  <c:v>64.373879837800004</c:v>
                </c:pt>
                <c:pt idx="329">
                  <c:v>64.158770840499997</c:v>
                </c:pt>
                <c:pt idx="330">
                  <c:v>64.072049309500002</c:v>
                </c:pt>
                <c:pt idx="331">
                  <c:v>63.711299020200002</c:v>
                </c:pt>
                <c:pt idx="332">
                  <c:v>63.988120226699998</c:v>
                </c:pt>
                <c:pt idx="333">
                  <c:v>64.501990956300006</c:v>
                </c:pt>
                <c:pt idx="334">
                  <c:v>64.768579238499996</c:v>
                </c:pt>
                <c:pt idx="335">
                  <c:v>64.935532671700003</c:v>
                </c:pt>
                <c:pt idx="336">
                  <c:v>65.585852577200001</c:v>
                </c:pt>
                <c:pt idx="337">
                  <c:v>65.987897508000003</c:v>
                </c:pt>
                <c:pt idx="338">
                  <c:v>64.973759587399996</c:v>
                </c:pt>
                <c:pt idx="339">
                  <c:v>67.036749582100001</c:v>
                </c:pt>
                <c:pt idx="340">
                  <c:v>64.070557926899994</c:v>
                </c:pt>
                <c:pt idx="341">
                  <c:v>63.369629948099998</c:v>
                </c:pt>
                <c:pt idx="342">
                  <c:v>64.741005446200006</c:v>
                </c:pt>
                <c:pt idx="343">
                  <c:v>65.797574646399994</c:v>
                </c:pt>
                <c:pt idx="344">
                  <c:v>64.883452941100003</c:v>
                </c:pt>
                <c:pt idx="345">
                  <c:v>65.132809663900005</c:v>
                </c:pt>
                <c:pt idx="346">
                  <c:v>64.962253539800002</c:v>
                </c:pt>
                <c:pt idx="347">
                  <c:v>65.214735360399999</c:v>
                </c:pt>
                <c:pt idx="348">
                  <c:v>65.004192289700001</c:v>
                </c:pt>
                <c:pt idx="349">
                  <c:v>65.022914041199996</c:v>
                </c:pt>
                <c:pt idx="350">
                  <c:v>65.656169827699998</c:v>
                </c:pt>
                <c:pt idx="351">
                  <c:v>64.268294078699995</c:v>
                </c:pt>
                <c:pt idx="352">
                  <c:v>64.834758051199998</c:v>
                </c:pt>
                <c:pt idx="353">
                  <c:v>65.448430513800005</c:v>
                </c:pt>
                <c:pt idx="354">
                  <c:v>65.552217989200003</c:v>
                </c:pt>
                <c:pt idx="355">
                  <c:v>64.721416515300007</c:v>
                </c:pt>
                <c:pt idx="356">
                  <c:v>65.233988360799998</c:v>
                </c:pt>
                <c:pt idx="357">
                  <c:v>65.057520212499995</c:v>
                </c:pt>
                <c:pt idx="358">
                  <c:v>64.548044836900004</c:v>
                </c:pt>
                <c:pt idx="359">
                  <c:v>65.046467631100001</c:v>
                </c:pt>
                <c:pt idx="360">
                  <c:v>65.160791192700003</c:v>
                </c:pt>
                <c:pt idx="361">
                  <c:v>65.009179094800004</c:v>
                </c:pt>
                <c:pt idx="362">
                  <c:v>64.537239374699993</c:v>
                </c:pt>
                <c:pt idx="363">
                  <c:v>64.548044836900004</c:v>
                </c:pt>
                <c:pt idx="364">
                  <c:v>64.373911509500005</c:v>
                </c:pt>
                <c:pt idx="365">
                  <c:v>64.541561855500007</c:v>
                </c:pt>
                <c:pt idx="366">
                  <c:v>64.954416757199994</c:v>
                </c:pt>
                <c:pt idx="367">
                  <c:v>64.840515779699999</c:v>
                </c:pt>
                <c:pt idx="368">
                  <c:v>65.138058111199996</c:v>
                </c:pt>
                <c:pt idx="369">
                  <c:v>64.998110819399997</c:v>
                </c:pt>
                <c:pt idx="370">
                  <c:v>64.905929518199997</c:v>
                </c:pt>
                <c:pt idx="371">
                  <c:v>64.948168845500007</c:v>
                </c:pt>
                <c:pt idx="372">
                  <c:v>65.160791192700003</c:v>
                </c:pt>
                <c:pt idx="373">
                  <c:v>65.3678343574</c:v>
                </c:pt>
                <c:pt idx="374">
                  <c:v>64.954416757199994</c:v>
                </c:pt>
                <c:pt idx="375">
                  <c:v>64.954416757199994</c:v>
                </c:pt>
                <c:pt idx="376">
                  <c:v>65.264229356900003</c:v>
                </c:pt>
                <c:pt idx="377">
                  <c:v>65.156734607199994</c:v>
                </c:pt>
                <c:pt idx="378">
                  <c:v>65.046467631100001</c:v>
                </c:pt>
                <c:pt idx="379">
                  <c:v>65.216183081699995</c:v>
                </c:pt>
                <c:pt idx="380">
                  <c:v>65.264229356900003</c:v>
                </c:pt>
                <c:pt idx="381">
                  <c:v>65.046467631100001</c:v>
                </c:pt>
                <c:pt idx="382">
                  <c:v>65.241350198099994</c:v>
                </c:pt>
                <c:pt idx="383">
                  <c:v>65.599675750800003</c:v>
                </c:pt>
                <c:pt idx="384">
                  <c:v>65.519180036899996</c:v>
                </c:pt>
                <c:pt idx="385">
                  <c:v>65.426316676799999</c:v>
                </c:pt>
                <c:pt idx="386">
                  <c:v>65.160791192700003</c:v>
                </c:pt>
                <c:pt idx="387">
                  <c:v>65.057520212499995</c:v>
                </c:pt>
                <c:pt idx="388">
                  <c:v>65.057520212499995</c:v>
                </c:pt>
                <c:pt idx="389">
                  <c:v>64.851428497000001</c:v>
                </c:pt>
                <c:pt idx="390">
                  <c:v>64.743043790599998</c:v>
                </c:pt>
                <c:pt idx="391">
                  <c:v>64.859056601800006</c:v>
                </c:pt>
                <c:pt idx="392">
                  <c:v>64.834758051199998</c:v>
                </c:pt>
                <c:pt idx="393">
                  <c:v>64.834758051199998</c:v>
                </c:pt>
                <c:pt idx="394">
                  <c:v>65.131154714499999</c:v>
                </c:pt>
                <c:pt idx="395">
                  <c:v>65.131154714499999</c:v>
                </c:pt>
                <c:pt idx="396">
                  <c:v>65.034931894600007</c:v>
                </c:pt>
                <c:pt idx="397">
                  <c:v>65.034931894600007</c:v>
                </c:pt>
                <c:pt idx="398">
                  <c:v>64.986558710400004</c:v>
                </c:pt>
                <c:pt idx="399">
                  <c:v>65.041429575999999</c:v>
                </c:pt>
                <c:pt idx="400">
                  <c:v>65.241350198099994</c:v>
                </c:pt>
                <c:pt idx="401">
                  <c:v>65.289254905099995</c:v>
                </c:pt>
                <c:pt idx="402">
                  <c:v>65.241350198099994</c:v>
                </c:pt>
                <c:pt idx="403">
                  <c:v>65.404306956599996</c:v>
                </c:pt>
                <c:pt idx="404">
                  <c:v>65.471605838800002</c:v>
                </c:pt>
                <c:pt idx="405">
                  <c:v>65.138058111199996</c:v>
                </c:pt>
                <c:pt idx="406">
                  <c:v>65.277099894299994</c:v>
                </c:pt>
                <c:pt idx="407">
                  <c:v>65.336986166100004</c:v>
                </c:pt>
                <c:pt idx="408">
                  <c:v>65.336986166100004</c:v>
                </c:pt>
                <c:pt idx="409">
                  <c:v>65.336986166100004</c:v>
                </c:pt>
                <c:pt idx="410">
                  <c:v>65.543472780000002</c:v>
                </c:pt>
                <c:pt idx="411">
                  <c:v>65.233988360799998</c:v>
                </c:pt>
                <c:pt idx="412">
                  <c:v>65.336986166100004</c:v>
                </c:pt>
                <c:pt idx="413">
                  <c:v>65.052077690900006</c:v>
                </c:pt>
                <c:pt idx="414">
                  <c:v>65.340780189699998</c:v>
                </c:pt>
                <c:pt idx="415">
                  <c:v>64.993940828299998</c:v>
                </c:pt>
                <c:pt idx="416">
                  <c:v>64.5938423148</c:v>
                </c:pt>
                <c:pt idx="417">
                  <c:v>64.496495515399999</c:v>
                </c:pt>
                <c:pt idx="418">
                  <c:v>64.363558586300002</c:v>
                </c:pt>
                <c:pt idx="419">
                  <c:v>64.427660554900001</c:v>
                </c:pt>
                <c:pt idx="420">
                  <c:v>64.599145225200004</c:v>
                </c:pt>
                <c:pt idx="421">
                  <c:v>64.383369350999999</c:v>
                </c:pt>
                <c:pt idx="422">
                  <c:v>64.144228312199999</c:v>
                </c:pt>
                <c:pt idx="423">
                  <c:v>64.171289638800005</c:v>
                </c:pt>
                <c:pt idx="424">
                  <c:v>64.120944011899994</c:v>
                </c:pt>
                <c:pt idx="425">
                  <c:v>64.3945940734</c:v>
                </c:pt>
                <c:pt idx="426">
                  <c:v>64.361744752500002</c:v>
                </c:pt>
                <c:pt idx="427">
                  <c:v>64.440343460700007</c:v>
                </c:pt>
                <c:pt idx="428">
                  <c:v>64.619080123499998</c:v>
                </c:pt>
                <c:pt idx="429">
                  <c:v>64.817528085999996</c:v>
                </c:pt>
                <c:pt idx="430">
                  <c:v>64.619080123499998</c:v>
                </c:pt>
                <c:pt idx="431">
                  <c:v>64.318575024099999</c:v>
                </c:pt>
                <c:pt idx="432">
                  <c:v>64.520526371200006</c:v>
                </c:pt>
                <c:pt idx="433">
                  <c:v>64.672478791700001</c:v>
                </c:pt>
                <c:pt idx="434">
                  <c:v>64.672478791700001</c:v>
                </c:pt>
                <c:pt idx="435">
                  <c:v>64.797368434399999</c:v>
                </c:pt>
                <c:pt idx="436">
                  <c:v>64.922243885599997</c:v>
                </c:pt>
                <c:pt idx="437">
                  <c:v>64.768847817299999</c:v>
                </c:pt>
                <c:pt idx="438">
                  <c:v>64.716899432800005</c:v>
                </c:pt>
                <c:pt idx="439">
                  <c:v>64.870623994499994</c:v>
                </c:pt>
                <c:pt idx="440">
                  <c:v>64.471386446699995</c:v>
                </c:pt>
                <c:pt idx="441">
                  <c:v>64.898417791</c:v>
                </c:pt>
                <c:pt idx="442">
                  <c:v>64.8697604157</c:v>
                </c:pt>
                <c:pt idx="443">
                  <c:v>64.670932708300001</c:v>
                </c:pt>
                <c:pt idx="444">
                  <c:v>64.317162891300001</c:v>
                </c:pt>
                <c:pt idx="445">
                  <c:v>64.518313099899999</c:v>
                </c:pt>
                <c:pt idx="446">
                  <c:v>64.116648745299997</c:v>
                </c:pt>
                <c:pt idx="447">
                  <c:v>64.044047102099995</c:v>
                </c:pt>
                <c:pt idx="448">
                  <c:v>64.372419932599996</c:v>
                </c:pt>
                <c:pt idx="449">
                  <c:v>64.094284252099996</c:v>
                </c:pt>
                <c:pt idx="450">
                  <c:v>64.267542257499997</c:v>
                </c:pt>
                <c:pt idx="451">
                  <c:v>64.317162891300001</c:v>
                </c:pt>
                <c:pt idx="452">
                  <c:v>64.194018782900002</c:v>
                </c:pt>
                <c:pt idx="453">
                  <c:v>64.0708647923</c:v>
                </c:pt>
                <c:pt idx="454">
                  <c:v>64.0708647923</c:v>
                </c:pt>
                <c:pt idx="455">
                  <c:v>64.0708647923</c:v>
                </c:pt>
                <c:pt idx="456">
                  <c:v>64.3945940734</c:v>
                </c:pt>
                <c:pt idx="457">
                  <c:v>64.768847817299999</c:v>
                </c:pt>
                <c:pt idx="458">
                  <c:v>64.794063421600001</c:v>
                </c:pt>
                <c:pt idx="459">
                  <c:v>64.469562298</c:v>
                </c:pt>
                <c:pt idx="460">
                  <c:v>64.5696171811</c:v>
                </c:pt>
                <c:pt idx="461">
                  <c:v>64.672478791700001</c:v>
                </c:pt>
                <c:pt idx="462">
                  <c:v>64.672478791700001</c:v>
                </c:pt>
                <c:pt idx="463">
                  <c:v>64.672478791700001</c:v>
                </c:pt>
                <c:pt idx="464">
                  <c:v>64.794063421600001</c:v>
                </c:pt>
                <c:pt idx="465">
                  <c:v>64.971238021800005</c:v>
                </c:pt>
                <c:pt idx="466">
                  <c:v>64.817528085999996</c:v>
                </c:pt>
                <c:pt idx="467">
                  <c:v>64.445699210200004</c:v>
                </c:pt>
                <c:pt idx="468">
                  <c:v>64.372419932599996</c:v>
                </c:pt>
                <c:pt idx="469">
                  <c:v>64.371053552099994</c:v>
                </c:pt>
                <c:pt idx="470">
                  <c:v>64.120944011899994</c:v>
                </c:pt>
                <c:pt idx="471">
                  <c:v>64.520590165900003</c:v>
                </c:pt>
                <c:pt idx="472">
                  <c:v>64.194018782900002</c:v>
                </c:pt>
                <c:pt idx="473">
                  <c:v>64.317162891300001</c:v>
                </c:pt>
                <c:pt idx="474">
                  <c:v>64.270812468599999</c:v>
                </c:pt>
                <c:pt idx="475">
                  <c:v>64.246979865100002</c:v>
                </c:pt>
                <c:pt idx="476">
                  <c:v>64.171289638800005</c:v>
                </c:pt>
                <c:pt idx="477">
                  <c:v>64.593237780899997</c:v>
                </c:pt>
                <c:pt idx="478">
                  <c:v>64.665199509600001</c:v>
                </c:pt>
                <c:pt idx="479">
                  <c:v>64.545555988999993</c:v>
                </c:pt>
                <c:pt idx="480">
                  <c:v>64.521048683299995</c:v>
                </c:pt>
                <c:pt idx="481">
                  <c:v>64.421573645799995</c:v>
                </c:pt>
                <c:pt idx="482">
                  <c:v>64.521297266900007</c:v>
                </c:pt>
                <c:pt idx="483">
                  <c:v>64.146720306500001</c:v>
                </c:pt>
                <c:pt idx="484">
                  <c:v>64.144764510800002</c:v>
                </c:pt>
                <c:pt idx="485">
                  <c:v>63.944012874099997</c:v>
                </c:pt>
                <c:pt idx="486">
                  <c:v>63.573471315299997</c:v>
                </c:pt>
                <c:pt idx="487">
                  <c:v>63.374777004499997</c:v>
                </c:pt>
                <c:pt idx="488">
                  <c:v>63.898672901799998</c:v>
                </c:pt>
                <c:pt idx="489">
                  <c:v>64.294208254300003</c:v>
                </c:pt>
              </c:numCache>
            </c:numRef>
          </c:val>
          <c:smooth val="0"/>
        </c:ser>
        <c:ser>
          <c:idx val="1"/>
          <c:order val="1"/>
          <c:spPr>
            <a:ln w="28575" cap="rnd">
              <a:solidFill>
                <a:srgbClr val="FFC000"/>
              </a:solidFill>
              <a:round/>
            </a:ln>
            <a:effectLst/>
          </c:spPr>
          <c:marker>
            <c:symbol val="none"/>
          </c:marker>
          <c:dPt>
            <c:idx val="463"/>
            <c:marker>
              <c:symbol val="none"/>
            </c:marker>
            <c:bubble3D val="0"/>
          </c:dPt>
          <c:val>
            <c:numRef>
              <c:f>t_posture_posture1!$E$6740:$E$7229</c:f>
              <c:numCache>
                <c:formatCode>General</c:formatCode>
                <c:ptCount val="490"/>
                <c:pt idx="0">
                  <c:v>51.158282342299998</c:v>
                </c:pt>
                <c:pt idx="1">
                  <c:v>51.305111751299997</c:v>
                </c:pt>
                <c:pt idx="2">
                  <c:v>51.141998344699999</c:v>
                </c:pt>
                <c:pt idx="3">
                  <c:v>51.411467853200001</c:v>
                </c:pt>
                <c:pt idx="4">
                  <c:v>51.377515042900001</c:v>
                </c:pt>
                <c:pt idx="5">
                  <c:v>51.287974990800002</c:v>
                </c:pt>
                <c:pt idx="6">
                  <c:v>51.361345245099997</c:v>
                </c:pt>
                <c:pt idx="7">
                  <c:v>51.378435339100001</c:v>
                </c:pt>
                <c:pt idx="8">
                  <c:v>50.904863976800002</c:v>
                </c:pt>
                <c:pt idx="9">
                  <c:v>50.904004468899998</c:v>
                </c:pt>
                <c:pt idx="10">
                  <c:v>51.198878579899997</c:v>
                </c:pt>
                <c:pt idx="11">
                  <c:v>51.557240178900003</c:v>
                </c:pt>
                <c:pt idx="12">
                  <c:v>51.393404377099998</c:v>
                </c:pt>
                <c:pt idx="13">
                  <c:v>51.255541208300002</c:v>
                </c:pt>
                <c:pt idx="14">
                  <c:v>51.068504129300003</c:v>
                </c:pt>
                <c:pt idx="15">
                  <c:v>48.389616480999997</c:v>
                </c:pt>
                <c:pt idx="16">
                  <c:v>50.9990101231</c:v>
                </c:pt>
                <c:pt idx="17">
                  <c:v>52.668441307400002</c:v>
                </c:pt>
                <c:pt idx="18">
                  <c:v>53.070257167699999</c:v>
                </c:pt>
                <c:pt idx="19">
                  <c:v>51.689266566199997</c:v>
                </c:pt>
                <c:pt idx="20">
                  <c:v>50.377198843800002</c:v>
                </c:pt>
                <c:pt idx="21">
                  <c:v>50.556898275499996</c:v>
                </c:pt>
                <c:pt idx="22">
                  <c:v>50.445068862500001</c:v>
                </c:pt>
                <c:pt idx="23">
                  <c:v>52.229161922999999</c:v>
                </c:pt>
                <c:pt idx="24">
                  <c:v>51.303773903500002</c:v>
                </c:pt>
                <c:pt idx="25">
                  <c:v>51.1663999238</c:v>
                </c:pt>
                <c:pt idx="26">
                  <c:v>51.098590559999998</c:v>
                </c:pt>
                <c:pt idx="27">
                  <c:v>51.075843329999998</c:v>
                </c:pt>
                <c:pt idx="28">
                  <c:v>51.125674617100003</c:v>
                </c:pt>
                <c:pt idx="29">
                  <c:v>51.704499146899998</c:v>
                </c:pt>
                <c:pt idx="30">
                  <c:v>51.093642769500001</c:v>
                </c:pt>
                <c:pt idx="31">
                  <c:v>51.989552659399997</c:v>
                </c:pt>
                <c:pt idx="32">
                  <c:v>51.589099990900003</c:v>
                </c:pt>
                <c:pt idx="33">
                  <c:v>51.344895868899997</c:v>
                </c:pt>
                <c:pt idx="34">
                  <c:v>51.378175944200002</c:v>
                </c:pt>
                <c:pt idx="35">
                  <c:v>49.966304328200003</c:v>
                </c:pt>
                <c:pt idx="36">
                  <c:v>51.2630682064</c:v>
                </c:pt>
                <c:pt idx="37">
                  <c:v>51.2630682064</c:v>
                </c:pt>
                <c:pt idx="38">
                  <c:v>51.296694119999998</c:v>
                </c:pt>
                <c:pt idx="39">
                  <c:v>49.783169862699999</c:v>
                </c:pt>
                <c:pt idx="40">
                  <c:v>50.8956132641</c:v>
                </c:pt>
                <c:pt idx="41">
                  <c:v>51.574755777999997</c:v>
                </c:pt>
                <c:pt idx="42">
                  <c:v>51.137148781800001</c:v>
                </c:pt>
                <c:pt idx="43">
                  <c:v>50.662679113700001</c:v>
                </c:pt>
                <c:pt idx="44">
                  <c:v>50.382859998999997</c:v>
                </c:pt>
                <c:pt idx="45">
                  <c:v>50.2214610268</c:v>
                </c:pt>
                <c:pt idx="46">
                  <c:v>50.724321486800001</c:v>
                </c:pt>
                <c:pt idx="47">
                  <c:v>50.724017619599998</c:v>
                </c:pt>
                <c:pt idx="48">
                  <c:v>50.9908996096</c:v>
                </c:pt>
                <c:pt idx="49">
                  <c:v>50.827938315799997</c:v>
                </c:pt>
                <c:pt idx="50">
                  <c:v>50.588840813200001</c:v>
                </c:pt>
                <c:pt idx="51">
                  <c:v>50.780426206500003</c:v>
                </c:pt>
                <c:pt idx="52">
                  <c:v>50.9600253634</c:v>
                </c:pt>
                <c:pt idx="53">
                  <c:v>50.821425053600002</c:v>
                </c:pt>
                <c:pt idx="54">
                  <c:v>49.770322202199999</c:v>
                </c:pt>
                <c:pt idx="55">
                  <c:v>51.075712225700002</c:v>
                </c:pt>
                <c:pt idx="56">
                  <c:v>50.3648807191</c:v>
                </c:pt>
                <c:pt idx="57">
                  <c:v>50.6347653921</c:v>
                </c:pt>
                <c:pt idx="58">
                  <c:v>50.703540674700001</c:v>
                </c:pt>
                <c:pt idx="59">
                  <c:v>50.9468957407</c:v>
                </c:pt>
                <c:pt idx="60">
                  <c:v>50.664825069800003</c:v>
                </c:pt>
                <c:pt idx="61">
                  <c:v>50.690915125799997</c:v>
                </c:pt>
                <c:pt idx="62">
                  <c:v>51.0424946543</c:v>
                </c:pt>
                <c:pt idx="63">
                  <c:v>50.526784675899997</c:v>
                </c:pt>
                <c:pt idx="64">
                  <c:v>50.805540851400004</c:v>
                </c:pt>
                <c:pt idx="65">
                  <c:v>50.9476898478</c:v>
                </c:pt>
                <c:pt idx="66">
                  <c:v>49.744767924800001</c:v>
                </c:pt>
                <c:pt idx="67">
                  <c:v>49.547604494799998</c:v>
                </c:pt>
                <c:pt idx="68">
                  <c:v>50.9230856856</c:v>
                </c:pt>
                <c:pt idx="69">
                  <c:v>47.132791773699999</c:v>
                </c:pt>
                <c:pt idx="70">
                  <c:v>47.872348045099997</c:v>
                </c:pt>
                <c:pt idx="71">
                  <c:v>48.271398992199998</c:v>
                </c:pt>
                <c:pt idx="72">
                  <c:v>48.945291531800002</c:v>
                </c:pt>
                <c:pt idx="73">
                  <c:v>49.629382126700001</c:v>
                </c:pt>
                <c:pt idx="74">
                  <c:v>46.542998624699997</c:v>
                </c:pt>
                <c:pt idx="75">
                  <c:v>44.402216740699998</c:v>
                </c:pt>
                <c:pt idx="76">
                  <c:v>49.120217072099997</c:v>
                </c:pt>
                <c:pt idx="77">
                  <c:v>50.288678963199999</c:v>
                </c:pt>
                <c:pt idx="78">
                  <c:v>46.090131725799999</c:v>
                </c:pt>
                <c:pt idx="79">
                  <c:v>45.987814770599996</c:v>
                </c:pt>
                <c:pt idx="80">
                  <c:v>48.445010592400003</c:v>
                </c:pt>
                <c:pt idx="81">
                  <c:v>49.543114069399998</c:v>
                </c:pt>
                <c:pt idx="82">
                  <c:v>48.734802159300003</c:v>
                </c:pt>
                <c:pt idx="83">
                  <c:v>48.683065066200001</c:v>
                </c:pt>
                <c:pt idx="84">
                  <c:v>48.670878387499997</c:v>
                </c:pt>
                <c:pt idx="85">
                  <c:v>48.846970712999997</c:v>
                </c:pt>
                <c:pt idx="86">
                  <c:v>48.693840717699999</c:v>
                </c:pt>
                <c:pt idx="87">
                  <c:v>48.889310373199997</c:v>
                </c:pt>
                <c:pt idx="88">
                  <c:v>48.639652064499998</c:v>
                </c:pt>
                <c:pt idx="89">
                  <c:v>49.035635036599999</c:v>
                </c:pt>
                <c:pt idx="90">
                  <c:v>48.6585393732</c:v>
                </c:pt>
                <c:pt idx="91">
                  <c:v>48.945097244400003</c:v>
                </c:pt>
                <c:pt idx="92">
                  <c:v>48.574179601600001</c:v>
                </c:pt>
                <c:pt idx="93">
                  <c:v>48.076267098700001</c:v>
                </c:pt>
                <c:pt idx="94">
                  <c:v>48.786993062500002</c:v>
                </c:pt>
                <c:pt idx="95">
                  <c:v>48.882693088899998</c:v>
                </c:pt>
                <c:pt idx="96">
                  <c:v>49.349488250299999</c:v>
                </c:pt>
                <c:pt idx="97">
                  <c:v>49.147521903799998</c:v>
                </c:pt>
                <c:pt idx="98">
                  <c:v>48.985432009599997</c:v>
                </c:pt>
                <c:pt idx="99">
                  <c:v>48.540269414100003</c:v>
                </c:pt>
                <c:pt idx="100">
                  <c:v>48.985432009599997</c:v>
                </c:pt>
                <c:pt idx="101">
                  <c:v>48.646586739200004</c:v>
                </c:pt>
                <c:pt idx="102">
                  <c:v>48.482500561400002</c:v>
                </c:pt>
                <c:pt idx="103">
                  <c:v>48.963609243800001</c:v>
                </c:pt>
                <c:pt idx="104">
                  <c:v>49.050864441599998</c:v>
                </c:pt>
                <c:pt idx="105">
                  <c:v>49.337936653100002</c:v>
                </c:pt>
                <c:pt idx="106">
                  <c:v>48.136183708099999</c:v>
                </c:pt>
                <c:pt idx="107">
                  <c:v>49.059986076400001</c:v>
                </c:pt>
                <c:pt idx="108">
                  <c:v>49.459345787499998</c:v>
                </c:pt>
                <c:pt idx="109">
                  <c:v>49.211986342199999</c:v>
                </c:pt>
                <c:pt idx="110">
                  <c:v>49.290287104900003</c:v>
                </c:pt>
                <c:pt idx="111">
                  <c:v>49.030431642000003</c:v>
                </c:pt>
                <c:pt idx="112">
                  <c:v>49.422175070800002</c:v>
                </c:pt>
                <c:pt idx="113">
                  <c:v>49.5219994837</c:v>
                </c:pt>
                <c:pt idx="114">
                  <c:v>49.009909061999998</c:v>
                </c:pt>
                <c:pt idx="115">
                  <c:v>48.914296993500002</c:v>
                </c:pt>
                <c:pt idx="116">
                  <c:v>48.944676276099997</c:v>
                </c:pt>
                <c:pt idx="117">
                  <c:v>48.791616332099998</c:v>
                </c:pt>
                <c:pt idx="118">
                  <c:v>49.012167528900001</c:v>
                </c:pt>
                <c:pt idx="119">
                  <c:v>49.182991248100002</c:v>
                </c:pt>
                <c:pt idx="120">
                  <c:v>48.539324688800001</c:v>
                </c:pt>
                <c:pt idx="121">
                  <c:v>49.5219994837</c:v>
                </c:pt>
                <c:pt idx="122">
                  <c:v>48.983596403600004</c:v>
                </c:pt>
                <c:pt idx="123">
                  <c:v>48.398180808699998</c:v>
                </c:pt>
                <c:pt idx="124">
                  <c:v>47.9298349114</c:v>
                </c:pt>
                <c:pt idx="125">
                  <c:v>48.068528103200002</c:v>
                </c:pt>
                <c:pt idx="126">
                  <c:v>48.3832692083</c:v>
                </c:pt>
                <c:pt idx="127">
                  <c:v>48.532500855800002</c:v>
                </c:pt>
                <c:pt idx="128">
                  <c:v>48.815297861499999</c:v>
                </c:pt>
                <c:pt idx="129">
                  <c:v>48.532500855800002</c:v>
                </c:pt>
                <c:pt idx="130">
                  <c:v>48.450551918400002</c:v>
                </c:pt>
                <c:pt idx="131">
                  <c:v>47.804645700599998</c:v>
                </c:pt>
                <c:pt idx="132">
                  <c:v>48.588329717699999</c:v>
                </c:pt>
                <c:pt idx="133">
                  <c:v>49.002965179500002</c:v>
                </c:pt>
                <c:pt idx="134">
                  <c:v>48.342086818299997</c:v>
                </c:pt>
                <c:pt idx="135">
                  <c:v>48.054895033800001</c:v>
                </c:pt>
                <c:pt idx="136">
                  <c:v>48.312034916400002</c:v>
                </c:pt>
                <c:pt idx="137">
                  <c:v>48.607534124399997</c:v>
                </c:pt>
                <c:pt idx="138">
                  <c:v>48.487764986499997</c:v>
                </c:pt>
                <c:pt idx="139">
                  <c:v>48.230878074700001</c:v>
                </c:pt>
                <c:pt idx="140">
                  <c:v>47.456209897299999</c:v>
                </c:pt>
                <c:pt idx="141">
                  <c:v>47.045044506499998</c:v>
                </c:pt>
                <c:pt idx="142">
                  <c:v>46.946740436200002</c:v>
                </c:pt>
                <c:pt idx="143">
                  <c:v>48.188460738099998</c:v>
                </c:pt>
                <c:pt idx="144">
                  <c:v>49.1945464601</c:v>
                </c:pt>
                <c:pt idx="145">
                  <c:v>46.7877086775</c:v>
                </c:pt>
                <c:pt idx="146">
                  <c:v>50.127714854200001</c:v>
                </c:pt>
                <c:pt idx="147">
                  <c:v>50.556753627399999</c:v>
                </c:pt>
                <c:pt idx="148">
                  <c:v>49.682381277700003</c:v>
                </c:pt>
                <c:pt idx="149">
                  <c:v>50.3055015009</c:v>
                </c:pt>
                <c:pt idx="150">
                  <c:v>50.186850725900001</c:v>
                </c:pt>
                <c:pt idx="151">
                  <c:v>50.573776769299997</c:v>
                </c:pt>
                <c:pt idx="152">
                  <c:v>49.434887879100003</c:v>
                </c:pt>
                <c:pt idx="153">
                  <c:v>50.004614942800004</c:v>
                </c:pt>
                <c:pt idx="154">
                  <c:v>49.734351136500003</c:v>
                </c:pt>
                <c:pt idx="155">
                  <c:v>49.941241942799998</c:v>
                </c:pt>
                <c:pt idx="156">
                  <c:v>50.686134154800001</c:v>
                </c:pt>
                <c:pt idx="157">
                  <c:v>50.198827297599998</c:v>
                </c:pt>
                <c:pt idx="158">
                  <c:v>48.8232573704</c:v>
                </c:pt>
                <c:pt idx="159">
                  <c:v>48.493254614800001</c:v>
                </c:pt>
                <c:pt idx="160">
                  <c:v>49.6665766498</c:v>
                </c:pt>
                <c:pt idx="161">
                  <c:v>48.343292324499998</c:v>
                </c:pt>
                <c:pt idx="162">
                  <c:v>47.193714802599999</c:v>
                </c:pt>
                <c:pt idx="163">
                  <c:v>47.411699982400002</c:v>
                </c:pt>
                <c:pt idx="164">
                  <c:v>49.926801900500003</c:v>
                </c:pt>
                <c:pt idx="165">
                  <c:v>50.626909836499998</c:v>
                </c:pt>
                <c:pt idx="166">
                  <c:v>50.595808803300002</c:v>
                </c:pt>
                <c:pt idx="167">
                  <c:v>50.6347653921</c:v>
                </c:pt>
                <c:pt idx="168">
                  <c:v>50.412472123900002</c:v>
                </c:pt>
                <c:pt idx="169">
                  <c:v>50.107104687800003</c:v>
                </c:pt>
                <c:pt idx="170">
                  <c:v>50.356418293200001</c:v>
                </c:pt>
                <c:pt idx="171">
                  <c:v>50.349306170299997</c:v>
                </c:pt>
                <c:pt idx="172">
                  <c:v>51.061037152499999</c:v>
                </c:pt>
                <c:pt idx="173">
                  <c:v>51.754555759600002</c:v>
                </c:pt>
                <c:pt idx="174">
                  <c:v>49.3272568075</c:v>
                </c:pt>
                <c:pt idx="175">
                  <c:v>47.6571344384</c:v>
                </c:pt>
                <c:pt idx="176">
                  <c:v>48.437425527800002</c:v>
                </c:pt>
                <c:pt idx="177">
                  <c:v>47.9636318616</c:v>
                </c:pt>
                <c:pt idx="178">
                  <c:v>47.3828411227</c:v>
                </c:pt>
                <c:pt idx="179">
                  <c:v>46.600779723499997</c:v>
                </c:pt>
                <c:pt idx="180">
                  <c:v>46.651211711999998</c:v>
                </c:pt>
                <c:pt idx="181">
                  <c:v>46.755538639100003</c:v>
                </c:pt>
                <c:pt idx="182">
                  <c:v>47.730457721299999</c:v>
                </c:pt>
                <c:pt idx="183">
                  <c:v>46.594007218599998</c:v>
                </c:pt>
                <c:pt idx="184">
                  <c:v>45.898833455499997</c:v>
                </c:pt>
                <c:pt idx="185">
                  <c:v>46.769661735900002</c:v>
                </c:pt>
                <c:pt idx="186">
                  <c:v>46.070444971800001</c:v>
                </c:pt>
                <c:pt idx="187">
                  <c:v>45.867903486099998</c:v>
                </c:pt>
                <c:pt idx="188">
                  <c:v>46.305576743800003</c:v>
                </c:pt>
                <c:pt idx="189">
                  <c:v>44.9564091397</c:v>
                </c:pt>
                <c:pt idx="190">
                  <c:v>46.004870323900001</c:v>
                </c:pt>
                <c:pt idx="191">
                  <c:v>45.880448532199999</c:v>
                </c:pt>
                <c:pt idx="192">
                  <c:v>44.937772684199999</c:v>
                </c:pt>
                <c:pt idx="193">
                  <c:v>44.332401018299997</c:v>
                </c:pt>
                <c:pt idx="194">
                  <c:v>46.312362048899999</c:v>
                </c:pt>
                <c:pt idx="195">
                  <c:v>45.939386060799997</c:v>
                </c:pt>
                <c:pt idx="196">
                  <c:v>46.297989672</c:v>
                </c:pt>
                <c:pt idx="197">
                  <c:v>47.966671810299999</c:v>
                </c:pt>
                <c:pt idx="198">
                  <c:v>48.987078235799999</c:v>
                </c:pt>
                <c:pt idx="199">
                  <c:v>51.118352463900003</c:v>
                </c:pt>
                <c:pt idx="200">
                  <c:v>48.181703010299998</c:v>
                </c:pt>
                <c:pt idx="201">
                  <c:v>53.893302556000002</c:v>
                </c:pt>
                <c:pt idx="202">
                  <c:v>51.232394049200003</c:v>
                </c:pt>
                <c:pt idx="203">
                  <c:v>53.6272506806</c:v>
                </c:pt>
                <c:pt idx="204">
                  <c:v>50.759788195500001</c:v>
                </c:pt>
                <c:pt idx="205">
                  <c:v>48.260757642500003</c:v>
                </c:pt>
                <c:pt idx="206">
                  <c:v>50.644732803300002</c:v>
                </c:pt>
                <c:pt idx="207">
                  <c:v>51.653992080199998</c:v>
                </c:pt>
                <c:pt idx="208">
                  <c:v>54.684051875900003</c:v>
                </c:pt>
                <c:pt idx="209">
                  <c:v>53.622336481399998</c:v>
                </c:pt>
                <c:pt idx="210">
                  <c:v>53.763448963800002</c:v>
                </c:pt>
                <c:pt idx="211">
                  <c:v>54.846223288099999</c:v>
                </c:pt>
                <c:pt idx="212">
                  <c:v>53.647946238300001</c:v>
                </c:pt>
                <c:pt idx="213">
                  <c:v>53.467907837200002</c:v>
                </c:pt>
                <c:pt idx="214">
                  <c:v>53.630006819800002</c:v>
                </c:pt>
                <c:pt idx="215">
                  <c:v>54.256805081400003</c:v>
                </c:pt>
                <c:pt idx="216">
                  <c:v>53.887084659800003</c:v>
                </c:pt>
                <c:pt idx="217">
                  <c:v>53.613582990099999</c:v>
                </c:pt>
                <c:pt idx="218">
                  <c:v>53.5030919748</c:v>
                </c:pt>
                <c:pt idx="219">
                  <c:v>53.338365446600001</c:v>
                </c:pt>
                <c:pt idx="220">
                  <c:v>53.153932493299997</c:v>
                </c:pt>
                <c:pt idx="221">
                  <c:v>53.737317864799998</c:v>
                </c:pt>
                <c:pt idx="222">
                  <c:v>53.905584897600001</c:v>
                </c:pt>
                <c:pt idx="223">
                  <c:v>53.622024996299999</c:v>
                </c:pt>
                <c:pt idx="224">
                  <c:v>53.622024996299999</c:v>
                </c:pt>
                <c:pt idx="225">
                  <c:v>53.482691467099997</c:v>
                </c:pt>
                <c:pt idx="226">
                  <c:v>53.464487248300003</c:v>
                </c:pt>
                <c:pt idx="227">
                  <c:v>53.558813884599999</c:v>
                </c:pt>
                <c:pt idx="228">
                  <c:v>53.653369404099998</c:v>
                </c:pt>
                <c:pt idx="229">
                  <c:v>53.394461961600001</c:v>
                </c:pt>
                <c:pt idx="230">
                  <c:v>53.2711741488</c:v>
                </c:pt>
                <c:pt idx="231">
                  <c:v>53.781288920800002</c:v>
                </c:pt>
                <c:pt idx="232">
                  <c:v>53.140899651200002</c:v>
                </c:pt>
                <c:pt idx="233">
                  <c:v>53.781288920800002</c:v>
                </c:pt>
                <c:pt idx="234">
                  <c:v>53.645907541299998</c:v>
                </c:pt>
                <c:pt idx="235">
                  <c:v>53.944134015800003</c:v>
                </c:pt>
                <c:pt idx="236">
                  <c:v>54.2563717711</c:v>
                </c:pt>
                <c:pt idx="237">
                  <c:v>54.336178578999998</c:v>
                </c:pt>
                <c:pt idx="238">
                  <c:v>53.851467491299999</c:v>
                </c:pt>
                <c:pt idx="239">
                  <c:v>53.450496207400001</c:v>
                </c:pt>
                <c:pt idx="240">
                  <c:v>53.8430258104</c:v>
                </c:pt>
                <c:pt idx="241">
                  <c:v>53.868296012000002</c:v>
                </c:pt>
                <c:pt idx="242">
                  <c:v>54.161515267399999</c:v>
                </c:pt>
                <c:pt idx="243">
                  <c:v>54.1186883755</c:v>
                </c:pt>
                <c:pt idx="244">
                  <c:v>54.023681074700001</c:v>
                </c:pt>
                <c:pt idx="245">
                  <c:v>54.110484251099997</c:v>
                </c:pt>
                <c:pt idx="246">
                  <c:v>54.110484251099997</c:v>
                </c:pt>
                <c:pt idx="247">
                  <c:v>54.0930847837</c:v>
                </c:pt>
                <c:pt idx="248">
                  <c:v>53.997987843700002</c:v>
                </c:pt>
                <c:pt idx="249">
                  <c:v>54.066882730400003</c:v>
                </c:pt>
                <c:pt idx="250">
                  <c:v>54.013210362599999</c:v>
                </c:pt>
                <c:pt idx="251">
                  <c:v>53.8052917646</c:v>
                </c:pt>
                <c:pt idx="252">
                  <c:v>53.936680599399999</c:v>
                </c:pt>
                <c:pt idx="253">
                  <c:v>53.9186387536</c:v>
                </c:pt>
                <c:pt idx="254">
                  <c:v>54.039005420199999</c:v>
                </c:pt>
                <c:pt idx="255">
                  <c:v>54.108007278800002</c:v>
                </c:pt>
                <c:pt idx="256">
                  <c:v>54.399845924200001</c:v>
                </c:pt>
                <c:pt idx="257">
                  <c:v>54.082093303599997</c:v>
                </c:pt>
                <c:pt idx="258">
                  <c:v>54.374223810300002</c:v>
                </c:pt>
                <c:pt idx="259">
                  <c:v>54.476611604600002</c:v>
                </c:pt>
                <c:pt idx="260">
                  <c:v>54.0959941184</c:v>
                </c:pt>
                <c:pt idx="261">
                  <c:v>53.5561103581</c:v>
                </c:pt>
                <c:pt idx="262">
                  <c:v>54.4468065286</c:v>
                </c:pt>
                <c:pt idx="263">
                  <c:v>54.161515267399999</c:v>
                </c:pt>
                <c:pt idx="264">
                  <c:v>53.784326363200002</c:v>
                </c:pt>
                <c:pt idx="265">
                  <c:v>54.351501232799997</c:v>
                </c:pt>
                <c:pt idx="266">
                  <c:v>54.438518399499998</c:v>
                </c:pt>
                <c:pt idx="267">
                  <c:v>54.455649868499997</c:v>
                </c:pt>
                <c:pt idx="268">
                  <c:v>54.2993107116</c:v>
                </c:pt>
                <c:pt idx="269">
                  <c:v>54.566349453400001</c:v>
                </c:pt>
                <c:pt idx="270">
                  <c:v>54.689162814500001</c:v>
                </c:pt>
                <c:pt idx="271">
                  <c:v>54.388078318799998</c:v>
                </c:pt>
                <c:pt idx="272">
                  <c:v>53.989087929699998</c:v>
                </c:pt>
                <c:pt idx="273">
                  <c:v>54.290138857199999</c:v>
                </c:pt>
                <c:pt idx="274">
                  <c:v>54.170901274599998</c:v>
                </c:pt>
                <c:pt idx="275">
                  <c:v>53.912356373400002</c:v>
                </c:pt>
                <c:pt idx="276">
                  <c:v>54.394212811499997</c:v>
                </c:pt>
                <c:pt idx="277">
                  <c:v>54.292492420499997</c:v>
                </c:pt>
                <c:pt idx="278">
                  <c:v>54.205717880999998</c:v>
                </c:pt>
                <c:pt idx="279">
                  <c:v>54.473824217599997</c:v>
                </c:pt>
                <c:pt idx="280">
                  <c:v>54.6380914633</c:v>
                </c:pt>
                <c:pt idx="281">
                  <c:v>54.849941115299998</c:v>
                </c:pt>
                <c:pt idx="282">
                  <c:v>54.830277076400002</c:v>
                </c:pt>
                <c:pt idx="283">
                  <c:v>54.447784046300001</c:v>
                </c:pt>
                <c:pt idx="284">
                  <c:v>54.317397244799999</c:v>
                </c:pt>
                <c:pt idx="285">
                  <c:v>54.530693401100002</c:v>
                </c:pt>
                <c:pt idx="286">
                  <c:v>54.530693401100002</c:v>
                </c:pt>
                <c:pt idx="287">
                  <c:v>54.565329024299999</c:v>
                </c:pt>
                <c:pt idx="288">
                  <c:v>54.408045281600003</c:v>
                </c:pt>
                <c:pt idx="289">
                  <c:v>54.332707317900002</c:v>
                </c:pt>
                <c:pt idx="290">
                  <c:v>54.3081539788</c:v>
                </c:pt>
                <c:pt idx="291">
                  <c:v>53.956052954800001</c:v>
                </c:pt>
                <c:pt idx="292">
                  <c:v>54.050365337999999</c:v>
                </c:pt>
                <c:pt idx="293">
                  <c:v>54.161515267399999</c:v>
                </c:pt>
                <c:pt idx="294">
                  <c:v>54.473824217599997</c:v>
                </c:pt>
                <c:pt idx="295">
                  <c:v>54.4611346262</c:v>
                </c:pt>
                <c:pt idx="296">
                  <c:v>54.689162814500001</c:v>
                </c:pt>
                <c:pt idx="297">
                  <c:v>54.670718559199997</c:v>
                </c:pt>
                <c:pt idx="298">
                  <c:v>54.678604667999998</c:v>
                </c:pt>
                <c:pt idx="299">
                  <c:v>54.689162814500001</c:v>
                </c:pt>
                <c:pt idx="300">
                  <c:v>54.429896043200003</c:v>
                </c:pt>
                <c:pt idx="301">
                  <c:v>54.552532786199997</c:v>
                </c:pt>
                <c:pt idx="302">
                  <c:v>53.611843202300001</c:v>
                </c:pt>
                <c:pt idx="303">
                  <c:v>53.989087929699998</c:v>
                </c:pt>
                <c:pt idx="304">
                  <c:v>54.928988840199999</c:v>
                </c:pt>
                <c:pt idx="305">
                  <c:v>53.503728612400003</c:v>
                </c:pt>
                <c:pt idx="306">
                  <c:v>53.6981763884</c:v>
                </c:pt>
                <c:pt idx="307">
                  <c:v>54.1173222802</c:v>
                </c:pt>
                <c:pt idx="308">
                  <c:v>53.84948885</c:v>
                </c:pt>
                <c:pt idx="309">
                  <c:v>54.049519566100003</c:v>
                </c:pt>
                <c:pt idx="310">
                  <c:v>54.663868897699999</c:v>
                </c:pt>
                <c:pt idx="311">
                  <c:v>53.747703273200003</c:v>
                </c:pt>
                <c:pt idx="312">
                  <c:v>53.870218856599998</c:v>
                </c:pt>
                <c:pt idx="313">
                  <c:v>53.420162428799998</c:v>
                </c:pt>
                <c:pt idx="314">
                  <c:v>55.429533653999997</c:v>
                </c:pt>
                <c:pt idx="315">
                  <c:v>53.852450062400003</c:v>
                </c:pt>
                <c:pt idx="316">
                  <c:v>54.943066809100003</c:v>
                </c:pt>
                <c:pt idx="317">
                  <c:v>53.0389772491</c:v>
                </c:pt>
                <c:pt idx="318">
                  <c:v>52.242240128799999</c:v>
                </c:pt>
                <c:pt idx="319">
                  <c:v>51.698499063100002</c:v>
                </c:pt>
                <c:pt idx="320">
                  <c:v>52.5587058646</c:v>
                </c:pt>
                <c:pt idx="321">
                  <c:v>53.538899553299999</c:v>
                </c:pt>
                <c:pt idx="322">
                  <c:v>53.124985022200001</c:v>
                </c:pt>
                <c:pt idx="323">
                  <c:v>53.912068597999998</c:v>
                </c:pt>
                <c:pt idx="324">
                  <c:v>53.369231495400001</c:v>
                </c:pt>
                <c:pt idx="325">
                  <c:v>53.592821807200004</c:v>
                </c:pt>
                <c:pt idx="326">
                  <c:v>53.996405595299997</c:v>
                </c:pt>
                <c:pt idx="327">
                  <c:v>53.792445205299998</c:v>
                </c:pt>
                <c:pt idx="328">
                  <c:v>53.970663372799997</c:v>
                </c:pt>
                <c:pt idx="329">
                  <c:v>53.897992882200001</c:v>
                </c:pt>
                <c:pt idx="330">
                  <c:v>51.790574341499998</c:v>
                </c:pt>
                <c:pt idx="331">
                  <c:v>54.080248817899999</c:v>
                </c:pt>
                <c:pt idx="332">
                  <c:v>55.4057416387</c:v>
                </c:pt>
                <c:pt idx="333">
                  <c:v>52.712003579399997</c:v>
                </c:pt>
                <c:pt idx="334">
                  <c:v>52.963153052400003</c:v>
                </c:pt>
                <c:pt idx="335">
                  <c:v>53.647760270600003</c:v>
                </c:pt>
                <c:pt idx="336">
                  <c:v>53.169726549300002</c:v>
                </c:pt>
                <c:pt idx="337">
                  <c:v>51.9731893306</c:v>
                </c:pt>
                <c:pt idx="338">
                  <c:v>52.418667208599999</c:v>
                </c:pt>
                <c:pt idx="339">
                  <c:v>52.709848287600003</c:v>
                </c:pt>
                <c:pt idx="340">
                  <c:v>53.434405165599998</c:v>
                </c:pt>
                <c:pt idx="341">
                  <c:v>54.246725139600002</c:v>
                </c:pt>
                <c:pt idx="342">
                  <c:v>51.628585793799999</c:v>
                </c:pt>
                <c:pt idx="343">
                  <c:v>52.103211842</c:v>
                </c:pt>
                <c:pt idx="344">
                  <c:v>51.922693594499997</c:v>
                </c:pt>
                <c:pt idx="345">
                  <c:v>51.8407864813</c:v>
                </c:pt>
                <c:pt idx="346">
                  <c:v>55.089642017800003</c:v>
                </c:pt>
                <c:pt idx="347">
                  <c:v>52.856737590100003</c:v>
                </c:pt>
                <c:pt idx="348">
                  <c:v>54.180499302500003</c:v>
                </c:pt>
                <c:pt idx="349">
                  <c:v>53.531124970100002</c:v>
                </c:pt>
                <c:pt idx="350">
                  <c:v>54.441423539200002</c:v>
                </c:pt>
                <c:pt idx="351">
                  <c:v>54.1517319481</c:v>
                </c:pt>
                <c:pt idx="352">
                  <c:v>54.366678284599999</c:v>
                </c:pt>
                <c:pt idx="353">
                  <c:v>53.137536012399998</c:v>
                </c:pt>
                <c:pt idx="354">
                  <c:v>52.80684411</c:v>
                </c:pt>
                <c:pt idx="355">
                  <c:v>52.948591275200002</c:v>
                </c:pt>
                <c:pt idx="356">
                  <c:v>53.713456279399999</c:v>
                </c:pt>
                <c:pt idx="357">
                  <c:v>52.9871101831</c:v>
                </c:pt>
                <c:pt idx="358">
                  <c:v>53.613582990099999</c:v>
                </c:pt>
                <c:pt idx="359">
                  <c:v>53.716317032200003</c:v>
                </c:pt>
                <c:pt idx="360">
                  <c:v>53.716317032200003</c:v>
                </c:pt>
                <c:pt idx="361">
                  <c:v>53.671789205499998</c:v>
                </c:pt>
                <c:pt idx="362">
                  <c:v>52.819894372299999</c:v>
                </c:pt>
                <c:pt idx="363">
                  <c:v>53.568620959100002</c:v>
                </c:pt>
                <c:pt idx="364">
                  <c:v>53.286107197200003</c:v>
                </c:pt>
                <c:pt idx="365">
                  <c:v>53.286107197200003</c:v>
                </c:pt>
                <c:pt idx="366">
                  <c:v>53.388486814399997</c:v>
                </c:pt>
                <c:pt idx="367">
                  <c:v>53.4742368223</c:v>
                </c:pt>
                <c:pt idx="368">
                  <c:v>53.098939280499998</c:v>
                </c:pt>
                <c:pt idx="369">
                  <c:v>53.848325001100001</c:v>
                </c:pt>
                <c:pt idx="370">
                  <c:v>53.8431683158</c:v>
                </c:pt>
                <c:pt idx="371">
                  <c:v>53.281449156500003</c:v>
                </c:pt>
                <c:pt idx="372">
                  <c:v>53.2577761541</c:v>
                </c:pt>
                <c:pt idx="373">
                  <c:v>52.9081316921</c:v>
                </c:pt>
                <c:pt idx="374">
                  <c:v>53.262403669699999</c:v>
                </c:pt>
                <c:pt idx="375">
                  <c:v>53.103227051200001</c:v>
                </c:pt>
                <c:pt idx="376">
                  <c:v>53.356033680899998</c:v>
                </c:pt>
                <c:pt idx="377">
                  <c:v>53.145564434299999</c:v>
                </c:pt>
                <c:pt idx="378">
                  <c:v>52.958128530099998</c:v>
                </c:pt>
                <c:pt idx="379">
                  <c:v>53.098939280499998</c:v>
                </c:pt>
                <c:pt idx="380">
                  <c:v>52.864755039499997</c:v>
                </c:pt>
                <c:pt idx="381">
                  <c:v>53.122185486200003</c:v>
                </c:pt>
                <c:pt idx="382">
                  <c:v>53.305305277999999</c:v>
                </c:pt>
                <c:pt idx="383">
                  <c:v>53.1359146677</c:v>
                </c:pt>
                <c:pt idx="384">
                  <c:v>52.958128530099998</c:v>
                </c:pt>
                <c:pt idx="385">
                  <c:v>52.958128530099998</c:v>
                </c:pt>
                <c:pt idx="386">
                  <c:v>52.875805587999999</c:v>
                </c:pt>
                <c:pt idx="387">
                  <c:v>53.089415500800001</c:v>
                </c:pt>
                <c:pt idx="388">
                  <c:v>53.370389184799997</c:v>
                </c:pt>
                <c:pt idx="389">
                  <c:v>53.112599020899999</c:v>
                </c:pt>
                <c:pt idx="390">
                  <c:v>53.047094065000003</c:v>
                </c:pt>
                <c:pt idx="391">
                  <c:v>53.047094065000003</c:v>
                </c:pt>
                <c:pt idx="392">
                  <c:v>53.042138247300002</c:v>
                </c:pt>
                <c:pt idx="393">
                  <c:v>52.771610735300001</c:v>
                </c:pt>
                <c:pt idx="394">
                  <c:v>52.576691128900002</c:v>
                </c:pt>
                <c:pt idx="395">
                  <c:v>52.713396646200003</c:v>
                </c:pt>
                <c:pt idx="396">
                  <c:v>52.948591275200002</c:v>
                </c:pt>
                <c:pt idx="397">
                  <c:v>53.201007212199997</c:v>
                </c:pt>
                <c:pt idx="398">
                  <c:v>53.2711741488</c:v>
                </c:pt>
                <c:pt idx="399">
                  <c:v>52.436788175099998</c:v>
                </c:pt>
                <c:pt idx="400">
                  <c:v>53.008323619800002</c:v>
                </c:pt>
                <c:pt idx="401">
                  <c:v>53.078628464600001</c:v>
                </c:pt>
                <c:pt idx="402">
                  <c:v>53.201007212199997</c:v>
                </c:pt>
                <c:pt idx="403">
                  <c:v>52.707489734900001</c:v>
                </c:pt>
                <c:pt idx="404">
                  <c:v>52.788355706399997</c:v>
                </c:pt>
                <c:pt idx="405">
                  <c:v>51.622967602599999</c:v>
                </c:pt>
                <c:pt idx="406">
                  <c:v>52.057552398699997</c:v>
                </c:pt>
                <c:pt idx="407">
                  <c:v>51.667787981700002</c:v>
                </c:pt>
                <c:pt idx="408">
                  <c:v>50.435340913399997</c:v>
                </c:pt>
                <c:pt idx="409">
                  <c:v>49.5639129383</c:v>
                </c:pt>
                <c:pt idx="410">
                  <c:v>49.648369330999998</c:v>
                </c:pt>
                <c:pt idx="411">
                  <c:v>50.862273747099998</c:v>
                </c:pt>
                <c:pt idx="412">
                  <c:v>50.3879515012</c:v>
                </c:pt>
                <c:pt idx="413">
                  <c:v>48.181122759899999</c:v>
                </c:pt>
                <c:pt idx="414">
                  <c:v>49.5392586161</c:v>
                </c:pt>
                <c:pt idx="415">
                  <c:v>46.797831652900001</c:v>
                </c:pt>
                <c:pt idx="416">
                  <c:v>49.922691630899998</c:v>
                </c:pt>
                <c:pt idx="417">
                  <c:v>50.149329125999998</c:v>
                </c:pt>
                <c:pt idx="418">
                  <c:v>49.3220602922</c:v>
                </c:pt>
                <c:pt idx="419">
                  <c:v>49.6140762494</c:v>
                </c:pt>
                <c:pt idx="420">
                  <c:v>48.8326342131</c:v>
                </c:pt>
                <c:pt idx="421">
                  <c:v>48.8424463196</c:v>
                </c:pt>
                <c:pt idx="422">
                  <c:v>49.356460279300002</c:v>
                </c:pt>
                <c:pt idx="423">
                  <c:v>48.875147266299997</c:v>
                </c:pt>
                <c:pt idx="424">
                  <c:v>50.234376156899998</c:v>
                </c:pt>
                <c:pt idx="425">
                  <c:v>49.9219545001</c:v>
                </c:pt>
                <c:pt idx="426">
                  <c:v>49.732571636599999</c:v>
                </c:pt>
                <c:pt idx="427">
                  <c:v>49.533451358400001</c:v>
                </c:pt>
                <c:pt idx="428">
                  <c:v>49.944845786800002</c:v>
                </c:pt>
                <c:pt idx="429">
                  <c:v>48.677811001899997</c:v>
                </c:pt>
                <c:pt idx="430">
                  <c:v>49.2832745754</c:v>
                </c:pt>
                <c:pt idx="431">
                  <c:v>49.369336236199999</c:v>
                </c:pt>
                <c:pt idx="432">
                  <c:v>49.697074597799997</c:v>
                </c:pt>
                <c:pt idx="433">
                  <c:v>49.206380682700001</c:v>
                </c:pt>
                <c:pt idx="434">
                  <c:v>49.814592374199997</c:v>
                </c:pt>
                <c:pt idx="435">
                  <c:v>47.748598108400003</c:v>
                </c:pt>
                <c:pt idx="436">
                  <c:v>48.9060199145</c:v>
                </c:pt>
                <c:pt idx="437">
                  <c:v>50.477155789400001</c:v>
                </c:pt>
                <c:pt idx="438">
                  <c:v>50.608286003800004</c:v>
                </c:pt>
                <c:pt idx="439">
                  <c:v>50.278521534600003</c:v>
                </c:pt>
                <c:pt idx="440">
                  <c:v>49.288851090400001</c:v>
                </c:pt>
                <c:pt idx="441">
                  <c:v>49.468971075299997</c:v>
                </c:pt>
                <c:pt idx="442">
                  <c:v>49.004078157499997</c:v>
                </c:pt>
                <c:pt idx="443">
                  <c:v>49.669092166600002</c:v>
                </c:pt>
                <c:pt idx="444">
                  <c:v>49.620837805299999</c:v>
                </c:pt>
                <c:pt idx="445">
                  <c:v>50.028829536899998</c:v>
                </c:pt>
                <c:pt idx="446">
                  <c:v>49.846207176199997</c:v>
                </c:pt>
                <c:pt idx="447">
                  <c:v>50.231304382700003</c:v>
                </c:pt>
                <c:pt idx="448">
                  <c:v>50.406049072099997</c:v>
                </c:pt>
                <c:pt idx="449">
                  <c:v>48.448814768399998</c:v>
                </c:pt>
                <c:pt idx="450">
                  <c:v>48.010702814600002</c:v>
                </c:pt>
                <c:pt idx="451">
                  <c:v>48.133125951099998</c:v>
                </c:pt>
                <c:pt idx="452">
                  <c:v>49.041124269699999</c:v>
                </c:pt>
                <c:pt idx="453">
                  <c:v>48.623416888900003</c:v>
                </c:pt>
                <c:pt idx="454">
                  <c:v>48.7819571502</c:v>
                </c:pt>
                <c:pt idx="455">
                  <c:v>48.621466029899999</c:v>
                </c:pt>
                <c:pt idx="456">
                  <c:v>48.517633910299999</c:v>
                </c:pt>
                <c:pt idx="457">
                  <c:v>48.204677050699999</c:v>
                </c:pt>
                <c:pt idx="458">
                  <c:v>48.323854713199999</c:v>
                </c:pt>
                <c:pt idx="459">
                  <c:v>50.501615975</c:v>
                </c:pt>
                <c:pt idx="460">
                  <c:v>49.671747288500001</c:v>
                </c:pt>
                <c:pt idx="461">
                  <c:v>49.820440092399998</c:v>
                </c:pt>
                <c:pt idx="462">
                  <c:v>49.582238670700001</c:v>
                </c:pt>
                <c:pt idx="463">
                  <c:v>49.5196274945</c:v>
                </c:pt>
                <c:pt idx="464">
                  <c:v>48.4406654338</c:v>
                </c:pt>
                <c:pt idx="465">
                  <c:v>49.072228440000004</c:v>
                </c:pt>
                <c:pt idx="466">
                  <c:v>49.163796842399996</c:v>
                </c:pt>
                <c:pt idx="467">
                  <c:v>49.284537481100003</c:v>
                </c:pt>
                <c:pt idx="468">
                  <c:v>48.394233421499997</c:v>
                </c:pt>
                <c:pt idx="469">
                  <c:v>50.3982061934</c:v>
                </c:pt>
                <c:pt idx="470">
                  <c:v>49.909038757899999</c:v>
                </c:pt>
                <c:pt idx="471">
                  <c:v>49.988487092500002</c:v>
                </c:pt>
                <c:pt idx="472">
                  <c:v>49.767674337300001</c:v>
                </c:pt>
                <c:pt idx="473">
                  <c:v>50.238467392700002</c:v>
                </c:pt>
                <c:pt idx="474">
                  <c:v>49.693117034499998</c:v>
                </c:pt>
                <c:pt idx="475">
                  <c:v>50.609312639899997</c:v>
                </c:pt>
                <c:pt idx="476">
                  <c:v>50.069946738799999</c:v>
                </c:pt>
                <c:pt idx="477">
                  <c:v>48.613918430699997</c:v>
                </c:pt>
                <c:pt idx="478">
                  <c:v>48.017827123300002</c:v>
                </c:pt>
                <c:pt idx="479">
                  <c:v>50.731156169400002</c:v>
                </c:pt>
                <c:pt idx="480">
                  <c:v>50.632462286200003</c:v>
                </c:pt>
                <c:pt idx="481">
                  <c:v>48.611171770299997</c:v>
                </c:pt>
                <c:pt idx="482">
                  <c:v>48.560044692399998</c:v>
                </c:pt>
                <c:pt idx="483">
                  <c:v>51.1875745635</c:v>
                </c:pt>
                <c:pt idx="484">
                  <c:v>51.3710236143</c:v>
                </c:pt>
                <c:pt idx="485">
                  <c:v>50.133943927399997</c:v>
                </c:pt>
                <c:pt idx="486">
                  <c:v>51.150936439600002</c:v>
                </c:pt>
                <c:pt idx="487">
                  <c:v>50.409898529199999</c:v>
                </c:pt>
                <c:pt idx="488">
                  <c:v>50.337278444299997</c:v>
                </c:pt>
                <c:pt idx="489">
                  <c:v>49.938378821299999</c:v>
                </c:pt>
              </c:numCache>
            </c:numRef>
          </c:val>
          <c:smooth val="0"/>
        </c:ser>
        <c:dLbls>
          <c:showLegendKey val="0"/>
          <c:showVal val="0"/>
          <c:showCatName val="0"/>
          <c:showSerName val="0"/>
          <c:showPercent val="0"/>
          <c:showBubbleSize val="0"/>
        </c:dLbls>
        <c:smooth val="0"/>
        <c:axId val="341410512"/>
        <c:axId val="341408552"/>
      </c:lineChart>
      <c:catAx>
        <c:axId val="34141051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41408552"/>
        <c:crosses val="autoZero"/>
        <c:auto val="1"/>
        <c:lblAlgn val="ctr"/>
        <c:lblOffset val="100"/>
        <c:noMultiLvlLbl val="0"/>
      </c:catAx>
      <c:valAx>
        <c:axId val="341408552"/>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41410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0.02574</cdr:x>
      <cdr:y>0.21435</cdr:y>
    </cdr:from>
    <cdr:to>
      <cdr:x>0.09874</cdr:x>
      <cdr:y>0.70161</cdr:y>
    </cdr:to>
    <cdr:sp macro="" textlink="">
      <cdr:nvSpPr>
        <cdr:cNvPr id="2" name="Ovál 1"/>
        <cdr:cNvSpPr/>
      </cdr:nvSpPr>
      <cdr:spPr>
        <a:xfrm xmlns:a="http://schemas.openxmlformats.org/drawingml/2006/main" rot="21189968">
          <a:off x="243198" y="910390"/>
          <a:ext cx="689811" cy="206943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0.15505</cdr:x>
      <cdr:y>0.22631</cdr:y>
    </cdr:from>
    <cdr:to>
      <cdr:x>0.22806</cdr:x>
      <cdr:y>0.71357</cdr:y>
    </cdr:to>
    <cdr:sp macro="" textlink="">
      <cdr:nvSpPr>
        <cdr:cNvPr id="3" name="Ovál 2"/>
        <cdr:cNvSpPr/>
      </cdr:nvSpPr>
      <cdr:spPr>
        <a:xfrm xmlns:a="http://schemas.openxmlformats.org/drawingml/2006/main" rot="504635">
          <a:off x="1465071" y="961190"/>
          <a:ext cx="689811" cy="206943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cs-CZ"/>
        </a:p>
      </cdr:txBody>
    </cdr:sp>
  </cdr:relSizeAnchor>
  <cdr:relSizeAnchor xmlns:cdr="http://schemas.openxmlformats.org/drawingml/2006/chartDrawing">
    <cdr:from>
      <cdr:x>0.36417</cdr:x>
      <cdr:y>0.25637</cdr:y>
    </cdr:from>
    <cdr:to>
      <cdr:x>0.43717</cdr:x>
      <cdr:y>0.74363</cdr:y>
    </cdr:to>
    <cdr:sp macro="" textlink="">
      <cdr:nvSpPr>
        <cdr:cNvPr id="4" name="Ovál 3"/>
        <cdr:cNvSpPr/>
      </cdr:nvSpPr>
      <cdr:spPr>
        <a:xfrm xmlns:a="http://schemas.openxmlformats.org/drawingml/2006/main">
          <a:off x="3440924" y="1088857"/>
          <a:ext cx="689811" cy="206943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cs-CZ"/>
        </a:p>
      </cdr:txBody>
    </cdr:sp>
  </cdr:relSizeAnchor>
  <cdr:relSizeAnchor xmlns:cdr="http://schemas.openxmlformats.org/drawingml/2006/chartDrawing">
    <cdr:from>
      <cdr:x>0.66835</cdr:x>
      <cdr:y>0.21168</cdr:y>
    </cdr:from>
    <cdr:to>
      <cdr:x>0.74136</cdr:x>
      <cdr:y>0.69893</cdr:y>
    </cdr:to>
    <cdr:sp macro="" textlink="">
      <cdr:nvSpPr>
        <cdr:cNvPr id="5" name="Ovál 4"/>
        <cdr:cNvSpPr/>
      </cdr:nvSpPr>
      <cdr:spPr>
        <a:xfrm xmlns:a="http://schemas.openxmlformats.org/drawingml/2006/main">
          <a:off x="6315134" y="899025"/>
          <a:ext cx="689811" cy="206943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cs-CZ"/>
        </a:p>
      </cdr:txBody>
    </cdr:sp>
  </cdr:relSizeAnchor>
  <cdr:relSizeAnchor xmlns:cdr="http://schemas.openxmlformats.org/drawingml/2006/chartDrawing">
    <cdr:from>
      <cdr:x>0.8125</cdr:x>
      <cdr:y>0.18414</cdr:y>
    </cdr:from>
    <cdr:to>
      <cdr:x>1</cdr:x>
      <cdr:y>0.28234</cdr:y>
    </cdr:to>
    <cdr:sp macro="" textlink="">
      <cdr:nvSpPr>
        <cdr:cNvPr id="6" name="TextovéPole 5"/>
        <cdr:cNvSpPr txBox="1"/>
      </cdr:nvSpPr>
      <cdr:spPr>
        <a:xfrm xmlns:a="http://schemas.openxmlformats.org/drawingml/2006/main">
          <a:off x="8758989" y="782054"/>
          <a:ext cx="2021305" cy="417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2400" b="1" dirty="0" smtClean="0"/>
            <a:t>Výzkumník</a:t>
          </a:r>
          <a:endParaRPr lang="cs-CZ" sz="2400" b="1" dirty="0"/>
        </a:p>
      </cdr:txBody>
    </cdr:sp>
  </cdr:relSizeAnchor>
  <cdr:relSizeAnchor xmlns:cdr="http://schemas.openxmlformats.org/drawingml/2006/chartDrawing">
    <cdr:from>
      <cdr:x>0.8125</cdr:x>
      <cdr:y>0.49481</cdr:y>
    </cdr:from>
    <cdr:to>
      <cdr:x>1</cdr:x>
      <cdr:y>0.59301</cdr:y>
    </cdr:to>
    <cdr:sp macro="" textlink="">
      <cdr:nvSpPr>
        <cdr:cNvPr id="7" name="TextovéPole 1"/>
        <cdr:cNvSpPr txBox="1"/>
      </cdr:nvSpPr>
      <cdr:spPr>
        <a:xfrm xmlns:a="http://schemas.openxmlformats.org/drawingml/2006/main">
          <a:off x="8758989" y="2101513"/>
          <a:ext cx="2021305" cy="4170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cs-CZ" sz="2400" b="1" dirty="0" smtClean="0"/>
            <a:t>Respondent</a:t>
          </a:r>
          <a:endParaRPr lang="cs-CZ" sz="2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909FB-61B1-4A32-8C1E-514640BA6801}" type="datetimeFigureOut">
              <a:rPr lang="cs-CZ" smtClean="0"/>
              <a:t>27. 1. 2017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8CC1E-C95F-495B-AF78-423BCA1B2396}" type="slidenum">
              <a:rPr lang="cs-CZ" smtClean="0"/>
              <a:t>‹#›</a:t>
            </a:fld>
            <a:endParaRPr lang="cs-CZ"/>
          </a:p>
        </p:txBody>
      </p:sp>
    </p:spTree>
    <p:extLst>
      <p:ext uri="{BB962C8B-B14F-4D97-AF65-F5344CB8AC3E}">
        <p14:creationId xmlns:p14="http://schemas.microsoft.com/office/powerpoint/2010/main" val="1415807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"first person" data, i.e. data that express the viewpoint of the subject himself, in the grammatical form "I…". But as these data have been gathered through another person (a "You"), it has been dubbed a "second person" method (Varela &amp; Shear 1999b).</a:t>
            </a:r>
            <a:endParaRPr lang="cs-CZ" dirty="0"/>
          </a:p>
        </p:txBody>
      </p:sp>
      <p:sp>
        <p:nvSpPr>
          <p:cNvPr id="4" name="Zástupný symbol pro číslo snímku 3"/>
          <p:cNvSpPr>
            <a:spLocks noGrp="1"/>
          </p:cNvSpPr>
          <p:nvPr>
            <p:ph type="sldNum" sz="quarter" idx="10"/>
          </p:nvPr>
        </p:nvSpPr>
        <p:spPr/>
        <p:txBody>
          <a:bodyPr/>
          <a:lstStyle/>
          <a:p>
            <a:fld id="{6C38CC1E-C95F-495B-AF78-423BCA1B2396}" type="slidenum">
              <a:rPr lang="cs-CZ" smtClean="0"/>
              <a:t>6</a:t>
            </a:fld>
            <a:endParaRPr lang="cs-CZ"/>
          </a:p>
        </p:txBody>
      </p:sp>
    </p:spTree>
    <p:extLst>
      <p:ext uri="{BB962C8B-B14F-4D97-AF65-F5344CB8AC3E}">
        <p14:creationId xmlns:p14="http://schemas.microsoft.com/office/powerpoint/2010/main" val="41226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C38CC1E-C95F-495B-AF78-423BCA1B2396}" type="slidenum">
              <a:rPr lang="cs-CZ" smtClean="0"/>
              <a:t>11</a:t>
            </a:fld>
            <a:endParaRPr lang="cs-CZ"/>
          </a:p>
        </p:txBody>
      </p:sp>
    </p:spTree>
    <p:extLst>
      <p:ext uri="{BB962C8B-B14F-4D97-AF65-F5344CB8AC3E}">
        <p14:creationId xmlns:p14="http://schemas.microsoft.com/office/powerpoint/2010/main" val="360481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mtClean="0"/>
              <a:t>Atributy, místo, metafora … jsem barevně odlišila, aby došlo ke grafickému zpřehlednění, čísla tam být nemusí,  jestli nelíbí, můžeme vrátit. MOC PĚKNÉ, TAKHLE SE MI TO LÍBÍ, JAK JE TO PŘEHLEDNÉ!</a:t>
            </a:r>
          </a:p>
        </p:txBody>
      </p:sp>
      <p:sp>
        <p:nvSpPr>
          <p:cNvPr id="819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F71C05B-4FB6-494B-92D5-D4D39FCE2E2D}" type="slidenum">
              <a:rPr lang="cs-CZ" altLang="cs-CZ">
                <a:latin typeface="Verdana" panose="020B0604030504040204" pitchFamily="34" charset="0"/>
              </a:rPr>
              <a:pPr/>
              <a:t>14</a:t>
            </a:fld>
            <a:endParaRPr lang="cs-CZ" altLang="cs-CZ">
              <a:latin typeface="Verdana" panose="020B0604030504040204" pitchFamily="34" charset="0"/>
            </a:endParaRPr>
          </a:p>
        </p:txBody>
      </p:sp>
    </p:spTree>
    <p:extLst>
      <p:ext uri="{BB962C8B-B14F-4D97-AF65-F5344CB8AC3E}">
        <p14:creationId xmlns:p14="http://schemas.microsoft.com/office/powerpoint/2010/main" val="3376175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mtClean="0"/>
              <a:t>A co potřebujete, aby se stalo X?</a:t>
            </a:r>
          </a:p>
        </p:txBody>
      </p:sp>
      <p:sp>
        <p:nvSpPr>
          <p:cNvPr id="3584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70F196-C109-4E1D-A9DE-A835281444E2}" type="slidenum">
              <a:rPr lang="cs-CZ" altLang="cs-CZ" smtClean="0"/>
              <a:pPr>
                <a:spcBef>
                  <a:spcPct val="0"/>
                </a:spcBef>
              </a:pPr>
              <a:t>15</a:t>
            </a:fld>
            <a:endParaRPr lang="cs-CZ" altLang="cs-CZ" smtClean="0"/>
          </a:p>
        </p:txBody>
      </p:sp>
    </p:spTree>
    <p:extLst>
      <p:ext uri="{BB962C8B-B14F-4D97-AF65-F5344CB8AC3E}">
        <p14:creationId xmlns:p14="http://schemas.microsoft.com/office/powerpoint/2010/main" val="161253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C38CC1E-C95F-495B-AF78-423BCA1B2396}" type="slidenum">
              <a:rPr lang="cs-CZ" smtClean="0"/>
              <a:t>24</a:t>
            </a:fld>
            <a:endParaRPr lang="cs-CZ"/>
          </a:p>
        </p:txBody>
      </p:sp>
    </p:spTree>
    <p:extLst>
      <p:ext uri="{BB962C8B-B14F-4D97-AF65-F5344CB8AC3E}">
        <p14:creationId xmlns:p14="http://schemas.microsoft.com/office/powerpoint/2010/main" val="282891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smtClean="0"/>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smtClean="0"/>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smtClean="0"/>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5A61015F-7CC6-4D0A-9D87-873EA4C304CC}" type="datetimeFigureOut">
              <a:rPr lang="en-US" dirty="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24128" y="2967788"/>
            <a:ext cx="4754880" cy="334157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smtClean="0"/>
              <a:t>Kliknutím lze upravit styly předlohy textu.</a:t>
            </a:r>
          </a:p>
        </p:txBody>
      </p:sp>
      <p:sp>
        <p:nvSpPr>
          <p:cNvPr id="6" name="Content Placeholder 5"/>
          <p:cNvSpPr>
            <a:spLocks noGrp="1"/>
          </p:cNvSpPr>
          <p:nvPr>
            <p:ph sz="quarter" idx="4"/>
          </p:nvPr>
        </p:nvSpPr>
        <p:spPr>
          <a:xfrm>
            <a:off x="5990888" y="2967788"/>
            <a:ext cx="4754880" cy="334157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smtClean="0"/>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05C68B11-C5A8-448C-8CE9-B1A273C79CFC}" type="datetimeFigureOut">
              <a:rPr lang="en-US" dirty="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C7616CA0-919D-4A49-9C8A-62FDFB3A5183}" type="datetimeFigureOut">
              <a:rPr lang="en-US" dirty="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1/27/2017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25116" y="5248895"/>
            <a:ext cx="7772400" cy="1463040"/>
          </a:xfrm>
        </p:spPr>
        <p:txBody>
          <a:bodyPr>
            <a:normAutofit fontScale="90000"/>
          </a:bodyPr>
          <a:lstStyle/>
          <a:p>
            <a:r>
              <a:rPr lang="cs-CZ" b="1" dirty="0" smtClean="0"/>
              <a:t>SECOND PERSON INTERVIEW: </a:t>
            </a:r>
            <a:r>
              <a:rPr lang="cs-CZ" sz="4000" b="1" dirty="0" err="1" smtClean="0"/>
              <a:t>psycho-phenomenology</a:t>
            </a:r>
            <a:r>
              <a:rPr lang="cs-CZ" sz="4000" b="1" dirty="0" smtClean="0"/>
              <a:t> </a:t>
            </a:r>
            <a:r>
              <a:rPr lang="cs-CZ" sz="4000" b="1" dirty="0" err="1" smtClean="0"/>
              <a:t>descriptive</a:t>
            </a:r>
            <a:r>
              <a:rPr lang="cs-CZ" sz="4000" b="1" dirty="0" smtClean="0"/>
              <a:t> </a:t>
            </a:r>
            <a:r>
              <a:rPr lang="cs-CZ" sz="4000" b="1" dirty="0" err="1" smtClean="0"/>
              <a:t>sampling</a:t>
            </a:r>
            <a:r>
              <a:rPr lang="cs-CZ" sz="4000" b="1" dirty="0" smtClean="0"/>
              <a:t> </a:t>
            </a:r>
            <a:r>
              <a:rPr lang="cs-CZ" sz="4000" b="1" dirty="0" err="1" smtClean="0"/>
              <a:t>method</a:t>
            </a:r>
            <a:r>
              <a:rPr lang="cs-CZ" sz="4000" b="1" dirty="0" smtClean="0"/>
              <a:t> and </a:t>
            </a:r>
            <a:r>
              <a:rPr lang="cs-CZ" sz="4000" b="1" dirty="0" err="1"/>
              <a:t>Clean</a:t>
            </a:r>
            <a:r>
              <a:rPr lang="cs-CZ" sz="4000" b="1" dirty="0"/>
              <a:t> </a:t>
            </a:r>
            <a:r>
              <a:rPr lang="cs-CZ" sz="4000" b="1" dirty="0" err="1"/>
              <a:t>Language</a:t>
            </a:r>
            <a:r>
              <a:rPr lang="cs-CZ" sz="4000" b="1" dirty="0"/>
              <a:t> </a:t>
            </a:r>
            <a:r>
              <a:rPr lang="cs-CZ" sz="4000" b="1" dirty="0" err="1"/>
              <a:t>Interviewing</a:t>
            </a:r>
            <a:r>
              <a:rPr lang="cs-CZ" dirty="0"/>
              <a:t/>
            </a:r>
            <a:br>
              <a:rPr lang="cs-CZ" dirty="0"/>
            </a:br>
            <a:endParaRPr lang="cs-CZ" dirty="0"/>
          </a:p>
        </p:txBody>
      </p:sp>
      <p:sp>
        <p:nvSpPr>
          <p:cNvPr id="3" name="Podnadpis 2"/>
          <p:cNvSpPr>
            <a:spLocks noGrp="1"/>
          </p:cNvSpPr>
          <p:nvPr>
            <p:ph type="subTitle" idx="1"/>
          </p:nvPr>
        </p:nvSpPr>
        <p:spPr>
          <a:xfrm>
            <a:off x="8610600" y="4737716"/>
            <a:ext cx="3200400" cy="1751798"/>
          </a:xfrm>
        </p:spPr>
        <p:txBody>
          <a:bodyPr>
            <a:normAutofit/>
          </a:bodyPr>
          <a:lstStyle/>
          <a:p>
            <a:r>
              <a:rPr lang="cs-CZ" sz="2400" dirty="0" smtClean="0"/>
              <a:t>Jan Nehyba</a:t>
            </a:r>
          </a:p>
          <a:p>
            <a:r>
              <a:rPr lang="cs-CZ" sz="2400" smtClean="0"/>
              <a:t>26.5.2016</a:t>
            </a:r>
            <a:endParaRPr lang="cs-CZ" sz="2400" dirty="0" smtClean="0"/>
          </a:p>
          <a:p>
            <a:r>
              <a:rPr lang="cs-CZ" sz="2400" dirty="0"/>
              <a:t>Psychiatrická klinika FN Brno</a:t>
            </a:r>
          </a:p>
        </p:txBody>
      </p:sp>
    </p:spTree>
    <p:extLst>
      <p:ext uri="{BB962C8B-B14F-4D97-AF65-F5344CB8AC3E}">
        <p14:creationId xmlns:p14="http://schemas.microsoft.com/office/powerpoint/2010/main" val="663607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a:t>Microgenetic</a:t>
            </a:r>
            <a:r>
              <a:rPr lang="en-US" dirty="0"/>
              <a:t> elicitation </a:t>
            </a:r>
            <a:r>
              <a:rPr lang="en-US" dirty="0" smtClean="0"/>
              <a:t>interview</a:t>
            </a:r>
            <a:endParaRPr lang="cs-CZ" dirty="0"/>
          </a:p>
        </p:txBody>
      </p:sp>
      <p:sp>
        <p:nvSpPr>
          <p:cNvPr id="3" name="Zástupný symbol pro obsah 2"/>
          <p:cNvSpPr>
            <a:spLocks noGrp="1"/>
          </p:cNvSpPr>
          <p:nvPr>
            <p:ph idx="1"/>
          </p:nvPr>
        </p:nvSpPr>
        <p:spPr>
          <a:xfrm>
            <a:off x="826008" y="1972735"/>
            <a:ext cx="9720073" cy="4023360"/>
          </a:xfrm>
        </p:spPr>
        <p:txBody>
          <a:bodyPr/>
          <a:lstStyle/>
          <a:p>
            <a:pPr marL="0" indent="0">
              <a:buNone/>
            </a:pPr>
            <a:r>
              <a:rPr lang="cs-CZ" dirty="0" smtClean="0"/>
              <a:t>Založeno na EI, </a:t>
            </a:r>
            <a:r>
              <a:rPr lang="cs-CZ" dirty="0" err="1" smtClean="0"/>
              <a:t>Cognitive</a:t>
            </a:r>
            <a:r>
              <a:rPr lang="cs-CZ" dirty="0" smtClean="0"/>
              <a:t> </a:t>
            </a:r>
            <a:r>
              <a:rPr lang="cs-CZ" dirty="0" err="1" smtClean="0"/>
              <a:t>Task</a:t>
            </a:r>
            <a:r>
              <a:rPr lang="cs-CZ" dirty="0" smtClean="0"/>
              <a:t> </a:t>
            </a:r>
            <a:r>
              <a:rPr lang="cs-CZ" dirty="0" err="1" smtClean="0"/>
              <a:t>Analysis</a:t>
            </a:r>
            <a:r>
              <a:rPr lang="cs-CZ" dirty="0" smtClean="0"/>
              <a:t> (</a:t>
            </a:r>
            <a:r>
              <a:rPr lang="cs-CZ" dirty="0"/>
              <a:t>Klein, </a:t>
            </a:r>
            <a:r>
              <a:rPr lang="cs-CZ" dirty="0" smtClean="0"/>
              <a:t>1993), </a:t>
            </a:r>
            <a:r>
              <a:rPr lang="cs-CZ" dirty="0" err="1" smtClean="0"/>
              <a:t>micro-analytic</a:t>
            </a:r>
            <a:r>
              <a:rPr lang="cs-CZ" dirty="0" smtClean="0"/>
              <a:t> interview (Stern, 2004),…</a:t>
            </a:r>
          </a:p>
          <a:p>
            <a:r>
              <a:rPr lang="en-US" dirty="0" smtClean="0"/>
              <a:t>1</a:t>
            </a:r>
            <a:r>
              <a:rPr lang="en-US" dirty="0"/>
              <a:t>. </a:t>
            </a:r>
            <a:r>
              <a:rPr lang="cs-CZ" dirty="0" smtClean="0"/>
              <a:t>R</a:t>
            </a:r>
            <a:r>
              <a:rPr lang="en-US" dirty="0" smtClean="0"/>
              <a:t>e</a:t>
            </a:r>
            <a:r>
              <a:rPr lang="cs-CZ" dirty="0" smtClean="0"/>
              <a:t>-</a:t>
            </a:r>
            <a:r>
              <a:rPr lang="en-US" dirty="0" smtClean="0"/>
              <a:t>evoke setting</a:t>
            </a:r>
            <a:endParaRPr lang="en-US" dirty="0"/>
          </a:p>
          <a:p>
            <a:r>
              <a:rPr lang="en-US" dirty="0"/>
              <a:t>2 </a:t>
            </a:r>
            <a:r>
              <a:rPr lang="cs-CZ" dirty="0" err="1"/>
              <a:t>Arrest</a:t>
            </a:r>
            <a:r>
              <a:rPr lang="cs-CZ" dirty="0"/>
              <a:t> </a:t>
            </a:r>
            <a:r>
              <a:rPr lang="cs-CZ" dirty="0" err="1"/>
              <a:t>attention</a:t>
            </a:r>
            <a:r>
              <a:rPr lang="cs-CZ" dirty="0"/>
              <a:t> to </a:t>
            </a:r>
            <a:r>
              <a:rPr lang="cs-CZ" dirty="0" err="1"/>
              <a:t>unique</a:t>
            </a:r>
            <a:r>
              <a:rPr lang="cs-CZ" dirty="0"/>
              <a:t> moment </a:t>
            </a:r>
            <a:r>
              <a:rPr lang="cs-CZ" dirty="0" smtClean="0">
                <a:sym typeface="Symbol" panose="05050102010706020507" pitchFamily="18" charset="2"/>
              </a:rPr>
              <a:t> </a:t>
            </a:r>
            <a:r>
              <a:rPr lang="cs-CZ" dirty="0" err="1" smtClean="0"/>
              <a:t>unfold</a:t>
            </a:r>
            <a:endParaRPr lang="cs-CZ" dirty="0" smtClean="0"/>
          </a:p>
          <a:p>
            <a:r>
              <a:rPr lang="en-US" dirty="0" smtClean="0"/>
              <a:t>3 </a:t>
            </a:r>
            <a:r>
              <a:rPr lang="cs-CZ" dirty="0" smtClean="0"/>
              <a:t>C</a:t>
            </a:r>
            <a:r>
              <a:rPr lang="en-US" dirty="0" smtClean="0"/>
              <a:t>o</a:t>
            </a:r>
            <a:r>
              <a:rPr lang="cs-CZ" dirty="0" smtClean="0"/>
              <a:t>n</a:t>
            </a:r>
            <a:r>
              <a:rPr lang="en-US" dirty="0" err="1" smtClean="0"/>
              <a:t>struct</a:t>
            </a:r>
            <a:r>
              <a:rPr lang="en-US" dirty="0" smtClean="0"/>
              <a:t> time</a:t>
            </a:r>
            <a:r>
              <a:rPr lang="cs-CZ" dirty="0" smtClean="0"/>
              <a:t>-</a:t>
            </a:r>
            <a:r>
              <a:rPr lang="en-US" dirty="0" smtClean="0"/>
              <a:t>line</a:t>
            </a:r>
            <a:endParaRPr lang="en-US" dirty="0"/>
          </a:p>
          <a:p>
            <a:r>
              <a:rPr lang="en-US" dirty="0"/>
              <a:t>4 </a:t>
            </a:r>
            <a:r>
              <a:rPr lang="cs-CZ" dirty="0" smtClean="0"/>
              <a:t>P</a:t>
            </a:r>
            <a:r>
              <a:rPr lang="en-US" dirty="0" err="1" smtClean="0"/>
              <a:t>rogressively</a:t>
            </a:r>
            <a:r>
              <a:rPr lang="en-US" dirty="0" smtClean="0"/>
              <a:t> </a:t>
            </a:r>
            <a:r>
              <a:rPr lang="en-US" dirty="0"/>
              <a:t>zoom in </a:t>
            </a:r>
          </a:p>
          <a:p>
            <a:r>
              <a:rPr lang="en-US" dirty="0"/>
              <a:t>5 </a:t>
            </a:r>
            <a:r>
              <a:rPr lang="cs-CZ" dirty="0" smtClean="0"/>
              <a:t>M</a:t>
            </a:r>
            <a:r>
              <a:rPr lang="en-US" dirty="0" err="1" smtClean="0"/>
              <a:t>ove</a:t>
            </a:r>
            <a:r>
              <a:rPr lang="en-US" dirty="0"/>
              <a:t> through parts</a:t>
            </a:r>
            <a:endParaRPr lang="cs-CZ" dirty="0"/>
          </a:p>
        </p:txBody>
      </p:sp>
      <p:pic>
        <p:nvPicPr>
          <p:cNvPr id="4" name="Obrázek 3"/>
          <p:cNvPicPr>
            <a:picLocks noChangeAspect="1"/>
          </p:cNvPicPr>
          <p:nvPr/>
        </p:nvPicPr>
        <p:blipFill>
          <a:blip r:embed="rId2"/>
          <a:stretch>
            <a:fillRect/>
          </a:stretch>
        </p:blipFill>
        <p:spPr>
          <a:xfrm>
            <a:off x="660354" y="5134190"/>
            <a:ext cx="10447619" cy="1723810"/>
          </a:xfrm>
          <a:prstGeom prst="rect">
            <a:avLst/>
          </a:prstGeom>
        </p:spPr>
      </p:pic>
    </p:spTree>
    <p:extLst>
      <p:ext uri="{BB962C8B-B14F-4D97-AF65-F5344CB8AC3E}">
        <p14:creationId xmlns:p14="http://schemas.microsoft.com/office/powerpoint/2010/main" val="212328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43917" y="345225"/>
            <a:ext cx="9720072" cy="1499616"/>
          </a:xfrm>
        </p:spPr>
        <p:txBody>
          <a:bodyPr/>
          <a:lstStyle/>
          <a:p>
            <a:r>
              <a:rPr lang="cs-CZ" dirty="0" smtClean="0"/>
              <a:t>(Jedno) společné téma… </a:t>
            </a:r>
            <a:r>
              <a:rPr lang="cs-CZ" dirty="0" err="1" smtClean="0"/>
              <a:t>empty-content</a:t>
            </a:r>
            <a:r>
              <a:rPr lang="cs-CZ" dirty="0" smtClean="0"/>
              <a:t>?</a:t>
            </a:r>
            <a:endParaRPr lang="cs-CZ" dirty="0"/>
          </a:p>
        </p:txBody>
      </p:sp>
      <p:sp>
        <p:nvSpPr>
          <p:cNvPr id="3" name="Zástupný symbol pro obsah 2"/>
          <p:cNvSpPr>
            <a:spLocks noGrp="1"/>
          </p:cNvSpPr>
          <p:nvPr>
            <p:ph idx="1"/>
          </p:nvPr>
        </p:nvSpPr>
        <p:spPr>
          <a:xfrm>
            <a:off x="721895" y="1844841"/>
            <a:ext cx="11197389" cy="5293895"/>
          </a:xfrm>
        </p:spPr>
        <p:txBody>
          <a:bodyPr>
            <a:normAutofit/>
          </a:bodyPr>
          <a:lstStyle/>
          <a:p>
            <a:r>
              <a:rPr lang="en-US" dirty="0" smtClean="0"/>
              <a:t>Gallagher </a:t>
            </a:r>
            <a:r>
              <a:rPr lang="cs-CZ" dirty="0" smtClean="0"/>
              <a:t>a</a:t>
            </a:r>
            <a:r>
              <a:rPr lang="en-US" dirty="0" smtClean="0"/>
              <a:t> </a:t>
            </a:r>
            <a:r>
              <a:rPr lang="en-US" dirty="0" err="1" smtClean="0"/>
              <a:t>Sørensen</a:t>
            </a:r>
            <a:r>
              <a:rPr lang="en-US" dirty="0" smtClean="0"/>
              <a:t> </a:t>
            </a:r>
            <a:r>
              <a:rPr lang="cs-CZ" dirty="0" smtClean="0"/>
              <a:t>(</a:t>
            </a:r>
            <a:r>
              <a:rPr lang="en-US" dirty="0" smtClean="0"/>
              <a:t>2006</a:t>
            </a:r>
            <a:r>
              <a:rPr lang="cs-CZ" dirty="0" smtClean="0"/>
              <a:t>)</a:t>
            </a:r>
            <a:r>
              <a:rPr lang="en-US" dirty="0" smtClean="0"/>
              <a:t>;</a:t>
            </a:r>
            <a:r>
              <a:rPr lang="cs-CZ" dirty="0" smtClean="0"/>
              <a:t> </a:t>
            </a:r>
            <a:r>
              <a:rPr lang="en-US" dirty="0" smtClean="0"/>
              <a:t>Gallagher a </a:t>
            </a:r>
            <a:r>
              <a:rPr lang="en-US" dirty="0" err="1" smtClean="0"/>
              <a:t>Zahavi</a:t>
            </a:r>
            <a:r>
              <a:rPr lang="cs-CZ" dirty="0" smtClean="0"/>
              <a:t> (2</a:t>
            </a:r>
            <a:r>
              <a:rPr lang="en-US" dirty="0" smtClean="0"/>
              <a:t>008)</a:t>
            </a:r>
            <a:r>
              <a:rPr lang="cs-CZ" dirty="0" smtClean="0"/>
              <a:t> „</a:t>
            </a:r>
            <a:r>
              <a:rPr lang="en-US" dirty="0" smtClean="0"/>
              <a:t>“</a:t>
            </a:r>
            <a:r>
              <a:rPr lang="en-US" dirty="0"/>
              <a:t>suspending beliefs or theories about experience,” the interviewer raises open questions about the interviewee’s experiences. These questions lack any categorization or information that could bias the experience of the person. Through the method of open questions the interviewer aims for the individual to focus their attention on their own experience, reducing the number of possible interpretations (</a:t>
            </a:r>
            <a:r>
              <a:rPr lang="en-US" dirty="0" err="1"/>
              <a:t>epoché</a:t>
            </a:r>
            <a:r>
              <a:rPr lang="en-US" dirty="0" smtClean="0"/>
              <a:t>)</a:t>
            </a:r>
            <a:r>
              <a:rPr lang="cs-CZ" dirty="0" smtClean="0"/>
              <a:t>.</a:t>
            </a:r>
            <a:r>
              <a:rPr lang="en-US" dirty="0" smtClean="0"/>
              <a:t>” </a:t>
            </a:r>
            <a:r>
              <a:rPr lang="en-US" dirty="0"/>
              <a:t>(Olivares et al., 2015, p. 1)</a:t>
            </a:r>
          </a:p>
          <a:p>
            <a:r>
              <a:rPr lang="cs-CZ" dirty="0" err="1" smtClean="0"/>
              <a:t>Petitmengin</a:t>
            </a:r>
            <a:r>
              <a:rPr lang="cs-CZ" dirty="0" smtClean="0"/>
              <a:t> </a:t>
            </a:r>
            <a:r>
              <a:rPr lang="cs-CZ" dirty="0"/>
              <a:t>and </a:t>
            </a:r>
            <a:r>
              <a:rPr lang="cs-CZ" dirty="0" err="1" smtClean="0"/>
              <a:t>Bitbol</a:t>
            </a:r>
            <a:r>
              <a:rPr lang="cs-CZ" dirty="0" smtClean="0"/>
              <a:t> (2009</a:t>
            </a:r>
            <a:r>
              <a:rPr lang="cs-CZ" dirty="0"/>
              <a:t>, p. </a:t>
            </a:r>
            <a:r>
              <a:rPr lang="cs-CZ" dirty="0" smtClean="0"/>
              <a:t>385): „‘</a:t>
            </a:r>
            <a:r>
              <a:rPr lang="cs-CZ" dirty="0" err="1" smtClean="0"/>
              <a:t>Content-empty</a:t>
            </a:r>
            <a:r>
              <a:rPr lang="cs-CZ" dirty="0"/>
              <a:t>’ </a:t>
            </a:r>
            <a:r>
              <a:rPr lang="cs-CZ" dirty="0" err="1"/>
              <a:t>questions</a:t>
            </a:r>
            <a:r>
              <a:rPr lang="cs-CZ" dirty="0"/>
              <a:t> are </a:t>
            </a:r>
            <a:r>
              <a:rPr lang="cs-CZ" dirty="0" err="1"/>
              <a:t>questions</a:t>
            </a:r>
            <a:r>
              <a:rPr lang="cs-CZ" dirty="0"/>
              <a:t> </a:t>
            </a:r>
            <a:r>
              <a:rPr lang="cs-CZ" dirty="0" err="1"/>
              <a:t>which</a:t>
            </a:r>
            <a:r>
              <a:rPr lang="cs-CZ" dirty="0"/>
              <a:t> </a:t>
            </a:r>
            <a:r>
              <a:rPr lang="cs-CZ" dirty="0" err="1"/>
              <a:t>guide</a:t>
            </a:r>
            <a:r>
              <a:rPr lang="cs-CZ" dirty="0"/>
              <a:t> </a:t>
            </a:r>
            <a:r>
              <a:rPr lang="cs-CZ" dirty="0" err="1"/>
              <a:t>the</a:t>
            </a:r>
            <a:r>
              <a:rPr lang="cs-CZ" dirty="0"/>
              <a:t> </a:t>
            </a:r>
            <a:r>
              <a:rPr lang="cs-CZ" dirty="0" err="1"/>
              <a:t>interviewee’s</a:t>
            </a:r>
            <a:r>
              <a:rPr lang="cs-CZ" dirty="0"/>
              <a:t> </a:t>
            </a:r>
            <a:r>
              <a:rPr lang="cs-CZ" dirty="0" err="1"/>
              <a:t>attention</a:t>
            </a:r>
            <a:r>
              <a:rPr lang="cs-CZ" dirty="0"/>
              <a:t> </a:t>
            </a:r>
            <a:r>
              <a:rPr lang="cs-CZ" dirty="0" err="1"/>
              <a:t>towards</a:t>
            </a:r>
            <a:r>
              <a:rPr lang="cs-CZ" dirty="0"/>
              <a:t> </a:t>
            </a:r>
            <a:r>
              <a:rPr lang="cs-CZ" dirty="0" err="1"/>
              <a:t>the</a:t>
            </a:r>
            <a:r>
              <a:rPr lang="cs-CZ" dirty="0"/>
              <a:t> </a:t>
            </a:r>
            <a:r>
              <a:rPr lang="cs-CZ" dirty="0" err="1"/>
              <a:t>various</a:t>
            </a:r>
            <a:r>
              <a:rPr lang="cs-CZ" dirty="0"/>
              <a:t> </a:t>
            </a:r>
            <a:r>
              <a:rPr lang="cs-CZ" dirty="0" err="1"/>
              <a:t>moments</a:t>
            </a:r>
            <a:r>
              <a:rPr lang="cs-CZ" dirty="0"/>
              <a:t> and </a:t>
            </a:r>
            <a:r>
              <a:rPr lang="cs-CZ" dirty="0" err="1"/>
              <a:t>dimensions</a:t>
            </a:r>
            <a:r>
              <a:rPr lang="cs-CZ" dirty="0"/>
              <a:t> </a:t>
            </a:r>
            <a:r>
              <a:rPr lang="cs-CZ" dirty="0" err="1"/>
              <a:t>of</a:t>
            </a:r>
            <a:r>
              <a:rPr lang="cs-CZ" dirty="0"/>
              <a:t> his </a:t>
            </a:r>
            <a:r>
              <a:rPr lang="cs-CZ" dirty="0" err="1"/>
              <a:t>experience</a:t>
            </a:r>
            <a:r>
              <a:rPr lang="cs-CZ" dirty="0"/>
              <a:t>, </a:t>
            </a:r>
            <a:r>
              <a:rPr lang="cs-CZ" dirty="0" err="1"/>
              <a:t>which</a:t>
            </a:r>
            <a:r>
              <a:rPr lang="cs-CZ" dirty="0"/>
              <a:t> flag </a:t>
            </a:r>
            <a:r>
              <a:rPr lang="cs-CZ" dirty="0" err="1"/>
              <a:t>them</a:t>
            </a:r>
            <a:r>
              <a:rPr lang="cs-CZ" dirty="0"/>
              <a:t> </a:t>
            </a:r>
            <a:r>
              <a:rPr lang="cs-CZ" dirty="0" err="1"/>
              <a:t>without</a:t>
            </a:r>
            <a:r>
              <a:rPr lang="cs-CZ" dirty="0"/>
              <a:t> </a:t>
            </a:r>
            <a:r>
              <a:rPr lang="cs-CZ" dirty="0" err="1"/>
              <a:t>suggesting</a:t>
            </a:r>
            <a:r>
              <a:rPr lang="cs-CZ" dirty="0"/>
              <a:t> </a:t>
            </a:r>
            <a:r>
              <a:rPr lang="cs-CZ" dirty="0" err="1"/>
              <a:t>any</a:t>
            </a:r>
            <a:r>
              <a:rPr lang="cs-CZ" dirty="0"/>
              <a:t> </a:t>
            </a:r>
            <a:r>
              <a:rPr lang="cs-CZ" dirty="0" err="1" smtClean="0"/>
              <a:t>content</a:t>
            </a:r>
            <a:r>
              <a:rPr lang="cs-CZ" dirty="0" smtClean="0"/>
              <a:t>.“ </a:t>
            </a:r>
            <a:r>
              <a:rPr lang="cs-CZ" dirty="0"/>
              <a:t>(</a:t>
            </a:r>
            <a:r>
              <a:rPr lang="cs-CZ" dirty="0" err="1"/>
              <a:t>Vermersch</a:t>
            </a:r>
            <a:r>
              <a:rPr lang="cs-CZ" dirty="0"/>
              <a:t> 2004</a:t>
            </a:r>
            <a:r>
              <a:rPr lang="cs-CZ" dirty="0" smtClean="0"/>
              <a:t>)</a:t>
            </a:r>
            <a:endParaRPr lang="cs-CZ" dirty="0"/>
          </a:p>
          <a:p>
            <a:r>
              <a:rPr lang="cs-CZ" dirty="0" smtClean="0"/>
              <a:t>„</a:t>
            </a:r>
            <a:r>
              <a:rPr lang="en-US" dirty="0" smtClean="0"/>
              <a:t>The </a:t>
            </a:r>
            <a:r>
              <a:rPr lang="en-US" dirty="0"/>
              <a:t>most important technique we ask </a:t>
            </a:r>
            <a:r>
              <a:rPr lang="en-US" dirty="0" smtClean="0"/>
              <a:t>our</a:t>
            </a:r>
            <a:r>
              <a:rPr lang="cs-CZ" dirty="0" smtClean="0"/>
              <a:t> </a:t>
            </a:r>
            <a:r>
              <a:rPr lang="en-US" dirty="0" smtClean="0"/>
              <a:t>interviewers </a:t>
            </a:r>
            <a:r>
              <a:rPr lang="en-US" dirty="0"/>
              <a:t>to bear in mind – precisely what makes this type of interview useful in </a:t>
            </a:r>
            <a:r>
              <a:rPr lang="en-US" dirty="0" smtClean="0"/>
              <a:t>research</a:t>
            </a:r>
            <a:r>
              <a:rPr lang="cs-CZ" dirty="0" smtClean="0"/>
              <a:t> </a:t>
            </a:r>
            <a:r>
              <a:rPr lang="en-US" dirty="0" smtClean="0"/>
              <a:t>and </a:t>
            </a:r>
            <a:r>
              <a:rPr lang="en-US" dirty="0"/>
              <a:t>in the professions – is to ask non-leading questions (you can’t whisper the </a:t>
            </a:r>
            <a:r>
              <a:rPr lang="en-US" dirty="0" smtClean="0"/>
              <a:t>answers</a:t>
            </a:r>
            <a:r>
              <a:rPr lang="cs-CZ" dirty="0" smtClean="0"/>
              <a:t> </a:t>
            </a:r>
            <a:r>
              <a:rPr lang="en-US" dirty="0" smtClean="0"/>
              <a:t>under </a:t>
            </a:r>
            <a:r>
              <a:rPr lang="en-US" dirty="0"/>
              <a:t>your breath when you’re asking these kinds of questions!) so </a:t>
            </a:r>
            <a:r>
              <a:rPr lang="en-US" dirty="0" smtClean="0"/>
              <a:t>that</a:t>
            </a:r>
            <a:r>
              <a:rPr lang="cs-CZ" dirty="0" smtClean="0"/>
              <a:t> i</a:t>
            </a:r>
            <a:r>
              <a:rPr lang="en-US" dirty="0" err="1" smtClean="0"/>
              <a:t>nterviewees</a:t>
            </a:r>
            <a:r>
              <a:rPr lang="en-US" dirty="0" smtClean="0"/>
              <a:t> can</a:t>
            </a:r>
            <a:r>
              <a:rPr lang="cs-CZ" dirty="0" smtClean="0"/>
              <a:t> </a:t>
            </a:r>
            <a:r>
              <a:rPr lang="en-US" dirty="0" smtClean="0"/>
              <a:t>gain </a:t>
            </a:r>
            <a:r>
              <a:rPr lang="en-US" dirty="0"/>
              <a:t>access to their own </a:t>
            </a:r>
            <a:r>
              <a:rPr lang="en-US" dirty="0" smtClean="0"/>
              <a:t>experience</a:t>
            </a:r>
            <a:r>
              <a:rPr lang="cs-CZ" dirty="0" smtClean="0"/>
              <a:t>.“ (</a:t>
            </a:r>
            <a:r>
              <a:rPr lang="cs-CZ" dirty="0" err="1"/>
              <a:t>Depraz</a:t>
            </a:r>
            <a:r>
              <a:rPr lang="cs-CZ" dirty="0"/>
              <a:t>, </a:t>
            </a:r>
            <a:r>
              <a:rPr lang="cs-CZ" dirty="0" err="1"/>
              <a:t>Varela</a:t>
            </a:r>
            <a:r>
              <a:rPr lang="cs-CZ" dirty="0"/>
              <a:t>, &amp; </a:t>
            </a:r>
            <a:r>
              <a:rPr lang="cs-CZ" dirty="0" err="1"/>
              <a:t>Vermersch</a:t>
            </a:r>
            <a:r>
              <a:rPr lang="cs-CZ" dirty="0"/>
              <a:t>, 2002, s. </a:t>
            </a:r>
            <a:r>
              <a:rPr lang="cs-CZ" dirty="0" smtClean="0"/>
              <a:t>27)</a:t>
            </a:r>
            <a:r>
              <a:rPr lang="en-US" dirty="0"/>
              <a:t/>
            </a:r>
            <a:br>
              <a:rPr lang="en-US" dirty="0"/>
            </a:br>
            <a:endParaRPr lang="cs-CZ" dirty="0"/>
          </a:p>
        </p:txBody>
      </p:sp>
    </p:spTree>
    <p:extLst>
      <p:ext uri="{BB962C8B-B14F-4D97-AF65-F5344CB8AC3E}">
        <p14:creationId xmlns:p14="http://schemas.microsoft.com/office/powerpoint/2010/main" val="3167846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57892" y="344114"/>
            <a:ext cx="10673291" cy="1499616"/>
          </a:xfrm>
        </p:spPr>
        <p:txBody>
          <a:bodyPr/>
          <a:lstStyle/>
          <a:p>
            <a:r>
              <a:rPr lang="cs-CZ" dirty="0" smtClean="0"/>
              <a:t>Metoda Dotazování inspirovaná ČISTÝM JAZYKEM (CL)</a:t>
            </a:r>
            <a:endParaRPr lang="cs-CZ" dirty="0"/>
          </a:p>
        </p:txBody>
      </p:sp>
      <p:sp>
        <p:nvSpPr>
          <p:cNvPr id="3" name="Zástupný symbol pro obsah 2"/>
          <p:cNvSpPr>
            <a:spLocks noGrp="1"/>
          </p:cNvSpPr>
          <p:nvPr>
            <p:ph idx="1"/>
          </p:nvPr>
        </p:nvSpPr>
        <p:spPr>
          <a:xfrm>
            <a:off x="1024128" y="1868428"/>
            <a:ext cx="10542230" cy="4023360"/>
          </a:xfrm>
        </p:spPr>
        <p:txBody>
          <a:bodyPr>
            <a:normAutofit/>
          </a:bodyPr>
          <a:lstStyle/>
          <a:p>
            <a:r>
              <a:rPr lang="cs-CZ" sz="2400" dirty="0"/>
              <a:t>1) </a:t>
            </a:r>
            <a:r>
              <a:rPr lang="cs-CZ" sz="2400" b="1" dirty="0"/>
              <a:t>využívá doslovných, přesných verbálních a neverbálních projevů respondenta </a:t>
            </a:r>
            <a:r>
              <a:rPr lang="cs-CZ" sz="2400" dirty="0"/>
              <a:t>(aktuálně řečených či řečených v průběhu rozhovoru)</a:t>
            </a:r>
          </a:p>
          <a:p>
            <a:r>
              <a:rPr lang="cs-CZ" sz="2400" dirty="0"/>
              <a:t>2) Tyto </a:t>
            </a:r>
            <a:r>
              <a:rPr lang="cs-CZ" sz="2400" b="1" dirty="0"/>
              <a:t>otázky</a:t>
            </a:r>
            <a:r>
              <a:rPr lang="cs-CZ" sz="2400" dirty="0"/>
              <a:t> jsou </a:t>
            </a:r>
            <a:r>
              <a:rPr lang="cs-CZ" sz="2400" b="1" dirty="0"/>
              <a:t>konstruovány </a:t>
            </a:r>
            <a:r>
              <a:rPr lang="cs-CZ" sz="2400" dirty="0"/>
              <a:t>tak, aby </a:t>
            </a:r>
            <a:r>
              <a:rPr lang="cs-CZ" sz="2400" b="1" dirty="0"/>
              <a:t>co nejvíce eliminovaly „obsahové předpoklady“ tazatele</a:t>
            </a:r>
            <a:r>
              <a:rPr lang="cs-CZ" sz="2400" dirty="0"/>
              <a:t>. Otázky tak neobsahují slova či metafory dotazujícího, jenž by mohli kontaminovat </a:t>
            </a:r>
            <a:r>
              <a:rPr lang="cs-CZ" sz="2400" dirty="0" smtClean="0"/>
              <a:t>zkušenostní </a:t>
            </a:r>
            <a:r>
              <a:rPr lang="cs-CZ" sz="2400" dirty="0"/>
              <a:t>pole </a:t>
            </a:r>
            <a:r>
              <a:rPr lang="cs-CZ" sz="2400" dirty="0" smtClean="0"/>
              <a:t>dotazovaného </a:t>
            </a:r>
            <a:endParaRPr lang="cs-CZ" sz="2400" dirty="0"/>
          </a:p>
          <a:p>
            <a:r>
              <a:rPr lang="cs-CZ" sz="2400" dirty="0"/>
              <a:t>3) </a:t>
            </a:r>
            <a:r>
              <a:rPr lang="cs-CZ" sz="2400" b="1" dirty="0" smtClean="0"/>
              <a:t>Rozvíjení </a:t>
            </a:r>
            <a:r>
              <a:rPr lang="cs-CZ" sz="2400" dirty="0"/>
              <a:t>těch výpovědí (pomocí čistých otázek), které jsou </a:t>
            </a:r>
            <a:r>
              <a:rPr lang="cs-CZ" sz="2400" b="1" dirty="0"/>
              <a:t>relevantní vzhledem k zkoumanému fenoménu </a:t>
            </a:r>
            <a:r>
              <a:rPr lang="cs-CZ" sz="2400" dirty="0"/>
              <a:t>ve vědomí. </a:t>
            </a:r>
          </a:p>
          <a:p>
            <a:r>
              <a:rPr lang="cs-CZ" sz="2400" dirty="0" smtClean="0"/>
              <a:t>Metodou </a:t>
            </a:r>
            <a:r>
              <a:rPr lang="cs-CZ" sz="2400" dirty="0"/>
              <a:t>second person </a:t>
            </a:r>
            <a:r>
              <a:rPr lang="cs-CZ" sz="2400" dirty="0" smtClean="0"/>
              <a:t>interview</a:t>
            </a:r>
            <a:r>
              <a:rPr lang="cs-CZ" sz="2400" dirty="0"/>
              <a:t>, která podporuje dotazovaného co možná nejvíce jak je to možné v jeho výpovědi z pozice první </a:t>
            </a:r>
            <a:r>
              <a:rPr lang="cs-CZ" sz="2400" dirty="0" smtClean="0"/>
              <a:t>osoby (srov. </a:t>
            </a:r>
            <a:r>
              <a:rPr lang="cs-CZ" sz="2400" dirty="0" err="1" smtClean="0"/>
              <a:t>Petitmengin</a:t>
            </a:r>
            <a:r>
              <a:rPr lang="cs-CZ" sz="2400" dirty="0" smtClean="0"/>
              <a:t>, 2009)</a:t>
            </a:r>
            <a:endParaRPr lang="cs-CZ" sz="2400" dirty="0"/>
          </a:p>
        </p:txBody>
      </p:sp>
      <p:grpSp>
        <p:nvGrpSpPr>
          <p:cNvPr id="4" name="Skupina 3"/>
          <p:cNvGrpSpPr/>
          <p:nvPr/>
        </p:nvGrpSpPr>
        <p:grpSpPr>
          <a:xfrm>
            <a:off x="2971543" y="5508807"/>
            <a:ext cx="9827774" cy="1218641"/>
            <a:chOff x="2730912" y="4938201"/>
            <a:chExt cx="10056142" cy="1218641"/>
          </a:xfrm>
        </p:grpSpPr>
        <p:cxnSp>
          <p:nvCxnSpPr>
            <p:cNvPr id="5" name="Přímá spojnice se šipkou 4"/>
            <p:cNvCxnSpPr/>
            <p:nvPr/>
          </p:nvCxnSpPr>
          <p:spPr>
            <a:xfrm>
              <a:off x="2730912" y="5370578"/>
              <a:ext cx="6198777" cy="1"/>
            </a:xfrm>
            <a:prstGeom prst="straightConnector1">
              <a:avLst/>
            </a:prstGeom>
            <a:ln w="25400">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3036200" y="4938201"/>
              <a:ext cx="1392821" cy="369332"/>
            </a:xfrm>
            <a:prstGeom prst="rect">
              <a:avLst/>
            </a:prstGeom>
            <a:noFill/>
          </p:spPr>
          <p:txBody>
            <a:bodyPr wrap="square" rtlCol="0">
              <a:spAutoFit/>
            </a:bodyPr>
            <a:lstStyle/>
            <a:p>
              <a:r>
                <a:rPr lang="cs-CZ" dirty="0" err="1" smtClean="0"/>
                <a:t>First</a:t>
              </a:r>
              <a:r>
                <a:rPr lang="cs-CZ" dirty="0" smtClean="0"/>
                <a:t> person</a:t>
              </a:r>
              <a:endParaRPr lang="cs-CZ" dirty="0"/>
            </a:p>
          </p:txBody>
        </p:sp>
        <p:sp>
          <p:nvSpPr>
            <p:cNvPr id="7" name="TextovéPole 6"/>
            <p:cNvSpPr txBox="1"/>
            <p:nvPr/>
          </p:nvSpPr>
          <p:spPr>
            <a:xfrm>
              <a:off x="5029201" y="4953298"/>
              <a:ext cx="2203847" cy="369332"/>
            </a:xfrm>
            <a:prstGeom prst="rect">
              <a:avLst/>
            </a:prstGeom>
            <a:noFill/>
          </p:spPr>
          <p:txBody>
            <a:bodyPr wrap="square" rtlCol="0">
              <a:spAutoFit/>
            </a:bodyPr>
            <a:lstStyle/>
            <a:p>
              <a:r>
                <a:rPr lang="cs-CZ" dirty="0" smtClean="0"/>
                <a:t>Second person</a:t>
              </a:r>
              <a:endParaRPr lang="cs-CZ" dirty="0"/>
            </a:p>
          </p:txBody>
        </p:sp>
        <p:sp>
          <p:nvSpPr>
            <p:cNvPr id="8" name="TextovéPole 7"/>
            <p:cNvSpPr txBox="1"/>
            <p:nvPr/>
          </p:nvSpPr>
          <p:spPr>
            <a:xfrm>
              <a:off x="7233048" y="4953298"/>
              <a:ext cx="2203847" cy="369332"/>
            </a:xfrm>
            <a:prstGeom prst="rect">
              <a:avLst/>
            </a:prstGeom>
            <a:noFill/>
          </p:spPr>
          <p:txBody>
            <a:bodyPr wrap="square" rtlCol="0">
              <a:spAutoFit/>
            </a:bodyPr>
            <a:lstStyle/>
            <a:p>
              <a:r>
                <a:rPr lang="cs-CZ" dirty="0" err="1" smtClean="0"/>
                <a:t>Third</a:t>
              </a:r>
              <a:r>
                <a:rPr lang="cs-CZ" dirty="0" smtClean="0"/>
                <a:t> person</a:t>
              </a:r>
              <a:endParaRPr lang="cs-CZ" dirty="0"/>
            </a:p>
          </p:txBody>
        </p:sp>
        <p:cxnSp>
          <p:nvCxnSpPr>
            <p:cNvPr id="9" name="Přímá spojnice 8"/>
            <p:cNvCxnSpPr/>
            <p:nvPr/>
          </p:nvCxnSpPr>
          <p:spPr>
            <a:xfrm>
              <a:off x="4643439" y="5195222"/>
              <a:ext cx="0" cy="3507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6967539" y="5195222"/>
              <a:ext cx="0" cy="3507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H="1" flipV="1">
              <a:off x="4686302" y="5385676"/>
              <a:ext cx="528637" cy="586500"/>
            </a:xfrm>
            <a:prstGeom prst="straightConnector1">
              <a:avLst/>
            </a:prstGeom>
            <a:ln>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5157581" y="5787510"/>
              <a:ext cx="7629473" cy="369332"/>
            </a:xfrm>
            <a:prstGeom prst="rect">
              <a:avLst/>
            </a:prstGeom>
            <a:noFill/>
          </p:spPr>
          <p:txBody>
            <a:bodyPr wrap="square" rtlCol="0">
              <a:spAutoFit/>
            </a:bodyPr>
            <a:lstStyle/>
            <a:p>
              <a:r>
                <a:rPr lang="cs-CZ" i="1" dirty="0" smtClean="0"/>
                <a:t>ČISTÝ JAZYK</a:t>
              </a:r>
              <a:endParaRPr lang="cs-CZ" i="1" dirty="0"/>
            </a:p>
          </p:txBody>
        </p:sp>
      </p:grpSp>
    </p:spTree>
    <p:extLst>
      <p:ext uri="{BB962C8B-B14F-4D97-AF65-F5344CB8AC3E}">
        <p14:creationId xmlns:p14="http://schemas.microsoft.com/office/powerpoint/2010/main" val="3422159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Proč inspirace CL?</a:t>
            </a:r>
            <a:endParaRPr lang="cs-CZ" dirty="0"/>
          </a:p>
        </p:txBody>
      </p:sp>
      <p:sp>
        <p:nvSpPr>
          <p:cNvPr id="3" name="Zástupný symbol pro obsah 2"/>
          <p:cNvSpPr>
            <a:spLocks noGrp="1"/>
          </p:cNvSpPr>
          <p:nvPr>
            <p:ph idx="1"/>
          </p:nvPr>
        </p:nvSpPr>
        <p:spPr/>
        <p:txBody>
          <a:bodyPr>
            <a:normAutofit lnSpcReduction="10000"/>
          </a:bodyPr>
          <a:lstStyle/>
          <a:p>
            <a:pPr fontAlgn="base">
              <a:buFont typeface="Courier New" panose="02070309020205020404" pitchFamily="49" charset="0"/>
              <a:buChar char="o"/>
            </a:pPr>
            <a:r>
              <a:rPr lang="cs-CZ" sz="2800" dirty="0" smtClean="0"/>
              <a:t> Na každém slově v rozhovoru či dotazníku záleží (</a:t>
            </a:r>
            <a:r>
              <a:rPr lang="cs-CZ" sz="2800" dirty="0" err="1" smtClean="0"/>
              <a:t>Tosey</a:t>
            </a:r>
            <a:r>
              <a:rPr lang="cs-CZ" sz="2800" dirty="0"/>
              <a:t>, </a:t>
            </a:r>
            <a:r>
              <a:rPr lang="cs-CZ" sz="2800" dirty="0" smtClean="0"/>
              <a:t>2011; </a:t>
            </a:r>
            <a:r>
              <a:rPr lang="cs-CZ" sz="2800" dirty="0" err="1"/>
              <a:t>Loftus</a:t>
            </a:r>
            <a:r>
              <a:rPr lang="cs-CZ" sz="2800" dirty="0"/>
              <a:t>, </a:t>
            </a:r>
            <a:r>
              <a:rPr lang="cs-CZ" sz="2800" dirty="0" err="1" smtClean="0"/>
              <a:t>Palmer</a:t>
            </a:r>
            <a:r>
              <a:rPr lang="cs-CZ" sz="2800" dirty="0" smtClean="0"/>
              <a:t>, 1974</a:t>
            </a:r>
            <a:r>
              <a:rPr lang="cs-CZ" sz="2800" dirty="0"/>
              <a:t>, </a:t>
            </a:r>
            <a:r>
              <a:rPr lang="cs-CZ" sz="2800" dirty="0" smtClean="0"/>
              <a:t>1975; </a:t>
            </a:r>
            <a:r>
              <a:rPr lang="cs-CZ" sz="2800" dirty="0" err="1" smtClean="0"/>
              <a:t>Thibodeau</a:t>
            </a:r>
            <a:r>
              <a:rPr lang="cs-CZ" sz="2800" dirty="0"/>
              <a:t>,</a:t>
            </a:r>
            <a:r>
              <a:rPr lang="cs-CZ" sz="2800" dirty="0" smtClean="0"/>
              <a:t> </a:t>
            </a:r>
            <a:r>
              <a:rPr lang="cs-CZ" sz="2800" dirty="0" err="1" smtClean="0"/>
              <a:t>Boroditsky</a:t>
            </a:r>
            <a:r>
              <a:rPr lang="cs-CZ" sz="2800" dirty="0" smtClean="0"/>
              <a:t>, 2011, 2013).</a:t>
            </a:r>
          </a:p>
          <a:p>
            <a:pPr fontAlgn="base">
              <a:buFont typeface="Courier New" panose="02070309020205020404" pitchFamily="49" charset="0"/>
              <a:buChar char="o"/>
            </a:pPr>
            <a:r>
              <a:rPr lang="cs-CZ" sz="2800" dirty="0" smtClean="0"/>
              <a:t> Rozdíl mezi jedním slovem v otázkách: </a:t>
            </a:r>
            <a:r>
              <a:rPr lang="en-US" sz="2800" dirty="0" smtClean="0"/>
              <a:t>Is </a:t>
            </a:r>
            <a:r>
              <a:rPr lang="en-US" sz="2800" dirty="0"/>
              <a:t>there </a:t>
            </a:r>
            <a:r>
              <a:rPr lang="en-US" sz="2800" dirty="0" smtClean="0"/>
              <a:t>some</a:t>
            </a:r>
            <a:r>
              <a:rPr lang="cs-CZ" sz="2800" dirty="0" smtClean="0"/>
              <a:t>/</a:t>
            </a:r>
            <a:r>
              <a:rPr lang="cs-CZ" sz="2800" dirty="0" err="1" smtClean="0"/>
              <a:t>any</a:t>
            </a:r>
            <a:r>
              <a:rPr lang="en-US" sz="2800" dirty="0" smtClean="0"/>
              <a:t>thing </a:t>
            </a:r>
            <a:r>
              <a:rPr lang="en-US" sz="2800" dirty="0"/>
              <a:t>else you want to address in the visit today?” </a:t>
            </a:r>
            <a:r>
              <a:rPr lang="cs-CZ" sz="2800" dirty="0" smtClean="0"/>
              <a:t>Při užití SOME, více odpovědí na otázku (</a:t>
            </a:r>
            <a:r>
              <a:rPr lang="cs-CZ" sz="2800" dirty="0" err="1" smtClean="0"/>
              <a:t>Heritage</a:t>
            </a:r>
            <a:r>
              <a:rPr lang="cs-CZ" sz="2800" dirty="0" smtClean="0"/>
              <a:t> et al., 2007). </a:t>
            </a:r>
            <a:endParaRPr lang="cs-CZ" sz="2800" dirty="0"/>
          </a:p>
          <a:p>
            <a:pPr fontAlgn="base">
              <a:buFont typeface="Courier New" panose="02070309020205020404" pitchFamily="49" charset="0"/>
              <a:buChar char="o"/>
            </a:pPr>
            <a:r>
              <a:rPr lang="cs-CZ" sz="2800" dirty="0" smtClean="0"/>
              <a:t> Oblast našeho zkoumání byli TZ, potřebovali jsme kvalitní data z  co nejvíce z perspektivy první osoby.</a:t>
            </a:r>
            <a:endParaRPr lang="cs-CZ" sz="2800" dirty="0"/>
          </a:p>
          <a:p>
            <a:pPr fontAlgn="base">
              <a:buFont typeface="Courier New" panose="02070309020205020404" pitchFamily="49" charset="0"/>
              <a:buChar char="o"/>
            </a:pPr>
            <a:r>
              <a:rPr lang="cs-CZ" sz="2800" dirty="0" smtClean="0"/>
              <a:t> CL nám pomohlo v tom, aby si respondenti vytvořili svůj vlastní model zkušenosti kousek po kousku – proces </a:t>
            </a:r>
            <a:r>
              <a:rPr lang="cs-CZ" sz="2800" dirty="0" err="1" smtClean="0"/>
              <a:t>sebemodelování</a:t>
            </a:r>
            <a:r>
              <a:rPr lang="cs-CZ" sz="2800" dirty="0" smtClean="0"/>
              <a:t>.</a:t>
            </a:r>
            <a:endParaRPr lang="cs-CZ" sz="2800" dirty="0"/>
          </a:p>
          <a:p>
            <a:endParaRPr lang="cs-CZ" dirty="0"/>
          </a:p>
        </p:txBody>
      </p:sp>
    </p:spTree>
    <p:extLst>
      <p:ext uri="{BB962C8B-B14F-4D97-AF65-F5344CB8AC3E}">
        <p14:creationId xmlns:p14="http://schemas.microsoft.com/office/powerpoint/2010/main" val="4139496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777575" y="271163"/>
            <a:ext cx="8229600" cy="1143000"/>
          </a:xfrm>
        </p:spPr>
        <p:txBody>
          <a:bodyPr/>
          <a:lstStyle/>
          <a:p>
            <a:pPr eaLnBrk="1" hangingPunct="1"/>
            <a:r>
              <a:rPr lang="cs-CZ" altLang="cs-CZ" dirty="0" smtClean="0"/>
              <a:t>Základní CL otázky</a:t>
            </a:r>
          </a:p>
        </p:txBody>
      </p:sp>
      <p:sp>
        <p:nvSpPr>
          <p:cNvPr id="13315" name="Zástupný symbol pro obsah 2"/>
          <p:cNvSpPr>
            <a:spLocks noGrp="1"/>
          </p:cNvSpPr>
          <p:nvPr>
            <p:ph idx="1"/>
          </p:nvPr>
        </p:nvSpPr>
        <p:spPr>
          <a:xfrm>
            <a:off x="1909763" y="1312863"/>
            <a:ext cx="8229600" cy="4525962"/>
          </a:xfrm>
        </p:spPr>
        <p:txBody>
          <a:bodyPr rtlCol="0">
            <a:normAutofit fontScale="85000" lnSpcReduction="20000"/>
          </a:bodyPr>
          <a:lstStyle/>
          <a:p>
            <a:pPr marL="0" indent="0">
              <a:spcAft>
                <a:spcPts val="0"/>
              </a:spcAft>
              <a:buNone/>
              <a:defRPr/>
            </a:pPr>
            <a:r>
              <a:rPr lang="cs-CZ" altLang="cs-CZ" sz="1800" b="1" dirty="0">
                <a:solidFill>
                  <a:srgbClr val="993300"/>
                </a:solidFill>
              </a:rPr>
              <a:t>1. Atributy</a:t>
            </a:r>
          </a:p>
          <a:p>
            <a:pPr marL="0" indent="0">
              <a:spcAft>
                <a:spcPts val="0"/>
              </a:spcAft>
              <a:buNone/>
              <a:defRPr/>
            </a:pPr>
            <a:r>
              <a:rPr lang="cs-CZ" altLang="cs-CZ" sz="1800" b="1" dirty="0"/>
              <a:t>A co za X je to/toto X?</a:t>
            </a:r>
            <a:r>
              <a:rPr lang="cs-CZ" altLang="cs-CZ" sz="1800" dirty="0"/>
              <a:t> </a:t>
            </a:r>
          </a:p>
          <a:p>
            <a:pPr marL="0" indent="0">
              <a:spcAft>
                <a:spcPts val="0"/>
              </a:spcAft>
              <a:buNone/>
              <a:defRPr/>
            </a:pPr>
            <a:r>
              <a:rPr lang="cs-CZ" altLang="cs-CZ" sz="1800" b="1" dirty="0"/>
              <a:t>A je tam ještě něco dalšího? </a:t>
            </a:r>
            <a:endParaRPr lang="cs-CZ" altLang="cs-CZ" sz="1800" dirty="0"/>
          </a:p>
          <a:p>
            <a:pPr marL="0" indent="0">
              <a:spcAft>
                <a:spcPts val="0"/>
              </a:spcAft>
              <a:buNone/>
              <a:defRPr/>
            </a:pPr>
            <a:r>
              <a:rPr lang="cs-CZ" altLang="cs-CZ" sz="1800" b="1" dirty="0">
                <a:solidFill>
                  <a:srgbClr val="993300"/>
                </a:solidFill>
              </a:rPr>
              <a:t>2. Místo</a:t>
            </a:r>
            <a:r>
              <a:rPr lang="cs-CZ" altLang="cs-CZ" sz="1800" b="1" dirty="0"/>
              <a:t> </a:t>
            </a:r>
          </a:p>
          <a:p>
            <a:pPr marL="0" indent="0">
              <a:spcAft>
                <a:spcPts val="0"/>
              </a:spcAft>
              <a:buNone/>
              <a:defRPr/>
            </a:pPr>
            <a:r>
              <a:rPr lang="cs-CZ" altLang="cs-CZ" sz="1800" b="1" dirty="0"/>
              <a:t>A kde (přesně) je X?</a:t>
            </a:r>
            <a:r>
              <a:rPr lang="cs-CZ" altLang="cs-CZ" sz="1800" dirty="0"/>
              <a:t> </a:t>
            </a:r>
          </a:p>
          <a:p>
            <a:pPr marL="0" indent="0">
              <a:spcAft>
                <a:spcPts val="0"/>
              </a:spcAft>
              <a:buNone/>
              <a:defRPr/>
            </a:pPr>
            <a:r>
              <a:rPr lang="cs-CZ" altLang="cs-CZ" sz="1800" dirty="0"/>
              <a:t>A jak víš, že X?</a:t>
            </a:r>
          </a:p>
          <a:p>
            <a:pPr marL="0" indent="0">
              <a:spcAft>
                <a:spcPts val="0"/>
              </a:spcAft>
              <a:buNone/>
              <a:defRPr/>
            </a:pPr>
            <a:r>
              <a:rPr lang="cs-CZ" altLang="cs-CZ" sz="1800" b="1" dirty="0">
                <a:solidFill>
                  <a:srgbClr val="993300"/>
                </a:solidFill>
              </a:rPr>
              <a:t>3. Metafora</a:t>
            </a:r>
          </a:p>
          <a:p>
            <a:pPr marL="0" indent="0">
              <a:spcAft>
                <a:spcPts val="0"/>
              </a:spcAft>
              <a:buNone/>
              <a:defRPr/>
            </a:pPr>
            <a:r>
              <a:rPr lang="cs-CZ" altLang="cs-CZ" sz="1800" b="1" dirty="0"/>
              <a:t>A jako co je to/toto X?</a:t>
            </a:r>
            <a:endParaRPr lang="cs-CZ" altLang="cs-CZ" sz="1800" dirty="0"/>
          </a:p>
          <a:p>
            <a:pPr marL="0" indent="0">
              <a:spcAft>
                <a:spcPts val="0"/>
              </a:spcAft>
              <a:buNone/>
              <a:defRPr/>
            </a:pPr>
            <a:r>
              <a:rPr lang="cs-CZ" altLang="cs-CZ" sz="1800" b="1" dirty="0">
                <a:solidFill>
                  <a:srgbClr val="993300"/>
                </a:solidFill>
              </a:rPr>
              <a:t>4. Vztah</a:t>
            </a:r>
          </a:p>
          <a:p>
            <a:pPr marL="0" indent="0">
              <a:spcAft>
                <a:spcPts val="0"/>
              </a:spcAft>
              <a:buNone/>
              <a:defRPr/>
            </a:pPr>
            <a:r>
              <a:rPr lang="cs-CZ" altLang="cs-CZ" sz="1800" b="1" dirty="0"/>
              <a:t>A je nějaký vztah mezi X a Y?</a:t>
            </a:r>
            <a:r>
              <a:rPr lang="cs-CZ" altLang="cs-CZ" sz="1800" dirty="0"/>
              <a:t> </a:t>
            </a:r>
          </a:p>
          <a:p>
            <a:pPr marL="0" indent="0">
              <a:spcAft>
                <a:spcPts val="0"/>
              </a:spcAft>
              <a:buNone/>
              <a:defRPr/>
            </a:pPr>
            <a:r>
              <a:rPr lang="cs-CZ" altLang="cs-CZ" sz="1800" b="1" dirty="0">
                <a:solidFill>
                  <a:srgbClr val="993300"/>
                </a:solidFill>
              </a:rPr>
              <a:t>5. Čas/sekvence</a:t>
            </a:r>
          </a:p>
          <a:p>
            <a:pPr marL="0" indent="0">
              <a:spcAft>
                <a:spcPts val="0"/>
              </a:spcAft>
              <a:buNone/>
              <a:defRPr/>
            </a:pPr>
            <a:r>
              <a:rPr lang="cs-CZ" altLang="cs-CZ" sz="1800" b="1" dirty="0"/>
              <a:t>A co se stalo (těsně) před/po X? </a:t>
            </a:r>
            <a:endParaRPr lang="cs-CZ" altLang="cs-CZ" sz="1800" dirty="0"/>
          </a:p>
          <a:p>
            <a:pPr marL="0" indent="0">
              <a:spcAft>
                <a:spcPts val="0"/>
              </a:spcAft>
              <a:buNone/>
              <a:defRPr/>
            </a:pPr>
            <a:r>
              <a:rPr lang="cs-CZ" altLang="cs-CZ" sz="1800" b="1" dirty="0">
                <a:solidFill>
                  <a:srgbClr val="993300"/>
                </a:solidFill>
              </a:rPr>
              <a:t>6. Zdroje</a:t>
            </a:r>
          </a:p>
          <a:p>
            <a:pPr marL="0" indent="0">
              <a:spcAft>
                <a:spcPts val="0"/>
              </a:spcAft>
              <a:buNone/>
              <a:defRPr/>
            </a:pPr>
            <a:r>
              <a:rPr lang="cs-CZ" altLang="cs-CZ" sz="1800" b="1" dirty="0"/>
              <a:t>A odkud je to X?</a:t>
            </a:r>
            <a:r>
              <a:rPr lang="cs-CZ" altLang="cs-CZ" sz="1800" dirty="0"/>
              <a:t> </a:t>
            </a:r>
          </a:p>
          <a:p>
            <a:pPr>
              <a:spcAft>
                <a:spcPts val="0"/>
              </a:spcAft>
              <a:defRPr/>
            </a:pPr>
            <a:endParaRPr lang="cs-CZ" altLang="cs-CZ" sz="2900" dirty="0"/>
          </a:p>
        </p:txBody>
      </p:sp>
      <p:sp>
        <p:nvSpPr>
          <p:cNvPr id="7172" name="Obdélník 1"/>
          <p:cNvSpPr>
            <a:spLocks noChangeArrowheads="1"/>
          </p:cNvSpPr>
          <p:nvPr/>
        </p:nvSpPr>
        <p:spPr bwMode="auto">
          <a:xfrm>
            <a:off x="6024563" y="620713"/>
            <a:ext cx="4805362"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cs-CZ" altLang="cs-CZ" sz="1800"/>
          </a:p>
          <a:p>
            <a:pPr eaLnBrk="1" hangingPunct="1">
              <a:spcBef>
                <a:spcPct val="0"/>
              </a:spcBef>
              <a:buFontTx/>
              <a:buNone/>
            </a:pPr>
            <a:endParaRPr lang="cs-CZ" altLang="cs-CZ" sz="1800"/>
          </a:p>
          <a:p>
            <a:pPr eaLnBrk="1" hangingPunct="1">
              <a:spcBef>
                <a:spcPct val="0"/>
              </a:spcBef>
              <a:buFontTx/>
              <a:buNone/>
            </a:pPr>
            <a:r>
              <a:rPr lang="cs-CZ" altLang="cs-CZ" sz="1800"/>
              <a:t>ATTRIBUTES</a:t>
            </a:r>
          </a:p>
          <a:p>
            <a:pPr eaLnBrk="1" hangingPunct="1">
              <a:spcBef>
                <a:spcPct val="0"/>
              </a:spcBef>
              <a:buFontTx/>
              <a:buNone/>
            </a:pPr>
            <a:r>
              <a:rPr lang="en-US" altLang="cs-CZ" sz="1800"/>
              <a:t>• And what kind of X is that X?</a:t>
            </a:r>
          </a:p>
          <a:p>
            <a:pPr eaLnBrk="1" hangingPunct="1">
              <a:spcBef>
                <a:spcPct val="0"/>
              </a:spcBef>
              <a:buFontTx/>
              <a:buNone/>
            </a:pPr>
            <a:r>
              <a:rPr lang="en-US" altLang="cs-CZ" sz="1800"/>
              <a:t>• And is there anything else about X?</a:t>
            </a:r>
          </a:p>
          <a:p>
            <a:pPr eaLnBrk="1" hangingPunct="1">
              <a:spcBef>
                <a:spcPct val="0"/>
              </a:spcBef>
              <a:buFontTx/>
              <a:buNone/>
            </a:pPr>
            <a:r>
              <a:rPr lang="cs-CZ" altLang="cs-CZ" sz="1800"/>
              <a:t>LOCATION</a:t>
            </a:r>
          </a:p>
          <a:p>
            <a:pPr eaLnBrk="1" hangingPunct="1">
              <a:spcBef>
                <a:spcPct val="0"/>
              </a:spcBef>
              <a:buFontTx/>
              <a:buNone/>
            </a:pPr>
            <a:r>
              <a:rPr lang="cs-CZ" altLang="cs-CZ" sz="1800"/>
              <a:t>• And where/whereabouts is X?</a:t>
            </a:r>
          </a:p>
          <a:p>
            <a:pPr eaLnBrk="1" hangingPunct="1">
              <a:spcBef>
                <a:spcPct val="0"/>
              </a:spcBef>
              <a:buFontTx/>
              <a:buNone/>
            </a:pPr>
            <a:r>
              <a:rPr lang="cs-CZ" altLang="cs-CZ" sz="1800"/>
              <a:t>REFLEXIVITY</a:t>
            </a:r>
          </a:p>
          <a:p>
            <a:pPr eaLnBrk="1" hangingPunct="1">
              <a:spcBef>
                <a:spcPct val="0"/>
              </a:spcBef>
              <a:buFontTx/>
              <a:buNone/>
            </a:pPr>
            <a:r>
              <a:rPr lang="en-US" altLang="cs-CZ" sz="1800"/>
              <a:t>• And how do you know X?</a:t>
            </a:r>
          </a:p>
          <a:p>
            <a:pPr eaLnBrk="1" hangingPunct="1">
              <a:spcBef>
                <a:spcPct val="0"/>
              </a:spcBef>
              <a:buFontTx/>
              <a:buNone/>
            </a:pPr>
            <a:r>
              <a:rPr lang="cs-CZ" altLang="cs-CZ" sz="1800"/>
              <a:t>METAPHOR</a:t>
            </a:r>
          </a:p>
          <a:p>
            <a:pPr eaLnBrk="1" hangingPunct="1">
              <a:spcBef>
                <a:spcPct val="0"/>
              </a:spcBef>
              <a:buFontTx/>
              <a:buNone/>
            </a:pPr>
            <a:r>
              <a:rPr lang="en-US" altLang="cs-CZ" sz="1800"/>
              <a:t>• And that’s X like what?</a:t>
            </a:r>
          </a:p>
          <a:p>
            <a:pPr eaLnBrk="1" hangingPunct="1">
              <a:spcBef>
                <a:spcPct val="0"/>
              </a:spcBef>
              <a:buFontTx/>
              <a:buNone/>
            </a:pPr>
            <a:r>
              <a:rPr lang="cs-CZ" altLang="cs-CZ" sz="1800"/>
              <a:t>RELATIONSHIP</a:t>
            </a:r>
          </a:p>
          <a:p>
            <a:pPr eaLnBrk="1" hangingPunct="1">
              <a:spcBef>
                <a:spcPct val="0"/>
              </a:spcBef>
              <a:buFontTx/>
              <a:buNone/>
            </a:pPr>
            <a:r>
              <a:rPr lang="en-US" altLang="cs-CZ" sz="1800"/>
              <a:t>• And is there a relationship between X and Y?</a:t>
            </a:r>
          </a:p>
          <a:p>
            <a:pPr eaLnBrk="1" hangingPunct="1">
              <a:spcBef>
                <a:spcPct val="0"/>
              </a:spcBef>
              <a:buFontTx/>
              <a:buNone/>
            </a:pPr>
            <a:r>
              <a:rPr lang="cs-CZ" altLang="cs-CZ" sz="1800"/>
              <a:t>AFTER</a:t>
            </a:r>
          </a:p>
          <a:p>
            <a:pPr eaLnBrk="1" hangingPunct="1">
              <a:spcBef>
                <a:spcPct val="0"/>
              </a:spcBef>
              <a:buFontTx/>
              <a:buNone/>
            </a:pPr>
            <a:r>
              <a:rPr lang="en-US" altLang="cs-CZ" sz="1800"/>
              <a:t>• And then what happens/what happens next?</a:t>
            </a:r>
          </a:p>
          <a:p>
            <a:pPr eaLnBrk="1" hangingPunct="1">
              <a:spcBef>
                <a:spcPct val="0"/>
              </a:spcBef>
              <a:buFontTx/>
              <a:buNone/>
            </a:pPr>
            <a:r>
              <a:rPr lang="cs-CZ" altLang="cs-CZ" sz="1800"/>
              <a:t>BEFORE</a:t>
            </a:r>
          </a:p>
          <a:p>
            <a:pPr eaLnBrk="1" hangingPunct="1">
              <a:spcBef>
                <a:spcPct val="0"/>
              </a:spcBef>
              <a:buFontTx/>
              <a:buNone/>
            </a:pPr>
            <a:r>
              <a:rPr lang="en-US" altLang="cs-CZ" sz="1800"/>
              <a:t>• And what happens just before X?</a:t>
            </a:r>
            <a:r>
              <a:rPr lang="cs-CZ" altLang="cs-CZ" sz="1800"/>
              <a:t> </a:t>
            </a:r>
          </a:p>
          <a:p>
            <a:pPr eaLnBrk="1" hangingPunct="1">
              <a:spcBef>
                <a:spcPct val="0"/>
              </a:spcBef>
              <a:buFontTx/>
              <a:buNone/>
            </a:pPr>
            <a:r>
              <a:rPr lang="cs-CZ" altLang="cs-CZ" sz="1800"/>
              <a:t>SOURCE</a:t>
            </a:r>
          </a:p>
          <a:p>
            <a:pPr eaLnBrk="1" hangingPunct="1">
              <a:spcBef>
                <a:spcPct val="0"/>
              </a:spcBef>
              <a:buFontTx/>
              <a:buNone/>
            </a:pPr>
            <a:r>
              <a:rPr lang="en-US" altLang="cs-CZ" sz="1800"/>
              <a:t>• And where does/could X come from?</a:t>
            </a:r>
          </a:p>
          <a:p>
            <a:pPr eaLnBrk="1" hangingPunct="1">
              <a:spcBef>
                <a:spcPct val="0"/>
              </a:spcBef>
              <a:buFontTx/>
              <a:buNone/>
            </a:pPr>
            <a:endParaRPr lang="cs-CZ" altLang="cs-CZ" sz="1800"/>
          </a:p>
          <a:p>
            <a:pPr eaLnBrk="1" hangingPunct="1">
              <a:spcBef>
                <a:spcPct val="0"/>
              </a:spcBef>
              <a:buFontTx/>
              <a:buNone/>
            </a:pPr>
            <a:r>
              <a:rPr lang="en-US" altLang="cs-CZ" sz="1800" i="1"/>
              <a:t>Basic Clean Language questions (adapted from Lawley</a:t>
            </a:r>
            <a:r>
              <a:rPr lang="cs-CZ" altLang="cs-CZ" sz="1800" i="1"/>
              <a:t> </a:t>
            </a:r>
            <a:r>
              <a:rPr lang="en-US" altLang="cs-CZ" sz="1800" i="1"/>
              <a:t>and Tompkins, 2000, pp. 282–283)</a:t>
            </a:r>
          </a:p>
          <a:p>
            <a:pPr eaLnBrk="1" hangingPunct="1">
              <a:spcBef>
                <a:spcPct val="0"/>
              </a:spcBef>
              <a:buFontTx/>
              <a:buNone/>
            </a:pPr>
            <a:endParaRPr lang="en-US" altLang="cs-CZ" sz="1800"/>
          </a:p>
        </p:txBody>
      </p:sp>
    </p:spTree>
    <p:extLst>
      <p:ext uri="{BB962C8B-B14F-4D97-AF65-F5344CB8AC3E}">
        <p14:creationId xmlns:p14="http://schemas.microsoft.com/office/powerpoint/2010/main" val="503934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1034512" y="125630"/>
            <a:ext cx="9720072" cy="1499616"/>
          </a:xfrm>
        </p:spPr>
        <p:txBody>
          <a:bodyPr/>
          <a:lstStyle/>
          <a:p>
            <a:r>
              <a:rPr lang="cs-CZ" altLang="cs-CZ" dirty="0" err="1" smtClean="0"/>
              <a:t>Lawley</a:t>
            </a:r>
            <a:r>
              <a:rPr lang="cs-CZ" altLang="cs-CZ" dirty="0" smtClean="0"/>
              <a:t>, </a:t>
            </a:r>
            <a:r>
              <a:rPr lang="cs-CZ" altLang="cs-CZ" dirty="0" err="1" smtClean="0"/>
              <a:t>Tompkins</a:t>
            </a:r>
            <a:r>
              <a:rPr lang="cs-CZ" altLang="cs-CZ" dirty="0" smtClean="0"/>
              <a:t> (2004)</a:t>
            </a:r>
          </a:p>
        </p:txBody>
      </p:sp>
      <p:grpSp>
        <p:nvGrpSpPr>
          <p:cNvPr id="34819" name="Skupina 4"/>
          <p:cNvGrpSpPr>
            <a:grpSpLocks/>
          </p:cNvGrpSpPr>
          <p:nvPr/>
        </p:nvGrpSpPr>
        <p:grpSpPr bwMode="auto">
          <a:xfrm>
            <a:off x="1271588" y="1374775"/>
            <a:ext cx="9548813" cy="5265738"/>
            <a:chOff x="-252413" y="1374711"/>
            <a:chExt cx="9549129" cy="5265125"/>
          </a:xfrm>
        </p:grpSpPr>
        <p:grpSp>
          <p:nvGrpSpPr>
            <p:cNvPr id="34820" name="Skupina 1"/>
            <p:cNvGrpSpPr>
              <a:grpSpLocks/>
            </p:cNvGrpSpPr>
            <p:nvPr/>
          </p:nvGrpSpPr>
          <p:grpSpPr bwMode="auto">
            <a:xfrm>
              <a:off x="-252413" y="1374711"/>
              <a:ext cx="9549129" cy="5265125"/>
              <a:chOff x="-252895" y="1374116"/>
              <a:chExt cx="9549317" cy="5266401"/>
            </a:xfrm>
          </p:grpSpPr>
          <p:sp>
            <p:nvSpPr>
              <p:cNvPr id="12" name="Ovál 11"/>
              <p:cNvSpPr/>
              <p:nvPr/>
            </p:nvSpPr>
            <p:spPr>
              <a:xfrm>
                <a:off x="4988618" y="5148793"/>
                <a:ext cx="1440000" cy="1440000"/>
              </a:xfrm>
              <a:prstGeom prst="ellipse">
                <a:avLst/>
              </a:prstGeom>
              <a:gradFill flip="none" rotWithShape="1">
                <a:gsLst>
                  <a:gs pos="0">
                    <a:srgbClr val="FFFFCC"/>
                  </a:gs>
                  <a:gs pos="50000">
                    <a:srgbClr val="FFFF66"/>
                  </a:gs>
                  <a:gs pos="100000">
                    <a:srgbClr val="FFFF00"/>
                  </a:gs>
                </a:gsLst>
                <a:lin ang="13500000" scaled="1"/>
                <a:tileRect/>
              </a:gradFill>
              <a:ln>
                <a:solidFill>
                  <a:schemeClr val="bg1">
                    <a:lumMod val="85000"/>
                  </a:schemeClr>
                </a:solidFill>
              </a:ln>
              <a:effectLst/>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 name="Ovál 12"/>
              <p:cNvSpPr/>
              <p:nvPr/>
            </p:nvSpPr>
            <p:spPr>
              <a:xfrm>
                <a:off x="4659538" y="4077132"/>
                <a:ext cx="1496715" cy="1511291"/>
              </a:xfrm>
              <a:prstGeom prst="ellipse">
                <a:avLst/>
              </a:prstGeom>
              <a:gradFill flip="none" rotWithShape="1">
                <a:gsLst>
                  <a:gs pos="0">
                    <a:schemeClr val="accent6">
                      <a:lumMod val="20000"/>
                      <a:lumOff val="80000"/>
                    </a:schemeClr>
                  </a:gs>
                  <a:gs pos="50000">
                    <a:schemeClr val="accent6">
                      <a:lumMod val="60000"/>
                      <a:lumOff val="40000"/>
                    </a:schemeClr>
                  </a:gs>
                  <a:gs pos="100000">
                    <a:schemeClr val="accent6">
                      <a:lumMod val="75000"/>
                    </a:schemeClr>
                  </a:gs>
                </a:gsLst>
                <a:lin ang="13500000" scaled="1"/>
                <a:tileRect/>
              </a:gradFill>
              <a:ln>
                <a:solidFill>
                  <a:schemeClr val="bg1">
                    <a:lumMod val="85000"/>
                  </a:schemeClr>
                </a:solidFill>
              </a:ln>
              <a:effectLst/>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4" name="Ovál 13"/>
              <p:cNvSpPr/>
              <p:nvPr/>
            </p:nvSpPr>
            <p:spPr>
              <a:xfrm>
                <a:off x="2221963" y="4149080"/>
                <a:ext cx="1440000" cy="1440000"/>
              </a:xfrm>
              <a:prstGeom prst="ellipse">
                <a:avLst/>
              </a:prstGeom>
              <a:gradFill flip="none" rotWithShape="1">
                <a:gsLst>
                  <a:gs pos="0">
                    <a:schemeClr val="accent2">
                      <a:lumMod val="75000"/>
                    </a:schemeClr>
                  </a:gs>
                  <a:gs pos="50000">
                    <a:schemeClr val="accent2">
                      <a:lumMod val="60000"/>
                      <a:lumOff val="40000"/>
                    </a:schemeClr>
                  </a:gs>
                  <a:gs pos="100000">
                    <a:schemeClr val="accent2">
                      <a:lumMod val="20000"/>
                      <a:lumOff val="80000"/>
                    </a:schemeClr>
                  </a:gs>
                </a:gsLst>
                <a:lin ang="13500000" scaled="1"/>
                <a:tileRect/>
              </a:gradFill>
              <a:ln>
                <a:solidFill>
                  <a:schemeClr val="bg1">
                    <a:lumMod val="85000"/>
                  </a:schemeClr>
                </a:solidFill>
              </a:ln>
              <a:effectLst/>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5" name="Ovál 14"/>
              <p:cNvSpPr/>
              <p:nvPr/>
            </p:nvSpPr>
            <p:spPr>
              <a:xfrm>
                <a:off x="4716253" y="1424404"/>
                <a:ext cx="1440000" cy="1440000"/>
              </a:xfrm>
              <a:prstGeom prst="ellipse">
                <a:avLst/>
              </a:prstGeom>
              <a:gradFill flip="none" rotWithShape="1">
                <a:gsLst>
                  <a:gs pos="0">
                    <a:schemeClr val="tx2">
                      <a:lumMod val="75000"/>
                    </a:schemeClr>
                  </a:gs>
                  <a:gs pos="50000">
                    <a:schemeClr val="tx2">
                      <a:lumMod val="60000"/>
                      <a:lumOff val="40000"/>
                    </a:schemeClr>
                  </a:gs>
                  <a:gs pos="100000">
                    <a:schemeClr val="tx2">
                      <a:lumMod val="20000"/>
                      <a:lumOff val="80000"/>
                    </a:schemeClr>
                  </a:gs>
                </a:gsLst>
                <a:lin ang="13500000" scaled="1"/>
                <a:tileRect/>
              </a:gradFill>
              <a:ln>
                <a:solidFill>
                  <a:schemeClr val="bg1">
                    <a:lumMod val="85000"/>
                  </a:schemeClr>
                </a:solidFill>
              </a:ln>
              <a:effectLst/>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 name="Ovál 6"/>
              <p:cNvSpPr/>
              <p:nvPr/>
            </p:nvSpPr>
            <p:spPr>
              <a:xfrm>
                <a:off x="2221963" y="1411115"/>
                <a:ext cx="1440000" cy="1440000"/>
              </a:xfrm>
              <a:prstGeom prst="ellipse">
                <a:avLst/>
              </a:prstGeom>
              <a:gradFill flip="none" rotWithShape="1">
                <a:gsLst>
                  <a:gs pos="0">
                    <a:schemeClr val="tx2">
                      <a:lumMod val="75000"/>
                    </a:schemeClr>
                  </a:gs>
                  <a:gs pos="50000">
                    <a:schemeClr val="tx2">
                      <a:lumMod val="60000"/>
                      <a:lumOff val="40000"/>
                    </a:schemeClr>
                  </a:gs>
                  <a:gs pos="100000">
                    <a:schemeClr val="tx2">
                      <a:lumMod val="20000"/>
                      <a:lumOff val="80000"/>
                    </a:schemeClr>
                  </a:gs>
                </a:gsLst>
                <a:lin ang="13500000" scaled="1"/>
                <a:tileRect/>
              </a:gradFill>
              <a:ln>
                <a:solidFill>
                  <a:schemeClr val="bg1">
                    <a:lumMod val="85000"/>
                  </a:schemeClr>
                </a:solidFill>
              </a:ln>
              <a:effectLst/>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 name="Ovál 3"/>
              <p:cNvSpPr/>
              <p:nvPr/>
            </p:nvSpPr>
            <p:spPr>
              <a:xfrm>
                <a:off x="3034796" y="2339424"/>
                <a:ext cx="2268000" cy="2268000"/>
              </a:xfrm>
              <a:prstGeom prst="ellipse">
                <a:avLst/>
              </a:prstGeom>
              <a:gradFill flip="none" rotWithShape="1">
                <a:gsLst>
                  <a:gs pos="0">
                    <a:schemeClr val="bg1">
                      <a:lumMod val="75000"/>
                    </a:schemeClr>
                  </a:gs>
                  <a:gs pos="50000">
                    <a:schemeClr val="bg1">
                      <a:lumMod val="85000"/>
                    </a:schemeClr>
                  </a:gs>
                  <a:gs pos="100000">
                    <a:schemeClr val="bg1"/>
                  </a:gs>
                </a:gsLst>
                <a:lin ang="13500000" scaled="1"/>
                <a:tileRect/>
              </a:gradFill>
              <a:ln>
                <a:solidFill>
                  <a:schemeClr val="bg1">
                    <a:lumMod val="85000"/>
                  </a:schemeClr>
                </a:solidFill>
              </a:ln>
              <a:effectLst/>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4840" name="TextovéPole 15"/>
              <p:cNvSpPr txBox="1">
                <a:spLocks noChangeArrowheads="1"/>
              </p:cNvSpPr>
              <p:nvPr/>
            </p:nvSpPr>
            <p:spPr bwMode="auto">
              <a:xfrm>
                <a:off x="-252895" y="2803825"/>
                <a:ext cx="3888396" cy="157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600" b="1"/>
                  <a:t>A co za … je to (toto) …?</a:t>
                </a:r>
              </a:p>
              <a:p>
                <a:pPr eaLnBrk="1" hangingPunct="1">
                  <a:spcBef>
                    <a:spcPct val="0"/>
                  </a:spcBef>
                  <a:buFontTx/>
                  <a:buNone/>
                </a:pPr>
                <a:r>
                  <a:rPr lang="cs-CZ" altLang="cs-CZ" sz="1600" b="1"/>
                  <a:t>A ještě něco (ohledně)  …?</a:t>
                </a:r>
              </a:p>
              <a:p>
                <a:pPr eaLnBrk="1" hangingPunct="1">
                  <a:spcBef>
                    <a:spcPct val="0"/>
                  </a:spcBef>
                  <a:buFontTx/>
                  <a:buNone/>
                </a:pPr>
                <a:r>
                  <a:rPr lang="cs-CZ" altLang="cs-CZ" sz="1600" b="1"/>
                  <a:t>A kde/kde přesně je …?</a:t>
                </a:r>
              </a:p>
              <a:p>
                <a:pPr eaLnBrk="1" hangingPunct="1">
                  <a:spcBef>
                    <a:spcPct val="0"/>
                  </a:spcBef>
                  <a:buFontTx/>
                  <a:buNone/>
                </a:pPr>
                <a:r>
                  <a:rPr lang="cs-CZ" altLang="cs-CZ" sz="1600" b="1"/>
                  <a:t>A jako co je to …?</a:t>
                </a:r>
              </a:p>
              <a:p>
                <a:pPr eaLnBrk="1" hangingPunct="1">
                  <a:spcBef>
                    <a:spcPct val="0"/>
                  </a:spcBef>
                  <a:buFontTx/>
                  <a:buNone/>
                </a:pPr>
                <a:r>
                  <a:rPr lang="cs-CZ" altLang="cs-CZ" sz="1600" b="1"/>
                  <a:t>A je nějaký vztah mezi … a …?</a:t>
                </a:r>
              </a:p>
              <a:p>
                <a:pPr eaLnBrk="1" hangingPunct="1">
                  <a:spcBef>
                    <a:spcPct val="0"/>
                  </a:spcBef>
                  <a:buFontTx/>
                  <a:buNone/>
                </a:pPr>
                <a:r>
                  <a:rPr lang="cs-CZ" altLang="cs-CZ" sz="1600" b="1"/>
                  <a:t>A když …, tak co se stane (s) …?</a:t>
                </a:r>
              </a:p>
            </p:txBody>
          </p:sp>
          <p:sp>
            <p:nvSpPr>
              <p:cNvPr id="34841" name="TextovéPole 16"/>
              <p:cNvSpPr txBox="1">
                <a:spLocks noChangeArrowheads="1"/>
              </p:cNvSpPr>
              <p:nvPr/>
            </p:nvSpPr>
            <p:spPr bwMode="auto">
              <a:xfrm>
                <a:off x="572664" y="5070475"/>
                <a:ext cx="2089150" cy="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b="1"/>
                  <a:t>A odkud by to … mohlo být to?</a:t>
                </a:r>
              </a:p>
            </p:txBody>
          </p:sp>
          <p:sp>
            <p:nvSpPr>
              <p:cNvPr id="34842" name="TextovéPole 18"/>
              <p:cNvSpPr txBox="1">
                <a:spLocks noChangeArrowheads="1"/>
              </p:cNvSpPr>
              <p:nvPr/>
            </p:nvSpPr>
            <p:spPr bwMode="auto">
              <a:xfrm>
                <a:off x="689449" y="1374116"/>
                <a:ext cx="1759645" cy="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b="1" dirty="0"/>
                  <a:t>A co se děje (těsně) před …?</a:t>
                </a:r>
              </a:p>
            </p:txBody>
          </p:sp>
          <p:sp>
            <p:nvSpPr>
              <p:cNvPr id="34843" name="TextovéPole 19"/>
              <p:cNvSpPr txBox="1">
                <a:spLocks noChangeArrowheads="1"/>
              </p:cNvSpPr>
              <p:nvPr/>
            </p:nvSpPr>
            <p:spPr bwMode="auto">
              <a:xfrm>
                <a:off x="6099538" y="1386418"/>
                <a:ext cx="2555875" cy="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b="1"/>
                  <a:t>A co se děje pak?/</a:t>
                </a:r>
              </a:p>
              <a:p>
                <a:pPr eaLnBrk="1" hangingPunct="1">
                  <a:spcBef>
                    <a:spcPct val="0"/>
                  </a:spcBef>
                  <a:buFontTx/>
                  <a:buNone/>
                </a:pPr>
                <a:r>
                  <a:rPr lang="cs-CZ" altLang="cs-CZ" sz="1800" b="1"/>
                  <a:t>A co se bude dít dál? </a:t>
                </a:r>
              </a:p>
            </p:txBody>
          </p:sp>
          <p:sp>
            <p:nvSpPr>
              <p:cNvPr id="34844" name="TextovéPole 20"/>
              <p:cNvSpPr txBox="1">
                <a:spLocks noChangeArrowheads="1"/>
              </p:cNvSpPr>
              <p:nvPr/>
            </p:nvSpPr>
            <p:spPr bwMode="auto">
              <a:xfrm>
                <a:off x="6099538" y="4812179"/>
                <a:ext cx="2390775"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b="1"/>
                  <a:t>A co by se mělo stát?</a:t>
                </a:r>
              </a:p>
            </p:txBody>
          </p:sp>
          <p:sp>
            <p:nvSpPr>
              <p:cNvPr id="34845" name="TextovéPole 21"/>
              <p:cNvSpPr txBox="1">
                <a:spLocks noChangeArrowheads="1"/>
              </p:cNvSpPr>
              <p:nvPr/>
            </p:nvSpPr>
            <p:spPr bwMode="auto">
              <a:xfrm>
                <a:off x="6424634" y="5716963"/>
                <a:ext cx="2871788" cy="92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b="1"/>
                  <a:t>A co potřebujete, aby se stalo …?</a:t>
                </a:r>
              </a:p>
              <a:p>
                <a:pPr eaLnBrk="1" hangingPunct="1">
                  <a:spcBef>
                    <a:spcPct val="0"/>
                  </a:spcBef>
                  <a:buFontTx/>
                  <a:buNone/>
                </a:pPr>
                <a:r>
                  <a:rPr lang="cs-CZ" altLang="cs-CZ" sz="1800" b="1"/>
                  <a:t>A může …?</a:t>
                </a:r>
              </a:p>
            </p:txBody>
          </p:sp>
          <p:sp>
            <p:nvSpPr>
              <p:cNvPr id="34846" name="TextovéPole 22"/>
              <p:cNvSpPr txBox="1">
                <a:spLocks noChangeArrowheads="1"/>
              </p:cNvSpPr>
              <p:nvPr/>
            </p:nvSpPr>
            <p:spPr bwMode="auto">
              <a:xfrm>
                <a:off x="5116513" y="5594350"/>
                <a:ext cx="1436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a:t>NUTNÉ PODMÍNKY</a:t>
                </a:r>
              </a:p>
            </p:txBody>
          </p:sp>
          <p:sp>
            <p:nvSpPr>
              <p:cNvPr id="34847" name="TextovéPole 23"/>
              <p:cNvSpPr txBox="1">
                <a:spLocks noChangeArrowheads="1"/>
              </p:cNvSpPr>
              <p:nvPr/>
            </p:nvSpPr>
            <p:spPr bwMode="auto">
              <a:xfrm>
                <a:off x="4652963" y="4535488"/>
                <a:ext cx="1584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a:t>POŽADOVANÝ VÝSTUP</a:t>
                </a:r>
              </a:p>
            </p:txBody>
          </p:sp>
          <p:sp>
            <p:nvSpPr>
              <p:cNvPr id="34848" name="TextovéPole 24"/>
              <p:cNvSpPr txBox="1">
                <a:spLocks noChangeArrowheads="1"/>
              </p:cNvSpPr>
              <p:nvPr/>
            </p:nvSpPr>
            <p:spPr bwMode="auto">
              <a:xfrm>
                <a:off x="4839173" y="1946275"/>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a:t>POTOM</a:t>
                </a:r>
              </a:p>
            </p:txBody>
          </p:sp>
          <p:sp>
            <p:nvSpPr>
              <p:cNvPr id="34849" name="TextovéPole 25"/>
              <p:cNvSpPr txBox="1">
                <a:spLocks noChangeArrowheads="1"/>
              </p:cNvSpPr>
              <p:nvPr/>
            </p:nvSpPr>
            <p:spPr bwMode="auto">
              <a:xfrm>
                <a:off x="2284711" y="1927225"/>
                <a:ext cx="1181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a:t>PŘEDTÍM</a:t>
                </a:r>
              </a:p>
            </p:txBody>
          </p:sp>
          <p:sp>
            <p:nvSpPr>
              <p:cNvPr id="34850" name="TextovéPole 26"/>
              <p:cNvSpPr txBox="1">
                <a:spLocks noChangeArrowheads="1"/>
              </p:cNvSpPr>
              <p:nvPr/>
            </p:nvSpPr>
            <p:spPr bwMode="auto">
              <a:xfrm>
                <a:off x="2527300" y="4684713"/>
                <a:ext cx="992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a:t>ZDROJ</a:t>
                </a:r>
              </a:p>
            </p:txBody>
          </p:sp>
          <p:sp>
            <p:nvSpPr>
              <p:cNvPr id="34851" name="TextovéPole 27"/>
              <p:cNvSpPr txBox="1">
                <a:spLocks noChangeArrowheads="1"/>
              </p:cNvSpPr>
              <p:nvPr/>
            </p:nvSpPr>
            <p:spPr bwMode="auto">
              <a:xfrm>
                <a:off x="2431256" y="2642203"/>
                <a:ext cx="192088" cy="189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00" b="1"/>
                  <a:t>ROZVÍJENÍ</a:t>
                </a:r>
              </a:p>
            </p:txBody>
          </p:sp>
          <p:sp>
            <p:nvSpPr>
              <p:cNvPr id="34852" name="TextovéPole 28"/>
              <p:cNvSpPr txBox="1">
                <a:spLocks noChangeArrowheads="1"/>
              </p:cNvSpPr>
              <p:nvPr/>
            </p:nvSpPr>
            <p:spPr bwMode="auto">
              <a:xfrm>
                <a:off x="3565525" y="3100388"/>
                <a:ext cx="1187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a:t>AKTUÁLNÍ VNÍMÁNÍ</a:t>
                </a:r>
              </a:p>
            </p:txBody>
          </p:sp>
        </p:grpSp>
        <p:sp>
          <p:nvSpPr>
            <p:cNvPr id="3" name="Šipka doprava 2"/>
            <p:cNvSpPr/>
            <p:nvPr/>
          </p:nvSpPr>
          <p:spPr>
            <a:xfrm>
              <a:off x="2662334" y="3242981"/>
              <a:ext cx="804889" cy="461908"/>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Tree>
    <p:extLst>
      <p:ext uri="{BB962C8B-B14F-4D97-AF65-F5344CB8AC3E}">
        <p14:creationId xmlns:p14="http://schemas.microsoft.com/office/powerpoint/2010/main" val="468438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1069848" y="158496"/>
            <a:ext cx="9720072" cy="1499616"/>
          </a:xfrm>
        </p:spPr>
        <p:txBody>
          <a:bodyPr/>
          <a:lstStyle/>
          <a:p>
            <a:pPr eaLnBrk="1" hangingPunct="1"/>
            <a:r>
              <a:rPr lang="cs-CZ" altLang="cs-CZ" dirty="0" smtClean="0"/>
              <a:t>Cvičení 1 </a:t>
            </a:r>
          </a:p>
        </p:txBody>
      </p:sp>
      <p:sp>
        <p:nvSpPr>
          <p:cNvPr id="27651" name="Zástupný symbol pro obsah 2"/>
          <p:cNvSpPr>
            <a:spLocks noGrp="1"/>
          </p:cNvSpPr>
          <p:nvPr>
            <p:ph idx="1"/>
          </p:nvPr>
        </p:nvSpPr>
        <p:spPr>
          <a:xfrm>
            <a:off x="914400" y="1920240"/>
            <a:ext cx="9307513" cy="3947160"/>
          </a:xfrm>
        </p:spPr>
        <p:txBody>
          <a:bodyPr/>
          <a:lstStyle/>
          <a:p>
            <a:pPr marL="0" indent="0">
              <a:buNone/>
            </a:pPr>
            <a:r>
              <a:rPr lang="cs-CZ" altLang="cs-CZ" sz="2800" b="1" dirty="0"/>
              <a:t>Opakujte doslovně to co říká druhý.</a:t>
            </a:r>
          </a:p>
          <a:p>
            <a:pPr marL="0" indent="0">
              <a:buNone/>
            </a:pPr>
            <a:r>
              <a:rPr lang="cs-CZ" altLang="cs-CZ" sz="2800" dirty="0"/>
              <a:t>1. Nejdříve krátké věty, tak jak to zvládnete, pak přidávejte…</a:t>
            </a:r>
          </a:p>
          <a:p>
            <a:pPr marL="0" indent="0">
              <a:buNone/>
            </a:pPr>
            <a:r>
              <a:rPr lang="cs-CZ" altLang="cs-CZ" sz="2800" dirty="0"/>
              <a:t>2. Nejdříve řekne větu první pak druhý. Pak ten první zopakuje </a:t>
            </a:r>
            <a:r>
              <a:rPr lang="cs-CZ" altLang="cs-CZ" sz="2800" dirty="0" smtClean="0"/>
              <a:t>to, </a:t>
            </a:r>
            <a:r>
              <a:rPr lang="cs-CZ" altLang="cs-CZ" sz="2800" dirty="0"/>
              <a:t>co řekl ten druhý.</a:t>
            </a:r>
          </a:p>
        </p:txBody>
      </p:sp>
    </p:spTree>
    <p:extLst>
      <p:ext uri="{BB962C8B-B14F-4D97-AF65-F5344CB8AC3E}">
        <p14:creationId xmlns:p14="http://schemas.microsoft.com/office/powerpoint/2010/main" val="2656815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1054608" y="0"/>
            <a:ext cx="9720072" cy="1499616"/>
          </a:xfrm>
        </p:spPr>
        <p:txBody>
          <a:bodyPr/>
          <a:lstStyle/>
          <a:p>
            <a:pPr eaLnBrk="1" hangingPunct="1"/>
            <a:r>
              <a:rPr lang="cs-CZ" altLang="cs-CZ" dirty="0" smtClean="0"/>
              <a:t>Cvičení 2  </a:t>
            </a:r>
          </a:p>
        </p:txBody>
      </p:sp>
      <p:sp>
        <p:nvSpPr>
          <p:cNvPr id="28675" name="Zástupný symbol pro obsah 2"/>
          <p:cNvSpPr>
            <a:spLocks noGrp="1"/>
          </p:cNvSpPr>
          <p:nvPr>
            <p:ph idx="1"/>
          </p:nvPr>
        </p:nvSpPr>
        <p:spPr>
          <a:xfrm>
            <a:off x="1054608" y="1737678"/>
            <a:ext cx="9167305" cy="4525962"/>
          </a:xfrm>
        </p:spPr>
        <p:txBody>
          <a:bodyPr>
            <a:normAutofit fontScale="77500" lnSpcReduction="20000"/>
          </a:bodyPr>
          <a:lstStyle/>
          <a:p>
            <a:pPr marL="0" indent="0">
              <a:buNone/>
            </a:pPr>
            <a:r>
              <a:rPr lang="cs-CZ" altLang="cs-CZ" sz="2800" b="1" dirty="0"/>
              <a:t>1. FÁZE</a:t>
            </a:r>
          </a:p>
          <a:p>
            <a:pPr marL="0" indent="0">
              <a:buNone/>
            </a:pPr>
            <a:r>
              <a:rPr lang="cs-CZ" altLang="cs-CZ" sz="2400" b="1" dirty="0"/>
              <a:t>A co za „X“ je toto „X“?</a:t>
            </a:r>
          </a:p>
          <a:p>
            <a:pPr marL="0" indent="0">
              <a:buNone/>
            </a:pPr>
            <a:r>
              <a:rPr lang="cs-CZ" altLang="cs-CZ" sz="2400" b="1" dirty="0"/>
              <a:t>Ještě něco </a:t>
            </a:r>
            <a:r>
              <a:rPr lang="cs-CZ" altLang="cs-CZ" sz="2400" b="1" dirty="0" smtClean="0"/>
              <a:t>(o </a:t>
            </a:r>
            <a:r>
              <a:rPr lang="cs-CZ" altLang="cs-CZ" sz="2400" b="1" dirty="0"/>
              <a:t>„X“)?</a:t>
            </a:r>
          </a:p>
          <a:p>
            <a:pPr marL="0" indent="0">
              <a:buNone/>
            </a:pPr>
            <a:r>
              <a:rPr lang="cs-CZ" altLang="cs-CZ" sz="2400" b="1" dirty="0" smtClean="0"/>
              <a:t>Kde </a:t>
            </a:r>
            <a:r>
              <a:rPr lang="cs-CZ" altLang="cs-CZ" sz="2400" b="1" dirty="0"/>
              <a:t>to je</a:t>
            </a:r>
            <a:r>
              <a:rPr lang="cs-CZ" altLang="cs-CZ" sz="2400" b="1" dirty="0" smtClean="0"/>
              <a:t>?</a:t>
            </a:r>
            <a:endParaRPr lang="cs-CZ" altLang="cs-CZ" sz="2400" b="1" dirty="0"/>
          </a:p>
          <a:p>
            <a:pPr marL="0" indent="0">
              <a:buNone/>
            </a:pPr>
            <a:endParaRPr lang="cs-CZ" altLang="cs-CZ" sz="1600" dirty="0"/>
          </a:p>
          <a:p>
            <a:pPr marL="0" indent="0">
              <a:buNone/>
            </a:pPr>
            <a:r>
              <a:rPr lang="cs-CZ" altLang="cs-CZ" dirty="0"/>
              <a:t>Č1: Slovo, které vás napadne…</a:t>
            </a:r>
          </a:p>
          <a:p>
            <a:pPr marL="0" indent="0">
              <a:buNone/>
            </a:pPr>
            <a:r>
              <a:rPr lang="cs-CZ" altLang="cs-CZ" dirty="0"/>
              <a:t>Č2: </a:t>
            </a:r>
            <a:r>
              <a:rPr lang="cs-CZ" altLang="cs-CZ" u="sng" dirty="0"/>
              <a:t>A co za „X=slovo“ je to „X“?</a:t>
            </a:r>
          </a:p>
          <a:p>
            <a:pPr marL="0" indent="0">
              <a:buNone/>
            </a:pPr>
            <a:r>
              <a:rPr lang="cs-CZ" altLang="cs-CZ" dirty="0"/>
              <a:t>Č1: Popis…</a:t>
            </a:r>
          </a:p>
          <a:p>
            <a:pPr marL="0" indent="0">
              <a:buNone/>
            </a:pPr>
            <a:r>
              <a:rPr lang="cs-CZ" altLang="cs-CZ" dirty="0"/>
              <a:t>Č2: A co za „X2“ je to „X2“? </a:t>
            </a:r>
            <a:r>
              <a:rPr lang="cs-CZ" altLang="cs-CZ" b="1" dirty="0"/>
              <a:t>NEBO</a:t>
            </a:r>
            <a:r>
              <a:rPr lang="cs-CZ" altLang="cs-CZ" dirty="0"/>
              <a:t> </a:t>
            </a:r>
            <a:r>
              <a:rPr lang="cs-CZ" altLang="cs-CZ" u="sng" dirty="0"/>
              <a:t>Ještě něco dalšího?</a:t>
            </a:r>
          </a:p>
          <a:p>
            <a:pPr marL="0" indent="0">
              <a:buNone/>
            </a:pPr>
            <a:endParaRPr lang="cs-CZ" altLang="cs-CZ" dirty="0"/>
          </a:p>
          <a:p>
            <a:pPr marL="0" indent="0">
              <a:buNone/>
            </a:pPr>
            <a:r>
              <a:rPr lang="cs-CZ" altLang="cs-CZ" sz="2400" b="1" dirty="0"/>
              <a:t>2. FÁZE</a:t>
            </a:r>
          </a:p>
          <a:p>
            <a:pPr marL="0" indent="0">
              <a:buNone/>
            </a:pPr>
            <a:r>
              <a:rPr lang="cs-CZ" altLang="cs-CZ" b="1" dirty="0"/>
              <a:t>Opakujte</a:t>
            </a:r>
            <a:r>
              <a:rPr lang="cs-CZ" altLang="cs-CZ" dirty="0"/>
              <a:t> doslovně </a:t>
            </a:r>
            <a:r>
              <a:rPr lang="cs-CZ" altLang="cs-CZ" b="1" dirty="0"/>
              <a:t>odpověď</a:t>
            </a:r>
            <a:r>
              <a:rPr lang="cs-CZ" altLang="cs-CZ" dirty="0"/>
              <a:t> + </a:t>
            </a:r>
            <a:r>
              <a:rPr lang="cs-CZ" altLang="cs-CZ" b="1" dirty="0"/>
              <a:t>otázka</a:t>
            </a:r>
          </a:p>
          <a:p>
            <a:pPr marL="0" indent="0">
              <a:buNone/>
            </a:pPr>
            <a:endParaRPr lang="cs-CZ" altLang="cs-CZ" dirty="0"/>
          </a:p>
        </p:txBody>
      </p:sp>
    </p:spTree>
    <p:extLst>
      <p:ext uri="{BB962C8B-B14F-4D97-AF65-F5344CB8AC3E}">
        <p14:creationId xmlns:p14="http://schemas.microsoft.com/office/powerpoint/2010/main" val="315779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Čistota nebo fenomenologická variace?</a:t>
            </a:r>
            <a:endParaRPr lang="cs-CZ" dirty="0"/>
          </a:p>
        </p:txBody>
      </p:sp>
      <p:sp>
        <p:nvSpPr>
          <p:cNvPr id="3" name="Zástupný symbol pro obsah 2"/>
          <p:cNvSpPr>
            <a:spLocks noGrp="1"/>
          </p:cNvSpPr>
          <p:nvPr>
            <p:ph idx="1"/>
          </p:nvPr>
        </p:nvSpPr>
        <p:spPr/>
        <p:txBody>
          <a:bodyPr/>
          <a:lstStyle/>
          <a:p>
            <a:r>
              <a:rPr lang="pl-PL" i="1" dirty="0"/>
              <a:t>V: Co vás k tomu napadá?</a:t>
            </a:r>
            <a:endParaRPr lang="pl-PL" dirty="0"/>
          </a:p>
          <a:p>
            <a:r>
              <a:rPr lang="pl-PL" i="1" dirty="0"/>
              <a:t>V: O čem to pro vás je?</a:t>
            </a:r>
            <a:endParaRPr lang="pl-PL" dirty="0"/>
          </a:p>
          <a:p>
            <a:r>
              <a:rPr lang="pl-PL" i="1" dirty="0"/>
              <a:t>V: Jak bys to pojmenoval</a:t>
            </a:r>
            <a:r>
              <a:rPr lang="pl-PL" i="1" dirty="0" smtClean="0"/>
              <a:t>?</a:t>
            </a:r>
          </a:p>
          <a:p>
            <a:r>
              <a:rPr lang="cs-CZ" i="1" dirty="0"/>
              <a:t>V: A když to takhle proběhne všechno, tak co se stane dál? </a:t>
            </a:r>
            <a:r>
              <a:rPr lang="cs-CZ" dirty="0"/>
              <a:t>(parafráze otázky</a:t>
            </a:r>
            <a:r>
              <a:rPr lang="cs-CZ" i="1" dirty="0"/>
              <a:t> </a:t>
            </a:r>
            <a:r>
              <a:rPr lang="cs-CZ" i="1" dirty="0" err="1"/>
              <a:t>what</a:t>
            </a:r>
            <a:r>
              <a:rPr lang="cs-CZ" i="1" dirty="0"/>
              <a:t> </a:t>
            </a:r>
            <a:r>
              <a:rPr lang="cs-CZ" i="1" dirty="0" err="1"/>
              <a:t>happen</a:t>
            </a:r>
            <a:r>
              <a:rPr lang="cs-CZ" i="1" dirty="0"/>
              <a:t> </a:t>
            </a:r>
            <a:r>
              <a:rPr lang="cs-CZ" i="1" dirty="0" err="1"/>
              <a:t>next</a:t>
            </a:r>
            <a:r>
              <a:rPr lang="cs-CZ" i="1" dirty="0"/>
              <a:t>? </a:t>
            </a:r>
            <a:r>
              <a:rPr lang="cs-CZ" dirty="0"/>
              <a:t>na</a:t>
            </a:r>
            <a:r>
              <a:rPr lang="cs-CZ" i="1" dirty="0"/>
              <a:t> </a:t>
            </a:r>
            <a:r>
              <a:rPr lang="cs-CZ" dirty="0"/>
              <a:t>seznamu </a:t>
            </a:r>
            <a:r>
              <a:rPr lang="cs-CZ" dirty="0" err="1"/>
              <a:t>Lawely</a:t>
            </a:r>
            <a:r>
              <a:rPr lang="cs-CZ" dirty="0"/>
              <a:t> a </a:t>
            </a:r>
            <a:r>
              <a:rPr lang="cs-CZ" dirty="0" err="1"/>
              <a:t>Tompkins</a:t>
            </a:r>
            <a:r>
              <a:rPr lang="cs-CZ" dirty="0"/>
              <a:t>). </a:t>
            </a:r>
          </a:p>
          <a:p>
            <a:r>
              <a:rPr lang="cs-CZ" dirty="0"/>
              <a:t/>
            </a:r>
            <a:br>
              <a:rPr lang="cs-CZ" dirty="0"/>
            </a:br>
            <a:endParaRPr lang="cs-CZ" dirty="0"/>
          </a:p>
        </p:txBody>
      </p:sp>
    </p:spTree>
    <p:extLst>
      <p:ext uri="{BB962C8B-B14F-4D97-AF65-F5344CB8AC3E}">
        <p14:creationId xmlns:p14="http://schemas.microsoft.com/office/powerpoint/2010/main" val="981610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lstStyle/>
          <a:p>
            <a:r>
              <a:rPr lang="cs-CZ" altLang="cs-CZ" smtClean="0"/>
              <a:t>Cvičení 3 (syntax CL)</a:t>
            </a:r>
          </a:p>
        </p:txBody>
      </p:sp>
      <p:sp>
        <p:nvSpPr>
          <p:cNvPr id="3" name="Zástupný symbol pro obsah 2"/>
          <p:cNvSpPr>
            <a:spLocks noGrp="1"/>
          </p:cNvSpPr>
          <p:nvPr>
            <p:ph idx="1"/>
          </p:nvPr>
        </p:nvSpPr>
        <p:spPr/>
        <p:txBody>
          <a:bodyPr/>
          <a:lstStyle/>
          <a:p>
            <a:pPr marL="0" indent="0">
              <a:buNone/>
              <a:defRPr/>
            </a:pPr>
            <a:r>
              <a:rPr lang="cs-CZ" dirty="0" smtClean="0">
                <a:solidFill>
                  <a:schemeClr val="accent2">
                    <a:lumMod val="50000"/>
                  </a:schemeClr>
                </a:solidFill>
              </a:rPr>
              <a:t>R: Chtěl bych víc energie.</a:t>
            </a:r>
          </a:p>
          <a:p>
            <a:pPr marL="0" indent="0">
              <a:buNone/>
              <a:defRPr/>
            </a:pPr>
            <a:r>
              <a:rPr lang="cs-CZ" sz="2800" dirty="0" smtClean="0"/>
              <a:t>Chtěl bych více </a:t>
            </a:r>
            <a:r>
              <a:rPr lang="cs-CZ" sz="2800" dirty="0"/>
              <a:t>energie. </a:t>
            </a:r>
            <a:r>
              <a:rPr lang="cs-CZ" sz="2800" b="1" dirty="0"/>
              <a:t>A když </a:t>
            </a:r>
            <a:r>
              <a:rPr lang="cs-CZ" sz="2800" dirty="0"/>
              <a:t>chcete více energie </a:t>
            </a:r>
            <a:r>
              <a:rPr lang="cs-CZ" sz="2800" b="1" dirty="0"/>
              <a:t>jak to vypadá?</a:t>
            </a:r>
          </a:p>
          <a:p>
            <a:pPr marL="0" indent="0">
              <a:buNone/>
              <a:defRPr/>
            </a:pPr>
            <a:r>
              <a:rPr lang="cs-CZ" dirty="0" smtClean="0">
                <a:solidFill>
                  <a:schemeClr val="accent2">
                    <a:lumMod val="50000"/>
                  </a:schemeClr>
                </a:solidFill>
              </a:rPr>
              <a:t>R: Je to jako být zavřený v hradu.</a:t>
            </a:r>
          </a:p>
          <a:p>
            <a:pPr marL="0" indent="0">
              <a:buNone/>
              <a:defRPr/>
            </a:pPr>
            <a:r>
              <a:rPr lang="cs-CZ" sz="2800" dirty="0"/>
              <a:t>J</a:t>
            </a:r>
            <a:r>
              <a:rPr lang="cs-CZ" sz="2800" dirty="0" smtClean="0"/>
              <a:t>ako </a:t>
            </a:r>
            <a:r>
              <a:rPr lang="cs-CZ" sz="2800" dirty="0"/>
              <a:t>zavřený v hradu. </a:t>
            </a:r>
            <a:r>
              <a:rPr lang="cs-CZ" sz="2800" b="1" dirty="0"/>
              <a:t>A když </a:t>
            </a:r>
            <a:r>
              <a:rPr lang="cs-CZ" sz="2800" dirty="0"/>
              <a:t>jsi jako zavřený v hradu, </a:t>
            </a:r>
            <a:r>
              <a:rPr lang="cs-CZ" sz="2800" b="1" dirty="0"/>
              <a:t>tak jak to vypadá</a:t>
            </a:r>
            <a:r>
              <a:rPr lang="cs-CZ" sz="2800" dirty="0"/>
              <a:t>/</a:t>
            </a:r>
            <a:r>
              <a:rPr lang="cs-CZ" sz="2800" b="1" dirty="0"/>
              <a:t>co za </a:t>
            </a:r>
            <a:r>
              <a:rPr lang="cs-CZ" sz="2800" dirty="0"/>
              <a:t>hrad </a:t>
            </a:r>
            <a:r>
              <a:rPr lang="cs-CZ" sz="2800" b="1" dirty="0"/>
              <a:t>je</a:t>
            </a:r>
            <a:r>
              <a:rPr lang="cs-CZ" sz="2800" dirty="0"/>
              <a:t> ten hrad?</a:t>
            </a:r>
          </a:p>
          <a:p>
            <a:pPr marL="0" indent="0">
              <a:buNone/>
              <a:defRPr/>
            </a:pPr>
            <a:r>
              <a:rPr lang="cs-CZ" dirty="0">
                <a:solidFill>
                  <a:schemeClr val="accent2">
                    <a:lumMod val="50000"/>
                  </a:schemeClr>
                </a:solidFill>
              </a:rPr>
              <a:t>R</a:t>
            </a:r>
            <a:r>
              <a:rPr lang="cs-CZ" dirty="0" smtClean="0">
                <a:solidFill>
                  <a:schemeClr val="accent2">
                    <a:lumMod val="50000"/>
                  </a:schemeClr>
                </a:solidFill>
              </a:rPr>
              <a:t>: Vidím moře.</a:t>
            </a:r>
          </a:p>
          <a:p>
            <a:pPr marL="0" indent="0">
              <a:buNone/>
              <a:defRPr/>
            </a:pPr>
            <a:r>
              <a:rPr lang="cs-CZ" sz="2800" dirty="0"/>
              <a:t>V</a:t>
            </a:r>
            <a:r>
              <a:rPr lang="cs-CZ" sz="2800" dirty="0" smtClean="0"/>
              <a:t>idíš </a:t>
            </a:r>
            <a:r>
              <a:rPr lang="cs-CZ" sz="2800" dirty="0"/>
              <a:t>moře. </a:t>
            </a:r>
            <a:r>
              <a:rPr lang="cs-CZ" sz="2800" b="1" dirty="0"/>
              <a:t>A když </a:t>
            </a:r>
            <a:r>
              <a:rPr lang="cs-CZ" sz="2800" dirty="0"/>
              <a:t>vidíš moře, tak </a:t>
            </a:r>
            <a:r>
              <a:rPr lang="cs-CZ" sz="2800" b="1" dirty="0"/>
              <a:t>co za moře je to moře</a:t>
            </a:r>
            <a:r>
              <a:rPr lang="cs-CZ" sz="2800" dirty="0"/>
              <a:t>?</a:t>
            </a:r>
          </a:p>
        </p:txBody>
      </p:sp>
    </p:spTree>
    <p:extLst>
      <p:ext uri="{BB962C8B-B14F-4D97-AF65-F5344CB8AC3E}">
        <p14:creationId xmlns:p14="http://schemas.microsoft.com/office/powerpoint/2010/main" val="147864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KOntext</a:t>
            </a:r>
            <a:endParaRPr lang="cs-CZ" dirty="0"/>
          </a:p>
        </p:txBody>
      </p:sp>
      <p:sp>
        <p:nvSpPr>
          <p:cNvPr id="3" name="Zástupný symbol pro obsah 2"/>
          <p:cNvSpPr>
            <a:spLocks noGrp="1"/>
          </p:cNvSpPr>
          <p:nvPr>
            <p:ph idx="1"/>
          </p:nvPr>
        </p:nvSpPr>
        <p:spPr>
          <a:xfrm>
            <a:off x="429849" y="2084832"/>
            <a:ext cx="10908630" cy="4652852"/>
          </a:xfrm>
        </p:spPr>
        <p:txBody>
          <a:bodyPr/>
          <a:lstStyle/>
          <a:p>
            <a:pPr algn="ctr"/>
            <a:r>
              <a:rPr lang="cs-CZ" sz="2400" dirty="0" smtClean="0"/>
              <a:t>Sdělit naše zkušenosti s vedením ze cca 40 rozhovorů o </a:t>
            </a:r>
            <a:r>
              <a:rPr lang="cs-CZ" sz="2400" dirty="0" err="1" smtClean="0"/>
              <a:t>tacitních</a:t>
            </a:r>
            <a:r>
              <a:rPr lang="cs-CZ" sz="2400" dirty="0" smtClean="0"/>
              <a:t> znalostech </a:t>
            </a:r>
            <a:br>
              <a:rPr lang="cs-CZ" sz="2400" dirty="0" smtClean="0"/>
            </a:br>
            <a:r>
              <a:rPr lang="cs-CZ" sz="2400" dirty="0" smtClean="0"/>
              <a:t>(GAČR: Osvojování </a:t>
            </a:r>
            <a:r>
              <a:rPr lang="cs-CZ" sz="2400" dirty="0" err="1" smtClean="0"/>
              <a:t>tacitních</a:t>
            </a:r>
            <a:r>
              <a:rPr lang="cs-CZ" sz="2400" dirty="0" smtClean="0"/>
              <a:t> znalostí)</a:t>
            </a:r>
          </a:p>
          <a:p>
            <a:pPr algn="ctr"/>
            <a:r>
              <a:rPr lang="cs-CZ" sz="2800" b="1" dirty="0" smtClean="0">
                <a:sym typeface="Symbol" panose="05050102010706020507" pitchFamily="18" charset="2"/>
              </a:rPr>
              <a:t></a:t>
            </a:r>
          </a:p>
          <a:p>
            <a:pPr algn="ctr"/>
            <a:r>
              <a:rPr lang="cs-CZ" sz="2400" dirty="0" smtClean="0"/>
              <a:t>Potřeba specifického typu dat od respondentů. Posun od zkoumání </a:t>
            </a:r>
            <a:r>
              <a:rPr lang="cs-CZ" sz="2400" b="1" dirty="0" smtClean="0"/>
              <a:t>obecného</a:t>
            </a:r>
            <a:r>
              <a:rPr lang="cs-CZ" sz="2400" dirty="0" smtClean="0"/>
              <a:t> zkoumání zkušenosti jedince k </a:t>
            </a:r>
            <a:r>
              <a:rPr lang="cs-CZ" sz="2400" b="1" dirty="0" smtClean="0"/>
              <a:t>mikrostruktuře</a:t>
            </a:r>
            <a:r>
              <a:rPr lang="cs-CZ" sz="2400" dirty="0" smtClean="0"/>
              <a:t> zkušenosti. </a:t>
            </a:r>
          </a:p>
          <a:p>
            <a:pPr algn="ctr"/>
            <a:r>
              <a:rPr lang="cs-CZ" sz="2800" b="1" dirty="0">
                <a:sym typeface="Symbol" panose="05050102010706020507" pitchFamily="18" charset="2"/>
              </a:rPr>
              <a:t></a:t>
            </a:r>
            <a:endParaRPr lang="cs-CZ" sz="2800" b="1" dirty="0"/>
          </a:p>
          <a:p>
            <a:pPr algn="ctr"/>
            <a:r>
              <a:rPr lang="cs-CZ" sz="2400" dirty="0" smtClean="0"/>
              <a:t>Potřeba specifického způsobu dotazování, který dokáže odhalovat „myšlení na hraně“: to co je na hranici mezi vědomím a nevědomými procesy co nejvíce z </a:t>
            </a:r>
            <a:r>
              <a:rPr lang="cs-CZ" sz="2400" b="1" dirty="0" smtClean="0"/>
              <a:t>perspektivy první osoby</a:t>
            </a:r>
            <a:r>
              <a:rPr lang="cs-CZ" sz="2400" dirty="0" smtClean="0"/>
              <a:t>.</a:t>
            </a:r>
          </a:p>
          <a:p>
            <a:endParaRPr lang="cs-CZ" dirty="0"/>
          </a:p>
        </p:txBody>
      </p:sp>
    </p:spTree>
    <p:extLst>
      <p:ext uri="{BB962C8B-B14F-4D97-AF65-F5344CB8AC3E}">
        <p14:creationId xmlns:p14="http://schemas.microsoft.com/office/powerpoint/2010/main" val="400299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88" y="622205"/>
            <a:ext cx="9112113" cy="5974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148" y="624196"/>
            <a:ext cx="3208094" cy="411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708595" y="3609665"/>
            <a:ext cx="1368152" cy="369332"/>
          </a:xfrm>
          <a:prstGeom prst="rect">
            <a:avLst/>
          </a:prstGeom>
          <a:noFill/>
        </p:spPr>
        <p:txBody>
          <a:bodyPr wrap="square" rtlCol="0">
            <a:spAutoFit/>
          </a:bodyPr>
          <a:lstStyle/>
          <a:p>
            <a:r>
              <a:rPr lang="cs-CZ" dirty="0">
                <a:solidFill>
                  <a:schemeClr val="bg1"/>
                </a:solidFill>
              </a:rPr>
              <a:t>Výzkumník</a:t>
            </a:r>
          </a:p>
        </p:txBody>
      </p:sp>
      <p:sp>
        <p:nvSpPr>
          <p:cNvPr id="9" name="TextovéPole 8"/>
          <p:cNvSpPr txBox="1"/>
          <p:nvPr/>
        </p:nvSpPr>
        <p:spPr>
          <a:xfrm>
            <a:off x="3486279" y="3609665"/>
            <a:ext cx="1368152" cy="369332"/>
          </a:xfrm>
          <a:prstGeom prst="rect">
            <a:avLst/>
          </a:prstGeom>
          <a:noFill/>
        </p:spPr>
        <p:txBody>
          <a:bodyPr wrap="square" rtlCol="0">
            <a:spAutoFit/>
          </a:bodyPr>
          <a:lstStyle/>
          <a:p>
            <a:r>
              <a:rPr lang="cs-CZ" dirty="0">
                <a:solidFill>
                  <a:schemeClr val="bg1"/>
                </a:solidFill>
              </a:rPr>
              <a:t>Respondent</a:t>
            </a:r>
          </a:p>
        </p:txBody>
      </p:sp>
      <p:sp>
        <p:nvSpPr>
          <p:cNvPr id="5" name="TextovéPole 4"/>
          <p:cNvSpPr txBox="1"/>
          <p:nvPr/>
        </p:nvSpPr>
        <p:spPr>
          <a:xfrm>
            <a:off x="5452686" y="1255431"/>
            <a:ext cx="2592288" cy="369332"/>
          </a:xfrm>
          <a:prstGeom prst="rect">
            <a:avLst/>
          </a:prstGeom>
          <a:noFill/>
        </p:spPr>
        <p:txBody>
          <a:bodyPr wrap="square" rtlCol="0">
            <a:spAutoFit/>
          </a:bodyPr>
          <a:lstStyle/>
          <a:p>
            <a:r>
              <a:rPr lang="cs-CZ" dirty="0">
                <a:solidFill>
                  <a:schemeClr val="bg1"/>
                </a:solidFill>
              </a:rPr>
              <a:t>Oblast zkoumání</a:t>
            </a:r>
          </a:p>
        </p:txBody>
      </p:sp>
      <p:cxnSp>
        <p:nvCxnSpPr>
          <p:cNvPr id="7" name="Přímá spojnice se šipkou 6"/>
          <p:cNvCxnSpPr/>
          <p:nvPr/>
        </p:nvCxnSpPr>
        <p:spPr>
          <a:xfrm>
            <a:off x="6240016" y="1624764"/>
            <a:ext cx="0" cy="43608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2344683" y="3978998"/>
            <a:ext cx="0" cy="53012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4079776" y="3978998"/>
            <a:ext cx="0" cy="674139"/>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1708596" y="836713"/>
            <a:ext cx="2659213" cy="830997"/>
          </a:xfrm>
          <a:prstGeom prst="rect">
            <a:avLst/>
          </a:prstGeom>
          <a:noFill/>
        </p:spPr>
        <p:txBody>
          <a:bodyPr wrap="square" rtlCol="0">
            <a:spAutoFit/>
          </a:bodyPr>
          <a:lstStyle/>
          <a:p>
            <a:pPr algn="ctr"/>
            <a:r>
              <a:rPr lang="cs-CZ" sz="2400" b="1" dirty="0">
                <a:solidFill>
                  <a:schemeClr val="bg1"/>
                </a:solidFill>
              </a:rPr>
              <a:t>CL a výzkumný rozhovor</a:t>
            </a:r>
          </a:p>
        </p:txBody>
      </p:sp>
      <p:sp>
        <p:nvSpPr>
          <p:cNvPr id="8" name="TextovéPole 7"/>
          <p:cNvSpPr txBox="1"/>
          <p:nvPr/>
        </p:nvSpPr>
        <p:spPr>
          <a:xfrm>
            <a:off x="4925544" y="5909839"/>
            <a:ext cx="936104" cy="369332"/>
          </a:xfrm>
          <a:prstGeom prst="rect">
            <a:avLst/>
          </a:prstGeom>
          <a:noFill/>
        </p:spPr>
        <p:txBody>
          <a:bodyPr wrap="square" rtlCol="0">
            <a:spAutoFit/>
          </a:bodyPr>
          <a:lstStyle/>
          <a:p>
            <a:r>
              <a:rPr lang="cs-CZ" dirty="0">
                <a:solidFill>
                  <a:schemeClr val="bg1"/>
                </a:solidFill>
              </a:rPr>
              <a:t>Baterka</a:t>
            </a:r>
          </a:p>
        </p:txBody>
      </p:sp>
      <p:cxnSp>
        <p:nvCxnSpPr>
          <p:cNvPr id="11" name="Přímá spojnice se šipkou 10"/>
          <p:cNvCxnSpPr/>
          <p:nvPr/>
        </p:nvCxnSpPr>
        <p:spPr>
          <a:xfrm flipH="1" flipV="1">
            <a:off x="4367860" y="5668864"/>
            <a:ext cx="616826" cy="40913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1378647" y="4342145"/>
            <a:ext cx="3783229" cy="2646878"/>
          </a:xfrm>
          <a:prstGeom prst="rect">
            <a:avLst/>
          </a:prstGeom>
          <a:noFill/>
        </p:spPr>
        <p:txBody>
          <a:bodyPr wrap="square" rtlCol="0">
            <a:spAutoFit/>
          </a:bodyPr>
          <a:lstStyle/>
          <a:p>
            <a:r>
              <a:rPr lang="cs-CZ" sz="13800" dirty="0" smtClean="0">
                <a:solidFill>
                  <a:schemeClr val="bg1"/>
                </a:solidFill>
                <a:sym typeface="Webdings" panose="05030102010509060703" pitchFamily="18" charset="2"/>
              </a:rPr>
              <a:t></a:t>
            </a:r>
            <a:r>
              <a:rPr lang="cs-CZ" sz="13800" dirty="0">
                <a:solidFill>
                  <a:schemeClr val="bg1"/>
                </a:solidFill>
                <a:sym typeface="Webdings" panose="05030102010509060703" pitchFamily="18" charset="2"/>
              </a:rPr>
              <a:t></a:t>
            </a:r>
            <a:endParaRPr lang="cs-CZ" sz="13800" dirty="0">
              <a:solidFill>
                <a:schemeClr val="bg1"/>
              </a:solidFill>
            </a:endParaRPr>
          </a:p>
          <a:p>
            <a:endParaRPr lang="cs-CZ" sz="2800" dirty="0"/>
          </a:p>
        </p:txBody>
      </p:sp>
      <p:sp>
        <p:nvSpPr>
          <p:cNvPr id="13" name="Rovnoramenný trojúhelník 12"/>
          <p:cNvSpPr/>
          <p:nvPr/>
        </p:nvSpPr>
        <p:spPr>
          <a:xfrm rot="14004059">
            <a:off x="5202204" y="3551330"/>
            <a:ext cx="439941" cy="2634125"/>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5625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243408"/>
            <a:ext cx="8126778" cy="654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2708015" y="4636168"/>
            <a:ext cx="2088232" cy="1909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2708015" y="-342255"/>
            <a:ext cx="2088232" cy="5328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898358" y="583104"/>
            <a:ext cx="3606248" cy="3477875"/>
          </a:xfrm>
          <a:prstGeom prst="rect">
            <a:avLst/>
          </a:prstGeom>
          <a:noFill/>
        </p:spPr>
        <p:txBody>
          <a:bodyPr wrap="square" rtlCol="0">
            <a:spAutoFit/>
          </a:bodyPr>
          <a:lstStyle/>
          <a:p>
            <a:pPr marL="285750" indent="-285750">
              <a:buFont typeface="Arial" panose="020B0604020202020204" pitchFamily="34" charset="0"/>
              <a:buChar char="•"/>
            </a:pPr>
            <a:r>
              <a:rPr lang="cs-CZ" sz="2200" dirty="0"/>
              <a:t>Neprozkoumaný prostor budovy (oblast vnitřní zkušenosti </a:t>
            </a:r>
            <a:r>
              <a:rPr lang="cs-CZ" sz="2200" dirty="0" err="1"/>
              <a:t>responendenta</a:t>
            </a:r>
            <a:r>
              <a:rPr lang="cs-CZ" sz="2200" dirty="0"/>
              <a:t>).</a:t>
            </a:r>
          </a:p>
          <a:p>
            <a:pPr marL="285750" indent="-285750">
              <a:buFont typeface="Arial" panose="020B0604020202020204" pitchFamily="34" charset="0"/>
              <a:buChar char="•"/>
            </a:pPr>
            <a:endParaRPr lang="cs-CZ" sz="2200" dirty="0"/>
          </a:p>
          <a:p>
            <a:pPr marL="285750" indent="-285750">
              <a:buFont typeface="Arial" panose="020B0604020202020204" pitchFamily="34" charset="0"/>
              <a:buChar char="•"/>
            </a:pPr>
            <a:r>
              <a:rPr lang="cs-CZ" sz="2200" dirty="0"/>
              <a:t>Respondent je ten, který v „potemnělém domě své </a:t>
            </a:r>
            <a:r>
              <a:rPr lang="cs-CZ" sz="2200" dirty="0" smtClean="0"/>
              <a:t>mysli </a:t>
            </a:r>
            <a:r>
              <a:rPr lang="cs-CZ" sz="2200" dirty="0"/>
              <a:t>svítí do různých koutů baterkou“ a odkrývá své znalosti o zkoumaném tématu.</a:t>
            </a:r>
          </a:p>
        </p:txBody>
      </p:sp>
      <p:sp>
        <p:nvSpPr>
          <p:cNvPr id="8" name="TextovéPole 7"/>
          <p:cNvSpPr txBox="1"/>
          <p:nvPr/>
        </p:nvSpPr>
        <p:spPr>
          <a:xfrm>
            <a:off x="1378647" y="4342145"/>
            <a:ext cx="3783229" cy="2646878"/>
          </a:xfrm>
          <a:prstGeom prst="rect">
            <a:avLst/>
          </a:prstGeom>
          <a:noFill/>
        </p:spPr>
        <p:txBody>
          <a:bodyPr wrap="square" rtlCol="0">
            <a:spAutoFit/>
          </a:bodyPr>
          <a:lstStyle/>
          <a:p>
            <a:r>
              <a:rPr lang="cs-CZ" sz="13800" dirty="0" smtClean="0">
                <a:sym typeface="Webdings" panose="05030102010509060703" pitchFamily="18" charset="2"/>
              </a:rPr>
              <a:t></a:t>
            </a:r>
            <a:r>
              <a:rPr lang="cs-CZ" sz="13800" dirty="0">
                <a:sym typeface="Webdings" panose="05030102010509060703" pitchFamily="18" charset="2"/>
              </a:rPr>
              <a:t></a:t>
            </a:r>
            <a:endParaRPr lang="cs-CZ" sz="13800" dirty="0"/>
          </a:p>
          <a:p>
            <a:endParaRPr lang="cs-CZ" sz="2800" dirty="0"/>
          </a:p>
        </p:txBody>
      </p:sp>
      <p:sp>
        <p:nvSpPr>
          <p:cNvPr id="9" name="Rovnoramenný trojúhelník 8"/>
          <p:cNvSpPr/>
          <p:nvPr/>
        </p:nvSpPr>
        <p:spPr>
          <a:xfrm rot="14004059">
            <a:off x="5202204" y="3551330"/>
            <a:ext cx="439941" cy="2634125"/>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98457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04" y="-346127"/>
            <a:ext cx="5040560" cy="8184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3215680" y="188640"/>
            <a:ext cx="5472608" cy="6408712"/>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5033024" y="2891062"/>
            <a:ext cx="1189747" cy="1762074"/>
          </a:xfrm>
          <a:prstGeom prst="rect">
            <a:avLst/>
          </a:prstGeom>
          <a:noFill/>
          <a:ln w="571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 name="Přímá spojnice se šipkou 2"/>
          <p:cNvCxnSpPr>
            <a:stCxn id="15" idx="2"/>
          </p:cNvCxnSpPr>
          <p:nvPr/>
        </p:nvCxnSpPr>
        <p:spPr>
          <a:xfrm flipH="1">
            <a:off x="8758353" y="1956366"/>
            <a:ext cx="1531255" cy="1316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a:stCxn id="10" idx="0"/>
          </p:cNvCxnSpPr>
          <p:nvPr/>
        </p:nvCxnSpPr>
        <p:spPr>
          <a:xfrm flipH="1" flipV="1">
            <a:off x="6222771" y="3807356"/>
            <a:ext cx="3860041" cy="10614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9146708" y="4868756"/>
            <a:ext cx="1872207" cy="1200329"/>
          </a:xfrm>
          <a:prstGeom prst="rect">
            <a:avLst/>
          </a:prstGeom>
          <a:noFill/>
        </p:spPr>
        <p:txBody>
          <a:bodyPr wrap="square" rtlCol="0">
            <a:spAutoFit/>
          </a:bodyPr>
          <a:lstStyle/>
          <a:p>
            <a:r>
              <a:rPr lang="cs-CZ" sz="2400" dirty="0" err="1"/>
              <a:t>Microrámec</a:t>
            </a:r>
            <a:r>
              <a:rPr lang="cs-CZ" sz="2400" dirty="0"/>
              <a:t> v kterém lze použít CL:</a:t>
            </a:r>
          </a:p>
        </p:txBody>
      </p:sp>
      <p:sp>
        <p:nvSpPr>
          <p:cNvPr id="15" name="TextovéPole 14"/>
          <p:cNvSpPr txBox="1"/>
          <p:nvPr/>
        </p:nvSpPr>
        <p:spPr>
          <a:xfrm>
            <a:off x="9233189" y="756037"/>
            <a:ext cx="2112838" cy="1200329"/>
          </a:xfrm>
          <a:prstGeom prst="rect">
            <a:avLst/>
          </a:prstGeom>
          <a:noFill/>
        </p:spPr>
        <p:txBody>
          <a:bodyPr wrap="square" rtlCol="0">
            <a:spAutoFit/>
          </a:bodyPr>
          <a:lstStyle/>
          <a:p>
            <a:r>
              <a:rPr lang="cs-CZ" sz="2400" dirty="0"/>
              <a:t>Rámec výzkumu </a:t>
            </a:r>
            <a:r>
              <a:rPr lang="cs-CZ" sz="2400" dirty="0" err="1"/>
              <a:t>tacitní</a:t>
            </a:r>
            <a:r>
              <a:rPr lang="cs-CZ" sz="2400" dirty="0"/>
              <a:t> znalosti u učitelů.</a:t>
            </a:r>
          </a:p>
        </p:txBody>
      </p:sp>
    </p:spTree>
    <p:extLst>
      <p:ext uri="{BB962C8B-B14F-4D97-AF65-F5344CB8AC3E}">
        <p14:creationId xmlns:p14="http://schemas.microsoft.com/office/powerpoint/2010/main" val="369620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24128" y="0"/>
            <a:ext cx="9720072" cy="1499616"/>
          </a:xfrm>
        </p:spPr>
        <p:txBody>
          <a:bodyPr/>
          <a:lstStyle/>
          <a:p>
            <a:pPr algn="ctr"/>
            <a:r>
              <a:rPr lang="cs-CZ" dirty="0" smtClean="0"/>
              <a:t>Analýza výzkumných rozhovorů</a:t>
            </a:r>
            <a:endParaRPr lang="cs-CZ" dirty="0"/>
          </a:p>
        </p:txBody>
      </p:sp>
      <p:sp>
        <p:nvSpPr>
          <p:cNvPr id="3" name="Zástupný symbol pro obsah 2"/>
          <p:cNvSpPr>
            <a:spLocks noGrp="1"/>
          </p:cNvSpPr>
          <p:nvPr>
            <p:ph idx="1"/>
          </p:nvPr>
        </p:nvSpPr>
        <p:spPr>
          <a:xfrm>
            <a:off x="1024128" y="1347536"/>
            <a:ext cx="9720073" cy="4961823"/>
          </a:xfrm>
        </p:spPr>
        <p:txBody>
          <a:bodyPr/>
          <a:lstStyle/>
          <a:p>
            <a:pPr algn="ctr"/>
            <a:r>
              <a:rPr lang="cs-CZ" dirty="0"/>
              <a:t>Cílem naší analýzy je evaluovat způsob, jakým jsme používali metodu sběru dat „čistý jazyk“ (</a:t>
            </a:r>
            <a:r>
              <a:rPr lang="cs-CZ" dirty="0" err="1"/>
              <a:t>Tosey</a:t>
            </a:r>
            <a:r>
              <a:rPr lang="cs-CZ" dirty="0"/>
              <a:t> et </a:t>
            </a:r>
            <a:r>
              <a:rPr lang="cs-CZ" dirty="0" smtClean="0"/>
              <a:t>al., </a:t>
            </a:r>
            <a:r>
              <a:rPr lang="cs-CZ" dirty="0"/>
              <a:t>2014), kterou jsme </a:t>
            </a:r>
            <a:r>
              <a:rPr lang="cs-CZ" dirty="0" smtClean="0"/>
              <a:t>se inspirovali při sběru dat pro výzkum </a:t>
            </a:r>
            <a:r>
              <a:rPr lang="cs-CZ" dirty="0"/>
              <a:t>TZ. </a:t>
            </a:r>
          </a:p>
          <a:p>
            <a:pPr algn="ctr"/>
            <a:endParaRPr lang="cs-CZ" dirty="0" smtClean="0"/>
          </a:p>
          <a:p>
            <a:pPr algn="ctr"/>
            <a:r>
              <a:rPr lang="cs-CZ" dirty="0" smtClean="0"/>
              <a:t>Vycházíme </a:t>
            </a:r>
            <a:r>
              <a:rPr lang="cs-CZ" dirty="0"/>
              <a:t>z </a:t>
            </a:r>
            <a:r>
              <a:rPr lang="cs-CZ" b="1" dirty="0"/>
              <a:t>předpokladu</a:t>
            </a:r>
            <a:r>
              <a:rPr lang="cs-CZ" dirty="0"/>
              <a:t>, že čím více jsou data získávaná z pozice první osoby, tím kvalitnější data to jsou. </a:t>
            </a:r>
            <a:r>
              <a:rPr lang="cs-CZ" dirty="0" smtClean="0"/>
              <a:t>Kvalitní data (v případě našeho výzkumu) = informace získané </a:t>
            </a:r>
            <a:r>
              <a:rPr lang="cs-CZ" u="sng" dirty="0" smtClean="0"/>
              <a:t>ze světa respondenta</a:t>
            </a:r>
            <a:r>
              <a:rPr lang="cs-CZ" dirty="0" smtClean="0"/>
              <a:t>, nikoliv informace </a:t>
            </a:r>
            <a:r>
              <a:rPr lang="cs-CZ" u="sng" dirty="0" smtClean="0"/>
              <a:t>prošlé sítem světa výzkumníka.</a:t>
            </a:r>
            <a:r>
              <a:rPr lang="cs-CZ" dirty="0" smtClean="0"/>
              <a:t> </a:t>
            </a:r>
          </a:p>
          <a:p>
            <a:endParaRPr lang="cs-CZ" dirty="0" smtClean="0"/>
          </a:p>
          <a:p>
            <a:r>
              <a:rPr lang="cs-CZ" b="1" dirty="0" smtClean="0"/>
              <a:t>SBĚR DAT</a:t>
            </a:r>
            <a:endParaRPr lang="cs-CZ" b="1" dirty="0"/>
          </a:p>
          <a:p>
            <a:pPr>
              <a:buFont typeface="Arial" panose="020B0604020202020204" pitchFamily="34" charset="0"/>
              <a:buChar char="•"/>
            </a:pPr>
            <a:r>
              <a:rPr lang="cs-CZ" dirty="0"/>
              <a:t> 41 hloubkových nestrukturovaných rozhovorů</a:t>
            </a:r>
          </a:p>
          <a:p>
            <a:pPr>
              <a:buFont typeface="Arial" panose="020B0604020202020204" pitchFamily="34" charset="0"/>
              <a:buChar char="•"/>
            </a:pPr>
            <a:r>
              <a:rPr lang="cs-CZ" dirty="0"/>
              <a:t> květen 2014 až leden 2016</a:t>
            </a:r>
          </a:p>
          <a:p>
            <a:pPr>
              <a:buFont typeface="Arial" panose="020B0604020202020204" pitchFamily="34" charset="0"/>
              <a:buChar char="•"/>
            </a:pPr>
            <a:r>
              <a:rPr lang="cs-CZ" dirty="0"/>
              <a:t> 7 proškolených výzkumníků, 2 z nich </a:t>
            </a:r>
            <a:r>
              <a:rPr lang="cs-CZ" dirty="0" err="1"/>
              <a:t>supervidují</a:t>
            </a:r>
            <a:r>
              <a:rPr lang="cs-CZ" dirty="0"/>
              <a:t> ostatní </a:t>
            </a:r>
          </a:p>
          <a:p>
            <a:endParaRPr lang="cs-CZ" dirty="0" smtClean="0"/>
          </a:p>
          <a:p>
            <a:endParaRPr lang="cs-CZ" dirty="0"/>
          </a:p>
        </p:txBody>
      </p:sp>
    </p:spTree>
    <p:extLst>
      <p:ext uri="{BB962C8B-B14F-4D97-AF65-F5344CB8AC3E}">
        <p14:creationId xmlns:p14="http://schemas.microsoft.com/office/powerpoint/2010/main" val="1409329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24128" y="0"/>
            <a:ext cx="9720072" cy="1099205"/>
          </a:xfrm>
        </p:spPr>
        <p:txBody>
          <a:bodyPr/>
          <a:lstStyle/>
          <a:p>
            <a:pPr algn="ctr"/>
            <a:r>
              <a:rPr lang="cs-CZ" dirty="0" smtClean="0"/>
              <a:t>PROCES analýzy</a:t>
            </a:r>
            <a:endParaRPr lang="cs-CZ" dirty="0"/>
          </a:p>
        </p:txBody>
      </p:sp>
      <p:sp>
        <p:nvSpPr>
          <p:cNvPr id="3" name="Zástupný symbol pro obsah 2"/>
          <p:cNvSpPr>
            <a:spLocks noGrp="1"/>
          </p:cNvSpPr>
          <p:nvPr>
            <p:ph idx="1"/>
          </p:nvPr>
        </p:nvSpPr>
        <p:spPr>
          <a:xfrm>
            <a:off x="1024128" y="962527"/>
            <a:ext cx="10510146" cy="5678906"/>
          </a:xfrm>
        </p:spPr>
        <p:txBody>
          <a:bodyPr>
            <a:normAutofit/>
          </a:bodyPr>
          <a:lstStyle/>
          <a:p>
            <a:r>
              <a:rPr lang="cs-CZ" dirty="0" smtClean="0"/>
              <a:t>Krok 1) Pro </a:t>
            </a:r>
            <a:r>
              <a:rPr lang="cs-CZ" dirty="0"/>
              <a:t>analýzu rozhovorů jsme použili </a:t>
            </a:r>
            <a:r>
              <a:rPr lang="cs-CZ" i="1" dirty="0"/>
              <a:t>protokol pro </a:t>
            </a:r>
            <a:r>
              <a:rPr lang="cs-CZ" i="1" dirty="0" err="1"/>
              <a:t>validizaci</a:t>
            </a:r>
            <a:r>
              <a:rPr lang="cs-CZ" i="1" dirty="0"/>
              <a:t> „čistoty“ při vedení rozhovoru</a:t>
            </a:r>
            <a:r>
              <a:rPr lang="cs-CZ" dirty="0"/>
              <a:t> (</a:t>
            </a:r>
            <a:r>
              <a:rPr lang="cs-CZ" dirty="0" err="1"/>
              <a:t>Lawley</a:t>
            </a:r>
            <a:r>
              <a:rPr lang="cs-CZ" dirty="0"/>
              <a:t>, 2014), ve kterém jsou stanoveny 4 základní kategorie hodnotící </a:t>
            </a:r>
            <a:r>
              <a:rPr lang="cs-CZ" b="1" dirty="0" smtClean="0"/>
              <a:t>míru</a:t>
            </a:r>
            <a:r>
              <a:rPr lang="cs-CZ" dirty="0" smtClean="0"/>
              <a:t>, </a:t>
            </a:r>
            <a:r>
              <a:rPr lang="cs-CZ" dirty="0"/>
              <a:t>s jakou výzkumník ovlivňuje obsah výpovědí respondenta</a:t>
            </a:r>
            <a:r>
              <a:rPr lang="cs-CZ" dirty="0" smtClean="0"/>
              <a:t>:</a:t>
            </a:r>
            <a:br>
              <a:rPr lang="cs-CZ" dirty="0" smtClean="0"/>
            </a:br>
            <a:endParaRPr lang="cs-CZ" dirty="0" smtClean="0"/>
          </a:p>
          <a:p>
            <a:pPr marL="585216" lvl="1" indent="-457200">
              <a:buFont typeface="+mj-lt"/>
              <a:buAutoNum type="arabicPeriod"/>
            </a:pPr>
            <a:r>
              <a:rPr lang="cs-CZ" sz="2000" dirty="0" err="1" smtClean="0"/>
              <a:t>Classically</a:t>
            </a:r>
            <a:r>
              <a:rPr lang="cs-CZ" sz="2000" dirty="0" smtClean="0"/>
              <a:t> </a:t>
            </a:r>
            <a:r>
              <a:rPr lang="cs-CZ" sz="2000" dirty="0" err="1" smtClean="0"/>
              <a:t>clean</a:t>
            </a:r>
            <a:r>
              <a:rPr lang="cs-CZ" sz="2000" dirty="0" smtClean="0"/>
              <a:t> </a:t>
            </a:r>
            <a:endParaRPr lang="cs-CZ" sz="2000" dirty="0"/>
          </a:p>
          <a:p>
            <a:pPr marL="585216" lvl="1" indent="-457200">
              <a:buFont typeface="+mj-lt"/>
              <a:buAutoNum type="arabicPeriod"/>
            </a:pPr>
            <a:r>
              <a:rPr lang="cs-CZ" sz="2000" dirty="0" err="1"/>
              <a:t>Contextually</a:t>
            </a:r>
            <a:r>
              <a:rPr lang="cs-CZ" sz="2000" dirty="0"/>
              <a:t> </a:t>
            </a:r>
            <a:r>
              <a:rPr lang="cs-CZ" sz="2000" dirty="0" err="1" smtClean="0"/>
              <a:t>clean</a:t>
            </a:r>
            <a:r>
              <a:rPr lang="cs-CZ" sz="2000" dirty="0" smtClean="0"/>
              <a:t> </a:t>
            </a:r>
            <a:endParaRPr lang="cs-CZ" sz="2000" dirty="0"/>
          </a:p>
          <a:p>
            <a:pPr marL="585216" lvl="1" indent="-457200">
              <a:buFont typeface="+mj-lt"/>
              <a:buAutoNum type="arabicPeriod"/>
            </a:pPr>
            <a:r>
              <a:rPr lang="cs-CZ" sz="2000" dirty="0" err="1"/>
              <a:t>Mildly</a:t>
            </a:r>
            <a:r>
              <a:rPr lang="cs-CZ" sz="2000" dirty="0"/>
              <a:t>/</a:t>
            </a:r>
            <a:r>
              <a:rPr lang="cs-CZ" sz="2000" dirty="0" err="1"/>
              <a:t>Potentially</a:t>
            </a:r>
            <a:r>
              <a:rPr lang="cs-CZ" sz="2000" dirty="0"/>
              <a:t> </a:t>
            </a:r>
            <a:r>
              <a:rPr lang="cs-CZ" sz="2000" dirty="0" err="1"/>
              <a:t>leading</a:t>
            </a:r>
            <a:endParaRPr lang="cs-CZ" sz="2000" dirty="0"/>
          </a:p>
          <a:p>
            <a:pPr marL="585216" lvl="1" indent="-457200">
              <a:buFont typeface="+mj-lt"/>
              <a:buAutoNum type="arabicPeriod"/>
            </a:pPr>
            <a:r>
              <a:rPr lang="cs-CZ" sz="2000" dirty="0" err="1"/>
              <a:t>Strongly</a:t>
            </a:r>
            <a:r>
              <a:rPr lang="cs-CZ" sz="2000" dirty="0"/>
              <a:t> </a:t>
            </a:r>
            <a:r>
              <a:rPr lang="cs-CZ" sz="2000" dirty="0" err="1"/>
              <a:t>leading</a:t>
            </a:r>
            <a:endParaRPr lang="cs-CZ" sz="2000" dirty="0"/>
          </a:p>
          <a:p>
            <a:pPr marL="0" indent="0">
              <a:buNone/>
            </a:pPr>
            <a:r>
              <a:rPr lang="cs-CZ" dirty="0" smtClean="0"/>
              <a:t>Krok 2) Proškolili </a:t>
            </a:r>
            <a:r>
              <a:rPr lang="cs-CZ" dirty="0"/>
              <a:t>jsme výzkumnici, </a:t>
            </a:r>
            <a:r>
              <a:rPr lang="cs-CZ" dirty="0" smtClean="0"/>
              <a:t>která </a:t>
            </a:r>
            <a:r>
              <a:rPr lang="cs-CZ" dirty="0"/>
              <a:t>začala </a:t>
            </a:r>
            <a:r>
              <a:rPr lang="cs-CZ" b="1" dirty="0"/>
              <a:t>podle těchto kategorií </a:t>
            </a:r>
            <a:r>
              <a:rPr lang="cs-CZ" b="1" dirty="0" smtClean="0"/>
              <a:t>(deduktivně) analyzovat otázky </a:t>
            </a:r>
            <a:r>
              <a:rPr lang="cs-CZ" dirty="0" smtClean="0"/>
              <a:t>v rozhovorech. Všechny ostatní výroky (tzv. komentáře) v rozhovoru kategorizovala a vytvářela tak postupně </a:t>
            </a:r>
            <a:r>
              <a:rPr lang="cs-CZ" b="1" dirty="0" smtClean="0"/>
              <a:t>(induktivně) typologii </a:t>
            </a:r>
            <a:r>
              <a:rPr lang="cs-CZ" b="1" dirty="0"/>
              <a:t>výzkumníkových komentářů</a:t>
            </a:r>
            <a:r>
              <a:rPr lang="cs-CZ" b="1" dirty="0" smtClean="0"/>
              <a:t>.</a:t>
            </a:r>
          </a:p>
        </p:txBody>
      </p:sp>
    </p:spTree>
    <p:extLst>
      <p:ext uri="{BB962C8B-B14F-4D97-AF65-F5344CB8AC3E}">
        <p14:creationId xmlns:p14="http://schemas.microsoft.com/office/powerpoint/2010/main" val="3642122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1570" y="0"/>
            <a:ext cx="9720072" cy="1499616"/>
          </a:xfrm>
        </p:spPr>
        <p:txBody>
          <a:bodyPr/>
          <a:lstStyle/>
          <a:p>
            <a:r>
              <a:rPr lang="cs-CZ" dirty="0" smtClean="0"/>
              <a:t>Proces</a:t>
            </a:r>
            <a:br>
              <a:rPr lang="cs-CZ" dirty="0" smtClean="0"/>
            </a:br>
            <a:r>
              <a:rPr lang="cs-CZ" dirty="0" smtClean="0"/>
              <a:t>analýzy</a:t>
            </a:r>
            <a:endParaRPr lang="cs-CZ" dirty="0"/>
          </a:p>
        </p:txBody>
      </p:sp>
      <p:pic>
        <p:nvPicPr>
          <p:cNvPr id="1028" name="Picture 4" descr="https://lh4.googleusercontent.com/hhHu2ZXqh_X1tCjXNgIbQx0-y08DNgx7MLFAivpb_APw3_4RQCm1pQFTeu7t44izX2XpxMF8KbNkGvdaWPK2zcgvV9uLl6NnHQJNNGYaolzfIXPNBVT9OMofflqcR-Ahsoib-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154" y="-198408"/>
            <a:ext cx="9119846" cy="51658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oogleusercontent.com/vGrzY7tNKPCntV4_BnO_mowbZRlrQxeJJrVx9TtB-pV5UMI4SJrE4JJMG_kCnmjSwGgjh-TRTDhvUbjdbrS9eDLYxXvOBkG5MsNliGUjuz9hSoa1cngPPL3VVNd3Y2V3B9L3V8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83048"/>
            <a:ext cx="5693434" cy="253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494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Kvantifikace CL rozhovoru</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914068651"/>
              </p:ext>
            </p:extLst>
          </p:nvPr>
        </p:nvGraphicFramePr>
        <p:xfrm>
          <a:off x="721895" y="2084832"/>
          <a:ext cx="8341895" cy="3705723"/>
        </p:xfrm>
        <a:graphic>
          <a:graphicData uri="http://schemas.openxmlformats.org/drawingml/2006/table">
            <a:tbl>
              <a:tblPr>
                <a:tableStyleId>{5C22544A-7EE6-4342-B048-85BDC9FD1C3A}</a:tableStyleId>
              </a:tblPr>
              <a:tblGrid>
                <a:gridCol w="4323542"/>
                <a:gridCol w="2110907"/>
                <a:gridCol w="1907446"/>
              </a:tblGrid>
              <a:tr h="529389">
                <a:tc>
                  <a:txBody>
                    <a:bodyPr/>
                    <a:lstStyle/>
                    <a:p>
                      <a:pPr algn="l" fontAlgn="b"/>
                      <a:r>
                        <a:rPr lang="cs-CZ" sz="2400" u="none" strike="noStrike" dirty="0">
                          <a:effectLst/>
                        </a:rPr>
                        <a:t> </a:t>
                      </a:r>
                      <a:endParaRPr lang="cs-CZ" sz="24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lvl="0" algn="ctr" fontAlgn="b"/>
                      <a:r>
                        <a:rPr lang="cs-CZ" sz="2000" b="1" u="none" strike="noStrike" dirty="0" err="1">
                          <a:effectLst/>
                        </a:rPr>
                        <a:t>Facilitátor</a:t>
                      </a:r>
                      <a:endParaRPr lang="cs-CZ" sz="2000" b="1" i="0" u="none" strike="noStrike" dirty="0">
                        <a:solidFill>
                          <a:srgbClr val="000000"/>
                        </a:solidFill>
                        <a:effectLst/>
                        <a:latin typeface="Calibri" panose="020F0502020204030204" pitchFamily="34" charset="0"/>
                      </a:endParaRPr>
                    </a:p>
                  </a:txBody>
                  <a:tcPr marL="0" marR="0" marT="0" marB="0" anchor="b">
                    <a:solidFill>
                      <a:srgbClr val="BCE292"/>
                    </a:solidFill>
                  </a:tcPr>
                </a:tc>
                <a:tc>
                  <a:txBody>
                    <a:bodyPr/>
                    <a:lstStyle/>
                    <a:p>
                      <a:pPr lvl="0" algn="ctr" fontAlgn="b"/>
                      <a:r>
                        <a:rPr lang="cs-CZ" sz="2000" b="1" u="none" strike="noStrike" dirty="0">
                          <a:effectLst/>
                        </a:rPr>
                        <a:t>Subjekt</a:t>
                      </a:r>
                      <a:endParaRPr lang="cs-CZ" sz="2000" b="1" i="0" u="none" strike="noStrike" dirty="0">
                        <a:solidFill>
                          <a:srgbClr val="000000"/>
                        </a:solidFill>
                        <a:effectLst/>
                        <a:latin typeface="Calibri" panose="020F0502020204030204" pitchFamily="34" charset="0"/>
                      </a:endParaRPr>
                    </a:p>
                  </a:txBody>
                  <a:tcPr marL="0" marR="0" marT="0" marB="0" anchor="b">
                    <a:solidFill>
                      <a:srgbClr val="FFE389"/>
                    </a:solidFill>
                  </a:tcPr>
                </a:tc>
              </a:tr>
              <a:tr h="529389">
                <a:tc>
                  <a:txBody>
                    <a:bodyPr/>
                    <a:lstStyle/>
                    <a:p>
                      <a:pPr algn="l" fontAlgn="b"/>
                      <a:r>
                        <a:rPr lang="cs-CZ" sz="2400" b="1" u="none" strike="noStrike" dirty="0" err="1">
                          <a:effectLst/>
                        </a:rPr>
                        <a:t>BM_consistency</a:t>
                      </a:r>
                      <a:endParaRPr lang="cs-CZ" sz="2400" b="1"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lvl="0" algn="ctr" fontAlgn="b"/>
                      <a:r>
                        <a:rPr lang="cs-CZ" sz="2000" u="none" strike="noStrike">
                          <a:effectLst/>
                        </a:rPr>
                        <a:t>0,995269583</a:t>
                      </a:r>
                      <a:endParaRPr lang="cs-CZ" sz="2000" b="0" i="0" u="none" strike="noStrike">
                        <a:solidFill>
                          <a:srgbClr val="000000"/>
                        </a:solidFill>
                        <a:effectLst/>
                        <a:latin typeface="Calibri" panose="020F0502020204030204" pitchFamily="34" charset="0"/>
                      </a:endParaRPr>
                    </a:p>
                  </a:txBody>
                  <a:tcPr marL="0" marR="0" marT="0" marB="0" anchor="b">
                    <a:solidFill>
                      <a:srgbClr val="BCE292"/>
                    </a:solidFill>
                  </a:tcPr>
                </a:tc>
                <a:tc>
                  <a:txBody>
                    <a:bodyPr/>
                    <a:lstStyle/>
                    <a:p>
                      <a:pPr lvl="0" algn="ctr" fontAlgn="b"/>
                      <a:r>
                        <a:rPr lang="cs-CZ" sz="2000" u="none" strike="noStrike" dirty="0">
                          <a:effectLst/>
                        </a:rPr>
                        <a:t>0,992542284</a:t>
                      </a:r>
                      <a:endParaRPr lang="cs-CZ" sz="2000" b="0" i="0" u="none" strike="noStrike" dirty="0">
                        <a:solidFill>
                          <a:srgbClr val="000000"/>
                        </a:solidFill>
                        <a:effectLst/>
                        <a:latin typeface="Calibri" panose="020F0502020204030204" pitchFamily="34" charset="0"/>
                      </a:endParaRPr>
                    </a:p>
                  </a:txBody>
                  <a:tcPr marL="0" marR="0" marT="0" marB="0" anchor="b">
                    <a:solidFill>
                      <a:srgbClr val="FFE389"/>
                    </a:solidFill>
                  </a:tcPr>
                </a:tc>
              </a:tr>
              <a:tr h="529389">
                <a:tc>
                  <a:txBody>
                    <a:bodyPr/>
                    <a:lstStyle/>
                    <a:p>
                      <a:pPr algn="l" fontAlgn="b"/>
                      <a:r>
                        <a:rPr lang="cs-CZ" sz="2400" b="1" u="none" strike="noStrike" dirty="0" err="1">
                          <a:effectLst/>
                        </a:rPr>
                        <a:t>speech_profile_total_speaking</a:t>
                      </a:r>
                      <a:endParaRPr lang="cs-CZ" sz="2400" b="1"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lvl="0" algn="ctr" fontAlgn="b"/>
                      <a:r>
                        <a:rPr lang="cs-CZ" sz="2000" u="none" strike="noStrike">
                          <a:effectLst/>
                        </a:rPr>
                        <a:t>10minut</a:t>
                      </a:r>
                      <a:endParaRPr lang="cs-CZ" sz="2000" b="0" i="0" u="none" strike="noStrike">
                        <a:solidFill>
                          <a:srgbClr val="000000"/>
                        </a:solidFill>
                        <a:effectLst/>
                        <a:latin typeface="Calibri" panose="020F0502020204030204" pitchFamily="34" charset="0"/>
                      </a:endParaRPr>
                    </a:p>
                  </a:txBody>
                  <a:tcPr marL="0" marR="0" marT="0" marB="0" anchor="b">
                    <a:solidFill>
                      <a:srgbClr val="BCE292"/>
                    </a:solidFill>
                  </a:tcPr>
                </a:tc>
                <a:tc>
                  <a:txBody>
                    <a:bodyPr/>
                    <a:lstStyle/>
                    <a:p>
                      <a:pPr lvl="0" algn="ctr" fontAlgn="b"/>
                      <a:r>
                        <a:rPr lang="cs-CZ" sz="2000" u="none" strike="noStrike" dirty="0">
                          <a:effectLst/>
                        </a:rPr>
                        <a:t>18minut</a:t>
                      </a:r>
                      <a:endParaRPr lang="cs-CZ" sz="2000" b="0" i="0" u="none" strike="noStrike" dirty="0">
                        <a:solidFill>
                          <a:srgbClr val="000000"/>
                        </a:solidFill>
                        <a:effectLst/>
                        <a:latin typeface="Calibri" panose="020F0502020204030204" pitchFamily="34" charset="0"/>
                      </a:endParaRPr>
                    </a:p>
                  </a:txBody>
                  <a:tcPr marL="0" marR="0" marT="0" marB="0" anchor="b">
                    <a:solidFill>
                      <a:srgbClr val="FFE389"/>
                    </a:solidFill>
                  </a:tcPr>
                </a:tc>
              </a:tr>
              <a:tr h="529389">
                <a:tc>
                  <a:txBody>
                    <a:bodyPr/>
                    <a:lstStyle/>
                    <a:p>
                      <a:pPr algn="l" fontAlgn="b"/>
                      <a:r>
                        <a:rPr lang="cs-CZ" sz="2400" b="1" u="none" strike="noStrike" dirty="0" err="1">
                          <a:effectLst/>
                        </a:rPr>
                        <a:t>speech_profile_total_silent</a:t>
                      </a:r>
                      <a:endParaRPr lang="cs-CZ" sz="2400" b="1"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gridSpan="2">
                  <a:txBody>
                    <a:bodyPr/>
                    <a:lstStyle/>
                    <a:p>
                      <a:pPr lvl="0" algn="ctr" fontAlgn="b"/>
                      <a:r>
                        <a:rPr lang="cs-CZ" sz="2000" u="none" strike="noStrike" dirty="0">
                          <a:effectLst/>
                        </a:rPr>
                        <a:t>30 minut</a:t>
                      </a:r>
                      <a:endParaRPr lang="cs-CZ" sz="20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hMerge="1">
                  <a:txBody>
                    <a:bodyPr/>
                    <a:lstStyle/>
                    <a:p>
                      <a:endParaRPr lang="cs-CZ"/>
                    </a:p>
                  </a:txBody>
                  <a:tcPr/>
                </a:tc>
              </a:tr>
              <a:tr h="529389">
                <a:tc>
                  <a:txBody>
                    <a:bodyPr/>
                    <a:lstStyle/>
                    <a:p>
                      <a:pPr algn="l" fontAlgn="b"/>
                      <a:r>
                        <a:rPr lang="cs-CZ" sz="2400" b="1" u="none" strike="noStrike" dirty="0" err="1">
                          <a:effectLst/>
                        </a:rPr>
                        <a:t>speech_participation</a:t>
                      </a:r>
                      <a:endParaRPr lang="cs-CZ" sz="2400" b="1"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lvl="0" algn="ctr" fontAlgn="b"/>
                      <a:r>
                        <a:rPr lang="cs-CZ" sz="2000" u="none" strike="noStrike">
                          <a:effectLst/>
                        </a:rPr>
                        <a:t>0,372262659</a:t>
                      </a:r>
                      <a:endParaRPr lang="cs-CZ" sz="2000" b="0" i="0" u="none" strike="noStrike">
                        <a:solidFill>
                          <a:srgbClr val="000000"/>
                        </a:solidFill>
                        <a:effectLst/>
                        <a:latin typeface="Calibri" panose="020F0502020204030204" pitchFamily="34" charset="0"/>
                      </a:endParaRPr>
                    </a:p>
                  </a:txBody>
                  <a:tcPr marL="0" marR="0" marT="0" marB="0" anchor="b">
                    <a:solidFill>
                      <a:srgbClr val="BCE292"/>
                    </a:solidFill>
                  </a:tcPr>
                </a:tc>
                <a:tc>
                  <a:txBody>
                    <a:bodyPr/>
                    <a:lstStyle/>
                    <a:p>
                      <a:pPr lvl="0" algn="ctr" fontAlgn="b"/>
                      <a:r>
                        <a:rPr lang="cs-CZ" sz="2000" u="none" strike="noStrike" dirty="0">
                          <a:effectLst/>
                        </a:rPr>
                        <a:t>0,663714929</a:t>
                      </a:r>
                      <a:endParaRPr lang="cs-CZ" sz="2000" b="0" i="0" u="none" strike="noStrike" dirty="0">
                        <a:solidFill>
                          <a:srgbClr val="000000"/>
                        </a:solidFill>
                        <a:effectLst/>
                        <a:latin typeface="Calibri" panose="020F0502020204030204" pitchFamily="34" charset="0"/>
                      </a:endParaRPr>
                    </a:p>
                  </a:txBody>
                  <a:tcPr marL="0" marR="0" marT="0" marB="0" anchor="b">
                    <a:solidFill>
                      <a:srgbClr val="FFE389"/>
                    </a:solidFill>
                  </a:tcPr>
                </a:tc>
              </a:tr>
              <a:tr h="529389">
                <a:tc>
                  <a:txBody>
                    <a:bodyPr/>
                    <a:lstStyle/>
                    <a:p>
                      <a:pPr algn="l" fontAlgn="b"/>
                      <a:r>
                        <a:rPr lang="cs-CZ" sz="2400" b="1" u="none" strike="noStrike" dirty="0" err="1">
                          <a:effectLst/>
                        </a:rPr>
                        <a:t>audio_front_volume</a:t>
                      </a:r>
                      <a:endParaRPr lang="cs-CZ" sz="2400" b="1"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lvl="0" algn="ctr" fontAlgn="b"/>
                      <a:r>
                        <a:rPr lang="cs-CZ" sz="2000" u="none" strike="noStrike">
                          <a:effectLst/>
                        </a:rPr>
                        <a:t>0,006825231</a:t>
                      </a:r>
                      <a:endParaRPr lang="cs-CZ" sz="2000" b="0" i="0" u="none" strike="noStrike">
                        <a:solidFill>
                          <a:srgbClr val="000000"/>
                        </a:solidFill>
                        <a:effectLst/>
                        <a:latin typeface="Calibri" panose="020F0502020204030204" pitchFamily="34" charset="0"/>
                      </a:endParaRPr>
                    </a:p>
                  </a:txBody>
                  <a:tcPr marL="0" marR="0" marT="0" marB="0" anchor="b">
                    <a:solidFill>
                      <a:srgbClr val="BCE292"/>
                    </a:solidFill>
                  </a:tcPr>
                </a:tc>
                <a:tc>
                  <a:txBody>
                    <a:bodyPr/>
                    <a:lstStyle/>
                    <a:p>
                      <a:pPr lvl="0" algn="ctr" fontAlgn="b"/>
                      <a:r>
                        <a:rPr lang="cs-CZ" sz="2000" u="none" strike="noStrike" dirty="0">
                          <a:effectLst/>
                        </a:rPr>
                        <a:t>0,008837177</a:t>
                      </a:r>
                      <a:endParaRPr lang="cs-CZ" sz="2000" b="0" i="0" u="none" strike="noStrike" dirty="0">
                        <a:solidFill>
                          <a:srgbClr val="000000"/>
                        </a:solidFill>
                        <a:effectLst/>
                        <a:latin typeface="Calibri" panose="020F0502020204030204" pitchFamily="34" charset="0"/>
                      </a:endParaRPr>
                    </a:p>
                  </a:txBody>
                  <a:tcPr marL="0" marR="0" marT="0" marB="0" anchor="b">
                    <a:solidFill>
                      <a:srgbClr val="FFE389"/>
                    </a:solidFill>
                  </a:tcPr>
                </a:tc>
              </a:tr>
              <a:tr h="529389">
                <a:tc>
                  <a:txBody>
                    <a:bodyPr/>
                    <a:lstStyle/>
                    <a:p>
                      <a:pPr algn="l" fontAlgn="b"/>
                      <a:r>
                        <a:rPr lang="cs-CZ" sz="2400" b="1" u="none" strike="noStrike" dirty="0" err="1">
                          <a:effectLst/>
                        </a:rPr>
                        <a:t>audio_front_vol_consistency</a:t>
                      </a:r>
                      <a:endParaRPr lang="cs-CZ" sz="2400" b="1"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lvl="0" algn="ctr" fontAlgn="b"/>
                      <a:r>
                        <a:rPr lang="cs-CZ" sz="2000" u="none" strike="noStrike" dirty="0">
                          <a:effectLst/>
                        </a:rPr>
                        <a:t>0,770171318</a:t>
                      </a:r>
                      <a:endParaRPr lang="cs-CZ" sz="2000" b="0" i="0" u="none" strike="noStrike" dirty="0">
                        <a:solidFill>
                          <a:srgbClr val="000000"/>
                        </a:solidFill>
                        <a:effectLst/>
                        <a:latin typeface="Calibri" panose="020F0502020204030204" pitchFamily="34" charset="0"/>
                      </a:endParaRPr>
                    </a:p>
                  </a:txBody>
                  <a:tcPr marL="0" marR="0" marT="0" marB="0" anchor="b">
                    <a:solidFill>
                      <a:srgbClr val="BCE292"/>
                    </a:solidFill>
                  </a:tcPr>
                </a:tc>
                <a:tc>
                  <a:txBody>
                    <a:bodyPr/>
                    <a:lstStyle/>
                    <a:p>
                      <a:pPr lvl="0" algn="ctr" fontAlgn="b"/>
                      <a:r>
                        <a:rPr lang="cs-CZ" sz="2000" u="none" strike="noStrike" dirty="0">
                          <a:effectLst/>
                        </a:rPr>
                        <a:t>0,685306266</a:t>
                      </a:r>
                      <a:endParaRPr lang="cs-CZ" sz="2000" b="0" i="0" u="none" strike="noStrike" dirty="0">
                        <a:solidFill>
                          <a:srgbClr val="000000"/>
                        </a:solidFill>
                        <a:effectLst/>
                        <a:latin typeface="Calibri" panose="020F0502020204030204" pitchFamily="34" charset="0"/>
                      </a:endParaRPr>
                    </a:p>
                  </a:txBody>
                  <a:tcPr marL="0" marR="0" marT="0" marB="0" anchor="b">
                    <a:solidFill>
                      <a:srgbClr val="FFE389"/>
                    </a:solidFill>
                  </a:tcPr>
                </a:tc>
              </a:tr>
            </a:tbl>
          </a:graphicData>
        </a:graphic>
      </p:graphicFrame>
    </p:spTree>
    <p:extLst>
      <p:ext uri="{BB962C8B-B14F-4D97-AF65-F5344CB8AC3E}">
        <p14:creationId xmlns:p14="http://schemas.microsoft.com/office/powerpoint/2010/main" val="2111126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Participace na rozhovoru (</a:t>
            </a:r>
            <a:r>
              <a:rPr lang="cs-CZ" dirty="0" err="1" smtClean="0"/>
              <a:t>vectoring</a:t>
            </a:r>
            <a:r>
              <a:rPr lang="cs-CZ" dirty="0" smtClean="0"/>
              <a:t>)</a:t>
            </a:r>
            <a:endParaRPr lang="cs-CZ" dirty="0"/>
          </a:p>
        </p:txBody>
      </p:sp>
      <p:sp>
        <p:nvSpPr>
          <p:cNvPr id="3" name="Zástupný symbol pro obsah 2"/>
          <p:cNvSpPr>
            <a:spLocks noGrp="1"/>
          </p:cNvSpPr>
          <p:nvPr>
            <p:ph idx="1"/>
          </p:nvPr>
        </p:nvSpPr>
        <p:spPr/>
        <p:txBody>
          <a:bodyPr/>
          <a:lstStyle/>
          <a:p>
            <a:r>
              <a:rPr lang="cs-CZ" dirty="0" smtClean="0"/>
              <a:t>Měřeno pomocí </a:t>
            </a:r>
            <a:r>
              <a:rPr lang="cs-CZ" dirty="0" err="1" smtClean="0"/>
              <a:t>Sociometric</a:t>
            </a:r>
            <a:r>
              <a:rPr lang="cs-CZ" dirty="0" smtClean="0"/>
              <a:t> </a:t>
            </a:r>
            <a:r>
              <a:rPr lang="cs-CZ" dirty="0" err="1" smtClean="0"/>
              <a:t>badges</a:t>
            </a:r>
            <a:r>
              <a:rPr lang="cs-CZ" dirty="0" smtClean="0"/>
              <a:t>, 10 minutový úsek</a:t>
            </a:r>
          </a:p>
          <a:p>
            <a:r>
              <a:rPr lang="cs-CZ" dirty="0" smtClean="0"/>
              <a:t>Čím blíže k 1, tím více se účastní na promluvě</a:t>
            </a:r>
            <a:endParaRPr lang="cs-CZ" dirty="0"/>
          </a:p>
        </p:txBody>
      </p:sp>
      <p:graphicFrame>
        <p:nvGraphicFramePr>
          <p:cNvPr id="4" name="Graf 3"/>
          <p:cNvGraphicFramePr>
            <a:graphicFrameLocks/>
          </p:cNvGraphicFramePr>
          <p:nvPr>
            <p:extLst>
              <p:ext uri="{D42A27DB-BD31-4B8C-83A1-F6EECF244321}">
                <p14:modId xmlns:p14="http://schemas.microsoft.com/office/powerpoint/2010/main" val="1859254897"/>
              </p:ext>
            </p:extLst>
          </p:nvPr>
        </p:nvGraphicFramePr>
        <p:xfrm>
          <a:off x="238125" y="3308684"/>
          <a:ext cx="11633033" cy="27432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Přímá spojnice 5"/>
          <p:cNvCxnSpPr/>
          <p:nvPr/>
        </p:nvCxnSpPr>
        <p:spPr>
          <a:xfrm>
            <a:off x="593559" y="5859378"/>
            <a:ext cx="1116000" cy="0"/>
          </a:xfrm>
          <a:prstGeom prst="line">
            <a:avLst/>
          </a:prstGeom>
          <a:ln w="34925">
            <a:solidFill>
              <a:srgbClr val="FF0000"/>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1709559" y="5855367"/>
            <a:ext cx="1116000" cy="0"/>
          </a:xfrm>
          <a:prstGeom prst="line">
            <a:avLst/>
          </a:prstGeom>
          <a:ln w="34925">
            <a:solidFill>
              <a:srgbClr val="FF0000"/>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2825559" y="5851356"/>
            <a:ext cx="1116000" cy="0"/>
          </a:xfrm>
          <a:prstGeom prst="line">
            <a:avLst/>
          </a:prstGeom>
          <a:ln w="34925">
            <a:solidFill>
              <a:srgbClr val="FF0000"/>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3941559" y="5859378"/>
            <a:ext cx="1116000" cy="0"/>
          </a:xfrm>
          <a:prstGeom prst="line">
            <a:avLst/>
          </a:prstGeom>
          <a:ln w="34925">
            <a:solidFill>
              <a:srgbClr val="FF0000"/>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5057559" y="5859378"/>
            <a:ext cx="1116000" cy="0"/>
          </a:xfrm>
          <a:prstGeom prst="line">
            <a:avLst/>
          </a:prstGeom>
          <a:ln w="34925">
            <a:solidFill>
              <a:srgbClr val="FF0000"/>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6173559" y="5851356"/>
            <a:ext cx="1116000" cy="0"/>
          </a:xfrm>
          <a:prstGeom prst="line">
            <a:avLst/>
          </a:prstGeom>
          <a:ln w="34925">
            <a:solidFill>
              <a:srgbClr val="FF0000"/>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a:off x="7289559" y="5851356"/>
            <a:ext cx="1116000" cy="0"/>
          </a:xfrm>
          <a:prstGeom prst="line">
            <a:avLst/>
          </a:prstGeom>
          <a:ln w="34925">
            <a:solidFill>
              <a:srgbClr val="FF0000"/>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a:off x="8405559" y="5859378"/>
            <a:ext cx="1116000" cy="0"/>
          </a:xfrm>
          <a:prstGeom prst="line">
            <a:avLst/>
          </a:prstGeom>
          <a:ln w="34925">
            <a:solidFill>
              <a:srgbClr val="FF0000"/>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a:off x="9521559" y="5855367"/>
            <a:ext cx="1116000" cy="0"/>
          </a:xfrm>
          <a:prstGeom prst="line">
            <a:avLst/>
          </a:prstGeom>
          <a:ln w="34925">
            <a:solidFill>
              <a:srgbClr val="FF0000"/>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10637559" y="5851356"/>
            <a:ext cx="1116000" cy="0"/>
          </a:xfrm>
          <a:prstGeom prst="line">
            <a:avLst/>
          </a:prstGeom>
          <a:ln w="34925">
            <a:solidFill>
              <a:srgbClr val="FF0000"/>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063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Synchronizace - Body </a:t>
            </a:r>
            <a:r>
              <a:rPr lang="cs-CZ" dirty="0" err="1" smtClean="0"/>
              <a:t>motion</a:t>
            </a:r>
            <a:r>
              <a:rPr lang="cs-CZ" dirty="0" smtClean="0"/>
              <a:t>: </a:t>
            </a:r>
            <a:r>
              <a:rPr lang="cs-CZ" dirty="0" err="1" smtClean="0"/>
              <a:t>direction</a:t>
            </a:r>
            <a:r>
              <a:rPr lang="cs-CZ" dirty="0" smtClean="0"/>
              <a:t>: front-</a:t>
            </a:r>
            <a:r>
              <a:rPr lang="cs-CZ" dirty="0" err="1" smtClean="0"/>
              <a:t>back</a:t>
            </a:r>
            <a:r>
              <a:rPr lang="cs-CZ" dirty="0" smtClean="0"/>
              <a:t> (1 </a:t>
            </a:r>
            <a:r>
              <a:rPr lang="cs-CZ" dirty="0" err="1" smtClean="0"/>
              <a:t>minute</a:t>
            </a:r>
            <a:r>
              <a:rPr lang="cs-CZ" dirty="0" smtClean="0"/>
              <a:t>)</a:t>
            </a:r>
            <a:endParaRPr lang="cs-CZ" dirty="0"/>
          </a:p>
        </p:txBody>
      </p:sp>
      <p:graphicFrame>
        <p:nvGraphicFramePr>
          <p:cNvPr id="5" name="Graf 4"/>
          <p:cNvGraphicFramePr>
            <a:graphicFrameLocks/>
          </p:cNvGraphicFramePr>
          <p:nvPr>
            <p:extLst>
              <p:ext uri="{D42A27DB-BD31-4B8C-83A1-F6EECF244321}">
                <p14:modId xmlns:p14="http://schemas.microsoft.com/office/powerpoint/2010/main" val="1307011659"/>
              </p:ext>
            </p:extLst>
          </p:nvPr>
        </p:nvGraphicFramePr>
        <p:xfrm>
          <a:off x="673769" y="2265946"/>
          <a:ext cx="10780294" cy="42471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4342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5791" y="264374"/>
            <a:ext cx="9720072" cy="1499616"/>
          </a:xfrm>
        </p:spPr>
        <p:txBody>
          <a:bodyPr/>
          <a:lstStyle/>
          <a:p>
            <a:r>
              <a:rPr lang="cs-CZ" dirty="0" smtClean="0"/>
              <a:t>Synchronizace: </a:t>
            </a:r>
            <a:r>
              <a:rPr lang="cs-CZ" dirty="0" err="1" smtClean="0"/>
              <a:t>galvanic</a:t>
            </a:r>
            <a:r>
              <a:rPr lang="cs-CZ" dirty="0" smtClean="0"/>
              <a:t> skin response?</a:t>
            </a:r>
            <a:endParaRPr lang="cs-CZ" dirty="0"/>
          </a:p>
        </p:txBody>
      </p:sp>
      <p:pic>
        <p:nvPicPr>
          <p:cNvPr id="6" name="Obrázek 5"/>
          <p:cNvPicPr>
            <a:picLocks noChangeAspect="1"/>
          </p:cNvPicPr>
          <p:nvPr/>
        </p:nvPicPr>
        <p:blipFill>
          <a:blip r:embed="rId2"/>
          <a:stretch>
            <a:fillRect/>
          </a:stretch>
        </p:blipFill>
        <p:spPr>
          <a:xfrm>
            <a:off x="140994" y="1335024"/>
            <a:ext cx="6310577" cy="3091725"/>
          </a:xfrm>
          <a:prstGeom prst="rect">
            <a:avLst/>
          </a:prstGeom>
        </p:spPr>
      </p:pic>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994" y="3998127"/>
            <a:ext cx="11746205" cy="2859873"/>
          </a:xfrm>
        </p:spPr>
      </p:pic>
      <p:sp>
        <p:nvSpPr>
          <p:cNvPr id="7" name="TextovéPole 6"/>
          <p:cNvSpPr txBox="1"/>
          <p:nvPr/>
        </p:nvSpPr>
        <p:spPr>
          <a:xfrm>
            <a:off x="6609347" y="1579324"/>
            <a:ext cx="2679031" cy="923330"/>
          </a:xfrm>
          <a:prstGeom prst="rect">
            <a:avLst/>
          </a:prstGeom>
          <a:noFill/>
        </p:spPr>
        <p:txBody>
          <a:bodyPr wrap="square" rtlCol="0">
            <a:spAutoFit/>
          </a:bodyPr>
          <a:lstStyle/>
          <a:p>
            <a:r>
              <a:rPr lang="cs-CZ" dirty="0" smtClean="0"/>
              <a:t>Sezení 1: 35 minut sezení, samplovací frekvence 16HZ</a:t>
            </a:r>
            <a:endParaRPr lang="cs-CZ" dirty="0"/>
          </a:p>
        </p:txBody>
      </p:sp>
      <p:sp>
        <p:nvSpPr>
          <p:cNvPr id="8" name="TextovéPole 7"/>
          <p:cNvSpPr txBox="1"/>
          <p:nvPr/>
        </p:nvSpPr>
        <p:spPr>
          <a:xfrm>
            <a:off x="7940842" y="3998127"/>
            <a:ext cx="3741821" cy="646331"/>
          </a:xfrm>
          <a:prstGeom prst="rect">
            <a:avLst/>
          </a:prstGeom>
          <a:noFill/>
        </p:spPr>
        <p:txBody>
          <a:bodyPr wrap="square" rtlCol="0">
            <a:spAutoFit/>
          </a:bodyPr>
          <a:lstStyle/>
          <a:p>
            <a:r>
              <a:rPr lang="cs-CZ" dirty="0" smtClean="0"/>
              <a:t>Sezení 2: 55 minut sezení, samplovací frekvence 0.1Hz</a:t>
            </a:r>
            <a:endParaRPr lang="cs-CZ" dirty="0"/>
          </a:p>
        </p:txBody>
      </p:sp>
    </p:spTree>
    <p:extLst>
      <p:ext uri="{BB962C8B-B14F-4D97-AF65-F5344CB8AC3E}">
        <p14:creationId xmlns:p14="http://schemas.microsoft.com/office/powerpoint/2010/main" val="2686804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Nisbett</a:t>
            </a:r>
            <a:r>
              <a:rPr lang="cs-CZ" dirty="0" smtClean="0"/>
              <a:t>, Wilson, 1977</a:t>
            </a:r>
            <a:endParaRPr lang="cs-CZ" dirty="0"/>
          </a:p>
        </p:txBody>
      </p:sp>
      <p:sp>
        <p:nvSpPr>
          <p:cNvPr id="3" name="Zástupný symbol pro obsah 2"/>
          <p:cNvSpPr>
            <a:spLocks noGrp="1"/>
          </p:cNvSpPr>
          <p:nvPr>
            <p:ph idx="1"/>
          </p:nvPr>
        </p:nvSpPr>
        <p:spPr>
          <a:xfrm>
            <a:off x="673768" y="1732547"/>
            <a:ext cx="11004885" cy="5518485"/>
          </a:xfrm>
        </p:spPr>
        <p:txBody>
          <a:bodyPr>
            <a:normAutofit/>
          </a:bodyPr>
          <a:lstStyle/>
          <a:p>
            <a:r>
              <a:rPr lang="cs-CZ" dirty="0" smtClean="0"/>
              <a:t>Domluvili </a:t>
            </a:r>
            <a:r>
              <a:rPr lang="cs-CZ" dirty="0"/>
              <a:t>se v oddělení punčoch jednoho obchodu a vyvěsili tam tabuli: „Průzkum spotřebitelského mínění – Které mají nejlepší kvalitu?“ Náhodně osloveným lidem dávali za úkol vybrat nejkvalitnější ze čtyř punčoch, které byly uspořádané horizontálně v řadě vedle sebe a ve skutečnosti byly naprosto shodné. Poté, co si lidé punčochy vybrali, se jich výzkumníci zeptali, proč dané punčochy považují za nejkvalitnější. První punčochy zprava byly vybrány více jak 3x častěji než např. první punčochy zleva. Zajímavé není to, že si lidé častěji vybírají věci napravo (což Wilson s </a:t>
            </a:r>
            <a:r>
              <a:rPr lang="cs-CZ" dirty="0" err="1"/>
              <a:t>Nisbettem</a:t>
            </a:r>
            <a:r>
              <a:rPr lang="cs-CZ" dirty="0"/>
              <a:t> věděli z předešlých výzkumů). Zajímavé je, že nikdo z respondentů (N = 52) jako důvod svého výběru neuvedl pozici punčoch, ale kvalitu, ačkoliv právě pozice měla na výběr největší vliv. Tento fakt všichni popřeli i na přímý dotaz výzkumníků. Někteří se tvářili, že špatně rozuměli dotazu, příp. výzkumníky pokládali za podivíny</a:t>
            </a:r>
            <a:r>
              <a:rPr lang="cs-CZ" dirty="0" smtClean="0"/>
              <a:t>.</a:t>
            </a:r>
          </a:p>
          <a:p>
            <a:endParaRPr lang="cs-CZ" dirty="0"/>
          </a:p>
          <a:p>
            <a:r>
              <a:rPr lang="cs-CZ" b="1" dirty="0" smtClean="0"/>
              <a:t>„Subjektivní </a:t>
            </a:r>
            <a:r>
              <a:rPr lang="cs-CZ" b="1" dirty="0"/>
              <a:t>zprávy o vyšších mentálních procesech jsou někdy správné, ale i v případech, kdy správné jsou, nebývají výsledkem přímého introspektivního vědomí. Namísto toho jsou výsledkem náhodně správného užití apriorních kauzálních teorií</a:t>
            </a:r>
            <a:r>
              <a:rPr lang="cs-CZ" b="1" dirty="0" smtClean="0"/>
              <a:t>.“ </a:t>
            </a:r>
            <a:r>
              <a:rPr lang="cs-CZ" dirty="0" smtClean="0"/>
              <a:t>(</a:t>
            </a:r>
            <a:r>
              <a:rPr lang="cs-CZ" dirty="0" err="1" smtClean="0"/>
              <a:t>Nisbett</a:t>
            </a:r>
            <a:r>
              <a:rPr lang="cs-CZ" dirty="0" smtClean="0"/>
              <a:t>, Wilson, 1977)</a:t>
            </a:r>
            <a:endParaRPr lang="cs-CZ" dirty="0"/>
          </a:p>
        </p:txBody>
      </p:sp>
    </p:spTree>
    <p:extLst>
      <p:ext uri="{BB962C8B-B14F-4D97-AF65-F5344CB8AC3E}">
        <p14:creationId xmlns:p14="http://schemas.microsoft.com/office/powerpoint/2010/main" val="397095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249105" y="152545"/>
            <a:ext cx="16070155" cy="6537013"/>
          </a:xfrm>
          <a:prstGeom prst="rect">
            <a:avLst/>
          </a:prstGeom>
        </p:spPr>
      </p:pic>
    </p:spTree>
    <p:extLst>
      <p:ext uri="{BB962C8B-B14F-4D97-AF65-F5344CB8AC3E}">
        <p14:creationId xmlns:p14="http://schemas.microsoft.com/office/powerpoint/2010/main" val="124573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Návrat k introspekci</a:t>
            </a:r>
            <a:endParaRPr lang="cs-CZ" dirty="0"/>
          </a:p>
        </p:txBody>
      </p:sp>
      <p:sp>
        <p:nvSpPr>
          <p:cNvPr id="3" name="Zástupný symbol pro obsah 2"/>
          <p:cNvSpPr>
            <a:spLocks noGrp="1"/>
          </p:cNvSpPr>
          <p:nvPr>
            <p:ph idx="1"/>
          </p:nvPr>
        </p:nvSpPr>
        <p:spPr/>
        <p:txBody>
          <a:bodyPr>
            <a:normAutofit/>
          </a:bodyPr>
          <a:lstStyle/>
          <a:p>
            <a:pPr>
              <a:buFont typeface="Courier New" panose="02070309020205020404" pitchFamily="49" charset="0"/>
              <a:buChar char="o"/>
            </a:pPr>
            <a:r>
              <a:rPr lang="cs-CZ" dirty="0"/>
              <a:t>Inspirace </a:t>
            </a:r>
            <a:r>
              <a:rPr lang="cs-CZ" dirty="0" smtClean="0"/>
              <a:t>fenomenologickou </a:t>
            </a:r>
            <a:r>
              <a:rPr lang="cs-CZ" dirty="0"/>
              <a:t>psychologií, která usiluje o „popis podstatných struktur prožitkové zkušenosti“ (Urban, 2015, s. 39</a:t>
            </a:r>
            <a:r>
              <a:rPr lang="cs-CZ" dirty="0" smtClean="0"/>
              <a:t>) (deskriptivně orientovaná fenomenologie)</a:t>
            </a:r>
            <a:endParaRPr lang="cs-CZ" dirty="0"/>
          </a:p>
          <a:p>
            <a:pPr>
              <a:buFont typeface="Courier New" panose="02070309020205020404" pitchFamily="49" charset="0"/>
              <a:buChar char="o"/>
            </a:pPr>
            <a:r>
              <a:rPr lang="cs-CZ" dirty="0"/>
              <a:t> Propojení fenomenologické psychologie a empirických věd je často nazýváno jako </a:t>
            </a:r>
            <a:r>
              <a:rPr lang="cs-CZ" b="1" dirty="0"/>
              <a:t>naturalizovaná fenomenologie</a:t>
            </a:r>
            <a:r>
              <a:rPr lang="cs-CZ" dirty="0"/>
              <a:t> (</a:t>
            </a:r>
            <a:r>
              <a:rPr lang="cs-CZ" dirty="0" err="1"/>
              <a:t>Gallagher</a:t>
            </a:r>
            <a:r>
              <a:rPr lang="cs-CZ" dirty="0"/>
              <a:t>, </a:t>
            </a:r>
            <a:r>
              <a:rPr lang="cs-CZ" dirty="0" err="1"/>
              <a:t>Zahavi</a:t>
            </a:r>
            <a:r>
              <a:rPr lang="cs-CZ" dirty="0"/>
              <a:t>, 2008)</a:t>
            </a:r>
            <a:endParaRPr lang="cs-CZ" b="1" dirty="0"/>
          </a:p>
          <a:p>
            <a:pPr>
              <a:buFont typeface="Courier New" panose="02070309020205020404" pitchFamily="49" charset="0"/>
              <a:buChar char="o"/>
            </a:pPr>
            <a:r>
              <a:rPr lang="cs-CZ" dirty="0"/>
              <a:t>Naturalizovaná fenomenologie se zaměřuje na zkoumání </a:t>
            </a:r>
            <a:r>
              <a:rPr lang="cs-CZ" b="1" dirty="0"/>
              <a:t>lidského </a:t>
            </a:r>
            <a:r>
              <a:rPr lang="cs-CZ" b="1" dirty="0" smtClean="0"/>
              <a:t>vědomí, </a:t>
            </a:r>
            <a:r>
              <a:rPr lang="cs-CZ" dirty="0"/>
              <a:t>a to jak se jeví </a:t>
            </a:r>
            <a:r>
              <a:rPr lang="cs-CZ" b="1" dirty="0"/>
              <a:t>zkušenosti</a:t>
            </a:r>
            <a:r>
              <a:rPr lang="cs-CZ" dirty="0"/>
              <a:t> v tomto vědomí z perspektivy </a:t>
            </a:r>
            <a:r>
              <a:rPr lang="cs-CZ" b="1" dirty="0"/>
              <a:t>první a druhé osoby</a:t>
            </a:r>
            <a:r>
              <a:rPr lang="cs-CZ" b="1" dirty="0" smtClean="0"/>
              <a:t>.</a:t>
            </a:r>
          </a:p>
          <a:p>
            <a:endParaRPr lang="cs-CZ" dirty="0"/>
          </a:p>
        </p:txBody>
      </p:sp>
    </p:spTree>
    <p:extLst>
      <p:ext uri="{BB962C8B-B14F-4D97-AF65-F5344CB8AC3E}">
        <p14:creationId xmlns:p14="http://schemas.microsoft.com/office/powerpoint/2010/main" val="2465954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5844" y="363015"/>
            <a:ext cx="9720072" cy="1499616"/>
          </a:xfrm>
        </p:spPr>
        <p:txBody>
          <a:bodyPr/>
          <a:lstStyle/>
          <a:p>
            <a:r>
              <a:rPr lang="cs-CZ" dirty="0" smtClean="0"/>
              <a:t>Metody </a:t>
            </a:r>
            <a:r>
              <a:rPr lang="cs-CZ" dirty="0" err="1" smtClean="0"/>
              <a:t>kognItivní</a:t>
            </a:r>
            <a:r>
              <a:rPr lang="cs-CZ" dirty="0" smtClean="0"/>
              <a:t> vědy zkoumající vědomí</a:t>
            </a:r>
            <a:endParaRPr lang="cs-CZ" dirty="0"/>
          </a:p>
        </p:txBody>
      </p:sp>
      <p:sp>
        <p:nvSpPr>
          <p:cNvPr id="3" name="Zástupný symbol pro obsah 2"/>
          <p:cNvSpPr>
            <a:spLocks noGrp="1"/>
          </p:cNvSpPr>
          <p:nvPr>
            <p:ph idx="1"/>
          </p:nvPr>
        </p:nvSpPr>
        <p:spPr>
          <a:xfrm>
            <a:off x="850232" y="2984485"/>
            <a:ext cx="11020925" cy="4426967"/>
          </a:xfrm>
        </p:spPr>
        <p:txBody>
          <a:bodyPr/>
          <a:lstStyle/>
          <a:p>
            <a:pPr marL="0" indent="0">
              <a:buNone/>
            </a:pPr>
            <a:r>
              <a:rPr lang="cs-CZ" sz="2400" dirty="0"/>
              <a:t>Velké množství rozhovorových metod, které se zaměřují na zkoumání lidského vědomí a zkušenosti </a:t>
            </a:r>
            <a:r>
              <a:rPr lang="cs-CZ" sz="2400" dirty="0" smtClean="0"/>
              <a:t>z pozice </a:t>
            </a:r>
            <a:r>
              <a:rPr lang="cs-CZ" sz="2400" b="1" dirty="0" smtClean="0"/>
              <a:t>první a druhé osoby</a:t>
            </a:r>
            <a:r>
              <a:rPr lang="cs-CZ" sz="2400" dirty="0" smtClean="0"/>
              <a:t>:</a:t>
            </a:r>
            <a:endParaRPr lang="cs-CZ" sz="2400" dirty="0"/>
          </a:p>
          <a:p>
            <a:pPr>
              <a:buFont typeface="Courier New" panose="02070309020205020404" pitchFamily="49" charset="0"/>
              <a:buChar char="o"/>
            </a:pPr>
            <a:r>
              <a:rPr lang="cs-CZ" sz="2400" dirty="0" err="1"/>
              <a:t>Vermersch</a:t>
            </a:r>
            <a:r>
              <a:rPr lang="cs-CZ" sz="2400" dirty="0"/>
              <a:t> (2004</a:t>
            </a:r>
            <a:r>
              <a:rPr lang="cs-CZ" sz="2400" dirty="0" smtClean="0"/>
              <a:t>), </a:t>
            </a:r>
            <a:r>
              <a:rPr lang="cs-CZ" sz="2400" dirty="0" err="1"/>
              <a:t>Petitmengin</a:t>
            </a:r>
            <a:r>
              <a:rPr lang="cs-CZ" sz="2400" dirty="0"/>
              <a:t> (2009)  </a:t>
            </a:r>
            <a:r>
              <a:rPr lang="cs-CZ" sz="2400" dirty="0" err="1" smtClean="0"/>
              <a:t>Petitmengin</a:t>
            </a:r>
            <a:r>
              <a:rPr lang="en-US" sz="2400" dirty="0" smtClean="0"/>
              <a:t>’</a:t>
            </a:r>
            <a:r>
              <a:rPr lang="cs-CZ" sz="2400" dirty="0" smtClean="0"/>
              <a:t>s Second </a:t>
            </a:r>
            <a:r>
              <a:rPr lang="cs-CZ" sz="2400" dirty="0"/>
              <a:t>P</a:t>
            </a:r>
            <a:r>
              <a:rPr lang="cs-CZ" sz="2400" dirty="0" smtClean="0"/>
              <a:t>erson Interview (asistovaná introspekce) neboli </a:t>
            </a:r>
            <a:r>
              <a:rPr lang="cs-CZ" sz="2400" dirty="0" err="1" smtClean="0"/>
              <a:t>Elication</a:t>
            </a:r>
            <a:r>
              <a:rPr lang="cs-CZ" sz="2400" dirty="0" smtClean="0"/>
              <a:t> Interview</a:t>
            </a:r>
            <a:endParaRPr lang="cs-CZ" sz="2400" dirty="0"/>
          </a:p>
          <a:p>
            <a:pPr>
              <a:buFont typeface="Courier New" panose="02070309020205020404" pitchFamily="49" charset="0"/>
              <a:buChar char="o"/>
            </a:pPr>
            <a:r>
              <a:rPr lang="cs-CZ" sz="2400" dirty="0"/>
              <a:t> </a:t>
            </a:r>
            <a:r>
              <a:rPr lang="cs-CZ" sz="2400" dirty="0" err="1" smtClean="0"/>
              <a:t>Hurlburt</a:t>
            </a:r>
            <a:r>
              <a:rPr lang="cs-CZ" sz="2400" dirty="0" smtClean="0"/>
              <a:t> (2009, 2011) </a:t>
            </a:r>
            <a:r>
              <a:rPr lang="cs-CZ" sz="2400" dirty="0" err="1"/>
              <a:t>Descriptive</a:t>
            </a:r>
            <a:r>
              <a:rPr lang="cs-CZ" sz="2400" dirty="0"/>
              <a:t> </a:t>
            </a:r>
            <a:r>
              <a:rPr lang="cs-CZ" sz="2400" dirty="0" err="1"/>
              <a:t>Experience</a:t>
            </a:r>
            <a:r>
              <a:rPr lang="cs-CZ" sz="2400" dirty="0"/>
              <a:t> </a:t>
            </a:r>
            <a:r>
              <a:rPr lang="cs-CZ" sz="2400" dirty="0" err="1"/>
              <a:t>Sampling</a:t>
            </a:r>
            <a:r>
              <a:rPr lang="cs-CZ" sz="2400" dirty="0"/>
              <a:t> </a:t>
            </a:r>
            <a:r>
              <a:rPr lang="cs-CZ" sz="2400" dirty="0" err="1"/>
              <a:t>methods</a:t>
            </a:r>
            <a:r>
              <a:rPr lang="cs-CZ" sz="2400" dirty="0"/>
              <a:t> </a:t>
            </a:r>
          </a:p>
          <a:p>
            <a:pPr>
              <a:buFont typeface="Courier New" panose="02070309020205020404" pitchFamily="49" charset="0"/>
              <a:buChar char="o"/>
            </a:pPr>
            <a:r>
              <a:rPr lang="cs-CZ" sz="2400" i="1" dirty="0" smtClean="0"/>
              <a:t> </a:t>
            </a:r>
            <a:r>
              <a:rPr lang="cs-CZ" sz="2400" i="1" dirty="0" err="1" smtClean="0"/>
              <a:t>Lifshitz</a:t>
            </a:r>
            <a:r>
              <a:rPr lang="cs-CZ" sz="2400" i="1" dirty="0"/>
              <a:t>, </a:t>
            </a:r>
            <a:r>
              <a:rPr lang="cs-CZ" sz="2400" i="1" dirty="0" err="1" smtClean="0"/>
              <a:t>Cusumano</a:t>
            </a:r>
            <a:r>
              <a:rPr lang="cs-CZ" sz="2400" i="1" dirty="0" smtClean="0"/>
              <a:t> </a:t>
            </a:r>
            <a:r>
              <a:rPr lang="en-US" sz="2400" i="1" dirty="0" smtClean="0"/>
              <a:t>&amp;</a:t>
            </a:r>
            <a:r>
              <a:rPr lang="cs-CZ" sz="2400" i="1" dirty="0" smtClean="0"/>
              <a:t> Raz (2013</a:t>
            </a:r>
            <a:r>
              <a:rPr lang="cs-CZ" sz="2400" i="1" dirty="0"/>
              <a:t>) </a:t>
            </a:r>
            <a:r>
              <a:rPr lang="cs-CZ" sz="2400" i="1" dirty="0" smtClean="0"/>
              <a:t> </a:t>
            </a:r>
            <a:r>
              <a:rPr lang="cs-CZ" sz="2400" i="1" dirty="0" err="1" smtClean="0"/>
              <a:t>Hypnosis</a:t>
            </a:r>
            <a:r>
              <a:rPr lang="cs-CZ" sz="2400" i="1" dirty="0" smtClean="0"/>
              <a:t> as a </a:t>
            </a:r>
            <a:r>
              <a:rPr lang="cs-CZ" sz="2400" i="1" dirty="0" err="1" smtClean="0"/>
              <a:t>neurophenomenology</a:t>
            </a:r>
            <a:r>
              <a:rPr lang="cs-CZ" sz="2400" i="1" dirty="0" smtClean="0"/>
              <a:t> </a:t>
            </a:r>
          </a:p>
          <a:p>
            <a:pPr>
              <a:buFont typeface="Courier New" panose="02070309020205020404" pitchFamily="49" charset="0"/>
              <a:buChar char="o"/>
            </a:pPr>
            <a:r>
              <a:rPr lang="cs-CZ" sz="2400" i="1" dirty="0" smtClean="0"/>
              <a:t> </a:t>
            </a:r>
            <a:r>
              <a:rPr lang="cs-CZ" sz="2400" i="1" dirty="0" err="1" smtClean="0"/>
              <a:t>Micro-genetic</a:t>
            </a:r>
            <a:r>
              <a:rPr lang="cs-CZ" sz="2400" i="1" dirty="0"/>
              <a:t> </a:t>
            </a:r>
            <a:r>
              <a:rPr lang="cs-CZ" sz="2400" i="1" dirty="0" err="1"/>
              <a:t>elicitation</a:t>
            </a:r>
            <a:r>
              <a:rPr lang="cs-CZ" sz="2400" i="1" dirty="0"/>
              <a:t> </a:t>
            </a:r>
            <a:r>
              <a:rPr lang="cs-CZ" sz="2400" i="1" dirty="0" err="1" smtClean="0"/>
              <a:t>interviews</a:t>
            </a:r>
            <a:r>
              <a:rPr lang="cs-CZ" sz="2400" i="1" dirty="0" smtClean="0"/>
              <a:t> (</a:t>
            </a:r>
            <a:r>
              <a:rPr lang="cs-CZ" sz="2400" i="1" dirty="0" err="1" smtClean="0"/>
              <a:t>Kimmel</a:t>
            </a:r>
            <a:r>
              <a:rPr lang="cs-CZ" sz="2400" i="1" dirty="0" smtClean="0"/>
              <a:t>, 2013)</a:t>
            </a:r>
          </a:p>
          <a:p>
            <a:pPr>
              <a:buFont typeface="Courier New" panose="02070309020205020404" pitchFamily="49" charset="0"/>
              <a:buChar char="o"/>
            </a:pPr>
            <a:r>
              <a:rPr lang="cs-CZ" sz="2400" i="1" dirty="0" smtClean="0"/>
              <a:t> </a:t>
            </a:r>
            <a:r>
              <a:rPr lang="cs-CZ" sz="2400" i="1" dirty="0" err="1" smtClean="0"/>
              <a:t>Gendlin</a:t>
            </a:r>
            <a:r>
              <a:rPr lang="cs-CZ" sz="2400" i="1" dirty="0" smtClean="0"/>
              <a:t> </a:t>
            </a:r>
            <a:r>
              <a:rPr lang="cs-CZ" sz="2400" i="1" dirty="0"/>
              <a:t>(2004</a:t>
            </a:r>
            <a:r>
              <a:rPr lang="cs-CZ" sz="2400" i="1" dirty="0" smtClean="0"/>
              <a:t>) </a:t>
            </a:r>
            <a:r>
              <a:rPr lang="cs-CZ" sz="2400" i="1" dirty="0" err="1" smtClean="0"/>
              <a:t>Thiking</a:t>
            </a:r>
            <a:r>
              <a:rPr lang="cs-CZ" sz="2400" i="1" dirty="0" smtClean="0"/>
              <a:t> At </a:t>
            </a:r>
            <a:r>
              <a:rPr lang="cs-CZ" sz="2400" i="1" dirty="0" err="1" smtClean="0"/>
              <a:t>the</a:t>
            </a:r>
            <a:r>
              <a:rPr lang="cs-CZ" sz="2400" i="1" dirty="0" smtClean="0"/>
              <a:t> </a:t>
            </a:r>
            <a:r>
              <a:rPr lang="cs-CZ" sz="2400" i="1" dirty="0" err="1" smtClean="0"/>
              <a:t>Edge</a:t>
            </a:r>
            <a:endParaRPr lang="cs-CZ" sz="2400" i="1" dirty="0"/>
          </a:p>
          <a:p>
            <a:endParaRPr lang="cs-CZ" dirty="0"/>
          </a:p>
        </p:txBody>
      </p:sp>
      <p:grpSp>
        <p:nvGrpSpPr>
          <p:cNvPr id="5" name="Skupina 4"/>
          <p:cNvGrpSpPr/>
          <p:nvPr/>
        </p:nvGrpSpPr>
        <p:grpSpPr>
          <a:xfrm>
            <a:off x="3124730" y="1780965"/>
            <a:ext cx="6705983" cy="607733"/>
            <a:chOff x="2730912" y="4938201"/>
            <a:chExt cx="6705983" cy="607733"/>
          </a:xfrm>
        </p:grpSpPr>
        <p:cxnSp>
          <p:nvCxnSpPr>
            <p:cNvPr id="6" name="Přímá spojnice se šipkou 5"/>
            <p:cNvCxnSpPr/>
            <p:nvPr/>
          </p:nvCxnSpPr>
          <p:spPr>
            <a:xfrm>
              <a:off x="2730912" y="5370578"/>
              <a:ext cx="6198777" cy="1"/>
            </a:xfrm>
            <a:prstGeom prst="straightConnector1">
              <a:avLst/>
            </a:prstGeom>
            <a:ln w="25400">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3036200" y="4938201"/>
              <a:ext cx="1392821" cy="400110"/>
            </a:xfrm>
            <a:prstGeom prst="rect">
              <a:avLst/>
            </a:prstGeom>
            <a:noFill/>
          </p:spPr>
          <p:txBody>
            <a:bodyPr wrap="square" rtlCol="0">
              <a:spAutoFit/>
            </a:bodyPr>
            <a:lstStyle/>
            <a:p>
              <a:r>
                <a:rPr lang="cs-CZ" sz="2000" dirty="0" err="1" smtClean="0"/>
                <a:t>First</a:t>
              </a:r>
              <a:r>
                <a:rPr lang="cs-CZ" sz="2000" dirty="0" smtClean="0"/>
                <a:t> person</a:t>
              </a:r>
              <a:endParaRPr lang="cs-CZ" sz="2000" dirty="0"/>
            </a:p>
          </p:txBody>
        </p:sp>
        <p:sp>
          <p:nvSpPr>
            <p:cNvPr id="8" name="TextovéPole 7"/>
            <p:cNvSpPr txBox="1"/>
            <p:nvPr/>
          </p:nvSpPr>
          <p:spPr>
            <a:xfrm>
              <a:off x="5029201" y="4953298"/>
              <a:ext cx="2203847" cy="400110"/>
            </a:xfrm>
            <a:prstGeom prst="rect">
              <a:avLst/>
            </a:prstGeom>
            <a:noFill/>
          </p:spPr>
          <p:txBody>
            <a:bodyPr wrap="square" rtlCol="0">
              <a:spAutoFit/>
            </a:bodyPr>
            <a:lstStyle/>
            <a:p>
              <a:r>
                <a:rPr lang="cs-CZ" sz="2000" dirty="0" smtClean="0"/>
                <a:t>Second person</a:t>
              </a:r>
              <a:endParaRPr lang="cs-CZ" sz="2000" dirty="0"/>
            </a:p>
          </p:txBody>
        </p:sp>
        <p:sp>
          <p:nvSpPr>
            <p:cNvPr id="9" name="TextovéPole 8"/>
            <p:cNvSpPr txBox="1"/>
            <p:nvPr/>
          </p:nvSpPr>
          <p:spPr>
            <a:xfrm>
              <a:off x="7233048" y="4953298"/>
              <a:ext cx="2203847" cy="400110"/>
            </a:xfrm>
            <a:prstGeom prst="rect">
              <a:avLst/>
            </a:prstGeom>
            <a:noFill/>
          </p:spPr>
          <p:txBody>
            <a:bodyPr wrap="square" rtlCol="0">
              <a:spAutoFit/>
            </a:bodyPr>
            <a:lstStyle/>
            <a:p>
              <a:r>
                <a:rPr lang="cs-CZ" sz="2000" dirty="0" err="1" smtClean="0"/>
                <a:t>Third</a:t>
              </a:r>
              <a:r>
                <a:rPr lang="cs-CZ" sz="2000" dirty="0" smtClean="0"/>
                <a:t> person</a:t>
              </a:r>
              <a:endParaRPr lang="cs-CZ" sz="2000" dirty="0"/>
            </a:p>
          </p:txBody>
        </p:sp>
        <p:cxnSp>
          <p:nvCxnSpPr>
            <p:cNvPr id="10" name="Přímá spojnice 9"/>
            <p:cNvCxnSpPr/>
            <p:nvPr/>
          </p:nvCxnSpPr>
          <p:spPr>
            <a:xfrm>
              <a:off x="4643439" y="5195222"/>
              <a:ext cx="0" cy="3507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6967539" y="5195222"/>
              <a:ext cx="0" cy="350712"/>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4" name="TextovéPole 13"/>
          <p:cNvSpPr txBox="1"/>
          <p:nvPr/>
        </p:nvSpPr>
        <p:spPr>
          <a:xfrm>
            <a:off x="9561095" y="2390274"/>
            <a:ext cx="2149642" cy="369332"/>
          </a:xfrm>
          <a:prstGeom prst="rect">
            <a:avLst/>
          </a:prstGeom>
          <a:noFill/>
        </p:spPr>
        <p:txBody>
          <a:bodyPr wrap="square" rtlCol="0">
            <a:spAutoFit/>
          </a:bodyPr>
          <a:lstStyle/>
          <a:p>
            <a:r>
              <a:rPr lang="cs-CZ" dirty="0" err="1" smtClean="0"/>
              <a:t>Varela</a:t>
            </a:r>
            <a:r>
              <a:rPr lang="cs-CZ" dirty="0" smtClean="0"/>
              <a:t>, </a:t>
            </a:r>
            <a:r>
              <a:rPr lang="cs-CZ" dirty="0" err="1" smtClean="0"/>
              <a:t>Shear</a:t>
            </a:r>
            <a:r>
              <a:rPr lang="cs-CZ" dirty="0" smtClean="0"/>
              <a:t> (1999)</a:t>
            </a:r>
            <a:endParaRPr lang="cs-CZ" dirty="0"/>
          </a:p>
        </p:txBody>
      </p:sp>
    </p:spTree>
    <p:extLst>
      <p:ext uri="{BB962C8B-B14F-4D97-AF65-F5344CB8AC3E}">
        <p14:creationId xmlns:p14="http://schemas.microsoft.com/office/powerpoint/2010/main" val="2507687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Elicitation</a:t>
            </a:r>
            <a:r>
              <a:rPr lang="cs-CZ" dirty="0" smtClean="0"/>
              <a:t> interview</a:t>
            </a:r>
            <a:endParaRPr lang="cs-CZ" dirty="0"/>
          </a:p>
        </p:txBody>
      </p:sp>
      <p:sp>
        <p:nvSpPr>
          <p:cNvPr id="4" name="TextovéPole 3"/>
          <p:cNvSpPr txBox="1"/>
          <p:nvPr/>
        </p:nvSpPr>
        <p:spPr>
          <a:xfrm>
            <a:off x="716280" y="1686872"/>
            <a:ext cx="10668000" cy="1815882"/>
          </a:xfrm>
          <a:prstGeom prst="rect">
            <a:avLst/>
          </a:prstGeom>
          <a:noFill/>
        </p:spPr>
        <p:txBody>
          <a:bodyPr wrap="square" rtlCol="0">
            <a:spAutoFit/>
          </a:bodyPr>
          <a:lstStyle/>
          <a:p>
            <a:pPr>
              <a:buClr>
                <a:srgbClr val="00B0F0"/>
              </a:buClr>
              <a:buFont typeface="Courier New" panose="02070309020205020404" pitchFamily="49" charset="0"/>
              <a:buChar char="o"/>
            </a:pPr>
            <a:r>
              <a:rPr lang="cs-CZ" sz="2800" dirty="0"/>
              <a:t> V odkazu na F. </a:t>
            </a:r>
            <a:r>
              <a:rPr lang="cs-CZ" sz="2800" dirty="0" err="1"/>
              <a:t>Varely</a:t>
            </a:r>
            <a:r>
              <a:rPr lang="cs-CZ" sz="2800" dirty="0"/>
              <a:t> a jeho </a:t>
            </a:r>
            <a:r>
              <a:rPr lang="cs-CZ" sz="2800" dirty="0" err="1"/>
              <a:t>neurofenomenologii</a:t>
            </a:r>
            <a:r>
              <a:rPr lang="cs-CZ" sz="2800" dirty="0"/>
              <a:t> (</a:t>
            </a:r>
            <a:r>
              <a:rPr lang="cs-CZ" sz="2800" dirty="0" err="1"/>
              <a:t>Varela</a:t>
            </a:r>
            <a:r>
              <a:rPr lang="cs-CZ" sz="2800" dirty="0"/>
              <a:t>, 1990)</a:t>
            </a:r>
          </a:p>
          <a:p>
            <a:pPr>
              <a:buClr>
                <a:srgbClr val="00B0F0"/>
              </a:buClr>
              <a:buFont typeface="Courier New" panose="02070309020205020404" pitchFamily="49" charset="0"/>
              <a:buChar char="o"/>
            </a:pPr>
            <a:r>
              <a:rPr lang="cs-CZ" sz="2800" dirty="0"/>
              <a:t> Detailní zkoumání zkušenosti, které se vyjevuje ve vědomí jedince</a:t>
            </a:r>
          </a:p>
          <a:p>
            <a:pPr>
              <a:buClr>
                <a:srgbClr val="00B0F0"/>
              </a:buClr>
              <a:buFont typeface="Courier New" panose="02070309020205020404" pitchFamily="49" charset="0"/>
              <a:buChar char="o"/>
            </a:pPr>
            <a:r>
              <a:rPr lang="cs-CZ" sz="2800" dirty="0"/>
              <a:t> Vychází z </a:t>
            </a:r>
            <a:r>
              <a:rPr lang="cs-CZ" sz="2800" dirty="0" err="1"/>
              <a:t>Merleu-Pontyho</a:t>
            </a:r>
            <a:r>
              <a:rPr lang="cs-CZ" sz="2800" dirty="0"/>
              <a:t>, </a:t>
            </a:r>
            <a:r>
              <a:rPr lang="cs-CZ" sz="2800" dirty="0" err="1"/>
              <a:t>Husserla</a:t>
            </a:r>
            <a:r>
              <a:rPr lang="cs-CZ" sz="2800" dirty="0"/>
              <a:t>, </a:t>
            </a:r>
            <a:r>
              <a:rPr lang="cs-CZ" sz="2800" dirty="0" err="1"/>
              <a:t>Titchener</a:t>
            </a:r>
            <a:r>
              <a:rPr lang="cs-CZ" sz="2800" dirty="0"/>
              <a:t>, M. </a:t>
            </a:r>
            <a:r>
              <a:rPr lang="cs-CZ" sz="2800" dirty="0" err="1"/>
              <a:t>Ericksona</a:t>
            </a:r>
            <a:r>
              <a:rPr lang="cs-CZ" sz="2800" dirty="0"/>
              <a:t>, </a:t>
            </a:r>
            <a:r>
              <a:rPr lang="cs-CZ" sz="2800" dirty="0" err="1"/>
              <a:t>Gendlina</a:t>
            </a:r>
            <a:r>
              <a:rPr lang="cs-CZ" sz="2800" dirty="0"/>
              <a:t>, </a:t>
            </a:r>
            <a:r>
              <a:rPr lang="cs-CZ" sz="2800" dirty="0" err="1"/>
              <a:t>Neurolingvistického</a:t>
            </a:r>
            <a:r>
              <a:rPr lang="cs-CZ" sz="2800" dirty="0"/>
              <a:t> </a:t>
            </a:r>
            <a:r>
              <a:rPr lang="cs-CZ" sz="2800" dirty="0" smtClean="0"/>
              <a:t>programování</a:t>
            </a:r>
            <a:endParaRPr lang="cs-CZ" sz="2800" dirty="0"/>
          </a:p>
        </p:txBody>
      </p:sp>
    </p:spTree>
    <p:extLst>
      <p:ext uri="{BB962C8B-B14F-4D97-AF65-F5344CB8AC3E}">
        <p14:creationId xmlns:p14="http://schemas.microsoft.com/office/powerpoint/2010/main" val="1129146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Elicitation</a:t>
            </a:r>
            <a:r>
              <a:rPr lang="cs-CZ" dirty="0" smtClean="0"/>
              <a:t> interview</a:t>
            </a:r>
            <a:endParaRPr lang="cs-CZ" dirty="0"/>
          </a:p>
        </p:txBody>
      </p:sp>
      <p:sp>
        <p:nvSpPr>
          <p:cNvPr id="3" name="Zástupný symbol pro obsah 2"/>
          <p:cNvSpPr>
            <a:spLocks noGrp="1"/>
          </p:cNvSpPr>
          <p:nvPr>
            <p:ph idx="1"/>
          </p:nvPr>
        </p:nvSpPr>
        <p:spPr>
          <a:xfrm>
            <a:off x="716280" y="1656271"/>
            <a:ext cx="11262360" cy="5348377"/>
          </a:xfrm>
        </p:spPr>
        <p:txBody>
          <a:bodyPr numCol="1">
            <a:normAutofit/>
          </a:bodyPr>
          <a:lstStyle/>
          <a:p>
            <a:r>
              <a:rPr lang="cs-CZ" b="1" dirty="0" err="1" smtClean="0"/>
              <a:t>Petitmengin</a:t>
            </a:r>
            <a:r>
              <a:rPr lang="cs-CZ" b="1" dirty="0" smtClean="0"/>
              <a:t> (2006):</a:t>
            </a:r>
          </a:p>
          <a:p>
            <a:r>
              <a:rPr lang="cs-CZ" dirty="0" smtClean="0"/>
              <a:t>Stabilizace pozornosti…</a:t>
            </a:r>
          </a:p>
          <a:p>
            <a:r>
              <a:rPr lang="cs-CZ" dirty="0" smtClean="0"/>
              <a:t>Důraz na </a:t>
            </a:r>
            <a:r>
              <a:rPr lang="cs-CZ" b="1" dirty="0" smtClean="0"/>
              <a:t>jak</a:t>
            </a:r>
            <a:r>
              <a:rPr lang="cs-CZ" dirty="0" smtClean="0"/>
              <a:t> ne </a:t>
            </a:r>
            <a:r>
              <a:rPr lang="cs-CZ" b="1" dirty="0" smtClean="0"/>
              <a:t>proč</a:t>
            </a:r>
            <a:r>
              <a:rPr lang="cs-CZ" dirty="0" smtClean="0"/>
              <a:t> a </a:t>
            </a:r>
            <a:r>
              <a:rPr lang="cs-CZ" b="1" dirty="0" smtClean="0"/>
              <a:t>co</a:t>
            </a:r>
          </a:p>
          <a:p>
            <a:r>
              <a:rPr lang="cs-CZ" dirty="0" smtClean="0"/>
              <a:t>Posun od reprezentace k jedinečné zkušenosti (Evidence-</a:t>
            </a:r>
            <a:r>
              <a:rPr lang="cs-CZ" dirty="0" err="1" smtClean="0"/>
              <a:t>based</a:t>
            </a:r>
            <a:r>
              <a:rPr lang="cs-CZ" dirty="0" smtClean="0"/>
              <a:t> </a:t>
            </a:r>
            <a:r>
              <a:rPr lang="cs-CZ" dirty="0" err="1" smtClean="0"/>
              <a:t>question</a:t>
            </a:r>
            <a:r>
              <a:rPr lang="cs-CZ" dirty="0" smtClean="0"/>
              <a:t>, zakotveno v konkrétní situaci)</a:t>
            </a:r>
          </a:p>
          <a:p>
            <a:r>
              <a:rPr lang="cs-CZ" dirty="0" smtClean="0"/>
              <a:t>Retrospektivní přístup k žité zkušenosti – </a:t>
            </a:r>
            <a:r>
              <a:rPr lang="cs-CZ" dirty="0" err="1" smtClean="0"/>
              <a:t>real-time</a:t>
            </a:r>
            <a:r>
              <a:rPr lang="cs-CZ" dirty="0" smtClean="0"/>
              <a:t> přístup není možný</a:t>
            </a:r>
          </a:p>
          <a:p>
            <a:r>
              <a:rPr lang="cs-CZ" dirty="0" smtClean="0"/>
              <a:t>Zaměření na různé podoby zkušenosti (VAKOG?)</a:t>
            </a:r>
          </a:p>
          <a:p>
            <a:r>
              <a:rPr lang="cs-CZ" dirty="0" smtClean="0"/>
              <a:t>Zaměření na diachronickou a synchronickou stránku zkušenosti (</a:t>
            </a:r>
            <a:r>
              <a:rPr lang="cs-CZ" dirty="0" err="1" smtClean="0"/>
              <a:t>Slo-motion</a:t>
            </a:r>
            <a:r>
              <a:rPr lang="cs-CZ" dirty="0" smtClean="0"/>
              <a:t>)</a:t>
            </a:r>
          </a:p>
          <a:p>
            <a:r>
              <a:rPr lang="cs-CZ" dirty="0" smtClean="0"/>
              <a:t>Dát zkušenost do slov…</a:t>
            </a:r>
          </a:p>
          <a:p>
            <a:r>
              <a:rPr lang="cs-CZ" dirty="0" smtClean="0"/>
              <a:t>Důraz na vztah mezi výzkumníkem a respondentem</a:t>
            </a:r>
          </a:p>
          <a:p>
            <a:endParaRPr lang="cs-CZ" dirty="0"/>
          </a:p>
        </p:txBody>
      </p:sp>
    </p:spTree>
    <p:extLst>
      <p:ext uri="{BB962C8B-B14F-4D97-AF65-F5344CB8AC3E}">
        <p14:creationId xmlns:p14="http://schemas.microsoft.com/office/powerpoint/2010/main" val="392569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Ukázka otázek EI:</a:t>
            </a:r>
            <a:endParaRPr lang="cs-CZ" dirty="0"/>
          </a:p>
        </p:txBody>
      </p:sp>
      <p:sp>
        <p:nvSpPr>
          <p:cNvPr id="3" name="Zástupný symbol pro obsah 2"/>
          <p:cNvSpPr>
            <a:spLocks noGrp="1"/>
          </p:cNvSpPr>
          <p:nvPr>
            <p:ph idx="1"/>
          </p:nvPr>
        </p:nvSpPr>
        <p:spPr/>
        <p:txBody>
          <a:bodyPr/>
          <a:lstStyle/>
          <a:p>
            <a:r>
              <a:rPr lang="en-US" i="1" dirty="0"/>
              <a:t>What happened when I asked you to spell the word ‘gazelle’? </a:t>
            </a:r>
            <a:endParaRPr lang="cs-CZ" i="1" dirty="0" smtClean="0"/>
          </a:p>
          <a:p>
            <a:r>
              <a:rPr lang="en-US" dirty="0" smtClean="0"/>
              <a:t>I </a:t>
            </a:r>
            <a:r>
              <a:rPr lang="en-US" dirty="0"/>
              <a:t>read the letters in the word. </a:t>
            </a:r>
            <a:endParaRPr lang="cs-CZ" dirty="0" smtClean="0"/>
          </a:p>
          <a:p>
            <a:r>
              <a:rPr lang="en-US" i="1" dirty="0" smtClean="0"/>
              <a:t>How </a:t>
            </a:r>
            <a:r>
              <a:rPr lang="en-US" i="1" dirty="0"/>
              <a:t>did you read them? </a:t>
            </a:r>
            <a:endParaRPr lang="cs-CZ" i="1" dirty="0" smtClean="0"/>
          </a:p>
          <a:p>
            <a:r>
              <a:rPr lang="en-US" dirty="0" smtClean="0"/>
              <a:t>I </a:t>
            </a:r>
            <a:r>
              <a:rPr lang="en-US" dirty="0"/>
              <a:t>saw the word in my head. </a:t>
            </a:r>
            <a:endParaRPr lang="cs-CZ" dirty="0" smtClean="0"/>
          </a:p>
          <a:p>
            <a:r>
              <a:rPr lang="en-US" i="1" dirty="0" smtClean="0"/>
              <a:t>What </a:t>
            </a:r>
            <a:r>
              <a:rPr lang="en-US" i="1" dirty="0"/>
              <a:t>did you see exactly, what was this word in your head like</a:t>
            </a:r>
            <a:r>
              <a:rPr lang="en-US" i="1" dirty="0" smtClean="0"/>
              <a:t>?</a:t>
            </a:r>
            <a:endParaRPr lang="cs-CZ" i="1" dirty="0" smtClean="0"/>
          </a:p>
          <a:p>
            <a:endParaRPr lang="cs-CZ" dirty="0"/>
          </a:p>
          <a:p>
            <a:r>
              <a:rPr lang="en-US" dirty="0"/>
              <a:t>And to achieve this aim, what do you do precisely? How do you begin?” Or alternatively: “</a:t>
            </a:r>
            <a:r>
              <a:rPr lang="en-US" i="1" dirty="0"/>
              <a:t>How do you know </a:t>
            </a:r>
            <a:r>
              <a:rPr lang="en-US" dirty="0"/>
              <a:t>you have achieved this aim”, “How would you </a:t>
            </a:r>
            <a:r>
              <a:rPr lang="en-US" dirty="0" err="1"/>
              <a:t>recognise</a:t>
            </a:r>
            <a:r>
              <a:rPr lang="en-US" dirty="0"/>
              <a:t> that the aim has been achieved?”</a:t>
            </a:r>
            <a:endParaRPr lang="cs-CZ" dirty="0"/>
          </a:p>
        </p:txBody>
      </p:sp>
    </p:spTree>
    <p:extLst>
      <p:ext uri="{BB962C8B-B14F-4D97-AF65-F5344CB8AC3E}">
        <p14:creationId xmlns:p14="http://schemas.microsoft.com/office/powerpoint/2010/main" val="42584390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1500</TotalTime>
  <Words>2015</Words>
  <Application>Microsoft Office PowerPoint</Application>
  <PresentationFormat>Širokoúhlá obrazovka</PresentationFormat>
  <Paragraphs>231</Paragraphs>
  <Slides>29</Slides>
  <Notes>5</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29</vt:i4>
      </vt:variant>
    </vt:vector>
  </HeadingPairs>
  <TitlesOfParts>
    <vt:vector size="39" baseType="lpstr">
      <vt:lpstr>Arial</vt:lpstr>
      <vt:lpstr>Calibri</vt:lpstr>
      <vt:lpstr>Courier New</vt:lpstr>
      <vt:lpstr>Symbol</vt:lpstr>
      <vt:lpstr>Tw Cen MT</vt:lpstr>
      <vt:lpstr>Tw Cen MT Condensed</vt:lpstr>
      <vt:lpstr>Verdana</vt:lpstr>
      <vt:lpstr>Webdings</vt:lpstr>
      <vt:lpstr>Wingdings 3</vt:lpstr>
      <vt:lpstr>Integrál</vt:lpstr>
      <vt:lpstr>SECOND PERSON INTERVIEW: psycho-phenomenology descriptive sampling method and Clean Language Interviewing </vt:lpstr>
      <vt:lpstr>KOntext</vt:lpstr>
      <vt:lpstr>Nisbett, Wilson, 1977</vt:lpstr>
      <vt:lpstr>Prezentace aplikace PowerPoint</vt:lpstr>
      <vt:lpstr>Návrat k introspekci</vt:lpstr>
      <vt:lpstr>Metody kognItivní vědy zkoumající vědomí</vt:lpstr>
      <vt:lpstr>Elicitation interview</vt:lpstr>
      <vt:lpstr>Elicitation interview</vt:lpstr>
      <vt:lpstr>Ukázka otázek EI:</vt:lpstr>
      <vt:lpstr>Microgenetic elicitation interview</vt:lpstr>
      <vt:lpstr>(Jedno) společné téma… empty-content?</vt:lpstr>
      <vt:lpstr>Metoda Dotazování inspirovaná ČISTÝM JAZYKEM (CL)</vt:lpstr>
      <vt:lpstr>Proč inspirace CL?</vt:lpstr>
      <vt:lpstr>Základní CL otázky</vt:lpstr>
      <vt:lpstr>Lawley, Tompkins (2004)</vt:lpstr>
      <vt:lpstr>Cvičení 1 </vt:lpstr>
      <vt:lpstr>Cvičení 2  </vt:lpstr>
      <vt:lpstr>Čistota nebo fenomenologická variace?</vt:lpstr>
      <vt:lpstr>Cvičení 3 (syntax CL)</vt:lpstr>
      <vt:lpstr>Prezentace aplikace PowerPoint</vt:lpstr>
      <vt:lpstr>Prezentace aplikace PowerPoint</vt:lpstr>
      <vt:lpstr>Prezentace aplikace PowerPoint</vt:lpstr>
      <vt:lpstr>Analýza výzkumných rozhovorů</vt:lpstr>
      <vt:lpstr>PROCES analýzy</vt:lpstr>
      <vt:lpstr>Proces analýzy</vt:lpstr>
      <vt:lpstr>Kvantifikace CL rozhovoru</vt:lpstr>
      <vt:lpstr>Participace na rozhovoru (vectoring)</vt:lpstr>
      <vt:lpstr>Synchronizace - Body motion: direction: front-back (1 minute)</vt:lpstr>
      <vt:lpstr>Synchronizace: galvanic skin response?</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Nehyba</dc:creator>
  <cp:lastModifiedBy>Nehyba</cp:lastModifiedBy>
  <cp:revision>95</cp:revision>
  <dcterms:created xsi:type="dcterms:W3CDTF">2016-01-30T08:33:27Z</dcterms:created>
  <dcterms:modified xsi:type="dcterms:W3CDTF">2017-01-27T15:00:47Z</dcterms:modified>
</cp:coreProperties>
</file>