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5" r:id="rId4"/>
    <p:sldId id="258" r:id="rId5"/>
    <p:sldId id="262" r:id="rId6"/>
    <p:sldId id="264" r:id="rId7"/>
    <p:sldId id="263" r:id="rId8"/>
    <p:sldId id="260" r:id="rId9"/>
    <p:sldId id="266" r:id="rId10"/>
    <p:sldId id="261" r:id="rId11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">
          <p15:clr>
            <a:srgbClr val="A4A3A4"/>
          </p15:clr>
        </p15:guide>
        <p15:guide id="2" orient="horz" pos="954">
          <p15:clr>
            <a:srgbClr val="A4A3A4"/>
          </p15:clr>
        </p15:guide>
        <p15:guide id="3" orient="horz" pos="536">
          <p15:clr>
            <a:srgbClr val="A4A3A4"/>
          </p15:clr>
        </p15:guide>
        <p15:guide id="4" orient="horz" pos="2896">
          <p15:clr>
            <a:srgbClr val="A4A3A4"/>
          </p15:clr>
        </p15:guide>
        <p15:guide id="5" orient="horz" pos="2958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03E33B-FFD8-4ABC-91CB-15746465DAFE}" v="24" dt="2019-02-17T10:48:26.5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18" autoAdjust="0"/>
  </p:normalViewPr>
  <p:slideViewPr>
    <p:cSldViewPr snapToGrid="0">
      <p:cViewPr varScale="1">
        <p:scale>
          <a:sx n="114" d="100"/>
          <a:sy n="114" d="100"/>
        </p:scale>
        <p:origin x="590" y="77"/>
      </p:cViewPr>
      <p:guideLst>
        <p:guide orient="horz" pos="840"/>
        <p:guide orient="horz" pos="954"/>
        <p:guide orient="horz" pos="536"/>
        <p:guide orient="horz" pos="2896"/>
        <p:guide orient="horz" pos="2958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kub Kura" userId="73beee25805c04a5" providerId="LiveId" clId="{88C0B96A-5ED4-4FE3-B4E6-1A7F1CC3A7E2}"/>
    <pc:docChg chg="custSel addSld delSld modSld sldOrd">
      <pc:chgData name="Jakub Kura" userId="73beee25805c04a5" providerId="LiveId" clId="{88C0B96A-5ED4-4FE3-B4E6-1A7F1CC3A7E2}" dt="2019-02-17T10:50:28.191" v="2226" actId="20577"/>
      <pc:docMkLst>
        <pc:docMk/>
      </pc:docMkLst>
      <pc:sldChg chg="delSp modSp">
        <pc:chgData name="Jakub Kura" userId="73beee25805c04a5" providerId="LiveId" clId="{88C0B96A-5ED4-4FE3-B4E6-1A7F1CC3A7E2}" dt="2019-02-17T09:24:44.618" v="17" actId="478"/>
        <pc:sldMkLst>
          <pc:docMk/>
          <pc:sldMk cId="0" sldId="256"/>
        </pc:sldMkLst>
        <pc:spChg chg="del">
          <ac:chgData name="Jakub Kura" userId="73beee25805c04a5" providerId="LiveId" clId="{88C0B96A-5ED4-4FE3-B4E6-1A7F1CC3A7E2}" dt="2019-02-17T09:24:44.618" v="17" actId="478"/>
          <ac:spMkLst>
            <pc:docMk/>
            <pc:sldMk cId="0" sldId="256"/>
            <ac:spMk id="3" creationId="{00000000-0000-0000-0000-000000000000}"/>
          </ac:spMkLst>
        </pc:spChg>
        <pc:spChg chg="mod">
          <ac:chgData name="Jakub Kura" userId="73beee25805c04a5" providerId="LiveId" clId="{88C0B96A-5ED4-4FE3-B4E6-1A7F1CC3A7E2}" dt="2019-02-17T09:24:37.217" v="16" actId="20577"/>
          <ac:spMkLst>
            <pc:docMk/>
            <pc:sldMk cId="0" sldId="256"/>
            <ac:spMk id="95234" creationId="{00000000-0000-0000-0000-000000000000}"/>
          </ac:spMkLst>
        </pc:spChg>
      </pc:sldChg>
      <pc:sldChg chg="delSp modSp">
        <pc:chgData name="Jakub Kura" userId="73beee25805c04a5" providerId="LiveId" clId="{88C0B96A-5ED4-4FE3-B4E6-1A7F1CC3A7E2}" dt="2019-02-17T09:55:34.925" v="868" actId="12"/>
        <pc:sldMkLst>
          <pc:docMk/>
          <pc:sldMk cId="0" sldId="257"/>
        </pc:sldMkLst>
        <pc:spChg chg="del mod">
          <ac:chgData name="Jakub Kura" userId="73beee25805c04a5" providerId="LiveId" clId="{88C0B96A-5ED4-4FE3-B4E6-1A7F1CC3A7E2}" dt="2019-02-17T09:24:47.279" v="19" actId="478"/>
          <ac:spMkLst>
            <pc:docMk/>
            <pc:sldMk cId="0" sldId="257"/>
            <ac:spMk id="4" creationId="{00000000-0000-0000-0000-000000000000}"/>
          </ac:spMkLst>
        </pc:spChg>
        <pc:spChg chg="mod">
          <ac:chgData name="Jakub Kura" userId="73beee25805c04a5" providerId="LiveId" clId="{88C0B96A-5ED4-4FE3-B4E6-1A7F1CC3A7E2}" dt="2019-02-17T09:37:08.452" v="617" actId="20577"/>
          <ac:spMkLst>
            <pc:docMk/>
            <pc:sldMk cId="0" sldId="257"/>
            <ac:spMk id="96258" creationId="{00000000-0000-0000-0000-000000000000}"/>
          </ac:spMkLst>
        </pc:spChg>
        <pc:spChg chg="mod">
          <ac:chgData name="Jakub Kura" userId="73beee25805c04a5" providerId="LiveId" clId="{88C0B96A-5ED4-4FE3-B4E6-1A7F1CC3A7E2}" dt="2019-02-17T09:55:34.925" v="868" actId="12"/>
          <ac:spMkLst>
            <pc:docMk/>
            <pc:sldMk cId="0" sldId="257"/>
            <ac:spMk id="96259" creationId="{00000000-0000-0000-0000-000000000000}"/>
          </ac:spMkLst>
        </pc:spChg>
      </pc:sldChg>
      <pc:sldChg chg="delSp modSp">
        <pc:chgData name="Jakub Kura" userId="73beee25805c04a5" providerId="LiveId" clId="{88C0B96A-5ED4-4FE3-B4E6-1A7F1CC3A7E2}" dt="2019-02-17T10:45:20.424" v="1491" actId="20577"/>
        <pc:sldMkLst>
          <pc:docMk/>
          <pc:sldMk cId="0" sldId="258"/>
        </pc:sldMkLst>
        <pc:spChg chg="mod">
          <ac:chgData name="Jakub Kura" userId="73beee25805c04a5" providerId="LiveId" clId="{88C0B96A-5ED4-4FE3-B4E6-1A7F1CC3A7E2}" dt="2019-02-17T09:32:36.026" v="100" actId="20577"/>
          <ac:spMkLst>
            <pc:docMk/>
            <pc:sldMk cId="0" sldId="258"/>
            <ac:spMk id="2" creationId="{00000000-0000-0000-0000-000000000000}"/>
          </ac:spMkLst>
        </pc:spChg>
        <pc:spChg chg="del">
          <ac:chgData name="Jakub Kura" userId="73beee25805c04a5" providerId="LiveId" clId="{88C0B96A-5ED4-4FE3-B4E6-1A7F1CC3A7E2}" dt="2019-02-17T09:24:51.849" v="21" actId="478"/>
          <ac:spMkLst>
            <pc:docMk/>
            <pc:sldMk cId="0" sldId="258"/>
            <ac:spMk id="3" creationId="{00000000-0000-0000-0000-000000000000}"/>
          </ac:spMkLst>
        </pc:spChg>
        <pc:spChg chg="mod">
          <ac:chgData name="Jakub Kura" userId="73beee25805c04a5" providerId="LiveId" clId="{88C0B96A-5ED4-4FE3-B4E6-1A7F1CC3A7E2}" dt="2019-02-17T10:45:20.424" v="1491" actId="20577"/>
          <ac:spMkLst>
            <pc:docMk/>
            <pc:sldMk cId="0" sldId="258"/>
            <ac:spMk id="5" creationId="{00000000-0000-0000-0000-000000000000}"/>
          </ac:spMkLst>
        </pc:spChg>
      </pc:sldChg>
      <pc:sldChg chg="delSp del">
        <pc:chgData name="Jakub Kura" userId="73beee25805c04a5" providerId="LiveId" clId="{88C0B96A-5ED4-4FE3-B4E6-1A7F1CC3A7E2}" dt="2019-02-17T09:28:52.601" v="24" actId="2696"/>
        <pc:sldMkLst>
          <pc:docMk/>
          <pc:sldMk cId="0" sldId="259"/>
        </pc:sldMkLst>
        <pc:spChg chg="del">
          <ac:chgData name="Jakub Kura" userId="73beee25805c04a5" providerId="LiveId" clId="{88C0B96A-5ED4-4FE3-B4E6-1A7F1CC3A7E2}" dt="2019-02-17T09:24:49.600" v="20" actId="478"/>
          <ac:spMkLst>
            <pc:docMk/>
            <pc:sldMk cId="0" sldId="259"/>
            <ac:spMk id="3" creationId="{00000000-0000-0000-0000-000000000000}"/>
          </ac:spMkLst>
        </pc:spChg>
      </pc:sldChg>
      <pc:sldChg chg="addSp delSp modSp">
        <pc:chgData name="Jakub Kura" userId="73beee25805c04a5" providerId="LiveId" clId="{88C0B96A-5ED4-4FE3-B4E6-1A7F1CC3A7E2}" dt="2019-02-17T10:49:04.332" v="1972" actId="20577"/>
        <pc:sldMkLst>
          <pc:docMk/>
          <pc:sldMk cId="3108346338" sldId="260"/>
        </pc:sldMkLst>
        <pc:spChg chg="mod">
          <ac:chgData name="Jakub Kura" userId="73beee25805c04a5" providerId="LiveId" clId="{88C0B96A-5ED4-4FE3-B4E6-1A7F1CC3A7E2}" dt="2019-02-17T10:00:57.748" v="1182" actId="20577"/>
          <ac:spMkLst>
            <pc:docMk/>
            <pc:sldMk cId="3108346338" sldId="260"/>
            <ac:spMk id="2" creationId="{00000000-0000-0000-0000-000000000000}"/>
          </ac:spMkLst>
        </pc:spChg>
        <pc:spChg chg="del">
          <ac:chgData name="Jakub Kura" userId="73beee25805c04a5" providerId="LiveId" clId="{88C0B96A-5ED4-4FE3-B4E6-1A7F1CC3A7E2}" dt="2019-02-17T09:24:53.543" v="22" actId="478"/>
          <ac:spMkLst>
            <pc:docMk/>
            <pc:sldMk cId="3108346338" sldId="260"/>
            <ac:spMk id="3" creationId="{00000000-0000-0000-0000-000000000000}"/>
          </ac:spMkLst>
        </pc:spChg>
        <pc:spChg chg="mod">
          <ac:chgData name="Jakub Kura" userId="73beee25805c04a5" providerId="LiveId" clId="{88C0B96A-5ED4-4FE3-B4E6-1A7F1CC3A7E2}" dt="2019-02-17T10:49:04.332" v="1972" actId="20577"/>
          <ac:spMkLst>
            <pc:docMk/>
            <pc:sldMk cId="3108346338" sldId="260"/>
            <ac:spMk id="5" creationId="{00000000-0000-0000-0000-000000000000}"/>
          </ac:spMkLst>
        </pc:spChg>
        <pc:graphicFrameChg chg="add mod">
          <ac:chgData name="Jakub Kura" userId="73beee25805c04a5" providerId="LiveId" clId="{88C0B96A-5ED4-4FE3-B4E6-1A7F1CC3A7E2}" dt="2019-02-17T10:48:26.512" v="1831" actId="14100"/>
          <ac:graphicFrameMkLst>
            <pc:docMk/>
            <pc:sldMk cId="3108346338" sldId="260"/>
            <ac:graphicFrameMk id="8" creationId="{3F15B510-2592-4E9D-A465-C0794326D60F}"/>
          </ac:graphicFrameMkLst>
        </pc:graphicFrameChg>
      </pc:sldChg>
      <pc:sldChg chg="addSp delSp modSp">
        <pc:chgData name="Jakub Kura" userId="73beee25805c04a5" providerId="LiveId" clId="{88C0B96A-5ED4-4FE3-B4E6-1A7F1CC3A7E2}" dt="2019-02-17T09:32:26.862" v="86" actId="166"/>
        <pc:sldMkLst>
          <pc:docMk/>
          <pc:sldMk cId="4083480428" sldId="261"/>
        </pc:sldMkLst>
        <pc:spChg chg="del mod">
          <ac:chgData name="Jakub Kura" userId="73beee25805c04a5" providerId="LiveId" clId="{88C0B96A-5ED4-4FE3-B4E6-1A7F1CC3A7E2}" dt="2019-02-17T09:31:57.971" v="78" actId="478"/>
          <ac:spMkLst>
            <pc:docMk/>
            <pc:sldMk cId="4083480428" sldId="261"/>
            <ac:spMk id="2" creationId="{00000000-0000-0000-0000-000000000000}"/>
          </ac:spMkLst>
        </pc:spChg>
        <pc:spChg chg="del">
          <ac:chgData name="Jakub Kura" userId="73beee25805c04a5" providerId="LiveId" clId="{88C0B96A-5ED4-4FE3-B4E6-1A7F1CC3A7E2}" dt="2019-02-17T09:24:55.988" v="23" actId="478"/>
          <ac:spMkLst>
            <pc:docMk/>
            <pc:sldMk cId="4083480428" sldId="261"/>
            <ac:spMk id="3" creationId="{00000000-0000-0000-0000-000000000000}"/>
          </ac:spMkLst>
        </pc:spChg>
        <pc:spChg chg="mod">
          <ac:chgData name="Jakub Kura" userId="73beee25805c04a5" providerId="LiveId" clId="{88C0B96A-5ED4-4FE3-B4E6-1A7F1CC3A7E2}" dt="2019-02-17T09:32:04.552" v="81" actId="6549"/>
          <ac:spMkLst>
            <pc:docMk/>
            <pc:sldMk cId="4083480428" sldId="261"/>
            <ac:spMk id="4" creationId="{00000000-0000-0000-0000-000000000000}"/>
          </ac:spMkLst>
        </pc:spChg>
        <pc:spChg chg="mod">
          <ac:chgData name="Jakub Kura" userId="73beee25805c04a5" providerId="LiveId" clId="{88C0B96A-5ED4-4FE3-B4E6-1A7F1CC3A7E2}" dt="2019-02-17T09:31:59.551" v="79" actId="6549"/>
          <ac:spMkLst>
            <pc:docMk/>
            <pc:sldMk cId="4083480428" sldId="261"/>
            <ac:spMk id="5" creationId="{00000000-0000-0000-0000-000000000000}"/>
          </ac:spMkLst>
        </pc:spChg>
        <pc:spChg chg="add mod">
          <ac:chgData name="Jakub Kura" userId="73beee25805c04a5" providerId="LiveId" clId="{88C0B96A-5ED4-4FE3-B4E6-1A7F1CC3A7E2}" dt="2019-02-17T09:31:57.971" v="78" actId="478"/>
          <ac:spMkLst>
            <pc:docMk/>
            <pc:sldMk cId="4083480428" sldId="261"/>
            <ac:spMk id="8" creationId="{0D1ABBF3-0ECD-46F1-BBF3-493F8CFF69E6}"/>
          </ac:spMkLst>
        </pc:spChg>
        <pc:spChg chg="add mod">
          <ac:chgData name="Jakub Kura" userId="73beee25805c04a5" providerId="LiveId" clId="{88C0B96A-5ED4-4FE3-B4E6-1A7F1CC3A7E2}" dt="2019-02-17T09:32:19.829" v="85" actId="207"/>
          <ac:spMkLst>
            <pc:docMk/>
            <pc:sldMk cId="4083480428" sldId="261"/>
            <ac:spMk id="9" creationId="{272F7160-A925-4264-BA0C-50FC9E8E8BC2}"/>
          </ac:spMkLst>
        </pc:spChg>
        <pc:picChg chg="add mod ord">
          <ac:chgData name="Jakub Kura" userId="73beee25805c04a5" providerId="LiveId" clId="{88C0B96A-5ED4-4FE3-B4E6-1A7F1CC3A7E2}" dt="2019-02-17T09:32:26.862" v="86" actId="166"/>
          <ac:picMkLst>
            <pc:docMk/>
            <pc:sldMk cId="4083480428" sldId="261"/>
            <ac:picMk id="1026" creationId="{9A799278-B2D0-4309-BF69-470E26073A07}"/>
          </ac:picMkLst>
        </pc:picChg>
      </pc:sldChg>
      <pc:sldChg chg="modSp add">
        <pc:chgData name="Jakub Kura" userId="73beee25805c04a5" providerId="LiveId" clId="{88C0B96A-5ED4-4FE3-B4E6-1A7F1CC3A7E2}" dt="2019-02-17T09:36:47.881" v="598" actId="20577"/>
        <pc:sldMkLst>
          <pc:docMk/>
          <pc:sldMk cId="442165167" sldId="262"/>
        </pc:sldMkLst>
        <pc:spChg chg="mod">
          <ac:chgData name="Jakub Kura" userId="73beee25805c04a5" providerId="LiveId" clId="{88C0B96A-5ED4-4FE3-B4E6-1A7F1CC3A7E2}" dt="2019-02-17T09:34:49.866" v="243" actId="20577"/>
          <ac:spMkLst>
            <pc:docMk/>
            <pc:sldMk cId="442165167" sldId="262"/>
            <ac:spMk id="2" creationId="{00000000-0000-0000-0000-000000000000}"/>
          </ac:spMkLst>
        </pc:spChg>
        <pc:spChg chg="mod">
          <ac:chgData name="Jakub Kura" userId="73beee25805c04a5" providerId="LiveId" clId="{88C0B96A-5ED4-4FE3-B4E6-1A7F1CC3A7E2}" dt="2019-02-17T09:36:47.881" v="598" actId="20577"/>
          <ac:spMkLst>
            <pc:docMk/>
            <pc:sldMk cId="442165167" sldId="262"/>
            <ac:spMk id="5" creationId="{00000000-0000-0000-0000-000000000000}"/>
          </ac:spMkLst>
        </pc:spChg>
      </pc:sldChg>
      <pc:sldChg chg="modSp add">
        <pc:chgData name="Jakub Kura" userId="73beee25805c04a5" providerId="LiveId" clId="{88C0B96A-5ED4-4FE3-B4E6-1A7F1CC3A7E2}" dt="2019-02-17T10:47:31.504" v="1772" actId="14100"/>
        <pc:sldMkLst>
          <pc:docMk/>
          <pc:sldMk cId="2122621278" sldId="263"/>
        </pc:sldMkLst>
        <pc:spChg chg="mod">
          <ac:chgData name="Jakub Kura" userId="73beee25805c04a5" providerId="LiveId" clId="{88C0B96A-5ED4-4FE3-B4E6-1A7F1CC3A7E2}" dt="2019-02-17T10:00:53.589" v="1173" actId="20577"/>
          <ac:spMkLst>
            <pc:docMk/>
            <pc:sldMk cId="2122621278" sldId="263"/>
            <ac:spMk id="2" creationId="{00000000-0000-0000-0000-000000000000}"/>
          </ac:spMkLst>
        </pc:spChg>
        <pc:spChg chg="mod">
          <ac:chgData name="Jakub Kura" userId="73beee25805c04a5" providerId="LiveId" clId="{88C0B96A-5ED4-4FE3-B4E6-1A7F1CC3A7E2}" dt="2019-02-17T10:47:31.504" v="1772" actId="14100"/>
          <ac:spMkLst>
            <pc:docMk/>
            <pc:sldMk cId="2122621278" sldId="263"/>
            <ac:spMk id="5" creationId="{00000000-0000-0000-0000-000000000000}"/>
          </ac:spMkLst>
        </pc:spChg>
      </pc:sldChg>
      <pc:sldChg chg="addSp modSp add">
        <pc:chgData name="Jakub Kura" userId="73beee25805c04a5" providerId="LiveId" clId="{88C0B96A-5ED4-4FE3-B4E6-1A7F1CC3A7E2}" dt="2019-02-17T10:43:23.777" v="1381" actId="1076"/>
        <pc:sldMkLst>
          <pc:docMk/>
          <pc:sldMk cId="1781135102" sldId="264"/>
        </pc:sldMkLst>
        <pc:spChg chg="mod">
          <ac:chgData name="Jakub Kura" userId="73beee25805c04a5" providerId="LiveId" clId="{88C0B96A-5ED4-4FE3-B4E6-1A7F1CC3A7E2}" dt="2019-02-17T10:00:47.947" v="1156" actId="20577"/>
          <ac:spMkLst>
            <pc:docMk/>
            <pc:sldMk cId="1781135102" sldId="264"/>
            <ac:spMk id="2" creationId="{00000000-0000-0000-0000-000000000000}"/>
          </ac:spMkLst>
        </pc:spChg>
        <pc:spChg chg="mod">
          <ac:chgData name="Jakub Kura" userId="73beee25805c04a5" providerId="LiveId" clId="{88C0B96A-5ED4-4FE3-B4E6-1A7F1CC3A7E2}" dt="2019-02-17T10:42:49.480" v="1376" actId="20577"/>
          <ac:spMkLst>
            <pc:docMk/>
            <pc:sldMk cId="1781135102" sldId="264"/>
            <ac:spMk id="5" creationId="{00000000-0000-0000-0000-000000000000}"/>
          </ac:spMkLst>
        </pc:spChg>
        <pc:graphicFrameChg chg="add mod">
          <ac:chgData name="Jakub Kura" userId="73beee25805c04a5" providerId="LiveId" clId="{88C0B96A-5ED4-4FE3-B4E6-1A7F1CC3A7E2}" dt="2019-02-17T10:43:23.777" v="1381" actId="1076"/>
          <ac:graphicFrameMkLst>
            <pc:docMk/>
            <pc:sldMk cId="1781135102" sldId="264"/>
            <ac:graphicFrameMk id="6" creationId="{8C51818E-948D-4BCA-BA71-8804460DC5CD}"/>
          </ac:graphicFrameMkLst>
        </pc:graphicFrameChg>
      </pc:sldChg>
      <pc:sldChg chg="modSp add ord">
        <pc:chgData name="Jakub Kura" userId="73beee25805c04a5" providerId="LiveId" clId="{88C0B96A-5ED4-4FE3-B4E6-1A7F1CC3A7E2}" dt="2019-02-17T09:57:25.981" v="1149" actId="20577"/>
        <pc:sldMkLst>
          <pc:docMk/>
          <pc:sldMk cId="2685209066" sldId="265"/>
        </pc:sldMkLst>
        <pc:spChg chg="mod">
          <ac:chgData name="Jakub Kura" userId="73beee25805c04a5" providerId="LiveId" clId="{88C0B96A-5ED4-4FE3-B4E6-1A7F1CC3A7E2}" dt="2019-02-17T09:57:25.981" v="1149" actId="20577"/>
          <ac:spMkLst>
            <pc:docMk/>
            <pc:sldMk cId="2685209066" sldId="265"/>
            <ac:spMk id="5" creationId="{00000000-0000-0000-0000-000000000000}"/>
          </ac:spMkLst>
        </pc:spChg>
      </pc:sldChg>
      <pc:sldChg chg="modSp add">
        <pc:chgData name="Jakub Kura" userId="73beee25805c04a5" providerId="LiveId" clId="{88C0B96A-5ED4-4FE3-B4E6-1A7F1CC3A7E2}" dt="2019-02-17T10:50:28.191" v="2226" actId="20577"/>
        <pc:sldMkLst>
          <pc:docMk/>
          <pc:sldMk cId="558074695" sldId="266"/>
        </pc:sldMkLst>
        <pc:spChg chg="mod">
          <ac:chgData name="Jakub Kura" userId="73beee25805c04a5" providerId="LiveId" clId="{88C0B96A-5ED4-4FE3-B4E6-1A7F1CC3A7E2}" dt="2019-02-17T10:01:01.012" v="1187" actId="20577"/>
          <ac:spMkLst>
            <pc:docMk/>
            <pc:sldMk cId="558074695" sldId="266"/>
            <ac:spMk id="2" creationId="{00000000-0000-0000-0000-000000000000}"/>
          </ac:spMkLst>
        </pc:spChg>
        <pc:spChg chg="mod">
          <ac:chgData name="Jakub Kura" userId="73beee25805c04a5" providerId="LiveId" clId="{88C0B96A-5ED4-4FE3-B4E6-1A7F1CC3A7E2}" dt="2019-02-17T10:50:28.191" v="2226" actId="20577"/>
          <ac:spMkLst>
            <pc:docMk/>
            <pc:sldMk cId="558074695" sldId="266"/>
            <ac:spMk id="5" creationId="{00000000-0000-0000-0000-000000000000}"/>
          </ac:spMkLst>
        </pc:spChg>
      </pc:sldChg>
      <pc:sldChg chg="add del">
        <pc:chgData name="Jakub Kura" userId="73beee25805c04a5" providerId="LiveId" clId="{88C0B96A-5ED4-4FE3-B4E6-1A7F1CC3A7E2}" dt="2019-02-17T10:01:03.858" v="1188" actId="2696"/>
        <pc:sldMkLst>
          <pc:docMk/>
          <pc:sldMk cId="3825271750" sldId="26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3beee25805c04a5/Studium/Ph.D/Dotazn&#237;k%20pro%20n&#225;v&#353;t&#283;vn&#237;ky%20Barum%20Ch%20Rally%20Zl&#237;n%20201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73beee25805c04a5/Studium/Ph.D/Dotazn&#237;k%20pro%20n&#225;v&#353;t&#283;vn&#237;ky%20Barum%20Ch%20Rally%20Zl&#237;n%2020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'[Dotazník pro návštěvníky Barum Ch Rally Zlín 2016.xlsx]doprava'!$I$20</c:f>
              <c:strCache>
                <c:ptCount val="1"/>
                <c:pt idx="0">
                  <c:v>CR_2016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'[Dotazník pro návštěvníky Barum Ch Rally Zlín 2016.xlsx]doprava'!$H$21:$H$25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a více</c:v>
                </c:pt>
              </c:strCache>
            </c:strRef>
          </c:cat>
          <c:val>
            <c:numRef>
              <c:f>'[Dotazník pro návštěvníky Barum Ch Rally Zlín 2016.xlsx]doprava'!$I$21:$I$25</c:f>
              <c:numCache>
                <c:formatCode>0.00%</c:formatCode>
                <c:ptCount val="5"/>
                <c:pt idx="0">
                  <c:v>9.2592592592592587E-2</c:v>
                </c:pt>
                <c:pt idx="1">
                  <c:v>0.17592592592592593</c:v>
                </c:pt>
                <c:pt idx="2">
                  <c:v>0.52380952380952384</c:v>
                </c:pt>
                <c:pt idx="3">
                  <c:v>0.16005291005291006</c:v>
                </c:pt>
                <c:pt idx="4">
                  <c:v>4.7619047619047616E-2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12-43E0-918D-48FFD9292DCB}"/>
            </c:ext>
          </c:extLst>
        </c:ser>
        <c:ser>
          <c:idx val="2"/>
          <c:order val="1"/>
          <c:tx>
            <c:strRef>
              <c:f>'[Dotazník pro návštěvníky Barum Ch Rally Zlín 2016.xlsx]doprava'!$I$28</c:f>
              <c:strCache>
                <c:ptCount val="1"/>
                <c:pt idx="0">
                  <c:v>CR_2018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'[Dotazník pro návštěvníky Barum Ch Rally Zlín 2016.xlsx]doprava'!$I$29:$I$33</c:f>
              <c:numCache>
                <c:formatCode>0.00%</c:formatCode>
                <c:ptCount val="5"/>
                <c:pt idx="0">
                  <c:v>7.9136690647482008E-2</c:v>
                </c:pt>
                <c:pt idx="1">
                  <c:v>0.21223021582733814</c:v>
                </c:pt>
                <c:pt idx="2">
                  <c:v>0.43884892086330934</c:v>
                </c:pt>
                <c:pt idx="3">
                  <c:v>0.20503597122302158</c:v>
                </c:pt>
                <c:pt idx="4">
                  <c:v>6.4748201438848921E-2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12-43E0-918D-48FFD9292DCB}"/>
            </c:ext>
          </c:extLst>
        </c:ser>
        <c:ser>
          <c:idx val="1"/>
          <c:order val="2"/>
          <c:tx>
            <c:strRef>
              <c:f>'[Dotazník pro návštěvníky Barum Ch Rally Zlín 2016.xlsx]doprava'!$J$20</c:f>
              <c:strCache>
                <c:ptCount val="1"/>
                <c:pt idx="0">
                  <c:v>ZLKR_2016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'[Dotazník pro návštěvníky Barum Ch Rally Zlín 2016.xlsx]doprava'!$H$21:$H$25</c:f>
              <c:strCach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 a více</c:v>
                </c:pt>
              </c:strCache>
            </c:strRef>
          </c:cat>
          <c:val>
            <c:numRef>
              <c:f>'[Dotazník pro návštěvníky Barum Ch Rally Zlín 2016.xlsx]doprava'!$J$21:$J$25</c:f>
              <c:numCache>
                <c:formatCode>0.00%</c:formatCode>
                <c:ptCount val="5"/>
                <c:pt idx="0">
                  <c:v>0.109375</c:v>
                </c:pt>
                <c:pt idx="1">
                  <c:v>0.21180555555555555</c:v>
                </c:pt>
                <c:pt idx="2">
                  <c:v>0.51388888888888884</c:v>
                </c:pt>
                <c:pt idx="3">
                  <c:v>0.109375</c:v>
                </c:pt>
                <c:pt idx="4">
                  <c:v>5.5555555555555552E-2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212-43E0-918D-48FFD9292DCB}"/>
            </c:ext>
          </c:extLst>
        </c:ser>
        <c:ser>
          <c:idx val="3"/>
          <c:order val="3"/>
          <c:tx>
            <c:strRef>
              <c:f>'[Dotazník pro návštěvníky Barum Ch Rally Zlín 2016.xlsx]doprava'!$J$28</c:f>
              <c:strCache>
                <c:ptCount val="1"/>
                <c:pt idx="0">
                  <c:v>ZLKR_2018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val>
            <c:numRef>
              <c:f>'[Dotazník pro návštěvníky Barum Ch Rally Zlín 2016.xlsx]doprava'!$J$29:$J$33</c:f>
              <c:numCache>
                <c:formatCode>0.00%</c:formatCode>
                <c:ptCount val="5"/>
                <c:pt idx="0">
                  <c:v>7.7981651376146793E-2</c:v>
                </c:pt>
                <c:pt idx="1">
                  <c:v>0.15596330275229359</c:v>
                </c:pt>
                <c:pt idx="2">
                  <c:v>0.54587155963302747</c:v>
                </c:pt>
                <c:pt idx="3">
                  <c:v>0.13761467889908258</c:v>
                </c:pt>
                <c:pt idx="4">
                  <c:v>8.2568807339449546E-2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212-43E0-918D-48FFD9292D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44373807"/>
        <c:axId val="590525183"/>
      </c:barChart>
      <c:catAx>
        <c:axId val="4443738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90525183"/>
        <c:crosses val="autoZero"/>
        <c:auto val="1"/>
        <c:lblAlgn val="ctr"/>
        <c:lblOffset val="100"/>
        <c:noMultiLvlLbl val="0"/>
      </c:catAx>
      <c:valAx>
        <c:axId val="5905251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443738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'[Dotazník pro návštěvníky Barum Ch Rally Zlín 2018.xlsx]utraty'!$Q$43</c:f>
              <c:strCache>
                <c:ptCount val="1"/>
                <c:pt idx="0">
                  <c:v>ZLKR_2018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'[Dotazník pro návštěvníky Barum Ch Rally Zlín 2018.xlsx]utraty'!$P$44:$P$46</c:f>
              <c:strCache>
                <c:ptCount val="3"/>
                <c:pt idx="0">
                  <c:v>Nocleh</c:v>
                </c:pt>
                <c:pt idx="1">
                  <c:v>Jídlo</c:v>
                </c:pt>
                <c:pt idx="2">
                  <c:v>Ostatní</c:v>
                </c:pt>
              </c:strCache>
            </c:strRef>
          </c:cat>
          <c:val>
            <c:numRef>
              <c:f>'[Dotazník pro návštěvníky Barum Ch Rally Zlín 2018.xlsx]utraty'!$Q$44:$Q$46</c:f>
              <c:numCache>
                <c:formatCode>#,##0.00</c:formatCode>
                <c:ptCount val="3"/>
                <c:pt idx="0">
                  <c:v>6657120.706128303</c:v>
                </c:pt>
                <c:pt idx="1">
                  <c:v>19508257.430463694</c:v>
                </c:pt>
                <c:pt idx="2">
                  <c:v>18853353.554368384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C8-43AA-B5A1-93ECE3850AFC}"/>
            </c:ext>
          </c:extLst>
        </c:ser>
        <c:ser>
          <c:idx val="2"/>
          <c:order val="1"/>
          <c:tx>
            <c:strRef>
              <c:f>'[Dotazník pro návštěvníky Barum Ch Rally Zlín 2018.xlsx]utraty'!$Q$56</c:f>
              <c:strCache>
                <c:ptCount val="1"/>
                <c:pt idx="0">
                  <c:v>ZLKR_2016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'[Dotazník pro návštěvníky Barum Ch Rally Zlín 2018.xlsx]utraty'!$Q$57:$Q$59</c:f>
              <c:numCache>
                <c:formatCode>#,##0.00</c:formatCode>
                <c:ptCount val="3"/>
                <c:pt idx="0">
                  <c:v>9838144.0299999993</c:v>
                </c:pt>
                <c:pt idx="1">
                  <c:v>29851842.550000001</c:v>
                </c:pt>
                <c:pt idx="2">
                  <c:v>27045005.539999999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C8-43AA-B5A1-93ECE3850AFC}"/>
            </c:ext>
          </c:extLst>
        </c:ser>
        <c:ser>
          <c:idx val="1"/>
          <c:order val="2"/>
          <c:tx>
            <c:strRef>
              <c:f>'[Dotazník pro návštěvníky Barum Ch Rally Zlín 2018.xlsx]utraty'!$R$43</c:f>
              <c:strCache>
                <c:ptCount val="1"/>
                <c:pt idx="0">
                  <c:v>CR_2018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'[Dotazník pro návštěvníky Barum Ch Rally Zlín 2018.xlsx]utraty'!$P$44:$P$46</c:f>
              <c:strCache>
                <c:ptCount val="3"/>
                <c:pt idx="0">
                  <c:v>Nocleh</c:v>
                </c:pt>
                <c:pt idx="1">
                  <c:v>Jídlo</c:v>
                </c:pt>
                <c:pt idx="2">
                  <c:v>Ostatní</c:v>
                </c:pt>
              </c:strCache>
            </c:strRef>
          </c:cat>
          <c:val>
            <c:numRef>
              <c:f>'[Dotazník pro návštěvníky Barum Ch Rally Zlín 2018.xlsx]utraty'!$R$44:$R$46</c:f>
              <c:numCache>
                <c:formatCode>#,##0.00</c:formatCode>
                <c:ptCount val="3"/>
                <c:pt idx="0">
                  <c:v>21615950.365809049</c:v>
                </c:pt>
                <c:pt idx="1">
                  <c:v>36842938.795573711</c:v>
                </c:pt>
                <c:pt idx="2">
                  <c:v>46002689.377819777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4C8-43AA-B5A1-93ECE3850AFC}"/>
            </c:ext>
          </c:extLst>
        </c:ser>
        <c:ser>
          <c:idx val="3"/>
          <c:order val="3"/>
          <c:tx>
            <c:strRef>
              <c:f>'[Dotazník pro návštěvníky Barum Ch Rally Zlín 2018.xlsx]utraty'!$R$56</c:f>
              <c:strCache>
                <c:ptCount val="1"/>
                <c:pt idx="0">
                  <c:v>CR_2016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val>
            <c:numRef>
              <c:f>'[Dotazník pro návštěvníky Barum Ch Rally Zlín 2018.xlsx]utraty'!$R$57:$R$59</c:f>
              <c:numCache>
                <c:formatCode>#,##0.00</c:formatCode>
                <c:ptCount val="3"/>
                <c:pt idx="0">
                  <c:v>8683028.6500000004</c:v>
                </c:pt>
                <c:pt idx="1">
                  <c:v>16892507.809999999</c:v>
                </c:pt>
                <c:pt idx="2">
                  <c:v>20702296.879999999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C8-43AA-B5A1-93ECE3850A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03666959"/>
        <c:axId val="858196463"/>
      </c:barChart>
      <c:catAx>
        <c:axId val="703666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58196463"/>
        <c:crosses val="autoZero"/>
        <c:auto val="1"/>
        <c:lblAlgn val="ctr"/>
        <c:lblOffset val="100"/>
        <c:noMultiLvlLbl val="0"/>
      </c:catAx>
      <c:valAx>
        <c:axId val="8581964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036669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1924050"/>
            <a:ext cx="7518400" cy="1997869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844154"/>
            <a:ext cx="1703387" cy="3755231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844154"/>
            <a:ext cx="6037861" cy="375523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3305176"/>
            <a:ext cx="80914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8" y="2180035"/>
            <a:ext cx="8091487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1514475"/>
            <a:ext cx="3876944" cy="308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850900"/>
            <a:ext cx="8091487" cy="4826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8" y="1514475"/>
            <a:ext cx="38786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186796"/>
            <a:ext cx="3874282" cy="24078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8" y="1514475"/>
            <a:ext cx="3877957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2" y="2204050"/>
            <a:ext cx="3878113" cy="2393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7" y="1514475"/>
            <a:ext cx="8091487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7" y="850900"/>
            <a:ext cx="8091487" cy="4825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514475"/>
            <a:ext cx="5026025" cy="308014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1514475"/>
            <a:ext cx="2746884" cy="30801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81563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850899"/>
            <a:ext cx="5486400" cy="290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240684"/>
            <a:ext cx="5486400" cy="3567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8" y="844154"/>
            <a:ext cx="8086635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1513285"/>
            <a:ext cx="8082321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4686300"/>
            <a:ext cx="630591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4686300"/>
            <a:ext cx="184174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7999" y="4686300"/>
            <a:ext cx="1833113" cy="3429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Prší. Jedeme domů?!</a:t>
            </a:r>
            <a:br>
              <a:rPr lang="cs-CZ" dirty="0"/>
            </a:br>
            <a:r>
              <a:rPr lang="cs-CZ" altLang="cs-CZ" sz="1800" dirty="0"/>
              <a:t>Jakub Kura, GÚ </a:t>
            </a:r>
            <a:r>
              <a:rPr lang="cs-CZ" altLang="cs-CZ" sz="1800" dirty="0" err="1"/>
              <a:t>PřF</a:t>
            </a:r>
            <a:r>
              <a:rPr lang="cs-CZ" altLang="cs-CZ" sz="1800" dirty="0"/>
              <a:t> MÚ, 2019</a:t>
            </a:r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152DE63-879E-4A4E-A681-CE32882500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38" y="465836"/>
            <a:ext cx="2300936" cy="53301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D3E3D3D-52FB-41AE-BD49-336753D656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949" y="332750"/>
            <a:ext cx="1262101" cy="292368"/>
          </a:xfrm>
          <a:prstGeom prst="rect">
            <a:avLst/>
          </a:prstGeom>
        </p:spPr>
      </p:pic>
      <p:sp>
        <p:nvSpPr>
          <p:cNvPr id="8" name="Nadpis 7">
            <a:extLst>
              <a:ext uri="{FF2B5EF4-FFF2-40B4-BE49-F238E27FC236}">
                <a16:creationId xmlns:a16="http://schemas.microsoft.com/office/drawing/2014/main" id="{0D1ABBF3-0ECD-46F1-BBF3-493F8CFF6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272F7160-A925-4264-BA0C-50FC9E8E8BC2}"/>
              </a:ext>
            </a:extLst>
          </p:cNvPr>
          <p:cNvSpPr/>
          <p:nvPr/>
        </p:nvSpPr>
        <p:spPr bwMode="auto">
          <a:xfrm>
            <a:off x="316006" y="0"/>
            <a:ext cx="571500" cy="75723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pic>
        <p:nvPicPr>
          <p:cNvPr id="1026" name="Picture 2" descr="http://www.jaggybunnet.co.uk/wp-content/uploads/2015/02/2015_SACC_Marshals2med.jpg">
            <a:extLst>
              <a:ext uri="{FF2B5EF4-FFF2-40B4-BE49-F238E27FC236}">
                <a16:creationId xmlns:a16="http://schemas.microsoft.com/office/drawing/2014/main" id="{9A799278-B2D0-4309-BF69-470E26073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35" y="0"/>
            <a:ext cx="7718425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3480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Teoretické zasazení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Existují různé klasifikace turismu, pro počasí hraje roli </a:t>
            </a:r>
            <a:r>
              <a:rPr lang="cs-CZ" altLang="cs-CZ" dirty="0" err="1"/>
              <a:t>indoor</a:t>
            </a:r>
            <a:r>
              <a:rPr lang="cs-CZ" altLang="cs-CZ" dirty="0"/>
              <a:t>/</a:t>
            </a:r>
            <a:r>
              <a:rPr lang="cs-CZ" altLang="cs-CZ" dirty="0" err="1"/>
              <a:t>outdoor</a:t>
            </a:r>
            <a:endParaRPr lang="cs-CZ" altLang="cs-CZ" dirty="0"/>
          </a:p>
          <a:p>
            <a:pPr lvl="1"/>
            <a:r>
              <a:rPr lang="cs-CZ" altLang="cs-CZ" dirty="0"/>
              <a:t>BCRZ </a:t>
            </a:r>
            <a:r>
              <a:rPr lang="cs-CZ" altLang="cs-CZ" dirty="0" err="1"/>
              <a:t>outdoor</a:t>
            </a:r>
            <a:r>
              <a:rPr lang="cs-CZ" altLang="cs-CZ" dirty="0"/>
              <a:t> -&gt; role počasí -&gt; počet diváků</a:t>
            </a:r>
          </a:p>
          <a:p>
            <a:r>
              <a:rPr lang="cs-CZ" altLang="cs-CZ" dirty="0"/>
              <a:t>Role </a:t>
            </a:r>
            <a:r>
              <a:rPr lang="cs-CZ" altLang="cs-CZ" dirty="0" err="1"/>
              <a:t>tourism</a:t>
            </a:r>
            <a:r>
              <a:rPr lang="cs-CZ" altLang="cs-CZ" dirty="0"/>
              <a:t> </a:t>
            </a:r>
            <a:r>
              <a:rPr lang="cs-CZ" altLang="cs-CZ" dirty="0" err="1"/>
              <a:t>climatology</a:t>
            </a:r>
            <a:r>
              <a:rPr lang="cs-CZ" altLang="cs-CZ" dirty="0"/>
              <a:t> -&gt; stoupající popularita</a:t>
            </a:r>
          </a:p>
          <a:p>
            <a:pPr lvl="1"/>
            <a:r>
              <a:rPr lang="cs-CZ" altLang="cs-CZ" dirty="0"/>
              <a:t>Typicky hlavní roli hrají déšť, vítr, teplota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altLang="cs-CZ" dirty="0"/>
              <a:t>BCRZ není výjimkou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CAC9C93-E96B-482F-8382-00256FB36C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949" y="332750"/>
            <a:ext cx="1262101" cy="29236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výzkumů jsou vůči počasí náchylnější domácí návštěvníci než vzdálení</a:t>
            </a:r>
          </a:p>
          <a:p>
            <a:r>
              <a:rPr lang="cs-CZ" dirty="0"/>
              <a:t>Obdobně počasí mění turistické plány u těch méně „zkušenějších“</a:t>
            </a:r>
          </a:p>
          <a:p>
            <a:r>
              <a:rPr lang="cs-CZ" dirty="0"/>
              <a:t>Existuje ideální teplotní rozpětí pro </a:t>
            </a:r>
            <a:r>
              <a:rPr lang="cs-CZ" dirty="0" err="1"/>
              <a:t>outdoor</a:t>
            </a:r>
            <a:r>
              <a:rPr lang="cs-CZ" dirty="0"/>
              <a:t> turismus</a:t>
            </a:r>
          </a:p>
          <a:p>
            <a:pPr lvl="1"/>
            <a:r>
              <a:rPr lang="cs-CZ" dirty="0"/>
              <a:t>BCRZ ani jeden sledovaný rok nesplňovala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3</a:t>
            </a:fld>
            <a:endParaRPr lang="cs-CZ" alt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430365D-605F-466F-9824-FA5AA82E8D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949" y="332750"/>
            <a:ext cx="1262101" cy="29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209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Kdy, kde, jak?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8" y="1513284"/>
            <a:ext cx="8082321" cy="3630215"/>
          </a:xfrm>
        </p:spPr>
        <p:txBody>
          <a:bodyPr/>
          <a:lstStyle/>
          <a:p>
            <a:r>
              <a:rPr lang="cs-CZ" dirty="0"/>
              <a:t>Výzkum při Barum Czech Rally Zlín 2016, 2018</a:t>
            </a:r>
          </a:p>
          <a:p>
            <a:r>
              <a:rPr lang="cs-CZ" dirty="0"/>
              <a:t>Elektronicky i v terénu</a:t>
            </a:r>
          </a:p>
          <a:p>
            <a:pPr lvl="1"/>
            <a:r>
              <a:rPr lang="cs-CZ" dirty="0"/>
              <a:t>Nahodilý výběr, demografické </a:t>
            </a:r>
            <a:r>
              <a:rPr lang="cs-CZ" dirty="0" err="1"/>
              <a:t>char</a:t>
            </a:r>
            <a:r>
              <a:rPr lang="cs-CZ" dirty="0"/>
              <a:t>. odpovídají dalším podobným výzkumům motorsportu</a:t>
            </a:r>
          </a:p>
          <a:p>
            <a:pPr lvl="1"/>
            <a:r>
              <a:rPr lang="cs-CZ" dirty="0"/>
              <a:t>Šest sekcí sledujících jednotlivá témata</a:t>
            </a:r>
          </a:p>
          <a:p>
            <a:pPr lvl="1"/>
            <a:r>
              <a:rPr lang="cs-CZ" dirty="0"/>
              <a:t>Při zpracování důraz na roli počasí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dirty="0"/>
              <a:t>To, ale nebylo primárním zamřením dotazníku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cs-CZ" dirty="0"/>
              <a:t>Návštěvníci děleni na domácí (ZLKR) a zbytek ČR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4</a:t>
            </a:fld>
            <a:endParaRPr lang="cs-CZ" alt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430365D-605F-466F-9824-FA5AA82E8D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949" y="332750"/>
            <a:ext cx="1262101" cy="29236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 – důraz na počasí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Byly sledovány tři hlavní </a:t>
            </a:r>
            <a:r>
              <a:rPr lang="cs-CZ" dirty="0" err="1"/>
              <a:t>tématické</a:t>
            </a:r>
            <a:r>
              <a:rPr lang="cs-CZ" dirty="0"/>
              <a:t> okruhy: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Zda počasí ovlivňuje dopravu na a při rally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Zda se počasí projevuje na chování návštěvníků po dobu pobytu na akci</a:t>
            </a:r>
          </a:p>
          <a:p>
            <a:pPr lvl="1"/>
            <a:r>
              <a:rPr lang="cs-CZ" dirty="0"/>
              <a:t>Zda existují rozdíly ve výdajích návštěvníků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5</a:t>
            </a:fld>
            <a:endParaRPr lang="cs-CZ" alt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430365D-605F-466F-9824-FA5AA82E8D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949" y="332750"/>
            <a:ext cx="1262101" cy="29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165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Doprava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Nic se nemění na dominanci osobního auta (90 %+)</a:t>
            </a:r>
          </a:p>
          <a:p>
            <a:pPr lvl="1"/>
            <a:r>
              <a:rPr lang="cs-CZ" dirty="0"/>
              <a:t>Paradoxně 2018 více lidí pěšky</a:t>
            </a:r>
          </a:p>
          <a:p>
            <a:r>
              <a:rPr lang="cs-CZ" dirty="0"/>
              <a:t>Neměnná průměrná vzdálenost (20 km ZLK x 225 km)</a:t>
            </a:r>
          </a:p>
          <a:p>
            <a:r>
              <a:rPr lang="cs-CZ" dirty="0"/>
              <a:t>Neměnnost typické délky pobytu na akci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6</a:t>
            </a:fld>
            <a:endParaRPr lang="cs-CZ" alt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430365D-605F-466F-9824-FA5AA82E8D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949" y="332750"/>
            <a:ext cx="1262101" cy="292368"/>
          </a:xfrm>
          <a:prstGeom prst="rect">
            <a:avLst/>
          </a:prstGeom>
        </p:spPr>
      </p:pic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8C51818E-948D-4BCA-BA71-8804460DC5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9018653"/>
              </p:ext>
            </p:extLst>
          </p:nvPr>
        </p:nvGraphicFramePr>
        <p:xfrm>
          <a:off x="2706221" y="3375212"/>
          <a:ext cx="3731558" cy="1596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81135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Zvyky návštěvníků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8" y="1513285"/>
            <a:ext cx="8082321" cy="3381444"/>
          </a:xfrm>
        </p:spPr>
        <p:txBody>
          <a:bodyPr/>
          <a:lstStyle/>
          <a:p>
            <a:r>
              <a:rPr lang="cs-CZ" dirty="0"/>
              <a:t>Nepřekvapivě domácí návštěvníci stále spí doma</a:t>
            </a:r>
          </a:p>
          <a:p>
            <a:r>
              <a:rPr lang="cs-CZ" dirty="0"/>
              <a:t>2018 přinesl déšť paradoxně více přespávajících ve stanu</a:t>
            </a:r>
          </a:p>
          <a:p>
            <a:r>
              <a:rPr lang="cs-CZ" dirty="0"/>
              <a:t>Meziročně vzrostla obliba stravování v restauracích – analogicky pokles nákupu jídla v místě akce</a:t>
            </a:r>
          </a:p>
          <a:p>
            <a:r>
              <a:rPr lang="cs-CZ" dirty="0"/>
              <a:t>Doprovodné akce stáje jen tehdy, když bude čas</a:t>
            </a:r>
          </a:p>
          <a:p>
            <a:r>
              <a:rPr lang="cs-CZ" dirty="0"/>
              <a:t>Rally stále dominantním důvodem (65 %+) pro návštěvu regionu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7</a:t>
            </a:fld>
            <a:endParaRPr lang="cs-CZ" alt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430365D-605F-466F-9824-FA5AA82E8D5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949" y="332750"/>
            <a:ext cx="1262101" cy="29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621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Domácí 2018 šetřili, zatímco ostatní navýšili útraty</a:t>
            </a:r>
          </a:p>
          <a:p>
            <a:r>
              <a:rPr lang="cs-CZ" dirty="0"/>
              <a:t>Celkem nárůst výdajů návštěvníků mezi sledovanými roky</a:t>
            </a:r>
          </a:p>
          <a:p>
            <a:r>
              <a:rPr lang="cs-CZ" dirty="0"/>
              <a:t>Avšak otázka, zda za to může počasí či spíše posilování ekonomiky a meziroční inflace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8</a:t>
            </a:fld>
            <a:endParaRPr lang="cs-CZ" alt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889DE58-F42C-47D4-8A10-6E5D4E907F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949" y="332750"/>
            <a:ext cx="1262101" cy="292368"/>
          </a:xfrm>
          <a:prstGeom prst="rect">
            <a:avLst/>
          </a:prstGeom>
        </p:spPr>
      </p:pic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3F15B510-2592-4E9D-A465-C0794326D6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1126122"/>
              </p:ext>
            </p:extLst>
          </p:nvPr>
        </p:nvGraphicFramePr>
        <p:xfrm>
          <a:off x="3708640" y="0"/>
          <a:ext cx="4991100" cy="1426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08346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Z8věr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prohlásit, že na návštěvníky rally nemá počasí velký vliv v kterékoliv kategorii</a:t>
            </a:r>
          </a:p>
          <a:p>
            <a:r>
              <a:rPr lang="cs-CZ" dirty="0"/>
              <a:t>Výjimkou je již zmíněné stravování a restaurace</a:t>
            </a:r>
          </a:p>
          <a:p>
            <a:r>
              <a:rPr lang="cs-CZ" dirty="0"/>
              <a:t>Na rozdíl od jiných druhů </a:t>
            </a:r>
            <a:r>
              <a:rPr lang="cs-CZ" dirty="0" err="1"/>
              <a:t>outdoor</a:t>
            </a:r>
            <a:r>
              <a:rPr lang="cs-CZ" dirty="0"/>
              <a:t> turismu se tedy v dostupných dat zdá rally nezávislá na </a:t>
            </a:r>
            <a:r>
              <a:rPr lang="cs-CZ"/>
              <a:t>rozmarech počasí</a:t>
            </a:r>
          </a:p>
          <a:p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9</a:t>
            </a:fld>
            <a:endParaRPr lang="cs-CZ" alt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889DE58-F42C-47D4-8A10-6E5D4E907FF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949" y="332750"/>
            <a:ext cx="1262101" cy="29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807469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mu_sablona_16_9_cz</Template>
  <TotalTime>96</TotalTime>
  <Words>337</Words>
  <Application>Microsoft Office PowerPoint</Application>
  <PresentationFormat>Předvádění na obrazovce (16:9)</PresentationFormat>
  <Paragraphs>52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Prší. Jedeme domů?! Jakub Kura, GÚ PřF MÚ, 2019</vt:lpstr>
      <vt:lpstr>Teoretické zasazení</vt:lpstr>
      <vt:lpstr>Prezentace aplikace PowerPoint</vt:lpstr>
      <vt:lpstr>Kdy, kde, jak?</vt:lpstr>
      <vt:lpstr>Dotazník – důraz na počasí</vt:lpstr>
      <vt:lpstr>Doprava</vt:lpstr>
      <vt:lpstr>Zvyky návštěvníků</vt:lpstr>
      <vt:lpstr>Ekonomika</vt:lpstr>
      <vt:lpstr>Z8věr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Jakub Kura</dc:creator>
  <cp:lastModifiedBy>Jakub Kura</cp:lastModifiedBy>
  <cp:revision>1</cp:revision>
  <cp:lastPrinted>1601-01-01T00:00:00Z</cp:lastPrinted>
  <dcterms:created xsi:type="dcterms:W3CDTF">2018-02-17T20:27:10Z</dcterms:created>
  <dcterms:modified xsi:type="dcterms:W3CDTF">2019-02-17T10:50:29Z</dcterms:modified>
</cp:coreProperties>
</file>