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72" r:id="rId4"/>
    <p:sldId id="275" r:id="rId5"/>
    <p:sldId id="276" r:id="rId6"/>
    <p:sldId id="277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Matela" initials="JM" lastIdx="1" clrIdx="0">
    <p:extLst>
      <p:ext uri="{19B8F6BF-5375-455C-9EA6-DF929625EA0E}">
        <p15:presenceInfo xmlns:p15="http://schemas.microsoft.com/office/powerpoint/2012/main" userId="S::365342@muni.cz::187724ea-7688-48f5-9924-3d1573a124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667AE-7682-4C49-9ADB-5C147CF40BAD}" v="1824" dt="2021-09-16T21:32:11.097"/>
    <p1510:client id="{E8F2F5E2-8A2D-44F1-9042-5347EAA53D1C}" v="927" dt="2021-09-17T06:02:35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0" d="100"/>
          <a:sy n="100" d="100"/>
        </p:scale>
        <p:origin x="1314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 Matela" userId="187724ea-7688-48f5-9924-3d1573a1241b" providerId="ADAL" clId="{940667AE-7682-4C49-9ADB-5C147CF40BAD}"/>
    <pc:docChg chg="undo custSel addSld delSld modSld sldOrd">
      <pc:chgData name="Jiří Matela" userId="187724ea-7688-48f5-9924-3d1573a1241b" providerId="ADAL" clId="{940667AE-7682-4C49-9ADB-5C147CF40BAD}" dt="2021-09-16T21:31:52.781" v="3514" actId="20577"/>
      <pc:docMkLst>
        <pc:docMk/>
      </pc:docMkLst>
      <pc:sldChg chg="modSp mod">
        <pc:chgData name="Jiří Matela" userId="187724ea-7688-48f5-9924-3d1573a1241b" providerId="ADAL" clId="{940667AE-7682-4C49-9ADB-5C147CF40BAD}" dt="2021-09-15T19:46:11.077" v="205" actId="1076"/>
        <pc:sldMkLst>
          <pc:docMk/>
          <pc:sldMk cId="0" sldId="256"/>
        </pc:sldMkLst>
        <pc:spChg chg="mod">
          <ac:chgData name="Jiří Matela" userId="187724ea-7688-48f5-9924-3d1573a1241b" providerId="ADAL" clId="{940667AE-7682-4C49-9ADB-5C147CF40BAD}" dt="2021-09-15T19:45:52.226" v="203" actId="947"/>
          <ac:spMkLst>
            <pc:docMk/>
            <pc:sldMk cId="0" sldId="256"/>
            <ac:spMk id="5123" creationId="{3D8DAA42-242A-4AB8-B868-9AEE9D4F3291}"/>
          </ac:spMkLst>
        </pc:spChg>
        <pc:spChg chg="mod">
          <ac:chgData name="Jiří Matela" userId="187724ea-7688-48f5-9924-3d1573a1241b" providerId="ADAL" clId="{940667AE-7682-4C49-9ADB-5C147CF40BAD}" dt="2021-09-15T19:46:11.077" v="205" actId="1076"/>
          <ac:spMkLst>
            <pc:docMk/>
            <pc:sldMk cId="0" sldId="256"/>
            <ac:spMk id="5124" creationId="{8480AD02-99DE-4C17-B526-B30A0EF231C7}"/>
          </ac:spMkLst>
        </pc:spChg>
      </pc:sldChg>
      <pc:sldChg chg="modSp mod">
        <pc:chgData name="Jiří Matela" userId="187724ea-7688-48f5-9924-3d1573a1241b" providerId="ADAL" clId="{940667AE-7682-4C49-9ADB-5C147CF40BAD}" dt="2021-09-15T19:31:56.893" v="78" actId="20577"/>
        <pc:sldMkLst>
          <pc:docMk/>
          <pc:sldMk cId="0" sldId="271"/>
        </pc:sldMkLst>
        <pc:spChg chg="mod">
          <ac:chgData name="Jiří Matela" userId="187724ea-7688-48f5-9924-3d1573a1241b" providerId="ADAL" clId="{940667AE-7682-4C49-9ADB-5C147CF40BAD}" dt="2021-09-15T19:31:56.893" v="78" actId="20577"/>
          <ac:spMkLst>
            <pc:docMk/>
            <pc:sldMk cId="0" sldId="271"/>
            <ac:spMk id="4" creationId="{A25E157D-897D-4F6A-9144-EE0FC96DBFF7}"/>
          </ac:spMkLst>
        </pc:spChg>
      </pc:sldChg>
      <pc:sldChg chg="modSp mod modAnim">
        <pc:chgData name="Jiří Matela" userId="187724ea-7688-48f5-9924-3d1573a1241b" providerId="ADAL" clId="{940667AE-7682-4C49-9ADB-5C147CF40BAD}" dt="2021-09-16T20:00:27.272" v="1112" actId="20577"/>
        <pc:sldMkLst>
          <pc:docMk/>
          <pc:sldMk cId="0" sldId="272"/>
        </pc:sldMkLst>
        <pc:spChg chg="mod">
          <ac:chgData name="Jiří Matela" userId="187724ea-7688-48f5-9924-3d1573a1241b" providerId="ADAL" clId="{940667AE-7682-4C49-9ADB-5C147CF40BAD}" dt="2021-09-15T19:31:07.942" v="67" actId="20577"/>
          <ac:spMkLst>
            <pc:docMk/>
            <pc:sldMk cId="0" sldId="272"/>
            <ac:spMk id="4" creationId="{D184945E-0B3F-4437-8224-A468829771FF}"/>
          </ac:spMkLst>
        </pc:spChg>
        <pc:spChg chg="mod">
          <ac:chgData name="Jiří Matela" userId="187724ea-7688-48f5-9924-3d1573a1241b" providerId="ADAL" clId="{940667AE-7682-4C49-9ADB-5C147CF40BAD}" dt="2021-09-16T20:00:27.272" v="1112" actId="20577"/>
          <ac:spMkLst>
            <pc:docMk/>
            <pc:sldMk cId="0" sldId="272"/>
            <ac:spMk id="8195" creationId="{6E23B09C-2311-46C1-AA23-72CDE5B2E01E}"/>
          </ac:spMkLst>
        </pc:spChg>
      </pc:sldChg>
      <pc:sldChg chg="modSp new mod ord">
        <pc:chgData name="Jiří Matela" userId="187724ea-7688-48f5-9924-3d1573a1241b" providerId="ADAL" clId="{940667AE-7682-4C49-9ADB-5C147CF40BAD}" dt="2021-09-15T19:48:42.131" v="222" actId="20577"/>
        <pc:sldMkLst>
          <pc:docMk/>
          <pc:sldMk cId="539683838" sldId="273"/>
        </pc:sldMkLst>
        <pc:spChg chg="mod">
          <ac:chgData name="Jiří Matela" userId="187724ea-7688-48f5-9924-3d1573a1241b" providerId="ADAL" clId="{940667AE-7682-4C49-9ADB-5C147CF40BAD}" dt="2021-09-15T19:47:05.726" v="206" actId="2711"/>
          <ac:spMkLst>
            <pc:docMk/>
            <pc:sldMk cId="539683838" sldId="273"/>
            <ac:spMk id="2" creationId="{70232A2A-28C7-4E75-A0CD-BCA82BDA014C}"/>
          </ac:spMkLst>
        </pc:spChg>
        <pc:spChg chg="mod">
          <ac:chgData name="Jiří Matela" userId="187724ea-7688-48f5-9924-3d1573a1241b" providerId="ADAL" clId="{940667AE-7682-4C49-9ADB-5C147CF40BAD}" dt="2021-09-15T19:48:42.131" v="222" actId="20577"/>
          <ac:spMkLst>
            <pc:docMk/>
            <pc:sldMk cId="539683838" sldId="273"/>
            <ac:spMk id="3" creationId="{4FF561E5-94BE-4801-8422-7EE362B50D7D}"/>
          </ac:spMkLst>
        </pc:spChg>
        <pc:spChg chg="mod">
          <ac:chgData name="Jiří Matela" userId="187724ea-7688-48f5-9924-3d1573a1241b" providerId="ADAL" clId="{940667AE-7682-4C49-9ADB-5C147CF40BAD}" dt="2021-09-15T19:33:35.263" v="102" actId="20577"/>
          <ac:spMkLst>
            <pc:docMk/>
            <pc:sldMk cId="539683838" sldId="273"/>
            <ac:spMk id="4" creationId="{C6A0B9EA-827A-4828-B3C2-F47227FAE7AB}"/>
          </ac:spMkLst>
        </pc:spChg>
      </pc:sldChg>
      <pc:sldChg chg="addSp delSp modSp new mod ord modAnim">
        <pc:chgData name="Jiří Matela" userId="187724ea-7688-48f5-9924-3d1573a1241b" providerId="ADAL" clId="{940667AE-7682-4C49-9ADB-5C147CF40BAD}" dt="2021-09-16T19:49:16.143" v="712"/>
        <pc:sldMkLst>
          <pc:docMk/>
          <pc:sldMk cId="75104677" sldId="274"/>
        </pc:sldMkLst>
        <pc:spChg chg="mod">
          <ac:chgData name="Jiří Matela" userId="187724ea-7688-48f5-9924-3d1573a1241b" providerId="ADAL" clId="{940667AE-7682-4C49-9ADB-5C147CF40BAD}" dt="2021-09-15T20:03:33.781" v="710" actId="20577"/>
          <ac:spMkLst>
            <pc:docMk/>
            <pc:sldMk cId="75104677" sldId="274"/>
            <ac:spMk id="2" creationId="{2673C47B-752A-45F9-9DC9-97D028F0FE08}"/>
          </ac:spMkLst>
        </pc:spChg>
        <pc:spChg chg="del">
          <ac:chgData name="Jiří Matela" userId="187724ea-7688-48f5-9924-3d1573a1241b" providerId="ADAL" clId="{940667AE-7682-4C49-9ADB-5C147CF40BAD}" dt="2021-09-15T20:02:05.497" v="613"/>
          <ac:spMkLst>
            <pc:docMk/>
            <pc:sldMk cId="75104677" sldId="274"/>
            <ac:spMk id="3" creationId="{AF8C72C0-FD6E-496D-A2F1-A2C6C9A4E649}"/>
          </ac:spMkLst>
        </pc:spChg>
        <pc:spChg chg="mod">
          <ac:chgData name="Jiří Matela" userId="187724ea-7688-48f5-9924-3d1573a1241b" providerId="ADAL" clId="{940667AE-7682-4C49-9ADB-5C147CF40BAD}" dt="2021-09-15T20:02:21.315" v="640" actId="20577"/>
          <ac:spMkLst>
            <pc:docMk/>
            <pc:sldMk cId="75104677" sldId="274"/>
            <ac:spMk id="4" creationId="{0A70F803-DFC2-482C-A732-AF6CEA4888F2}"/>
          </ac:spMkLst>
        </pc:spChg>
        <pc:picChg chg="add mod">
          <ac:chgData name="Jiří Matela" userId="187724ea-7688-48f5-9924-3d1573a1241b" providerId="ADAL" clId="{940667AE-7682-4C49-9ADB-5C147CF40BAD}" dt="2021-09-15T20:02:05.497" v="613"/>
          <ac:picMkLst>
            <pc:docMk/>
            <pc:sldMk cId="75104677" sldId="274"/>
            <ac:picMk id="6" creationId="{E6241745-59EA-433E-9188-6421E6DE7594}"/>
          </ac:picMkLst>
        </pc:picChg>
      </pc:sldChg>
      <pc:sldChg chg="modSp mod">
        <pc:chgData name="Jiří Matela" userId="187724ea-7688-48f5-9924-3d1573a1241b" providerId="ADAL" clId="{940667AE-7682-4C49-9ADB-5C147CF40BAD}" dt="2021-09-16T20:16:26.893" v="1780" actId="20577"/>
        <pc:sldMkLst>
          <pc:docMk/>
          <pc:sldMk cId="4223078890" sldId="275"/>
        </pc:sldMkLst>
        <pc:spChg chg="mod">
          <ac:chgData name="Jiří Matela" userId="187724ea-7688-48f5-9924-3d1573a1241b" providerId="ADAL" clId="{940667AE-7682-4C49-9ADB-5C147CF40BAD}" dt="2021-09-16T20:16:26.893" v="1780" actId="20577"/>
          <ac:spMkLst>
            <pc:docMk/>
            <pc:sldMk cId="4223078890" sldId="275"/>
            <ac:spMk id="4" creationId="{66D94188-389F-4C2C-BD30-809F213D66DC}"/>
          </ac:spMkLst>
        </pc:spChg>
      </pc:sldChg>
      <pc:sldChg chg="modSp del mod">
        <pc:chgData name="Jiří Matela" userId="187724ea-7688-48f5-9924-3d1573a1241b" providerId="ADAL" clId="{940667AE-7682-4C49-9ADB-5C147CF40BAD}" dt="2021-09-16T20:16:37.136" v="1813" actId="20577"/>
        <pc:sldMkLst>
          <pc:docMk/>
          <pc:sldMk cId="4071239106" sldId="276"/>
        </pc:sldMkLst>
        <pc:spChg chg="mod">
          <ac:chgData name="Jiří Matela" userId="187724ea-7688-48f5-9924-3d1573a1241b" providerId="ADAL" clId="{940667AE-7682-4C49-9ADB-5C147CF40BAD}" dt="2021-09-16T20:16:37.136" v="1813" actId="20577"/>
          <ac:spMkLst>
            <pc:docMk/>
            <pc:sldMk cId="4071239106" sldId="276"/>
            <ac:spMk id="4" creationId="{66D94188-389F-4C2C-BD30-809F213D66DC}"/>
          </ac:spMkLst>
        </pc:spChg>
      </pc:sldChg>
      <pc:sldChg chg="modSp mod">
        <pc:chgData name="Jiří Matela" userId="187724ea-7688-48f5-9924-3d1573a1241b" providerId="ADAL" clId="{940667AE-7682-4C49-9ADB-5C147CF40BAD}" dt="2021-09-16T21:31:52.781" v="3514" actId="20577"/>
        <pc:sldMkLst>
          <pc:docMk/>
          <pc:sldMk cId="665134784" sldId="277"/>
        </pc:sldMkLst>
        <pc:spChg chg="mod">
          <ac:chgData name="Jiří Matela" userId="187724ea-7688-48f5-9924-3d1573a1241b" providerId="ADAL" clId="{940667AE-7682-4C49-9ADB-5C147CF40BAD}" dt="2021-09-16T21:31:52.781" v="3514" actId="20577"/>
          <ac:spMkLst>
            <pc:docMk/>
            <pc:sldMk cId="665134784" sldId="277"/>
            <ac:spMk id="3" creationId="{CD66D70B-AAF6-40C5-AE16-94638EC462CF}"/>
          </ac:spMkLst>
        </pc:spChg>
        <pc:spChg chg="mod">
          <ac:chgData name="Jiří Matela" userId="187724ea-7688-48f5-9924-3d1573a1241b" providerId="ADAL" clId="{940667AE-7682-4C49-9ADB-5C147CF40BAD}" dt="2021-09-16T20:47:27.691" v="2411" actId="20577"/>
          <ac:spMkLst>
            <pc:docMk/>
            <pc:sldMk cId="665134784" sldId="277"/>
            <ac:spMk id="4" creationId="{21929C42-FBB9-42FC-9E79-0A1574E1973E}"/>
          </ac:spMkLst>
        </pc:spChg>
      </pc:sldChg>
      <pc:sldChg chg="modSp modAnim">
        <pc:chgData name="Jiří Matela" userId="187724ea-7688-48f5-9924-3d1573a1241b" providerId="ADAL" clId="{940667AE-7682-4C49-9ADB-5C147CF40BAD}" dt="2021-09-16T21:31:14.431" v="3513"/>
        <pc:sldMkLst>
          <pc:docMk/>
          <pc:sldMk cId="1567552037" sldId="278"/>
        </pc:sldMkLst>
        <pc:spChg chg="mod">
          <ac:chgData name="Jiří Matela" userId="187724ea-7688-48f5-9924-3d1573a1241b" providerId="ADAL" clId="{940667AE-7682-4C49-9ADB-5C147CF40BAD}" dt="2021-09-16T21:30:42.042" v="3510" actId="20577"/>
          <ac:spMkLst>
            <pc:docMk/>
            <pc:sldMk cId="1567552037" sldId="278"/>
            <ac:spMk id="3" creationId="{CD66D70B-AAF6-40C5-AE16-94638EC462CF}"/>
          </ac:spMkLst>
        </pc:spChg>
        <pc:spChg chg="mod">
          <ac:chgData name="Jiří Matela" userId="187724ea-7688-48f5-9924-3d1573a1241b" providerId="ADAL" clId="{940667AE-7682-4C49-9ADB-5C147CF40BAD}" dt="2021-09-16T20:16:50.538" v="1838" actId="20577"/>
          <ac:spMkLst>
            <pc:docMk/>
            <pc:sldMk cId="1567552037" sldId="278"/>
            <ac:spMk id="4" creationId="{21929C42-FBB9-42FC-9E79-0A1574E1973E}"/>
          </ac:spMkLst>
        </pc:spChg>
      </pc:sldChg>
      <pc:sldChg chg="modSp new mod modAnim">
        <pc:chgData name="Jiří Matela" userId="187724ea-7688-48f5-9924-3d1573a1241b" providerId="ADAL" clId="{940667AE-7682-4C49-9ADB-5C147CF40BAD}" dt="2021-09-16T20:17:03.541" v="1873" actId="20577"/>
        <pc:sldMkLst>
          <pc:docMk/>
          <pc:sldMk cId="1412686632" sldId="279"/>
        </pc:sldMkLst>
        <pc:spChg chg="mod">
          <ac:chgData name="Jiří Matela" userId="187724ea-7688-48f5-9924-3d1573a1241b" providerId="ADAL" clId="{940667AE-7682-4C49-9ADB-5C147CF40BAD}" dt="2021-09-16T19:52:01.919" v="754" actId="403"/>
          <ac:spMkLst>
            <pc:docMk/>
            <pc:sldMk cId="1412686632" sldId="279"/>
            <ac:spMk id="2" creationId="{58532F3B-C15E-4285-8846-F373F3B09E6A}"/>
          </ac:spMkLst>
        </pc:spChg>
        <pc:spChg chg="mod">
          <ac:chgData name="Jiří Matela" userId="187724ea-7688-48f5-9924-3d1573a1241b" providerId="ADAL" clId="{940667AE-7682-4C49-9ADB-5C147CF40BAD}" dt="2021-09-16T20:00:09.106" v="1111" actId="20577"/>
          <ac:spMkLst>
            <pc:docMk/>
            <pc:sldMk cId="1412686632" sldId="279"/>
            <ac:spMk id="3" creationId="{07605339-243C-4D72-AE8D-DA9828A45742}"/>
          </ac:spMkLst>
        </pc:spChg>
        <pc:spChg chg="mod">
          <ac:chgData name="Jiří Matela" userId="187724ea-7688-48f5-9924-3d1573a1241b" providerId="ADAL" clId="{940667AE-7682-4C49-9ADB-5C147CF40BAD}" dt="2021-09-16T20:17:03.541" v="1873" actId="20577"/>
          <ac:spMkLst>
            <pc:docMk/>
            <pc:sldMk cId="1412686632" sldId="279"/>
            <ac:spMk id="4" creationId="{3FCB2672-4C71-4F36-B016-ACF8F9C5DDB4}"/>
          </ac:spMkLst>
        </pc:spChg>
      </pc:sldChg>
      <pc:sldChg chg="del">
        <pc:chgData name="Jiří Matela" userId="187724ea-7688-48f5-9924-3d1573a1241b" providerId="ADAL" clId="{940667AE-7682-4C49-9ADB-5C147CF40BAD}" dt="2021-09-15T19:31:19.963" v="70" actId="47"/>
        <pc:sldMkLst>
          <pc:docMk/>
          <pc:sldMk cId="1412686632" sldId="279"/>
        </pc:sldMkLst>
      </pc:sldChg>
      <pc:sldChg chg="addSp delSp modSp add modAnim">
        <pc:chgData name="Jiří Matela" userId="187724ea-7688-48f5-9924-3d1573a1241b" providerId="ADAL" clId="{940667AE-7682-4C49-9ADB-5C147CF40BAD}" dt="2021-09-16T20:35:27.653" v="2345" actId="20577"/>
        <pc:sldMkLst>
          <pc:docMk/>
          <pc:sldMk cId="1888850163" sldId="280"/>
        </pc:sldMkLst>
        <pc:spChg chg="mod">
          <ac:chgData name="Jiří Matela" userId="187724ea-7688-48f5-9924-3d1573a1241b" providerId="ADAL" clId="{940667AE-7682-4C49-9ADB-5C147CF40BAD}" dt="2021-09-16T20:35:27.653" v="2345" actId="20577"/>
          <ac:spMkLst>
            <pc:docMk/>
            <pc:sldMk cId="1888850163" sldId="280"/>
            <ac:spMk id="3" creationId="{07605339-243C-4D72-AE8D-DA9828A45742}"/>
          </ac:spMkLst>
        </pc:spChg>
        <pc:spChg chg="mod">
          <ac:chgData name="Jiří Matela" userId="187724ea-7688-48f5-9924-3d1573a1241b" providerId="ADAL" clId="{940667AE-7682-4C49-9ADB-5C147CF40BAD}" dt="2021-09-16T20:24:33.391" v="2122" actId="20577"/>
          <ac:spMkLst>
            <pc:docMk/>
            <pc:sldMk cId="1888850163" sldId="280"/>
            <ac:spMk id="4" creationId="{3FCB2672-4C71-4F36-B016-ACF8F9C5DDB4}"/>
          </ac:spMkLst>
        </pc:spChg>
        <pc:picChg chg="add del mod">
          <ac:chgData name="Jiří Matela" userId="187724ea-7688-48f5-9924-3d1573a1241b" providerId="ADAL" clId="{940667AE-7682-4C49-9ADB-5C147CF40BAD}" dt="2021-09-16T20:22:04.336" v="1883" actId="478"/>
          <ac:picMkLst>
            <pc:docMk/>
            <pc:sldMk cId="1888850163" sldId="280"/>
            <ac:picMk id="6" creationId="{2AABF11D-6A1D-4C81-9580-12F3C8DA8E95}"/>
          </ac:picMkLst>
        </pc:picChg>
      </pc:sldChg>
      <pc:sldChg chg="addSp modSp new mod modAnim">
        <pc:chgData name="Jiří Matela" userId="187724ea-7688-48f5-9924-3d1573a1241b" providerId="ADAL" clId="{940667AE-7682-4C49-9ADB-5C147CF40BAD}" dt="2021-09-16T20:47:53.038" v="2418" actId="20577"/>
        <pc:sldMkLst>
          <pc:docMk/>
          <pc:sldMk cId="3600117030" sldId="281"/>
        </pc:sldMkLst>
        <pc:spChg chg="mod">
          <ac:chgData name="Jiří Matela" userId="187724ea-7688-48f5-9924-3d1573a1241b" providerId="ADAL" clId="{940667AE-7682-4C49-9ADB-5C147CF40BAD}" dt="2021-09-16T20:25:24.504" v="2184" actId="2711"/>
          <ac:spMkLst>
            <pc:docMk/>
            <pc:sldMk cId="3600117030" sldId="281"/>
            <ac:spMk id="2" creationId="{AD3E5E92-A579-459F-9345-8E74505F3D17}"/>
          </ac:spMkLst>
        </pc:spChg>
        <pc:spChg chg="mod">
          <ac:chgData name="Jiří Matela" userId="187724ea-7688-48f5-9924-3d1573a1241b" providerId="ADAL" clId="{940667AE-7682-4C49-9ADB-5C147CF40BAD}" dt="2021-09-16T20:27:19.635" v="2247" actId="5793"/>
          <ac:spMkLst>
            <pc:docMk/>
            <pc:sldMk cId="3600117030" sldId="281"/>
            <ac:spMk id="3" creationId="{0CE68EB3-DA04-4462-A722-A478D52C73F9}"/>
          </ac:spMkLst>
        </pc:spChg>
        <pc:spChg chg="mod">
          <ac:chgData name="Jiří Matela" userId="187724ea-7688-48f5-9924-3d1573a1241b" providerId="ADAL" clId="{940667AE-7682-4C49-9ADB-5C147CF40BAD}" dt="2021-09-16T20:25:41.463" v="2210" actId="20577"/>
          <ac:spMkLst>
            <pc:docMk/>
            <pc:sldMk cId="3600117030" sldId="281"/>
            <ac:spMk id="4" creationId="{082F41F4-BFB2-45F8-A5D9-0A38FA136AFF}"/>
          </ac:spMkLst>
        </pc:spChg>
        <pc:spChg chg="add mod">
          <ac:chgData name="Jiří Matela" userId="187724ea-7688-48f5-9924-3d1573a1241b" providerId="ADAL" clId="{940667AE-7682-4C49-9ADB-5C147CF40BAD}" dt="2021-09-16T20:47:53.038" v="2418" actId="20577"/>
          <ac:spMkLst>
            <pc:docMk/>
            <pc:sldMk cId="3600117030" sldId="281"/>
            <ac:spMk id="7" creationId="{AEE39120-6EF9-478C-8710-18A67A6BB5AE}"/>
          </ac:spMkLst>
        </pc:spChg>
        <pc:picChg chg="add mod">
          <ac:chgData name="Jiří Matela" userId="187724ea-7688-48f5-9924-3d1573a1241b" providerId="ADAL" clId="{940667AE-7682-4C49-9ADB-5C147CF40BAD}" dt="2021-09-16T20:21:58.561" v="1882" actId="1076"/>
          <ac:picMkLst>
            <pc:docMk/>
            <pc:sldMk cId="3600117030" sldId="281"/>
            <ac:picMk id="6" creationId="{DAA02B19-82CB-4207-B739-F67DED5390D9}"/>
          </ac:picMkLst>
        </pc:picChg>
      </pc:sldChg>
      <pc:sldChg chg="addSp delSp modSp add mod modAnim">
        <pc:chgData name="Jiří Matela" userId="187724ea-7688-48f5-9924-3d1573a1241b" providerId="ADAL" clId="{940667AE-7682-4C49-9ADB-5C147CF40BAD}" dt="2021-09-16T20:34:34.364" v="2331"/>
        <pc:sldMkLst>
          <pc:docMk/>
          <pc:sldMk cId="2973281967" sldId="282"/>
        </pc:sldMkLst>
        <pc:spChg chg="mod">
          <ac:chgData name="Jiří Matela" userId="187724ea-7688-48f5-9924-3d1573a1241b" providerId="ADAL" clId="{940667AE-7682-4C49-9ADB-5C147CF40BAD}" dt="2021-09-16T20:25:57.346" v="2242" actId="20577"/>
          <ac:spMkLst>
            <pc:docMk/>
            <pc:sldMk cId="2973281967" sldId="282"/>
            <ac:spMk id="2" creationId="{AD3E5E92-A579-459F-9345-8E74505F3D17}"/>
          </ac:spMkLst>
        </pc:spChg>
        <pc:spChg chg="del mod">
          <ac:chgData name="Jiří Matela" userId="187724ea-7688-48f5-9924-3d1573a1241b" providerId="ADAL" clId="{940667AE-7682-4C49-9ADB-5C147CF40BAD}" dt="2021-09-16T20:26:58.400" v="2245" actId="22"/>
          <ac:spMkLst>
            <pc:docMk/>
            <pc:sldMk cId="2973281967" sldId="282"/>
            <ac:spMk id="3" creationId="{0CE68EB3-DA04-4462-A722-A478D52C73F9}"/>
          </ac:spMkLst>
        </pc:spChg>
        <pc:spChg chg="mod">
          <ac:chgData name="Jiří Matela" userId="187724ea-7688-48f5-9924-3d1573a1241b" providerId="ADAL" clId="{940667AE-7682-4C49-9ADB-5C147CF40BAD}" dt="2021-09-16T20:30:07.773" v="2291" actId="20577"/>
          <ac:spMkLst>
            <pc:docMk/>
            <pc:sldMk cId="2973281967" sldId="282"/>
            <ac:spMk id="4" creationId="{082F41F4-BFB2-45F8-A5D9-0A38FA136AFF}"/>
          </ac:spMkLst>
        </pc:spChg>
        <pc:spChg chg="add del mod">
          <ac:chgData name="Jiří Matela" userId="187724ea-7688-48f5-9924-3d1573a1241b" providerId="ADAL" clId="{940667AE-7682-4C49-9ADB-5C147CF40BAD}" dt="2021-09-16T20:28:41.756" v="2260" actId="478"/>
          <ac:spMkLst>
            <pc:docMk/>
            <pc:sldMk cId="2973281967" sldId="282"/>
            <ac:spMk id="12" creationId="{7CDF0787-2457-43CE-8295-0F5ED178AA62}"/>
          </ac:spMkLst>
        </pc:spChg>
        <pc:spChg chg="add mod">
          <ac:chgData name="Jiří Matela" userId="187724ea-7688-48f5-9924-3d1573a1241b" providerId="ADAL" clId="{940667AE-7682-4C49-9ADB-5C147CF40BAD}" dt="2021-09-16T20:29:45.686" v="2268" actId="14100"/>
          <ac:spMkLst>
            <pc:docMk/>
            <pc:sldMk cId="2973281967" sldId="282"/>
            <ac:spMk id="13" creationId="{1615C8E5-D7D6-42DC-B762-D1D8C5771DBE}"/>
          </ac:spMkLst>
        </pc:spChg>
        <pc:picChg chg="del">
          <ac:chgData name="Jiří Matela" userId="187724ea-7688-48f5-9924-3d1573a1241b" providerId="ADAL" clId="{940667AE-7682-4C49-9ADB-5C147CF40BAD}" dt="2021-09-16T20:26:04.981" v="2243" actId="478"/>
          <ac:picMkLst>
            <pc:docMk/>
            <pc:sldMk cId="2973281967" sldId="282"/>
            <ac:picMk id="6" creationId="{DAA02B19-82CB-4207-B739-F67DED5390D9}"/>
          </ac:picMkLst>
        </pc:picChg>
        <pc:picChg chg="add mod ord">
          <ac:chgData name="Jiří Matela" userId="187724ea-7688-48f5-9924-3d1573a1241b" providerId="ADAL" clId="{940667AE-7682-4C49-9ADB-5C147CF40BAD}" dt="2021-09-16T20:27:52.845" v="2250" actId="1076"/>
          <ac:picMkLst>
            <pc:docMk/>
            <pc:sldMk cId="2973281967" sldId="282"/>
            <ac:picMk id="8" creationId="{564C0A24-8644-4833-B9A9-39918631FADD}"/>
          </ac:picMkLst>
        </pc:picChg>
        <pc:cxnChg chg="add del mod">
          <ac:chgData name="Jiří Matela" userId="187724ea-7688-48f5-9924-3d1573a1241b" providerId="ADAL" clId="{940667AE-7682-4C49-9ADB-5C147CF40BAD}" dt="2021-09-16T20:28:18.917" v="2254" actId="478"/>
          <ac:cxnSpMkLst>
            <pc:docMk/>
            <pc:sldMk cId="2973281967" sldId="282"/>
            <ac:cxnSpMk id="10" creationId="{EDA7443E-F425-4452-B481-B74D2DDF639F}"/>
          </ac:cxnSpMkLst>
        </pc:cxnChg>
      </pc:sldChg>
      <pc:sldChg chg="addSp delSp modSp new mod modAnim">
        <pc:chgData name="Jiří Matela" userId="187724ea-7688-48f5-9924-3d1573a1241b" providerId="ADAL" clId="{940667AE-7682-4C49-9ADB-5C147CF40BAD}" dt="2021-09-16T21:13:28.795" v="2872" actId="1076"/>
        <pc:sldMkLst>
          <pc:docMk/>
          <pc:sldMk cId="2294808656" sldId="283"/>
        </pc:sldMkLst>
        <pc:spChg chg="mod">
          <ac:chgData name="Jiří Matela" userId="187724ea-7688-48f5-9924-3d1573a1241b" providerId="ADAL" clId="{940667AE-7682-4C49-9ADB-5C147CF40BAD}" dt="2021-09-16T20:46:46.112" v="2388" actId="20577"/>
          <ac:spMkLst>
            <pc:docMk/>
            <pc:sldMk cId="2294808656" sldId="283"/>
            <ac:spMk id="2" creationId="{36416549-E17C-4EB2-8BEF-F00F3625FAD5}"/>
          </ac:spMkLst>
        </pc:spChg>
        <pc:spChg chg="mod">
          <ac:chgData name="Jiří Matela" userId="187724ea-7688-48f5-9924-3d1573a1241b" providerId="ADAL" clId="{940667AE-7682-4C49-9ADB-5C147CF40BAD}" dt="2021-09-16T21:13:28.795" v="2872" actId="1076"/>
          <ac:spMkLst>
            <pc:docMk/>
            <pc:sldMk cId="2294808656" sldId="283"/>
            <ac:spMk id="3" creationId="{F2A42E8B-B8D3-4CBE-B41C-23FA467144D3}"/>
          </ac:spMkLst>
        </pc:spChg>
        <pc:spChg chg="mod">
          <ac:chgData name="Jiří Matela" userId="187724ea-7688-48f5-9924-3d1573a1241b" providerId="ADAL" clId="{940667AE-7682-4C49-9ADB-5C147CF40BAD}" dt="2021-09-16T20:56:57.912" v="2623" actId="20577"/>
          <ac:spMkLst>
            <pc:docMk/>
            <pc:sldMk cId="2294808656" sldId="283"/>
            <ac:spMk id="4" creationId="{1F455CEB-D08C-40C5-A7C2-3D4BF7AD46F7}"/>
          </ac:spMkLst>
        </pc:spChg>
        <pc:spChg chg="add mod">
          <ac:chgData name="Jiří Matela" userId="187724ea-7688-48f5-9924-3d1573a1241b" providerId="ADAL" clId="{940667AE-7682-4C49-9ADB-5C147CF40BAD}" dt="2021-09-16T21:10:07.438" v="2847" actId="164"/>
          <ac:spMkLst>
            <pc:docMk/>
            <pc:sldMk cId="2294808656" sldId="283"/>
            <ac:spMk id="6" creationId="{6F724E36-FF1D-4ACC-A24F-C36BCDCC1B1E}"/>
          </ac:spMkLst>
        </pc:spChg>
        <pc:spChg chg="add mod">
          <ac:chgData name="Jiří Matela" userId="187724ea-7688-48f5-9924-3d1573a1241b" providerId="ADAL" clId="{940667AE-7682-4C49-9ADB-5C147CF40BAD}" dt="2021-09-16T21:09:59.599" v="2846" actId="164"/>
          <ac:spMkLst>
            <pc:docMk/>
            <pc:sldMk cId="2294808656" sldId="283"/>
            <ac:spMk id="7" creationId="{4AD9B788-B466-4053-8935-63B34FF1C177}"/>
          </ac:spMkLst>
        </pc:spChg>
        <pc:spChg chg="add del mod">
          <ac:chgData name="Jiří Matela" userId="187724ea-7688-48f5-9924-3d1573a1241b" providerId="ADAL" clId="{940667AE-7682-4C49-9ADB-5C147CF40BAD}" dt="2021-09-16T21:09:59.599" v="2846" actId="164"/>
          <ac:spMkLst>
            <pc:docMk/>
            <pc:sldMk cId="2294808656" sldId="283"/>
            <ac:spMk id="8" creationId="{7BFDC244-F939-48A5-9A9E-63CC1978394A}"/>
          </ac:spMkLst>
        </pc:spChg>
        <pc:spChg chg="add mod">
          <ac:chgData name="Jiří Matela" userId="187724ea-7688-48f5-9924-3d1573a1241b" providerId="ADAL" clId="{940667AE-7682-4C49-9ADB-5C147CF40BAD}" dt="2021-09-16T21:09:59.599" v="2846" actId="164"/>
          <ac:spMkLst>
            <pc:docMk/>
            <pc:sldMk cId="2294808656" sldId="283"/>
            <ac:spMk id="9" creationId="{5EA62008-DE5D-403E-AE48-469986C1BBAE}"/>
          </ac:spMkLst>
        </pc:spChg>
        <pc:spChg chg="add mod">
          <ac:chgData name="Jiří Matela" userId="187724ea-7688-48f5-9924-3d1573a1241b" providerId="ADAL" clId="{940667AE-7682-4C49-9ADB-5C147CF40BAD}" dt="2021-09-16T21:09:59.599" v="2846" actId="164"/>
          <ac:spMkLst>
            <pc:docMk/>
            <pc:sldMk cId="2294808656" sldId="283"/>
            <ac:spMk id="15" creationId="{48456A19-F91F-4144-B174-F4DE370190A4}"/>
          </ac:spMkLst>
        </pc:spChg>
        <pc:spChg chg="add mod">
          <ac:chgData name="Jiří Matela" userId="187724ea-7688-48f5-9924-3d1573a1241b" providerId="ADAL" clId="{940667AE-7682-4C49-9ADB-5C147CF40BAD}" dt="2021-09-16T21:09:59.599" v="2846" actId="164"/>
          <ac:spMkLst>
            <pc:docMk/>
            <pc:sldMk cId="2294808656" sldId="283"/>
            <ac:spMk id="16" creationId="{E298D55F-63DE-4890-9FFF-83A7231B2A0A}"/>
          </ac:spMkLst>
        </pc:spChg>
        <pc:spChg chg="add mod">
          <ac:chgData name="Jiří Matela" userId="187724ea-7688-48f5-9924-3d1573a1241b" providerId="ADAL" clId="{940667AE-7682-4C49-9ADB-5C147CF40BAD}" dt="2021-09-16T21:08:06.865" v="2795" actId="207"/>
          <ac:spMkLst>
            <pc:docMk/>
            <pc:sldMk cId="2294808656" sldId="283"/>
            <ac:spMk id="17" creationId="{EA14B5DB-4F96-467D-BB3C-E47EB3110BEF}"/>
          </ac:spMkLst>
        </pc:spChg>
        <pc:spChg chg="add mod">
          <ac:chgData name="Jiří Matela" userId="187724ea-7688-48f5-9924-3d1573a1241b" providerId="ADAL" clId="{940667AE-7682-4C49-9ADB-5C147CF40BAD}" dt="2021-09-16T21:11:52.654" v="2859" actId="20577"/>
          <ac:spMkLst>
            <pc:docMk/>
            <pc:sldMk cId="2294808656" sldId="283"/>
            <ac:spMk id="20" creationId="{60BAC872-ADE0-44BE-BAEB-4DD3D4CBCD61}"/>
          </ac:spMkLst>
        </pc:spChg>
        <pc:grpChg chg="add mod">
          <ac:chgData name="Jiří Matela" userId="187724ea-7688-48f5-9924-3d1573a1241b" providerId="ADAL" clId="{940667AE-7682-4C49-9ADB-5C147CF40BAD}" dt="2021-09-16T21:10:07.438" v="2847" actId="164"/>
          <ac:grpSpMkLst>
            <pc:docMk/>
            <pc:sldMk cId="2294808656" sldId="283"/>
            <ac:grpSpMk id="18" creationId="{1A702D8E-DDA9-4E7E-81D7-53809FA87F8A}"/>
          </ac:grpSpMkLst>
        </pc:grpChg>
        <pc:grpChg chg="add mod">
          <ac:chgData name="Jiří Matela" userId="187724ea-7688-48f5-9924-3d1573a1241b" providerId="ADAL" clId="{940667AE-7682-4C49-9ADB-5C147CF40BAD}" dt="2021-09-16T21:10:07.438" v="2847" actId="164"/>
          <ac:grpSpMkLst>
            <pc:docMk/>
            <pc:sldMk cId="2294808656" sldId="283"/>
            <ac:grpSpMk id="19" creationId="{A242B3BC-077E-42BC-8323-912BFD0FCC46}"/>
          </ac:grpSpMkLst>
        </pc:grpChg>
        <pc:cxnChg chg="add mod">
          <ac:chgData name="Jiří Matela" userId="187724ea-7688-48f5-9924-3d1573a1241b" providerId="ADAL" clId="{940667AE-7682-4C49-9ADB-5C147CF40BAD}" dt="2021-09-16T21:09:59.599" v="2846" actId="164"/>
          <ac:cxnSpMkLst>
            <pc:docMk/>
            <pc:sldMk cId="2294808656" sldId="283"/>
            <ac:cxnSpMk id="11" creationId="{0ED6FAC0-4934-41BD-AD70-2A9554A66FBC}"/>
          </ac:cxnSpMkLst>
        </pc:cxnChg>
        <pc:cxnChg chg="add mod">
          <ac:chgData name="Jiří Matela" userId="187724ea-7688-48f5-9924-3d1573a1241b" providerId="ADAL" clId="{940667AE-7682-4C49-9ADB-5C147CF40BAD}" dt="2021-09-16T21:09:59.599" v="2846" actId="164"/>
          <ac:cxnSpMkLst>
            <pc:docMk/>
            <pc:sldMk cId="2294808656" sldId="283"/>
            <ac:cxnSpMk id="12" creationId="{C5D3CD90-D063-4BF7-8285-599DCC75F46B}"/>
          </ac:cxnSpMkLst>
        </pc:cxnChg>
        <pc:cxnChg chg="add mod">
          <ac:chgData name="Jiří Matela" userId="187724ea-7688-48f5-9924-3d1573a1241b" providerId="ADAL" clId="{940667AE-7682-4C49-9ADB-5C147CF40BAD}" dt="2021-09-16T21:12:13.098" v="2861" actId="692"/>
          <ac:cxnSpMkLst>
            <pc:docMk/>
            <pc:sldMk cId="2294808656" sldId="283"/>
            <ac:cxnSpMk id="22" creationId="{E952602C-E419-4155-B4B7-AAD3BD4DF5F8}"/>
          </ac:cxnSpMkLst>
        </pc:cxnChg>
        <pc:cxnChg chg="add mod">
          <ac:chgData name="Jiří Matela" userId="187724ea-7688-48f5-9924-3d1573a1241b" providerId="ADAL" clId="{940667AE-7682-4C49-9ADB-5C147CF40BAD}" dt="2021-09-16T21:12:37.958" v="2868" actId="14100"/>
          <ac:cxnSpMkLst>
            <pc:docMk/>
            <pc:sldMk cId="2294808656" sldId="283"/>
            <ac:cxnSpMk id="23" creationId="{0B4C9D1F-4091-43C5-AB65-5037E26AB08B}"/>
          </ac:cxnSpMkLst>
        </pc:cxnChg>
      </pc:sldChg>
      <pc:sldChg chg="addSp modSp add mod">
        <pc:chgData name="Jiří Matela" userId="187724ea-7688-48f5-9924-3d1573a1241b" providerId="ADAL" clId="{940667AE-7682-4C49-9ADB-5C147CF40BAD}" dt="2021-09-16T21:13:06.946" v="2871" actId="20577"/>
        <pc:sldMkLst>
          <pc:docMk/>
          <pc:sldMk cId="3567361276" sldId="284"/>
        </pc:sldMkLst>
        <pc:spChg chg="mod">
          <ac:chgData name="Jiří Matela" userId="187724ea-7688-48f5-9924-3d1573a1241b" providerId="ADAL" clId="{940667AE-7682-4C49-9ADB-5C147CF40BAD}" dt="2021-09-16T21:09:07.669" v="2828"/>
          <ac:spMkLst>
            <pc:docMk/>
            <pc:sldMk cId="3567361276" sldId="284"/>
            <ac:spMk id="8" creationId="{7BFDC244-F939-48A5-9A9E-63CC1978394A}"/>
          </ac:spMkLst>
        </pc:spChg>
        <pc:spChg chg="mod">
          <ac:chgData name="Jiří Matela" userId="187724ea-7688-48f5-9924-3d1573a1241b" providerId="ADAL" clId="{940667AE-7682-4C49-9ADB-5C147CF40BAD}" dt="2021-09-16T21:09:20.822" v="2844"/>
          <ac:spMkLst>
            <pc:docMk/>
            <pc:sldMk cId="3567361276" sldId="284"/>
            <ac:spMk id="9" creationId="{5EA62008-DE5D-403E-AE48-469986C1BBAE}"/>
          </ac:spMkLst>
        </pc:spChg>
        <pc:spChg chg="mod">
          <ac:chgData name="Jiří Matela" userId="187724ea-7688-48f5-9924-3d1573a1241b" providerId="ADAL" clId="{940667AE-7682-4C49-9ADB-5C147CF40BAD}" dt="2021-09-16T21:09:10.793" v="2832"/>
          <ac:spMkLst>
            <pc:docMk/>
            <pc:sldMk cId="3567361276" sldId="284"/>
            <ac:spMk id="15" creationId="{48456A19-F91F-4144-B174-F4DE370190A4}"/>
          </ac:spMkLst>
        </pc:spChg>
        <pc:spChg chg="mod">
          <ac:chgData name="Jiří Matela" userId="187724ea-7688-48f5-9924-3d1573a1241b" providerId="ADAL" clId="{940667AE-7682-4C49-9ADB-5C147CF40BAD}" dt="2021-09-16T21:09:17.536" v="2840"/>
          <ac:spMkLst>
            <pc:docMk/>
            <pc:sldMk cId="3567361276" sldId="284"/>
            <ac:spMk id="16" creationId="{E298D55F-63DE-4890-9FFF-83A7231B2A0A}"/>
          </ac:spMkLst>
        </pc:spChg>
        <pc:spChg chg="mod">
          <ac:chgData name="Jiří Matela" userId="187724ea-7688-48f5-9924-3d1573a1241b" providerId="ADAL" clId="{940667AE-7682-4C49-9ADB-5C147CF40BAD}" dt="2021-09-16T21:08:55.654" v="2824" actId="20577"/>
          <ac:spMkLst>
            <pc:docMk/>
            <pc:sldMk cId="3567361276" sldId="284"/>
            <ac:spMk id="17" creationId="{EA14B5DB-4F96-467D-BB3C-E47EB3110BEF}"/>
          </ac:spMkLst>
        </pc:spChg>
        <pc:spChg chg="add mod">
          <ac:chgData name="Jiří Matela" userId="187724ea-7688-48f5-9924-3d1573a1241b" providerId="ADAL" clId="{940667AE-7682-4C49-9ADB-5C147CF40BAD}" dt="2021-09-16T21:13:06.946" v="2871" actId="20577"/>
          <ac:spMkLst>
            <pc:docMk/>
            <pc:sldMk cId="3567361276" sldId="284"/>
            <ac:spMk id="18" creationId="{B8A3C5E2-3C93-4518-AB20-A99D1ECEA146}"/>
          </ac:spMkLst>
        </pc:spChg>
        <pc:cxnChg chg="add mod">
          <ac:chgData name="Jiří Matela" userId="187724ea-7688-48f5-9924-3d1573a1241b" providerId="ADAL" clId="{940667AE-7682-4C49-9ADB-5C147CF40BAD}" dt="2021-09-16T21:13:02.743" v="2869"/>
          <ac:cxnSpMkLst>
            <pc:docMk/>
            <pc:sldMk cId="3567361276" sldId="284"/>
            <ac:cxnSpMk id="19" creationId="{761AD431-1428-4BD7-A65B-A401A3584C84}"/>
          </ac:cxnSpMkLst>
        </pc:cxnChg>
        <pc:cxnChg chg="add mod">
          <ac:chgData name="Jiří Matela" userId="187724ea-7688-48f5-9924-3d1573a1241b" providerId="ADAL" clId="{940667AE-7682-4C49-9ADB-5C147CF40BAD}" dt="2021-09-16T21:13:02.743" v="2869"/>
          <ac:cxnSpMkLst>
            <pc:docMk/>
            <pc:sldMk cId="3567361276" sldId="284"/>
            <ac:cxnSpMk id="20" creationId="{7F6B342B-3BA0-4A7C-A813-F2A413E1F455}"/>
          </ac:cxnSpMkLst>
        </pc:cxnChg>
      </pc:sldChg>
      <pc:sldChg chg="modSp new del mod">
        <pc:chgData name="Jiří Matela" userId="187724ea-7688-48f5-9924-3d1573a1241b" providerId="ADAL" clId="{940667AE-7682-4C49-9ADB-5C147CF40BAD}" dt="2021-09-16T21:14:04.838" v="2877" actId="47"/>
        <pc:sldMkLst>
          <pc:docMk/>
          <pc:sldMk cId="298299352" sldId="285"/>
        </pc:sldMkLst>
        <pc:spChg chg="mod">
          <ac:chgData name="Jiří Matela" userId="187724ea-7688-48f5-9924-3d1573a1241b" providerId="ADAL" clId="{940667AE-7682-4C49-9ADB-5C147CF40BAD}" dt="2021-09-16T21:13:52.032" v="2875" actId="403"/>
          <ac:spMkLst>
            <pc:docMk/>
            <pc:sldMk cId="298299352" sldId="285"/>
            <ac:spMk id="2" creationId="{CCC1156F-28E6-426C-B64D-F1F7BBF910E4}"/>
          </ac:spMkLst>
        </pc:spChg>
      </pc:sldChg>
      <pc:sldChg chg="addSp delSp modSp add mod addCm delCm modCm">
        <pc:chgData name="Jiří Matela" userId="187724ea-7688-48f5-9924-3d1573a1241b" providerId="ADAL" clId="{940667AE-7682-4C49-9ADB-5C147CF40BAD}" dt="2021-09-16T21:22:16.687" v="3105" actId="14100"/>
        <pc:sldMkLst>
          <pc:docMk/>
          <pc:sldMk cId="3302735103" sldId="286"/>
        </pc:sldMkLst>
        <pc:spChg chg="mod">
          <ac:chgData name="Jiří Matela" userId="187724ea-7688-48f5-9924-3d1573a1241b" providerId="ADAL" clId="{940667AE-7682-4C49-9ADB-5C147CF40BAD}" dt="2021-09-16T21:18:21.653" v="3049" actId="20577"/>
          <ac:spMkLst>
            <pc:docMk/>
            <pc:sldMk cId="3302735103" sldId="286"/>
            <ac:spMk id="3" creationId="{F2A42E8B-B8D3-4CBE-B41C-23FA467144D3}"/>
          </ac:spMkLst>
        </pc:spChg>
        <pc:spChg chg="del">
          <ac:chgData name="Jiří Matela" userId="187724ea-7688-48f5-9924-3d1573a1241b" providerId="ADAL" clId="{940667AE-7682-4C49-9ADB-5C147CF40BAD}" dt="2021-09-16T21:14:48.688" v="2924" actId="478"/>
          <ac:spMkLst>
            <pc:docMk/>
            <pc:sldMk cId="3302735103" sldId="286"/>
            <ac:spMk id="7" creationId="{4AD9B788-B466-4053-8935-63B34FF1C177}"/>
          </ac:spMkLst>
        </pc:spChg>
        <pc:spChg chg="del">
          <ac:chgData name="Jiří Matela" userId="187724ea-7688-48f5-9924-3d1573a1241b" providerId="ADAL" clId="{940667AE-7682-4C49-9ADB-5C147CF40BAD}" dt="2021-09-16T21:14:50.365" v="2925" actId="478"/>
          <ac:spMkLst>
            <pc:docMk/>
            <pc:sldMk cId="3302735103" sldId="286"/>
            <ac:spMk id="8" creationId="{7BFDC244-F939-48A5-9A9E-63CC1978394A}"/>
          </ac:spMkLst>
        </pc:spChg>
        <pc:spChg chg="del">
          <ac:chgData name="Jiří Matela" userId="187724ea-7688-48f5-9924-3d1573a1241b" providerId="ADAL" clId="{940667AE-7682-4C49-9ADB-5C147CF40BAD}" dt="2021-09-16T21:14:51.499" v="2926" actId="478"/>
          <ac:spMkLst>
            <pc:docMk/>
            <pc:sldMk cId="3302735103" sldId="286"/>
            <ac:spMk id="9" creationId="{5EA62008-DE5D-403E-AE48-469986C1BBAE}"/>
          </ac:spMkLst>
        </pc:spChg>
        <pc:spChg chg="del">
          <ac:chgData name="Jiří Matela" userId="187724ea-7688-48f5-9924-3d1573a1241b" providerId="ADAL" clId="{940667AE-7682-4C49-9ADB-5C147CF40BAD}" dt="2021-09-16T21:14:52.818" v="2927" actId="478"/>
          <ac:spMkLst>
            <pc:docMk/>
            <pc:sldMk cId="3302735103" sldId="286"/>
            <ac:spMk id="15" creationId="{48456A19-F91F-4144-B174-F4DE370190A4}"/>
          </ac:spMkLst>
        </pc:spChg>
        <pc:spChg chg="del">
          <ac:chgData name="Jiří Matela" userId="187724ea-7688-48f5-9924-3d1573a1241b" providerId="ADAL" clId="{940667AE-7682-4C49-9ADB-5C147CF40BAD}" dt="2021-09-16T21:14:53.854" v="2928" actId="478"/>
          <ac:spMkLst>
            <pc:docMk/>
            <pc:sldMk cId="3302735103" sldId="286"/>
            <ac:spMk id="16" creationId="{E298D55F-63DE-4890-9FFF-83A7231B2A0A}"/>
          </ac:spMkLst>
        </pc:spChg>
        <pc:spChg chg="mod">
          <ac:chgData name="Jiří Matela" userId="187724ea-7688-48f5-9924-3d1573a1241b" providerId="ADAL" clId="{940667AE-7682-4C49-9ADB-5C147CF40BAD}" dt="2021-09-16T21:15:26.803" v="2944" actId="20577"/>
          <ac:spMkLst>
            <pc:docMk/>
            <pc:sldMk cId="3302735103" sldId="286"/>
            <ac:spMk id="17" creationId="{EA14B5DB-4F96-467D-BB3C-E47EB3110BEF}"/>
          </ac:spMkLst>
        </pc:spChg>
        <pc:spChg chg="mod">
          <ac:chgData name="Jiří Matela" userId="187724ea-7688-48f5-9924-3d1573a1241b" providerId="ADAL" clId="{940667AE-7682-4C49-9ADB-5C147CF40BAD}" dt="2021-09-16T21:15:38.050" v="2946" actId="20577"/>
          <ac:spMkLst>
            <pc:docMk/>
            <pc:sldMk cId="3302735103" sldId="286"/>
            <ac:spMk id="18" creationId="{B8A3C5E2-3C93-4518-AB20-A99D1ECEA146}"/>
          </ac:spMkLst>
        </pc:spChg>
        <pc:spChg chg="add mod">
          <ac:chgData name="Jiří Matela" userId="187724ea-7688-48f5-9924-3d1573a1241b" providerId="ADAL" clId="{940667AE-7682-4C49-9ADB-5C147CF40BAD}" dt="2021-09-16T21:17:04.214" v="2975" actId="20577"/>
          <ac:spMkLst>
            <pc:docMk/>
            <pc:sldMk cId="3302735103" sldId="286"/>
            <ac:spMk id="21" creationId="{3D979154-BAFD-4A12-B6BB-6C2F51CE7FEB}"/>
          </ac:spMkLst>
        </pc:spChg>
        <pc:spChg chg="add mod">
          <ac:chgData name="Jiří Matela" userId="187724ea-7688-48f5-9924-3d1573a1241b" providerId="ADAL" clId="{940667AE-7682-4C49-9ADB-5C147CF40BAD}" dt="2021-09-16T21:17:13.548" v="2979" actId="20577"/>
          <ac:spMkLst>
            <pc:docMk/>
            <pc:sldMk cId="3302735103" sldId="286"/>
            <ac:spMk id="22" creationId="{A13AF89C-22DD-41F1-B6AC-AF10CFB5456A}"/>
          </ac:spMkLst>
        </pc:spChg>
        <pc:spChg chg="add mod">
          <ac:chgData name="Jiří Matela" userId="187724ea-7688-48f5-9924-3d1573a1241b" providerId="ADAL" clId="{940667AE-7682-4C49-9ADB-5C147CF40BAD}" dt="2021-09-16T21:19:53.677" v="3066" actId="1076"/>
          <ac:spMkLst>
            <pc:docMk/>
            <pc:sldMk cId="3302735103" sldId="286"/>
            <ac:spMk id="24" creationId="{44F843BF-C6A4-4FA3-964E-2EE94E0D11C0}"/>
          </ac:spMkLst>
        </pc:spChg>
        <pc:spChg chg="add mod">
          <ac:chgData name="Jiří Matela" userId="187724ea-7688-48f5-9924-3d1573a1241b" providerId="ADAL" clId="{940667AE-7682-4C49-9ADB-5C147CF40BAD}" dt="2021-09-16T21:20:04.675" v="3081" actId="20577"/>
          <ac:spMkLst>
            <pc:docMk/>
            <pc:sldMk cId="3302735103" sldId="286"/>
            <ac:spMk id="25" creationId="{D8325F84-8EB0-4CBC-A3BF-37BC8625F931}"/>
          </ac:spMkLst>
        </pc:spChg>
        <pc:cxnChg chg="del">
          <ac:chgData name="Jiří Matela" userId="187724ea-7688-48f5-9924-3d1573a1241b" providerId="ADAL" clId="{940667AE-7682-4C49-9ADB-5C147CF40BAD}" dt="2021-09-16T21:15:41.320" v="2947" actId="478"/>
          <ac:cxnSpMkLst>
            <pc:docMk/>
            <pc:sldMk cId="3302735103" sldId="286"/>
            <ac:cxnSpMk id="11" creationId="{0ED6FAC0-4934-41BD-AD70-2A9554A66FBC}"/>
          </ac:cxnSpMkLst>
        </pc:cxnChg>
        <pc:cxnChg chg="del mod">
          <ac:chgData name="Jiří Matela" userId="187724ea-7688-48f5-9924-3d1573a1241b" providerId="ADAL" clId="{940667AE-7682-4C49-9ADB-5C147CF40BAD}" dt="2021-09-16T21:15:44.668" v="2948" actId="478"/>
          <ac:cxnSpMkLst>
            <pc:docMk/>
            <pc:sldMk cId="3302735103" sldId="286"/>
            <ac:cxnSpMk id="12" creationId="{C5D3CD90-D063-4BF7-8285-599DCC75F46B}"/>
          </ac:cxnSpMkLst>
        </pc:cxnChg>
        <pc:cxnChg chg="del">
          <ac:chgData name="Jiří Matela" userId="187724ea-7688-48f5-9924-3d1573a1241b" providerId="ADAL" clId="{940667AE-7682-4C49-9ADB-5C147CF40BAD}" dt="2021-09-16T21:14:55.444" v="2929" actId="478"/>
          <ac:cxnSpMkLst>
            <pc:docMk/>
            <pc:sldMk cId="3302735103" sldId="286"/>
            <ac:cxnSpMk id="19" creationId="{761AD431-1428-4BD7-A65B-A401A3584C84}"/>
          </ac:cxnSpMkLst>
        </pc:cxnChg>
        <pc:cxnChg chg="del">
          <ac:chgData name="Jiří Matela" userId="187724ea-7688-48f5-9924-3d1573a1241b" providerId="ADAL" clId="{940667AE-7682-4C49-9ADB-5C147CF40BAD}" dt="2021-09-16T21:14:56.585" v="2930" actId="478"/>
          <ac:cxnSpMkLst>
            <pc:docMk/>
            <pc:sldMk cId="3302735103" sldId="286"/>
            <ac:cxnSpMk id="20" creationId="{7F6B342B-3BA0-4A7C-A813-F2A413E1F455}"/>
          </ac:cxnSpMkLst>
        </pc:cxnChg>
        <pc:cxnChg chg="add mod">
          <ac:chgData name="Jiří Matela" userId="187724ea-7688-48f5-9924-3d1573a1241b" providerId="ADAL" clId="{940667AE-7682-4C49-9ADB-5C147CF40BAD}" dt="2021-09-16T21:17:36.881" v="2982" actId="14100"/>
          <ac:cxnSpMkLst>
            <pc:docMk/>
            <pc:sldMk cId="3302735103" sldId="286"/>
            <ac:cxnSpMk id="23" creationId="{B7C9FE66-2E98-4A98-9201-00949BCA7A4B}"/>
          </ac:cxnSpMkLst>
        </pc:cxnChg>
        <pc:cxnChg chg="add mod">
          <ac:chgData name="Jiří Matela" userId="187724ea-7688-48f5-9924-3d1573a1241b" providerId="ADAL" clId="{940667AE-7682-4C49-9ADB-5C147CF40BAD}" dt="2021-09-16T21:20:19.250" v="3084" actId="14100"/>
          <ac:cxnSpMkLst>
            <pc:docMk/>
            <pc:sldMk cId="3302735103" sldId="286"/>
            <ac:cxnSpMk id="26" creationId="{1C84F523-64BB-48B3-B754-BE1EEC8ECBE8}"/>
          </ac:cxnSpMkLst>
        </pc:cxnChg>
        <pc:cxnChg chg="add mod">
          <ac:chgData name="Jiří Matela" userId="187724ea-7688-48f5-9924-3d1573a1241b" providerId="ADAL" clId="{940667AE-7682-4C49-9ADB-5C147CF40BAD}" dt="2021-09-16T21:21:06.289" v="3089" actId="14100"/>
          <ac:cxnSpMkLst>
            <pc:docMk/>
            <pc:sldMk cId="3302735103" sldId="286"/>
            <ac:cxnSpMk id="27" creationId="{AD78ECBB-9AFE-4634-A297-D5876E9A2EAA}"/>
          </ac:cxnSpMkLst>
        </pc:cxnChg>
        <pc:cxnChg chg="add mod">
          <ac:chgData name="Jiří Matela" userId="187724ea-7688-48f5-9924-3d1573a1241b" providerId="ADAL" clId="{940667AE-7682-4C49-9ADB-5C147CF40BAD}" dt="2021-09-16T21:22:03.743" v="3103" actId="692"/>
          <ac:cxnSpMkLst>
            <pc:docMk/>
            <pc:sldMk cId="3302735103" sldId="286"/>
            <ac:cxnSpMk id="30" creationId="{E5ADE8B7-09AF-4E4A-8D70-40A2326125DF}"/>
          </ac:cxnSpMkLst>
        </pc:cxnChg>
        <pc:cxnChg chg="add mod">
          <ac:chgData name="Jiří Matela" userId="187724ea-7688-48f5-9924-3d1573a1241b" providerId="ADAL" clId="{940667AE-7682-4C49-9ADB-5C147CF40BAD}" dt="2021-09-16T21:22:16.687" v="3105" actId="14100"/>
          <ac:cxnSpMkLst>
            <pc:docMk/>
            <pc:sldMk cId="3302735103" sldId="286"/>
            <ac:cxnSpMk id="32" creationId="{13BDBFB4-2210-46F5-91AC-8405B565F989}"/>
          </ac:cxnSpMkLst>
        </pc:cxnChg>
      </pc:sldChg>
      <pc:sldChg chg="modSp add mod modAnim">
        <pc:chgData name="Jiří Matela" userId="187724ea-7688-48f5-9924-3d1573a1241b" providerId="ADAL" clId="{940667AE-7682-4C49-9ADB-5C147CF40BAD}" dt="2021-09-16T21:30:24.606" v="3508" actId="6549"/>
        <pc:sldMkLst>
          <pc:docMk/>
          <pc:sldMk cId="839970304" sldId="287"/>
        </pc:sldMkLst>
        <pc:spChg chg="mod">
          <ac:chgData name="Jiří Matela" userId="187724ea-7688-48f5-9924-3d1573a1241b" providerId="ADAL" clId="{940667AE-7682-4C49-9ADB-5C147CF40BAD}" dt="2021-09-16T21:24:48.007" v="3163" actId="20577"/>
          <ac:spMkLst>
            <pc:docMk/>
            <pc:sldMk cId="839970304" sldId="287"/>
            <ac:spMk id="2" creationId="{58532F3B-C15E-4285-8846-F373F3B09E6A}"/>
          </ac:spMkLst>
        </pc:spChg>
        <pc:spChg chg="mod">
          <ac:chgData name="Jiří Matela" userId="187724ea-7688-48f5-9924-3d1573a1241b" providerId="ADAL" clId="{940667AE-7682-4C49-9ADB-5C147CF40BAD}" dt="2021-09-16T21:30:24.606" v="3508" actId="6549"/>
          <ac:spMkLst>
            <pc:docMk/>
            <pc:sldMk cId="839970304" sldId="287"/>
            <ac:spMk id="3" creationId="{07605339-243C-4D72-AE8D-DA9828A45742}"/>
          </ac:spMkLst>
        </pc:spChg>
      </pc:sldChg>
      <pc:sldChg chg="del">
        <pc:chgData name="Jiří Matela" userId="187724ea-7688-48f5-9924-3d1573a1241b" providerId="ADAL" clId="{940667AE-7682-4C49-9ADB-5C147CF40BAD}" dt="2021-09-15T19:31:47.755" v="76" actId="47"/>
        <pc:sldMkLst>
          <pc:docMk/>
          <pc:sldMk cId="2297938498" sldId="288"/>
        </pc:sldMkLst>
      </pc:sldChg>
      <pc:sldChg chg="addSp delSp modSp new mod modClrScheme chgLayout">
        <pc:chgData name="Jiří Matela" userId="187724ea-7688-48f5-9924-3d1573a1241b" providerId="ADAL" clId="{940667AE-7682-4C49-9ADB-5C147CF40BAD}" dt="2021-09-16T21:24:22.988" v="3140" actId="20577"/>
        <pc:sldMkLst>
          <pc:docMk/>
          <pc:sldMk cId="2297938498" sldId="288"/>
        </pc:sldMkLst>
        <pc:spChg chg="del mod ord">
          <ac:chgData name="Jiří Matela" userId="187724ea-7688-48f5-9924-3d1573a1241b" providerId="ADAL" clId="{940667AE-7682-4C49-9ADB-5C147CF40BAD}" dt="2021-09-16T21:23:39.483" v="3108" actId="700"/>
          <ac:spMkLst>
            <pc:docMk/>
            <pc:sldMk cId="2297938498" sldId="288"/>
            <ac:spMk id="2" creationId="{0DDA0760-21B6-456F-8DF8-07DCD53E6FC0}"/>
          </ac:spMkLst>
        </pc:spChg>
        <pc:spChg chg="del">
          <ac:chgData name="Jiří Matela" userId="187724ea-7688-48f5-9924-3d1573a1241b" providerId="ADAL" clId="{940667AE-7682-4C49-9ADB-5C147CF40BAD}" dt="2021-09-16T21:23:39.483" v="3108" actId="700"/>
          <ac:spMkLst>
            <pc:docMk/>
            <pc:sldMk cId="2297938498" sldId="288"/>
            <ac:spMk id="3" creationId="{66FB3371-9DFE-4761-8E68-017602722BCA}"/>
          </ac:spMkLst>
        </pc:spChg>
        <pc:spChg chg="mod ord">
          <ac:chgData name="Jiří Matela" userId="187724ea-7688-48f5-9924-3d1573a1241b" providerId="ADAL" clId="{940667AE-7682-4C49-9ADB-5C147CF40BAD}" dt="2021-09-16T21:24:22.988" v="3140" actId="20577"/>
          <ac:spMkLst>
            <pc:docMk/>
            <pc:sldMk cId="2297938498" sldId="288"/>
            <ac:spMk id="4" creationId="{76EF2100-542B-48BA-9DE3-550B49AF322F}"/>
          </ac:spMkLst>
        </pc:spChg>
        <pc:spChg chg="mod ord">
          <ac:chgData name="Jiří Matela" userId="187724ea-7688-48f5-9924-3d1573a1241b" providerId="ADAL" clId="{940667AE-7682-4C49-9ADB-5C147CF40BAD}" dt="2021-09-16T21:23:39.483" v="3108" actId="700"/>
          <ac:spMkLst>
            <pc:docMk/>
            <pc:sldMk cId="2297938498" sldId="288"/>
            <ac:spMk id="5" creationId="{8B15A602-E59D-4DA3-B538-187E5D2CF13F}"/>
          </ac:spMkLst>
        </pc:spChg>
        <pc:spChg chg="add mod ord">
          <ac:chgData name="Jiří Matela" userId="187724ea-7688-48f5-9924-3d1573a1241b" providerId="ADAL" clId="{940667AE-7682-4C49-9ADB-5C147CF40BAD}" dt="2021-09-16T21:24:10.634" v="3117" actId="403"/>
          <ac:spMkLst>
            <pc:docMk/>
            <pc:sldMk cId="2297938498" sldId="288"/>
            <ac:spMk id="6" creationId="{B247481F-9F45-4187-865E-8E6D68130EF7}"/>
          </ac:spMkLst>
        </pc:spChg>
      </pc:sldChg>
      <pc:sldChg chg="del">
        <pc:chgData name="Jiří Matela" userId="187724ea-7688-48f5-9924-3d1573a1241b" providerId="ADAL" clId="{940667AE-7682-4C49-9ADB-5C147CF40BAD}" dt="2021-09-15T19:31:21.475" v="71" actId="47"/>
        <pc:sldMkLst>
          <pc:docMk/>
          <pc:sldMk cId="0" sldId="289"/>
        </pc:sldMkLst>
      </pc:sldChg>
      <pc:sldChg chg="del">
        <pc:chgData name="Jiří Matela" userId="187724ea-7688-48f5-9924-3d1573a1241b" providerId="ADAL" clId="{940667AE-7682-4C49-9ADB-5C147CF40BAD}" dt="2021-09-15T19:31:28.413" v="72" actId="47"/>
        <pc:sldMkLst>
          <pc:docMk/>
          <pc:sldMk cId="0" sldId="290"/>
        </pc:sldMkLst>
      </pc:sldChg>
      <pc:sldChg chg="del">
        <pc:chgData name="Jiří Matela" userId="187724ea-7688-48f5-9924-3d1573a1241b" providerId="ADAL" clId="{940667AE-7682-4C49-9ADB-5C147CF40BAD}" dt="2021-09-15T19:31:31.557" v="73" actId="47"/>
        <pc:sldMkLst>
          <pc:docMk/>
          <pc:sldMk cId="0" sldId="291"/>
        </pc:sldMkLst>
      </pc:sldChg>
      <pc:sldChg chg="del">
        <pc:chgData name="Jiří Matela" userId="187724ea-7688-48f5-9924-3d1573a1241b" providerId="ADAL" clId="{940667AE-7682-4C49-9ADB-5C147CF40BAD}" dt="2021-09-15T19:31:41.021" v="74" actId="47"/>
        <pc:sldMkLst>
          <pc:docMk/>
          <pc:sldMk cId="0" sldId="292"/>
        </pc:sldMkLst>
      </pc:sldChg>
      <pc:sldChg chg="del">
        <pc:chgData name="Jiří Matela" userId="187724ea-7688-48f5-9924-3d1573a1241b" providerId="ADAL" clId="{940667AE-7682-4C49-9ADB-5C147CF40BAD}" dt="2021-09-15T19:31:42.925" v="75" actId="47"/>
        <pc:sldMkLst>
          <pc:docMk/>
          <pc:sldMk cId="0" sldId="293"/>
        </pc:sldMkLst>
      </pc:sldChg>
    </pc:docChg>
  </pc:docChgLst>
  <pc:docChgLst>
    <pc:chgData name="Jiří Matela" userId="187724ea-7688-48f5-9924-3d1573a1241b" providerId="ADAL" clId="{E8F2F5E2-8A2D-44F1-9042-5347EAA53D1C}"/>
    <pc:docChg chg="custSel addSld delSld modSld">
      <pc:chgData name="Jiří Matela" userId="187724ea-7688-48f5-9924-3d1573a1241b" providerId="ADAL" clId="{E8F2F5E2-8A2D-44F1-9042-5347EAA53D1C}" dt="2021-09-17T06:02:37.676" v="2217" actId="20577"/>
      <pc:docMkLst>
        <pc:docMk/>
      </pc:docMkLst>
      <pc:sldChg chg="modSp mod">
        <pc:chgData name="Jiří Matela" userId="187724ea-7688-48f5-9924-3d1573a1241b" providerId="ADAL" clId="{E8F2F5E2-8A2D-44F1-9042-5347EAA53D1C}" dt="2021-09-16T14:34:59.346" v="0" actId="2711"/>
        <pc:sldMkLst>
          <pc:docMk/>
          <pc:sldMk cId="0" sldId="256"/>
        </pc:sldMkLst>
        <pc:spChg chg="mod">
          <ac:chgData name="Jiří Matela" userId="187724ea-7688-48f5-9924-3d1573a1241b" providerId="ADAL" clId="{E8F2F5E2-8A2D-44F1-9042-5347EAA53D1C}" dt="2021-09-16T14:34:59.346" v="0" actId="2711"/>
          <ac:spMkLst>
            <pc:docMk/>
            <pc:sldMk cId="0" sldId="256"/>
            <ac:spMk id="5124" creationId="{8480AD02-99DE-4C17-B526-B30A0EF231C7}"/>
          </ac:spMkLst>
        </pc:spChg>
      </pc:sldChg>
      <pc:sldChg chg="del">
        <pc:chgData name="Jiří Matela" userId="187724ea-7688-48f5-9924-3d1573a1241b" providerId="ADAL" clId="{E8F2F5E2-8A2D-44F1-9042-5347EAA53D1C}" dt="2021-09-16T15:28:47.908" v="1798" actId="47"/>
        <pc:sldMkLst>
          <pc:docMk/>
          <pc:sldMk cId="0" sldId="271"/>
        </pc:sldMkLst>
      </pc:sldChg>
      <pc:sldChg chg="modSp mod">
        <pc:chgData name="Jiří Matela" userId="187724ea-7688-48f5-9924-3d1573a1241b" providerId="ADAL" clId="{E8F2F5E2-8A2D-44F1-9042-5347EAA53D1C}" dt="2021-09-16T15:21:01.298" v="1387" actId="20577"/>
        <pc:sldMkLst>
          <pc:docMk/>
          <pc:sldMk cId="0" sldId="272"/>
        </pc:sldMkLst>
        <pc:spChg chg="mod">
          <ac:chgData name="Jiří Matela" userId="187724ea-7688-48f5-9924-3d1573a1241b" providerId="ADAL" clId="{E8F2F5E2-8A2D-44F1-9042-5347EAA53D1C}" dt="2021-09-16T14:56:56.294" v="518" actId="2711"/>
          <ac:spMkLst>
            <pc:docMk/>
            <pc:sldMk cId="0" sldId="272"/>
            <ac:spMk id="6146" creationId="{7A62ACA5-2153-4F76-986F-527208C8FB43}"/>
          </ac:spMkLst>
        </pc:spChg>
        <pc:spChg chg="mod">
          <ac:chgData name="Jiří Matela" userId="187724ea-7688-48f5-9924-3d1573a1241b" providerId="ADAL" clId="{E8F2F5E2-8A2D-44F1-9042-5347EAA53D1C}" dt="2021-09-16T15:21:01.298" v="1387" actId="20577"/>
          <ac:spMkLst>
            <pc:docMk/>
            <pc:sldMk cId="0" sldId="272"/>
            <ac:spMk id="8195" creationId="{6E23B09C-2311-46C1-AA23-72CDE5B2E01E}"/>
          </ac:spMkLst>
        </pc:spChg>
      </pc:sldChg>
      <pc:sldChg chg="modSp mod modAnim">
        <pc:chgData name="Jiří Matela" userId="187724ea-7688-48f5-9924-3d1573a1241b" providerId="ADAL" clId="{E8F2F5E2-8A2D-44F1-9042-5347EAA53D1C}" dt="2021-09-17T05:59:48.982" v="2195"/>
        <pc:sldMkLst>
          <pc:docMk/>
          <pc:sldMk cId="539683838" sldId="273"/>
        </pc:sldMkLst>
        <pc:spChg chg="mod">
          <ac:chgData name="Jiří Matela" userId="187724ea-7688-48f5-9924-3d1573a1241b" providerId="ADAL" clId="{E8F2F5E2-8A2D-44F1-9042-5347EAA53D1C}" dt="2021-09-16T14:56:49.020" v="517" actId="2711"/>
          <ac:spMkLst>
            <pc:docMk/>
            <pc:sldMk cId="539683838" sldId="273"/>
            <ac:spMk id="2" creationId="{70232A2A-28C7-4E75-A0CD-BCA82BDA014C}"/>
          </ac:spMkLst>
        </pc:spChg>
        <pc:spChg chg="mod">
          <ac:chgData name="Jiří Matela" userId="187724ea-7688-48f5-9924-3d1573a1241b" providerId="ADAL" clId="{E8F2F5E2-8A2D-44F1-9042-5347EAA53D1C}" dt="2021-09-17T05:57:22.030" v="2191" actId="5793"/>
          <ac:spMkLst>
            <pc:docMk/>
            <pc:sldMk cId="539683838" sldId="273"/>
            <ac:spMk id="3" creationId="{4FF561E5-94BE-4801-8422-7EE362B50D7D}"/>
          </ac:spMkLst>
        </pc:spChg>
      </pc:sldChg>
      <pc:sldChg chg="modSp mod">
        <pc:chgData name="Jiří Matela" userId="187724ea-7688-48f5-9924-3d1573a1241b" providerId="ADAL" clId="{E8F2F5E2-8A2D-44F1-9042-5347EAA53D1C}" dt="2021-09-16T15:28:41.474" v="1797" actId="403"/>
        <pc:sldMkLst>
          <pc:docMk/>
          <pc:sldMk cId="75104677" sldId="274"/>
        </pc:sldMkLst>
        <pc:spChg chg="mod">
          <ac:chgData name="Jiří Matela" userId="187724ea-7688-48f5-9924-3d1573a1241b" providerId="ADAL" clId="{E8F2F5E2-8A2D-44F1-9042-5347EAA53D1C}" dt="2021-09-16T15:28:41.474" v="1797" actId="403"/>
          <ac:spMkLst>
            <pc:docMk/>
            <pc:sldMk cId="75104677" sldId="274"/>
            <ac:spMk id="2" creationId="{2673C47B-752A-45F9-9DC9-97D028F0FE08}"/>
          </ac:spMkLst>
        </pc:spChg>
      </pc:sldChg>
      <pc:sldChg chg="modSp new mod modAnim">
        <pc:chgData name="Jiří Matela" userId="187724ea-7688-48f5-9924-3d1573a1241b" providerId="ADAL" clId="{E8F2F5E2-8A2D-44F1-9042-5347EAA53D1C}" dt="2021-09-16T15:07:18.491" v="983" actId="113"/>
        <pc:sldMkLst>
          <pc:docMk/>
          <pc:sldMk cId="4223078890" sldId="275"/>
        </pc:sldMkLst>
        <pc:spChg chg="mod">
          <ac:chgData name="Jiří Matela" userId="187724ea-7688-48f5-9924-3d1573a1241b" providerId="ADAL" clId="{E8F2F5E2-8A2D-44F1-9042-5347EAA53D1C}" dt="2021-09-16T14:57:03.043" v="519" actId="2711"/>
          <ac:spMkLst>
            <pc:docMk/>
            <pc:sldMk cId="4223078890" sldId="275"/>
            <ac:spMk id="2" creationId="{E25598A9-98F3-439C-9853-191B9DA81710}"/>
          </ac:spMkLst>
        </pc:spChg>
        <pc:spChg chg="mod">
          <ac:chgData name="Jiří Matela" userId="187724ea-7688-48f5-9924-3d1573a1241b" providerId="ADAL" clId="{E8F2F5E2-8A2D-44F1-9042-5347EAA53D1C}" dt="2021-09-16T15:07:18.491" v="983" actId="113"/>
          <ac:spMkLst>
            <pc:docMk/>
            <pc:sldMk cId="4223078890" sldId="275"/>
            <ac:spMk id="3" creationId="{7F5C0876-57EF-4319-9B9B-CFE421DA3D4A}"/>
          </ac:spMkLst>
        </pc:spChg>
      </pc:sldChg>
      <pc:sldChg chg="modSp add modAnim">
        <pc:chgData name="Jiří Matela" userId="187724ea-7688-48f5-9924-3d1573a1241b" providerId="ADAL" clId="{E8F2F5E2-8A2D-44F1-9042-5347EAA53D1C}" dt="2021-09-17T06:00:03.382" v="2196"/>
        <pc:sldMkLst>
          <pc:docMk/>
          <pc:sldMk cId="4071239106" sldId="276"/>
        </pc:sldMkLst>
        <pc:spChg chg="mod">
          <ac:chgData name="Jiří Matela" userId="187724ea-7688-48f5-9924-3d1573a1241b" providerId="ADAL" clId="{E8F2F5E2-8A2D-44F1-9042-5347EAA53D1C}" dt="2021-09-16T15:20:47.333" v="1385" actId="113"/>
          <ac:spMkLst>
            <pc:docMk/>
            <pc:sldMk cId="4071239106" sldId="276"/>
            <ac:spMk id="3" creationId="{7F5C0876-57EF-4319-9B9B-CFE421DA3D4A}"/>
          </ac:spMkLst>
        </pc:spChg>
      </pc:sldChg>
      <pc:sldChg chg="modSp new mod modAnim">
        <pc:chgData name="Jiří Matela" userId="187724ea-7688-48f5-9924-3d1573a1241b" providerId="ADAL" clId="{E8F2F5E2-8A2D-44F1-9042-5347EAA53D1C}" dt="2021-09-16T15:36:55.433" v="1853"/>
        <pc:sldMkLst>
          <pc:docMk/>
          <pc:sldMk cId="665134784" sldId="277"/>
        </pc:sldMkLst>
        <pc:spChg chg="mod">
          <ac:chgData name="Jiří Matela" userId="187724ea-7688-48f5-9924-3d1573a1241b" providerId="ADAL" clId="{E8F2F5E2-8A2D-44F1-9042-5347EAA53D1C}" dt="2021-09-16T15:22:06.610" v="1434" actId="403"/>
          <ac:spMkLst>
            <pc:docMk/>
            <pc:sldMk cId="665134784" sldId="277"/>
            <ac:spMk id="2" creationId="{0B5347B1-1AC4-4B2E-9FF5-52EAA0DA5802}"/>
          </ac:spMkLst>
        </pc:spChg>
        <pc:spChg chg="mod">
          <ac:chgData name="Jiří Matela" userId="187724ea-7688-48f5-9924-3d1573a1241b" providerId="ADAL" clId="{E8F2F5E2-8A2D-44F1-9042-5347EAA53D1C}" dt="2021-09-16T15:36:36.390" v="1849" actId="20577"/>
          <ac:spMkLst>
            <pc:docMk/>
            <pc:sldMk cId="665134784" sldId="277"/>
            <ac:spMk id="3" creationId="{CD66D70B-AAF6-40C5-AE16-94638EC462CF}"/>
          </ac:spMkLst>
        </pc:spChg>
      </pc:sldChg>
      <pc:sldChg chg="modSp add mod modAnim">
        <pc:chgData name="Jiří Matela" userId="187724ea-7688-48f5-9924-3d1573a1241b" providerId="ADAL" clId="{E8F2F5E2-8A2D-44F1-9042-5347EAA53D1C}" dt="2021-09-17T06:01:28.559" v="2215" actId="790"/>
        <pc:sldMkLst>
          <pc:docMk/>
          <pc:sldMk cId="1567552037" sldId="278"/>
        </pc:sldMkLst>
        <pc:spChg chg="mod">
          <ac:chgData name="Jiří Matela" userId="187724ea-7688-48f5-9924-3d1573a1241b" providerId="ADAL" clId="{E8F2F5E2-8A2D-44F1-9042-5347EAA53D1C}" dt="2021-09-17T06:01:28.559" v="2215" actId="790"/>
          <ac:spMkLst>
            <pc:docMk/>
            <pc:sldMk cId="1567552037" sldId="278"/>
            <ac:spMk id="2" creationId="{0B5347B1-1AC4-4B2E-9FF5-52EAA0DA5802}"/>
          </ac:spMkLst>
        </pc:spChg>
        <pc:spChg chg="mod">
          <ac:chgData name="Jiří Matela" userId="187724ea-7688-48f5-9924-3d1573a1241b" providerId="ADAL" clId="{E8F2F5E2-8A2D-44F1-9042-5347EAA53D1C}" dt="2021-09-16T15:41:51.091" v="2185" actId="20577"/>
          <ac:spMkLst>
            <pc:docMk/>
            <pc:sldMk cId="1567552037" sldId="278"/>
            <ac:spMk id="3" creationId="{CD66D70B-AAF6-40C5-AE16-94638EC462CF}"/>
          </ac:spMkLst>
        </pc:spChg>
      </pc:sldChg>
      <pc:sldChg chg="addSp modSp modAnim">
        <pc:chgData name="Jiří Matela" userId="187724ea-7688-48f5-9924-3d1573a1241b" providerId="ADAL" clId="{E8F2F5E2-8A2D-44F1-9042-5347EAA53D1C}" dt="2021-09-17T06:02:35.196" v="2216" actId="20577"/>
        <pc:sldMkLst>
          <pc:docMk/>
          <pc:sldMk cId="2294808656" sldId="283"/>
        </pc:sldMkLst>
        <pc:spChg chg="mod">
          <ac:chgData name="Jiří Matela" userId="187724ea-7688-48f5-9924-3d1573a1241b" providerId="ADAL" clId="{E8F2F5E2-8A2D-44F1-9042-5347EAA53D1C}" dt="2021-09-17T06:02:35.196" v="2216" actId="20577"/>
          <ac:spMkLst>
            <pc:docMk/>
            <pc:sldMk cId="2294808656" sldId="283"/>
            <ac:spMk id="3" creationId="{F2A42E8B-B8D3-4CBE-B41C-23FA467144D3}"/>
          </ac:spMkLst>
        </pc:spChg>
        <pc:spChg chg="mod">
          <ac:chgData name="Jiří Matela" userId="187724ea-7688-48f5-9924-3d1573a1241b" providerId="ADAL" clId="{E8F2F5E2-8A2D-44F1-9042-5347EAA53D1C}" dt="2021-09-17T05:57:40.918" v="2192" actId="164"/>
          <ac:spMkLst>
            <pc:docMk/>
            <pc:sldMk cId="2294808656" sldId="283"/>
            <ac:spMk id="20" creationId="{60BAC872-ADE0-44BE-BAEB-4DD3D4CBCD61}"/>
          </ac:spMkLst>
        </pc:spChg>
        <pc:grpChg chg="add mod">
          <ac:chgData name="Jiří Matela" userId="187724ea-7688-48f5-9924-3d1573a1241b" providerId="ADAL" clId="{E8F2F5E2-8A2D-44F1-9042-5347EAA53D1C}" dt="2021-09-17T05:57:40.918" v="2192" actId="164"/>
          <ac:grpSpMkLst>
            <pc:docMk/>
            <pc:sldMk cId="2294808656" sldId="283"/>
            <ac:grpSpMk id="10" creationId="{1CB152FE-0497-4801-9B95-3731FDCD83B0}"/>
          </ac:grpSpMkLst>
        </pc:grpChg>
        <pc:grpChg chg="mod">
          <ac:chgData name="Jiří Matela" userId="187724ea-7688-48f5-9924-3d1573a1241b" providerId="ADAL" clId="{E8F2F5E2-8A2D-44F1-9042-5347EAA53D1C}" dt="2021-09-17T05:57:40.918" v="2192" actId="164"/>
          <ac:grpSpMkLst>
            <pc:docMk/>
            <pc:sldMk cId="2294808656" sldId="283"/>
            <ac:grpSpMk id="19" creationId="{A242B3BC-077E-42BC-8323-912BFD0FCC46}"/>
          </ac:grpSpMkLst>
        </pc:grpChg>
        <pc:cxnChg chg="mod">
          <ac:chgData name="Jiří Matela" userId="187724ea-7688-48f5-9924-3d1573a1241b" providerId="ADAL" clId="{E8F2F5E2-8A2D-44F1-9042-5347EAA53D1C}" dt="2021-09-17T05:57:40.918" v="2192" actId="164"/>
          <ac:cxnSpMkLst>
            <pc:docMk/>
            <pc:sldMk cId="2294808656" sldId="283"/>
            <ac:cxnSpMk id="22" creationId="{E952602C-E419-4155-B4B7-AAD3BD4DF5F8}"/>
          </ac:cxnSpMkLst>
        </pc:cxnChg>
        <pc:cxnChg chg="mod">
          <ac:chgData name="Jiří Matela" userId="187724ea-7688-48f5-9924-3d1573a1241b" providerId="ADAL" clId="{E8F2F5E2-8A2D-44F1-9042-5347EAA53D1C}" dt="2021-09-17T05:57:40.918" v="2192" actId="164"/>
          <ac:cxnSpMkLst>
            <pc:docMk/>
            <pc:sldMk cId="2294808656" sldId="283"/>
            <ac:cxnSpMk id="23" creationId="{0B4C9D1F-4091-43C5-AB65-5037E26AB08B}"/>
          </ac:cxnSpMkLst>
        </pc:cxnChg>
      </pc:sldChg>
      <pc:sldChg chg="modSp mod">
        <pc:chgData name="Jiří Matela" userId="187724ea-7688-48f5-9924-3d1573a1241b" providerId="ADAL" clId="{E8F2F5E2-8A2D-44F1-9042-5347EAA53D1C}" dt="2021-09-17T06:02:37.676" v="2217" actId="20577"/>
        <pc:sldMkLst>
          <pc:docMk/>
          <pc:sldMk cId="3567361276" sldId="284"/>
        </pc:sldMkLst>
        <pc:spChg chg="mod">
          <ac:chgData name="Jiří Matela" userId="187724ea-7688-48f5-9924-3d1573a1241b" providerId="ADAL" clId="{E8F2F5E2-8A2D-44F1-9042-5347EAA53D1C}" dt="2021-09-17T06:02:37.676" v="2217" actId="20577"/>
          <ac:spMkLst>
            <pc:docMk/>
            <pc:sldMk cId="3567361276" sldId="284"/>
            <ac:spMk id="3" creationId="{F2A42E8B-B8D3-4CBE-B41C-23FA467144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FE6C7BFE-629B-4F6E-AAA6-66F1B2C758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8A9555D-A971-43F0-B422-93800BDD3B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B9ED586B-0254-4B51-9416-DA58A9E09E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876E0E10-9F53-4426-B0A6-708DF394C8D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82DA94E-988A-4B4E-ADEB-73804BEF8EB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5D27D97F-7A11-4A6A-BABB-B2B1E1B47D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946F30BE-5450-4400-B428-200D46CB19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4B5FF5E-7451-47DA-B67A-C69A7F1E7AA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6ABDFD59-7BCD-46FE-B853-FC04560C7F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9308DFC4-153E-4F1A-9F87-92E43036E4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079F00BC-8E38-4F7D-BBE2-B9F12592E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4872D4-9DCA-4ED7-938C-C880365C1C9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  <a:endParaRPr lang="cs-CZ" altLang="cs-CZ" noProof="0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38C7A558-541D-401B-A3E6-2E88B6B748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468D4072-80B0-47B8-BEBD-262A8086F9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7B3BAE-DED0-4CB0-B479-20B87683D34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221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479AB6B9-2CE5-42F6-B665-041B5F0660B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5CC8C96-D874-4BBC-8EBA-C91862C71A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F8396-27B7-48AB-A235-9D2D1318363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155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88AC7D8-B9E0-415E-BE07-EFD2AB045C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16A0B73-33D4-465A-87D1-C4BB1015AE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EA96-C593-43A8-9570-3440B4D815E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748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1B3A183-9EB1-463B-895E-C9A5F09E3A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3FC5394-CD20-4229-9EEE-A4F8EA6973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46D73-1FE5-4D17-948A-24F292EF55A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195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8EF89931-BEAC-401A-BBF7-9C8D9FE59F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EA327A9-D71D-4FB1-B4C5-2E2DA7FBD7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666CF-A744-4FEE-8931-2E85122F5EE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949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83F38A7-CDCC-4024-8294-501EF7C700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8F2A29B-ED0D-40F6-AEA6-2A4F44A7EB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2BFAB-7B35-4C69-9157-ABE0E3C9BFC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706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3541C73D-2724-445C-A9D3-8CE0884A30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A0BBE9ED-136E-45E9-8752-3ACCEAE5D7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7B5FE-DFF9-4867-9C2D-A00FE80496D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753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A1D49DE6-0AC1-4509-8F19-8B055F370ED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2B31A20-1048-479C-AB01-E736659148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F0B10-A413-4CF3-B573-18768BC10CE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768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D0235FB7-18E3-4A80-8B2B-4AFC42ED94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D6AAF4EA-8787-4807-AFC9-58A2763FBD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7630B-A727-4DBA-8C86-7356D725585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00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77212AC-2364-4DC0-8406-A015F726F0A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6937AD1-F63A-4130-966A-6F52AADFD5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05227-4AE9-4742-A3F8-3565E8E11E8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189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BF61D61-2790-423E-A74E-C0A4A9B0A1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E8A5FE7-C6E7-477F-B204-EA2BD74C71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F7930-0B6C-4F93-AD3E-55060627187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713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84CB162D-C707-4CBD-9634-12CBA1038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AD8A140-79AF-4386-B39E-2175DE9D4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>
            <a:extLst>
              <a:ext uri="{FF2B5EF4-FFF2-40B4-BE49-F238E27FC236}">
                <a16:creationId xmlns:a16="http://schemas.microsoft.com/office/drawing/2014/main" id="{79B3A1F4-ACF6-4642-8A46-4BC76DFCA9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A5FFC056-3F77-46B0-A442-3EB1397AE3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854F14-C5B8-43D8-BC35-9CCAACB1DFA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pRQL2OaWK0&amp;t=234s" TargetMode="External"/><Relationship Id="rId2" Type="http://schemas.openxmlformats.org/officeDocument/2006/relationships/hyperlink" Target="https://dajare.jp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fynBykABjc?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>
            <a:extLst>
              <a:ext uri="{FF2B5EF4-FFF2-40B4-BE49-F238E27FC236}">
                <a16:creationId xmlns:a16="http://schemas.microsoft.com/office/drawing/2014/main" id="{03209754-A6FD-44AC-BEE1-ED2BAD55F9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17FAD3-749C-47AC-AF56-D105B06E93D3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200" dirty="0">
              <a:solidFill>
                <a:srgbClr val="969696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D8DAA42-242A-4AB8-B868-9AEE9D4F32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82675" y="1895475"/>
            <a:ext cx="7518400" cy="226536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4000" b="0" i="1" kern="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Dajare </a:t>
            </a:r>
            <a:r>
              <a:rPr lang="ja-JP" altLang="en-US" sz="4000" b="0" kern="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ダジャレ</a:t>
            </a:r>
            <a:r>
              <a:rPr lang="ja-JP" altLang="en-US" sz="4000" b="0" i="1" kern="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cs-CZ" altLang="cs-CZ" sz="4000" b="0" kern="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– </a:t>
            </a:r>
            <a:r>
              <a:rPr lang="en-US" altLang="cs-CZ" sz="4000" b="0" kern="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Its types</a:t>
            </a:r>
            <a:br>
              <a:rPr lang="en-US" altLang="cs-CZ" sz="4000" b="0" kern="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altLang="cs-CZ" sz="4000" b="0" kern="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cognitive mechanisms</a:t>
            </a:r>
            <a:br>
              <a:rPr lang="en-US" altLang="cs-CZ" sz="4000" b="0" kern="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altLang="cs-CZ" sz="4000" b="0" kern="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its understanding</a:t>
            </a:r>
            <a:endParaRPr lang="cs-CZ" altLang="cs-CZ" sz="2800" b="0" i="1" kern="400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124" name="TextovéPole 4">
            <a:extLst>
              <a:ext uri="{FF2B5EF4-FFF2-40B4-BE49-F238E27FC236}">
                <a16:creationId xmlns:a16="http://schemas.microsoft.com/office/drawing/2014/main" id="{8480AD02-99DE-4C17-B526-B30A0EF23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527" y="4810227"/>
            <a:ext cx="50911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Jiří MATELA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dirty="0">
                <a:latin typeface="Arial Rounded MT Bold" panose="020F0704030504030204" pitchFamily="34" charset="0"/>
                <a:cs typeface="Arial" panose="020B0604020202020204" pitchFamily="34" charset="0"/>
              </a:rPr>
              <a:t>Department of Japanese Studies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dirty="0">
                <a:latin typeface="Arial Rounded MT Bold" panose="020F0704030504030204" pitchFamily="34" charset="0"/>
                <a:cs typeface="Arial" panose="020B0604020202020204" pitchFamily="34" charset="0"/>
              </a:rPr>
              <a:t>Masaryk University,</a:t>
            </a:r>
            <a:r>
              <a:rPr lang="cs-CZ" altLang="cs-CZ" dirty="0">
                <a:latin typeface="Arial Rounded MT Bold" panose="020F0704030504030204" pitchFamily="34" charset="0"/>
                <a:cs typeface="Arial" panose="020B0604020202020204" pitchFamily="34" charset="0"/>
              </a:rPr>
              <a:t> Brno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32F3B-C15E-4285-8846-F373F3B0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3. Brief outline of the LCCM Theory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605339-243C-4D72-AE8D-DA9828A4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3"/>
            <a:ext cx="8388606" cy="436342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ja-JP" dirty="0">
                <a:latin typeface="Corbel" panose="020B0503020204020204" pitchFamily="34" charset="0"/>
              </a:rPr>
              <a:t>6</a:t>
            </a:r>
            <a:r>
              <a:rPr lang="ja-JP" altLang="en-US" dirty="0">
                <a:latin typeface="Corbel" panose="020B0503020204020204" pitchFamily="34" charset="0"/>
              </a:rPr>
              <a:t>）　胸に大きなリボンのついたワンピースを着て、</a:t>
            </a:r>
            <a:r>
              <a:rPr lang="ja-JP" altLang="en-US" dirty="0">
                <a:solidFill>
                  <a:srgbClr val="FF0000"/>
                </a:solidFill>
                <a:latin typeface="Corbel" panose="020B0503020204020204" pitchFamily="34" charset="0"/>
              </a:rPr>
              <a:t>赤い</a:t>
            </a:r>
            <a:r>
              <a:rPr lang="ja-JP" altLang="en-US" u="wavy" dirty="0">
                <a:latin typeface="Corbel" panose="020B0503020204020204" pitchFamily="34" charset="0"/>
              </a:rPr>
              <a:t>口紅</a:t>
            </a:r>
            <a:r>
              <a:rPr lang="ja-JP" altLang="en-US" dirty="0">
                <a:latin typeface="Corbel" panose="020B0503020204020204" pitchFamily="34" charset="0"/>
              </a:rPr>
              <a:t>を塗っていた。</a:t>
            </a:r>
            <a:r>
              <a:rPr lang="ja-JP" altLang="en-US" sz="18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（岩瀬成子</a:t>
            </a:r>
            <a:r>
              <a:rPr lang="en-US" altLang="ja-JP" sz="18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『</a:t>
            </a:r>
            <a:r>
              <a:rPr lang="ja-JP" altLang="en-US" sz="18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やわらかい扉</a:t>
            </a:r>
            <a:r>
              <a:rPr lang="en-US" altLang="ja-JP" sz="18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』1950</a:t>
            </a:r>
            <a:r>
              <a:rPr lang="ja-JP" altLang="en-US" sz="18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）</a:t>
            </a:r>
            <a:endParaRPr lang="en-US" altLang="ja-JP" sz="18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altLang="ja-JP" dirty="0">
                <a:latin typeface="Corbel" panose="020B0503020204020204" pitchFamily="34" charset="0"/>
              </a:rPr>
              <a:t>7</a:t>
            </a:r>
            <a:r>
              <a:rPr lang="ja-JP" altLang="en-US" dirty="0">
                <a:latin typeface="Corbel" panose="020B0503020204020204" pitchFamily="34" charset="0"/>
              </a:rPr>
              <a:t>）　松どもの足もとの地面は、枯れ松葉が茶色く</a:t>
            </a:r>
            <a:r>
              <a:rPr lang="ja-JP" altLang="en-US" dirty="0"/>
              <a:t>掩い、その上をときどき、</a:t>
            </a:r>
            <a:r>
              <a:rPr lang="ja-JP" altLang="en-US" dirty="0">
                <a:solidFill>
                  <a:srgbClr val="FF0000"/>
                </a:solidFill>
              </a:rPr>
              <a:t>赤い</a:t>
            </a:r>
            <a:r>
              <a:rPr lang="ja-JP" altLang="en-US" u="wavy" dirty="0"/>
              <a:t>蟻</a:t>
            </a:r>
            <a:r>
              <a:rPr lang="ja-JP" altLang="en-US" dirty="0"/>
              <a:t>が這いまわっていた。</a:t>
            </a:r>
            <a:r>
              <a:rPr lang="ja-JP" altLang="en-US" sz="1800" dirty="0">
                <a:solidFill>
                  <a:schemeClr val="bg1">
                    <a:lumMod val="50000"/>
                  </a:schemeClr>
                </a:solidFill>
              </a:rPr>
              <a:t>（天沢退二郎、</a:t>
            </a:r>
            <a:r>
              <a:rPr lang="en-US" altLang="ja-JP" sz="18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1993</a:t>
            </a:r>
            <a:r>
              <a:rPr lang="ja-JP" altLang="en-US" sz="1800" dirty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en-US" altLang="ja-JP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latin typeface="Corbel" panose="020B0503020204020204" pitchFamily="34" charset="0"/>
              </a:rPr>
              <a:t>What is the </a:t>
            </a:r>
            <a:r>
              <a:rPr lang="en-US" sz="3200" u="dotted" dirty="0">
                <a:latin typeface="Corbel" panose="020B0503020204020204" pitchFamily="34" charset="0"/>
              </a:rPr>
              <a:t>meaning</a:t>
            </a:r>
            <a:r>
              <a:rPr lang="en-US" sz="3200" dirty="0">
                <a:latin typeface="Corbel" panose="020B0503020204020204" pitchFamily="34" charset="0"/>
              </a:rPr>
              <a:t> of the word </a:t>
            </a:r>
            <a:r>
              <a:rPr lang="ja-JP" altLang="en-US" sz="3200" dirty="0">
                <a:latin typeface="Corbel" panose="020B0503020204020204" pitchFamily="34" charset="0"/>
              </a:rPr>
              <a:t>赤い</a:t>
            </a:r>
            <a:r>
              <a:rPr lang="en-US" altLang="ja-JP" sz="3200" dirty="0">
                <a:latin typeface="Corbel" panose="020B0503020204020204" pitchFamily="34" charset="0"/>
              </a:rPr>
              <a:t>?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Corbel" panose="020B0503020204020204" pitchFamily="34" charset="0"/>
              </a:rPr>
              <a:t>What is the semantic representation of a word like </a:t>
            </a:r>
            <a:r>
              <a:rPr lang="ja-JP" altLang="en-US" sz="3200" dirty="0">
                <a:latin typeface="Corbel" panose="020B0503020204020204" pitchFamily="34" charset="0"/>
              </a:rPr>
              <a:t>赤い</a:t>
            </a:r>
            <a:r>
              <a:rPr lang="en-US" altLang="ja-JP" sz="3200" dirty="0">
                <a:latin typeface="Corbel" panose="020B0503020204020204" pitchFamily="34" charset="0"/>
              </a:rPr>
              <a:t>?</a:t>
            </a:r>
            <a:endParaRPr lang="cs-CZ" sz="3200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B2672-4C71-4F36-B016-ACF8F9C5DD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82DE7C-1275-4703-B293-4205DDAE26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885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E5E92-A579-459F-9345-8E74505F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Cognitive Grammar’s semantic representation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68EB3-DA04-4462-A722-A478D52C7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2F41F4-BFB2-45F8-A5D9-0A38FA136A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7DE37D-DE27-4D7E-90DD-71C015EC2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  <p:pic>
        <p:nvPicPr>
          <p:cNvPr id="6" name="Zástupný symbol pro obsah 3">
            <a:extLst>
              <a:ext uri="{FF2B5EF4-FFF2-40B4-BE49-F238E27FC236}">
                <a16:creationId xmlns:a16="http://schemas.microsoft.com/office/drawing/2014/main" id="{DAA02B19-82CB-4207-B739-F67DED5390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60000">
            <a:off x="2179835" y="2058781"/>
            <a:ext cx="4741467" cy="403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ublinový popisek: čárový 6">
            <a:extLst>
              <a:ext uri="{FF2B5EF4-FFF2-40B4-BE49-F238E27FC236}">
                <a16:creationId xmlns:a16="http://schemas.microsoft.com/office/drawing/2014/main" id="{AEE39120-6EF9-478C-8710-18A67A6BB5AE}"/>
              </a:ext>
            </a:extLst>
          </p:cNvPr>
          <p:cNvSpPr/>
          <p:nvPr/>
        </p:nvSpPr>
        <p:spPr bwMode="auto">
          <a:xfrm>
            <a:off x="6853084" y="1932038"/>
            <a:ext cx="1602658" cy="875071"/>
          </a:xfrm>
          <a:prstGeom prst="borderCallout1">
            <a:avLst>
              <a:gd name="adj1" fmla="val 18750"/>
              <a:gd name="adj2" fmla="val -8333"/>
              <a:gd name="adj3" fmla="val 154073"/>
              <a:gd name="adj4" fmla="val -17452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Conceptual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orbel" panose="020B0503020204020204" pitchFamily="34" charset="0"/>
              </a:rPr>
              <a:t>Space </a:t>
            </a:r>
            <a:r>
              <a:rPr lang="cs-CZ" b="1" dirty="0">
                <a:latin typeface="Corbel" panose="020B0503020204020204" pitchFamily="34" charset="0"/>
              </a:rPr>
              <a:t>(?)</a:t>
            </a:r>
            <a:endPara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1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E5E92-A579-459F-9345-8E74505F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LCCM Theory’s semantic representation</a:t>
            </a:r>
            <a:endParaRPr lang="cs-CZ" dirty="0">
              <a:latin typeface="Corbel" panose="020B0503020204020204" pitchFamily="34" charset="0"/>
            </a:endParaRP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564C0A24-8644-4833-B9A9-39918631F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617"/>
          <a:stretch/>
        </p:blipFill>
        <p:spPr>
          <a:xfrm>
            <a:off x="959144" y="2664797"/>
            <a:ext cx="7225712" cy="3067665"/>
          </a:xfr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2F41F4-BFB2-45F8-A5D9-0A38FA136A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7DE37D-DE27-4D7E-90DD-71C015EC2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  <p:sp>
        <p:nvSpPr>
          <p:cNvPr id="13" name="Šipka: doleva 12">
            <a:extLst>
              <a:ext uri="{FF2B5EF4-FFF2-40B4-BE49-F238E27FC236}">
                <a16:creationId xmlns:a16="http://schemas.microsoft.com/office/drawing/2014/main" id="{1615C8E5-D7D6-42DC-B762-D1D8C5771DBE}"/>
              </a:ext>
            </a:extLst>
          </p:cNvPr>
          <p:cNvSpPr/>
          <p:nvPr/>
        </p:nvSpPr>
        <p:spPr bwMode="auto">
          <a:xfrm rot="19333079">
            <a:off x="5940320" y="3396143"/>
            <a:ext cx="1130926" cy="73407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8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16549-E17C-4EB2-8BEF-F00F3625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4. Tentative model of </a:t>
            </a:r>
            <a:r>
              <a:rPr lang="en-US" sz="2800" i="1" dirty="0">
                <a:latin typeface="Corbel" panose="020B0503020204020204" pitchFamily="34" charset="0"/>
              </a:rPr>
              <a:t>dajare </a:t>
            </a:r>
            <a:r>
              <a:rPr lang="en-US" sz="2800" dirty="0">
                <a:latin typeface="Corbel" panose="020B0503020204020204" pitchFamily="34" charset="0"/>
              </a:rPr>
              <a:t>cognition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42E8B-B8D3-4CBE-B41C-23FA46714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103" y="1893375"/>
            <a:ext cx="8081962" cy="4359275"/>
          </a:xfrm>
        </p:spPr>
        <p:txBody>
          <a:bodyPr/>
          <a:lstStyle/>
          <a:p>
            <a:r>
              <a:rPr lang="en-US" dirty="0"/>
              <a:t>Segmentation homophony and near homophony cases</a:t>
            </a:r>
          </a:p>
          <a:p>
            <a:pPr marL="457200" lvl="1" indent="0">
              <a:buNone/>
            </a:pPr>
            <a:r>
              <a:rPr lang="en-US" dirty="0"/>
              <a:t>e.</a:t>
            </a:r>
            <a:r>
              <a:rPr lang="cs-CZ" dirty="0"/>
              <a:t> </a:t>
            </a:r>
            <a:r>
              <a:rPr lang="en-US" dirty="0"/>
              <a:t>g. </a:t>
            </a:r>
            <a:r>
              <a:rPr lang="en-US" i="1" dirty="0"/>
              <a:t>Fukuoka-shi nai no hitotachi, fuku okashinai?</a:t>
            </a:r>
          </a:p>
          <a:p>
            <a:pPr marL="457200" lvl="1" indent="0">
              <a:buNone/>
            </a:pPr>
            <a:r>
              <a:rPr lang="en-US" i="1" dirty="0"/>
              <a:t>		</a:t>
            </a:r>
            <a:r>
              <a:rPr lang="ja-JP" altLang="en-US" dirty="0"/>
              <a:t>福岡市内の人たち、服おかしない？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455CEB-D08C-40C5-A7C2-3D4BF7AD4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692EA2-88D9-4289-A4B3-B39A20FA00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A14B5DB-4F96-467D-BB3C-E47EB3110BEF}"/>
              </a:ext>
            </a:extLst>
          </p:cNvPr>
          <p:cNvSpPr txBox="1"/>
          <p:nvPr/>
        </p:nvSpPr>
        <p:spPr>
          <a:xfrm>
            <a:off x="2467897" y="3611348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tx2"/>
                </a:solidFill>
              </a:rPr>
              <a:t>福岡市内</a:t>
            </a:r>
            <a:r>
              <a:rPr lang="cs-CZ" altLang="ja-JP" dirty="0">
                <a:solidFill>
                  <a:schemeClr val="tx2"/>
                </a:solidFill>
              </a:rPr>
              <a:t>…</a:t>
            </a:r>
            <a:endParaRPr lang="cs-CZ" dirty="0">
              <a:solidFill>
                <a:schemeClr val="tx2"/>
              </a:solidFill>
            </a:endParaRP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1CB152FE-0497-4801-9B95-3731FDCD83B0}"/>
              </a:ext>
            </a:extLst>
          </p:cNvPr>
          <p:cNvGrpSpPr/>
          <p:nvPr/>
        </p:nvGrpSpPr>
        <p:grpSpPr>
          <a:xfrm>
            <a:off x="796413" y="3637935"/>
            <a:ext cx="7541342" cy="2497394"/>
            <a:chOff x="796413" y="3637935"/>
            <a:chExt cx="7541342" cy="2497394"/>
          </a:xfrm>
        </p:grpSpPr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A242B3BC-077E-42BC-8323-912BFD0FCC46}"/>
                </a:ext>
              </a:extLst>
            </p:cNvPr>
            <p:cNvGrpSpPr/>
            <p:nvPr/>
          </p:nvGrpSpPr>
          <p:grpSpPr>
            <a:xfrm>
              <a:off x="796413" y="3637935"/>
              <a:ext cx="7541342" cy="2497394"/>
              <a:chOff x="796413" y="3637935"/>
              <a:chExt cx="7541342" cy="2497394"/>
            </a:xfrm>
          </p:grpSpPr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6F724E36-FF1D-4ACC-A24F-C36BCDCC1B1E}"/>
                  </a:ext>
                </a:extLst>
              </p:cNvPr>
              <p:cNvSpPr/>
              <p:nvPr/>
            </p:nvSpPr>
            <p:spPr bwMode="auto">
              <a:xfrm>
                <a:off x="796413" y="3637935"/>
                <a:ext cx="7541342" cy="249739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grpSp>
            <p:nvGrpSpPr>
              <p:cNvPr id="18" name="Skupina 17">
                <a:extLst>
                  <a:ext uri="{FF2B5EF4-FFF2-40B4-BE49-F238E27FC236}">
                    <a16:creationId xmlns:a16="http://schemas.microsoft.com/office/drawing/2014/main" id="{1A702D8E-DDA9-4E7E-81D7-53809FA87F8A}"/>
                  </a:ext>
                </a:extLst>
              </p:cNvPr>
              <p:cNvGrpSpPr/>
              <p:nvPr/>
            </p:nvGrpSpPr>
            <p:grpSpPr>
              <a:xfrm>
                <a:off x="1189703" y="4138420"/>
                <a:ext cx="4364345" cy="1889714"/>
                <a:chOff x="1189703" y="4138420"/>
                <a:chExt cx="4364345" cy="1889714"/>
              </a:xfrm>
            </p:grpSpPr>
            <p:sp>
              <p:nvSpPr>
                <p:cNvPr id="7" name="Obdélník 6">
                  <a:extLst>
                    <a:ext uri="{FF2B5EF4-FFF2-40B4-BE49-F238E27FC236}">
                      <a16:creationId xmlns:a16="http://schemas.microsoft.com/office/drawing/2014/main" id="{4AD9B788-B466-4053-8935-63B34FF1C177}"/>
                    </a:ext>
                  </a:extLst>
                </p:cNvPr>
                <p:cNvSpPr/>
                <p:nvPr/>
              </p:nvSpPr>
              <p:spPr bwMode="auto">
                <a:xfrm>
                  <a:off x="1189703" y="4434348"/>
                  <a:ext cx="1406013" cy="1485439"/>
                </a:xfrm>
                <a:prstGeom prst="rect">
                  <a:avLst/>
                </a:prstGeom>
                <a:ln w="15875"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rPr>
                    <a:t>AUDITORY</a:t>
                  </a:r>
                </a:p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rPr>
                    <a:t>STIMULUS</a:t>
                  </a:r>
                </a:p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rPr>
                    <a:t>X</a:t>
                  </a:r>
                  <a:endParaRPr kumimoji="0" lang="cs-CZ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" name="Obdélník 7">
                  <a:extLst>
                    <a:ext uri="{FF2B5EF4-FFF2-40B4-BE49-F238E27FC236}">
                      <a16:creationId xmlns:a16="http://schemas.microsoft.com/office/drawing/2014/main" id="{7BFDC244-F939-48A5-9A9E-63CC1978394A}"/>
                    </a:ext>
                  </a:extLst>
                </p:cNvPr>
                <p:cNvSpPr/>
                <p:nvPr/>
              </p:nvSpPr>
              <p:spPr bwMode="auto">
                <a:xfrm>
                  <a:off x="2742022" y="4143912"/>
                  <a:ext cx="1406013" cy="939365"/>
                </a:xfrm>
                <a:prstGeom prst="rect">
                  <a:avLst/>
                </a:prstGeom>
                <a:ln w="15875"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solidFill>
                        <a:schemeClr val="tx1"/>
                      </a:solidFill>
                      <a:latin typeface="Tahoma" pitchFamily="34" charset="0"/>
                    </a:rPr>
                    <a:t>PHONOL.</a:t>
                  </a:r>
                </a:p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solidFill>
                        <a:schemeClr val="tx1"/>
                      </a:solidFill>
                      <a:latin typeface="Tahoma" pitchFamily="34" charset="0"/>
                    </a:rPr>
                    <a:t>FORM 1</a:t>
                  </a: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" name="Obdélník 8">
                  <a:extLst>
                    <a:ext uri="{FF2B5EF4-FFF2-40B4-BE49-F238E27FC236}">
                      <a16:creationId xmlns:a16="http://schemas.microsoft.com/office/drawing/2014/main" id="{5EA62008-DE5D-403E-AE48-469986C1BBAE}"/>
                    </a:ext>
                  </a:extLst>
                </p:cNvPr>
                <p:cNvSpPr/>
                <p:nvPr/>
              </p:nvSpPr>
              <p:spPr bwMode="auto">
                <a:xfrm>
                  <a:off x="2742022" y="5088769"/>
                  <a:ext cx="1406013" cy="939365"/>
                </a:xfrm>
                <a:prstGeom prst="rect">
                  <a:avLst/>
                </a:prstGeom>
                <a:ln w="15875"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solidFill>
                        <a:schemeClr val="tx1"/>
                      </a:solidFill>
                      <a:latin typeface="Tahoma" pitchFamily="34" charset="0"/>
                    </a:rPr>
                    <a:t>PHONOL.</a:t>
                  </a:r>
                </a:p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solidFill>
                        <a:schemeClr val="tx1"/>
                      </a:solidFill>
                      <a:latin typeface="Tahoma" pitchFamily="34" charset="0"/>
                    </a:rPr>
                    <a:t>FORM 2</a:t>
                  </a: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cxnSp>
              <p:nvCxnSpPr>
                <p:cNvPr id="11" name="Přímá spojnice 10">
                  <a:extLst>
                    <a:ext uri="{FF2B5EF4-FFF2-40B4-BE49-F238E27FC236}">
                      <a16:creationId xmlns:a16="http://schemas.microsoft.com/office/drawing/2014/main" id="{0ED6FAC0-4934-41BD-AD70-2A9554A66FBC}"/>
                    </a:ext>
                  </a:extLst>
                </p:cNvPr>
                <p:cNvCxnSpPr/>
                <p:nvPr/>
              </p:nvCxnSpPr>
              <p:spPr bwMode="auto">
                <a:xfrm flipV="1">
                  <a:off x="2595716" y="4807974"/>
                  <a:ext cx="146306" cy="15731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" name="Přímá spojnice 11">
                  <a:extLst>
                    <a:ext uri="{FF2B5EF4-FFF2-40B4-BE49-F238E27FC236}">
                      <a16:creationId xmlns:a16="http://schemas.microsoft.com/office/drawing/2014/main" id="{C5D3CD90-D063-4BF7-8285-599DCC75F46B}"/>
                    </a:ext>
                  </a:extLst>
                </p:cNvPr>
                <p:cNvCxnSpPr>
                  <a:endCxn id="9" idx="1"/>
                </p:cNvCxnSpPr>
                <p:nvPr/>
              </p:nvCxnSpPr>
              <p:spPr bwMode="auto">
                <a:xfrm>
                  <a:off x="2595716" y="5397910"/>
                  <a:ext cx="146306" cy="16054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" name="Obdélník 14">
                  <a:extLst>
                    <a:ext uri="{FF2B5EF4-FFF2-40B4-BE49-F238E27FC236}">
                      <a16:creationId xmlns:a16="http://schemas.microsoft.com/office/drawing/2014/main" id="{48456A19-F91F-4144-B174-F4DE370190A4}"/>
                    </a:ext>
                  </a:extLst>
                </p:cNvPr>
                <p:cNvSpPr/>
                <p:nvPr/>
              </p:nvSpPr>
              <p:spPr bwMode="auto">
                <a:xfrm>
                  <a:off x="4148035" y="4138420"/>
                  <a:ext cx="1406013" cy="939365"/>
                </a:xfrm>
                <a:prstGeom prst="rect">
                  <a:avLst/>
                </a:prstGeom>
                <a:ln w="15875"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solidFill>
                        <a:schemeClr val="tx1"/>
                      </a:solidFill>
                      <a:latin typeface="Tahoma" pitchFamily="34" charset="0"/>
                    </a:rPr>
                    <a:t>LEXICAL</a:t>
                  </a:r>
                </a:p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solidFill>
                        <a:schemeClr val="tx1"/>
                      </a:solidFill>
                      <a:latin typeface="Tahoma" pitchFamily="34" charset="0"/>
                    </a:rPr>
                    <a:t>CONCEPT 1</a:t>
                  </a: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" name="Obdélník 15">
                  <a:extLst>
                    <a:ext uri="{FF2B5EF4-FFF2-40B4-BE49-F238E27FC236}">
                      <a16:creationId xmlns:a16="http://schemas.microsoft.com/office/drawing/2014/main" id="{E298D55F-63DE-4890-9FFF-83A7231B2A0A}"/>
                    </a:ext>
                  </a:extLst>
                </p:cNvPr>
                <p:cNvSpPr/>
                <p:nvPr/>
              </p:nvSpPr>
              <p:spPr bwMode="auto">
                <a:xfrm>
                  <a:off x="4148035" y="5082508"/>
                  <a:ext cx="1406013" cy="939365"/>
                </a:xfrm>
                <a:prstGeom prst="rect">
                  <a:avLst/>
                </a:prstGeom>
                <a:ln w="15875"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solidFill>
                        <a:schemeClr val="tx1"/>
                      </a:solidFill>
                      <a:latin typeface="Tahoma" pitchFamily="34" charset="0"/>
                    </a:rPr>
                    <a:t>LEXICAL</a:t>
                  </a:r>
                </a:p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solidFill>
                        <a:schemeClr val="tx1"/>
                      </a:solidFill>
                      <a:latin typeface="Tahoma" pitchFamily="34" charset="0"/>
                    </a:rPr>
                    <a:t>CONCEPT 2</a:t>
                  </a: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60BAC872-ADE0-44BE-BAEB-4DD3D4CBCD61}"/>
                </a:ext>
              </a:extLst>
            </p:cNvPr>
            <p:cNvSpPr/>
            <p:nvPr/>
          </p:nvSpPr>
          <p:spPr bwMode="auto">
            <a:xfrm>
              <a:off x="6616345" y="4247151"/>
              <a:ext cx="1278961" cy="127896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CM 1</a:t>
              </a:r>
            </a:p>
          </p:txBody>
        </p: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E952602C-E419-4155-B4B7-AAD3BD4DF5F8}"/>
                </a:ext>
              </a:extLst>
            </p:cNvPr>
            <p:cNvCxnSpPr>
              <a:endCxn id="20" idx="2"/>
            </p:cNvCxnSpPr>
            <p:nvPr/>
          </p:nvCxnSpPr>
          <p:spPr bwMode="auto">
            <a:xfrm>
              <a:off x="5554048" y="4739148"/>
              <a:ext cx="1062297" cy="1474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0B4C9D1F-4091-43C5-AB65-5037E26AB08B}"/>
                </a:ext>
              </a:extLst>
            </p:cNvPr>
            <p:cNvCxnSpPr>
              <a:endCxn id="20" idx="2"/>
            </p:cNvCxnSpPr>
            <p:nvPr/>
          </p:nvCxnSpPr>
          <p:spPr bwMode="auto">
            <a:xfrm flipV="1">
              <a:off x="5572741" y="4886632"/>
              <a:ext cx="1043604" cy="5112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9480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16549-E17C-4EB2-8BEF-F00F3625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4. Tentative model of </a:t>
            </a:r>
            <a:r>
              <a:rPr lang="en-US" sz="2800" i="1" dirty="0">
                <a:latin typeface="Corbel" panose="020B0503020204020204" pitchFamily="34" charset="0"/>
              </a:rPr>
              <a:t>dajare </a:t>
            </a:r>
            <a:r>
              <a:rPr lang="en-US" sz="2800" dirty="0">
                <a:latin typeface="Corbel" panose="020B0503020204020204" pitchFamily="34" charset="0"/>
              </a:rPr>
              <a:t>cognition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42E8B-B8D3-4CBE-B41C-23FA46714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2"/>
            <a:ext cx="8081962" cy="4359275"/>
          </a:xfrm>
        </p:spPr>
        <p:txBody>
          <a:bodyPr/>
          <a:lstStyle/>
          <a:p>
            <a:r>
              <a:rPr lang="en-US" dirty="0"/>
              <a:t>Segmentation homophony and near homophony cases</a:t>
            </a:r>
          </a:p>
          <a:p>
            <a:pPr marL="457200" lvl="1" indent="0">
              <a:buNone/>
            </a:pPr>
            <a:r>
              <a:rPr lang="en-US" dirty="0"/>
              <a:t>e.</a:t>
            </a:r>
            <a:r>
              <a:rPr lang="cs-CZ" dirty="0"/>
              <a:t> </a:t>
            </a:r>
            <a:r>
              <a:rPr lang="en-US" dirty="0"/>
              <a:t>g. </a:t>
            </a:r>
            <a:r>
              <a:rPr lang="en-US" i="1" dirty="0"/>
              <a:t>Fukuoka-shi nai no hitotachi, fuku okashinai?</a:t>
            </a:r>
          </a:p>
          <a:p>
            <a:pPr marL="457200" lvl="1" indent="0">
              <a:buNone/>
            </a:pPr>
            <a:r>
              <a:rPr lang="en-US" i="1" dirty="0"/>
              <a:t>		</a:t>
            </a:r>
            <a:r>
              <a:rPr lang="ja-JP" altLang="en-US" dirty="0"/>
              <a:t>福岡市内の人たち、服おかしない？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455CEB-D08C-40C5-A7C2-3D4BF7AD4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692EA2-88D9-4289-A4B3-B39A20FA00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F724E36-FF1D-4ACC-A24F-C36BCDCC1B1E}"/>
              </a:ext>
            </a:extLst>
          </p:cNvPr>
          <p:cNvSpPr/>
          <p:nvPr/>
        </p:nvSpPr>
        <p:spPr bwMode="auto">
          <a:xfrm>
            <a:off x="796413" y="3637935"/>
            <a:ext cx="7541342" cy="249739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AD9B788-B466-4053-8935-63B34FF1C177}"/>
              </a:ext>
            </a:extLst>
          </p:cNvPr>
          <p:cNvSpPr/>
          <p:nvPr/>
        </p:nvSpPr>
        <p:spPr bwMode="auto">
          <a:xfrm>
            <a:off x="1189703" y="4434348"/>
            <a:ext cx="1406013" cy="1485439"/>
          </a:xfrm>
          <a:prstGeom prst="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AUDITORY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STIMULUS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BFDC244-F939-48A5-9A9E-63CC1978394A}"/>
              </a:ext>
            </a:extLst>
          </p:cNvPr>
          <p:cNvSpPr/>
          <p:nvPr/>
        </p:nvSpPr>
        <p:spPr bwMode="auto">
          <a:xfrm>
            <a:off x="2742022" y="4143912"/>
            <a:ext cx="1406013" cy="939365"/>
          </a:xfrm>
          <a:prstGeom prst="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PHONOL.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FORM </a:t>
            </a:r>
            <a:r>
              <a:rPr lang="en-US" altLang="ja-JP" sz="2000" dirty="0">
                <a:solidFill>
                  <a:schemeClr val="tx1"/>
                </a:solidFill>
                <a:latin typeface="Tahoma" pitchFamily="34" charset="0"/>
              </a:rPr>
              <a:t>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EA62008-DE5D-403E-AE48-469986C1BBAE}"/>
              </a:ext>
            </a:extLst>
          </p:cNvPr>
          <p:cNvSpPr/>
          <p:nvPr/>
        </p:nvSpPr>
        <p:spPr bwMode="auto">
          <a:xfrm>
            <a:off x="2742022" y="5088769"/>
            <a:ext cx="1406013" cy="939365"/>
          </a:xfrm>
          <a:prstGeom prst="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PHONOL.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FORM </a:t>
            </a:r>
            <a:r>
              <a:rPr lang="en-US" altLang="ja-JP" sz="2000" dirty="0">
                <a:solidFill>
                  <a:schemeClr val="tx1"/>
                </a:solidFill>
                <a:latin typeface="Tahoma" pitchFamily="34" charset="0"/>
              </a:rPr>
              <a:t>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0ED6FAC0-4934-41BD-AD70-2A9554A66FBC}"/>
              </a:ext>
            </a:extLst>
          </p:cNvPr>
          <p:cNvCxnSpPr/>
          <p:nvPr/>
        </p:nvCxnSpPr>
        <p:spPr bwMode="auto">
          <a:xfrm flipV="1">
            <a:off x="2595716" y="4807974"/>
            <a:ext cx="146306" cy="1573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5D3CD90-D063-4BF7-8285-599DCC75F46B}"/>
              </a:ext>
            </a:extLst>
          </p:cNvPr>
          <p:cNvCxnSpPr>
            <a:endCxn id="9" idx="1"/>
          </p:cNvCxnSpPr>
          <p:nvPr/>
        </p:nvCxnSpPr>
        <p:spPr bwMode="auto">
          <a:xfrm>
            <a:off x="2595716" y="5397910"/>
            <a:ext cx="146306" cy="1605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bdélník 14">
            <a:extLst>
              <a:ext uri="{FF2B5EF4-FFF2-40B4-BE49-F238E27FC236}">
                <a16:creationId xmlns:a16="http://schemas.microsoft.com/office/drawing/2014/main" id="{48456A19-F91F-4144-B174-F4DE370190A4}"/>
              </a:ext>
            </a:extLst>
          </p:cNvPr>
          <p:cNvSpPr/>
          <p:nvPr/>
        </p:nvSpPr>
        <p:spPr bwMode="auto">
          <a:xfrm>
            <a:off x="4148035" y="4138420"/>
            <a:ext cx="1406013" cy="939365"/>
          </a:xfrm>
          <a:prstGeom prst="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LEXICAL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CONCEPT </a:t>
            </a:r>
            <a:r>
              <a:rPr lang="en-US" altLang="ja-JP" sz="2000" dirty="0">
                <a:solidFill>
                  <a:schemeClr val="tx1"/>
                </a:solidFill>
                <a:latin typeface="Tahoma" pitchFamily="34" charset="0"/>
              </a:rPr>
              <a:t>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E298D55F-63DE-4890-9FFF-83A7231B2A0A}"/>
              </a:ext>
            </a:extLst>
          </p:cNvPr>
          <p:cNvSpPr/>
          <p:nvPr/>
        </p:nvSpPr>
        <p:spPr bwMode="auto">
          <a:xfrm>
            <a:off x="4148035" y="5082508"/>
            <a:ext cx="1406013" cy="939365"/>
          </a:xfrm>
          <a:prstGeom prst="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LEXICAL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CONCEPT </a:t>
            </a:r>
            <a:r>
              <a:rPr lang="en-US" altLang="ja-JP" sz="2000" dirty="0">
                <a:solidFill>
                  <a:schemeClr val="tx1"/>
                </a:solidFill>
                <a:latin typeface="Tahoma" pitchFamily="34" charset="0"/>
              </a:rPr>
              <a:t>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A14B5DB-4F96-467D-BB3C-E47EB3110BEF}"/>
              </a:ext>
            </a:extLst>
          </p:cNvPr>
          <p:cNvSpPr txBox="1"/>
          <p:nvPr/>
        </p:nvSpPr>
        <p:spPr>
          <a:xfrm>
            <a:off x="2467897" y="3611348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tx2"/>
                </a:solidFill>
              </a:rPr>
              <a:t>服おかしない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B8A3C5E2-3C93-4518-AB20-A99D1ECEA146}"/>
              </a:ext>
            </a:extLst>
          </p:cNvPr>
          <p:cNvSpPr/>
          <p:nvPr/>
        </p:nvSpPr>
        <p:spPr bwMode="auto">
          <a:xfrm>
            <a:off x="6616345" y="4247151"/>
            <a:ext cx="1278961" cy="127896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CM 2</a:t>
            </a:r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761AD431-1428-4BD7-A65B-A401A3584C84}"/>
              </a:ext>
            </a:extLst>
          </p:cNvPr>
          <p:cNvCxnSpPr>
            <a:endCxn id="18" idx="2"/>
          </p:cNvCxnSpPr>
          <p:nvPr/>
        </p:nvCxnSpPr>
        <p:spPr bwMode="auto">
          <a:xfrm>
            <a:off x="5554048" y="4739148"/>
            <a:ext cx="1062297" cy="1474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7F6B342B-3BA0-4A7C-A813-F2A413E1F455}"/>
              </a:ext>
            </a:extLst>
          </p:cNvPr>
          <p:cNvCxnSpPr>
            <a:endCxn id="18" idx="2"/>
          </p:cNvCxnSpPr>
          <p:nvPr/>
        </p:nvCxnSpPr>
        <p:spPr bwMode="auto">
          <a:xfrm flipV="1">
            <a:off x="5572741" y="4886632"/>
            <a:ext cx="1043604" cy="5112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736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16549-E17C-4EB2-8BEF-F00F3625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4. Tentative model of </a:t>
            </a:r>
            <a:r>
              <a:rPr lang="en-US" sz="2800" i="1" dirty="0">
                <a:latin typeface="Corbel" panose="020B0503020204020204" pitchFamily="34" charset="0"/>
              </a:rPr>
              <a:t>dajare </a:t>
            </a:r>
            <a:r>
              <a:rPr lang="en-US" sz="2800" dirty="0">
                <a:latin typeface="Corbel" panose="020B0503020204020204" pitchFamily="34" charset="0"/>
              </a:rPr>
              <a:t>cognition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42E8B-B8D3-4CBE-B41C-23FA46714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2"/>
            <a:ext cx="8081962" cy="4359275"/>
          </a:xfrm>
        </p:spPr>
        <p:txBody>
          <a:bodyPr/>
          <a:lstStyle/>
          <a:p>
            <a:r>
              <a:rPr lang="cs-CZ" dirty="0"/>
              <a:t>Non-s</a:t>
            </a:r>
            <a:r>
              <a:rPr lang="en-US" dirty="0"/>
              <a:t>egmentation homophony cases</a:t>
            </a:r>
          </a:p>
          <a:p>
            <a:pPr marL="457200" lvl="1" indent="0">
              <a:buNone/>
            </a:pPr>
            <a:r>
              <a:rPr lang="en-US" dirty="0"/>
              <a:t>e.g. </a:t>
            </a:r>
            <a:r>
              <a:rPr lang="cs-CZ" i="1" dirty="0"/>
              <a:t>Nigai koi yori</a:t>
            </a:r>
            <a:r>
              <a:rPr lang="en-US" i="1" dirty="0"/>
              <a:t>, </a:t>
            </a:r>
            <a:r>
              <a:rPr lang="cs-CZ" i="1" dirty="0"/>
              <a:t>amai koi</a:t>
            </a:r>
            <a:endParaRPr lang="en-US" i="1" dirty="0"/>
          </a:p>
          <a:p>
            <a:pPr marL="457200" lvl="1" indent="0">
              <a:buNone/>
            </a:pPr>
            <a:r>
              <a:rPr lang="en-US" i="1" dirty="0"/>
              <a:t>		</a:t>
            </a:r>
            <a:r>
              <a:rPr lang="ja-JP" altLang="en-US" dirty="0"/>
              <a:t>苦い濃いより、甘い濃い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455CEB-D08C-40C5-A7C2-3D4BF7AD4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692EA2-88D9-4289-A4B3-B39A20FA00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F724E36-FF1D-4ACC-A24F-C36BCDCC1B1E}"/>
              </a:ext>
            </a:extLst>
          </p:cNvPr>
          <p:cNvSpPr/>
          <p:nvPr/>
        </p:nvSpPr>
        <p:spPr bwMode="auto">
          <a:xfrm>
            <a:off x="796413" y="3637935"/>
            <a:ext cx="7541342" cy="249739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A14B5DB-4F96-467D-BB3C-E47EB3110BEF}"/>
              </a:ext>
            </a:extLst>
          </p:cNvPr>
          <p:cNvSpPr txBox="1"/>
          <p:nvPr/>
        </p:nvSpPr>
        <p:spPr>
          <a:xfrm>
            <a:off x="2467897" y="3611348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tx2"/>
                </a:solidFill>
              </a:rPr>
              <a:t>濃い・恋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B8A3C5E2-3C93-4518-AB20-A99D1ECEA146}"/>
              </a:ext>
            </a:extLst>
          </p:cNvPr>
          <p:cNvSpPr/>
          <p:nvPr/>
        </p:nvSpPr>
        <p:spPr bwMode="auto">
          <a:xfrm>
            <a:off x="6616345" y="4247151"/>
            <a:ext cx="1278961" cy="127896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CM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3D979154-BAFD-4A12-B6BB-6C2F51CE7FEB}"/>
              </a:ext>
            </a:extLst>
          </p:cNvPr>
          <p:cNvSpPr/>
          <p:nvPr/>
        </p:nvSpPr>
        <p:spPr bwMode="auto">
          <a:xfrm>
            <a:off x="1189703" y="4434348"/>
            <a:ext cx="1406013" cy="1485439"/>
          </a:xfrm>
          <a:prstGeom prst="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AUDITORY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STIMULUS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[koi]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13AF89C-22DD-41F1-B6AC-AF10CFB5456A}"/>
              </a:ext>
            </a:extLst>
          </p:cNvPr>
          <p:cNvSpPr/>
          <p:nvPr/>
        </p:nvSpPr>
        <p:spPr bwMode="auto">
          <a:xfrm>
            <a:off x="2872043" y="4707384"/>
            <a:ext cx="1406013" cy="939365"/>
          </a:xfrm>
          <a:prstGeom prst="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PHONOL.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FORM /koi/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B7C9FE66-2E98-4A98-9201-00949BCA7A4B}"/>
              </a:ext>
            </a:extLst>
          </p:cNvPr>
          <p:cNvCxnSpPr>
            <a:endCxn id="22" idx="1"/>
          </p:cNvCxnSpPr>
          <p:nvPr/>
        </p:nvCxnSpPr>
        <p:spPr bwMode="auto">
          <a:xfrm flipV="1">
            <a:off x="2608928" y="5177067"/>
            <a:ext cx="263115" cy="5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bdélník 23">
            <a:extLst>
              <a:ext uri="{FF2B5EF4-FFF2-40B4-BE49-F238E27FC236}">
                <a16:creationId xmlns:a16="http://schemas.microsoft.com/office/drawing/2014/main" id="{44F843BF-C6A4-4FA3-964E-2EE94E0D11C0}"/>
              </a:ext>
            </a:extLst>
          </p:cNvPr>
          <p:cNvSpPr/>
          <p:nvPr/>
        </p:nvSpPr>
        <p:spPr bwMode="auto">
          <a:xfrm>
            <a:off x="4564116" y="3704527"/>
            <a:ext cx="1406013" cy="1182104"/>
          </a:xfrm>
          <a:prstGeom prst="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LEXICAL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CONCEPT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濃い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D8325F84-8EB0-4CBC-A3BF-37BC8625F931}"/>
              </a:ext>
            </a:extLst>
          </p:cNvPr>
          <p:cNvSpPr/>
          <p:nvPr/>
        </p:nvSpPr>
        <p:spPr bwMode="auto">
          <a:xfrm>
            <a:off x="4572000" y="4919928"/>
            <a:ext cx="1406013" cy="1182104"/>
          </a:xfrm>
          <a:prstGeom prst="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LEXICAL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CONCEPT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恋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1C84F523-64BB-48B3-B754-BE1EEC8ECBE8}"/>
              </a:ext>
            </a:extLst>
          </p:cNvPr>
          <p:cNvCxnSpPr/>
          <p:nvPr/>
        </p:nvCxnSpPr>
        <p:spPr bwMode="auto">
          <a:xfrm flipV="1">
            <a:off x="4276186" y="4506489"/>
            <a:ext cx="287930" cy="580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AD78ECBB-9AFE-4634-A297-D5876E9A2EAA}"/>
              </a:ext>
            </a:extLst>
          </p:cNvPr>
          <p:cNvCxnSpPr>
            <a:stCxn id="22" idx="3"/>
          </p:cNvCxnSpPr>
          <p:nvPr/>
        </p:nvCxnSpPr>
        <p:spPr bwMode="auto">
          <a:xfrm>
            <a:off x="4278056" y="5177067"/>
            <a:ext cx="293944" cy="511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E5ADE8B7-09AF-4E4A-8D70-40A2326125DF}"/>
              </a:ext>
            </a:extLst>
          </p:cNvPr>
          <p:cNvCxnSpPr>
            <a:stCxn id="24" idx="3"/>
          </p:cNvCxnSpPr>
          <p:nvPr/>
        </p:nvCxnSpPr>
        <p:spPr bwMode="auto">
          <a:xfrm>
            <a:off x="5970129" y="4295579"/>
            <a:ext cx="646216" cy="59105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13BDBFB4-2210-46F5-91AC-8405B565F989}"/>
              </a:ext>
            </a:extLst>
          </p:cNvPr>
          <p:cNvCxnSpPr>
            <a:stCxn id="25" idx="3"/>
          </p:cNvCxnSpPr>
          <p:nvPr/>
        </p:nvCxnSpPr>
        <p:spPr bwMode="auto">
          <a:xfrm flipV="1">
            <a:off x="5978013" y="4886632"/>
            <a:ext cx="638332" cy="6243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02735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32F3B-C15E-4285-8846-F373F3B0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5. Conclusions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605339-243C-4D72-AE8D-DA9828A45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Corbel" panose="020B0503020204020204" pitchFamily="34" charset="0"/>
              </a:rPr>
              <a:t>Need for theory of homophony (and near-homophony) within LCCM Theory (and Cognitive Semantics)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Corbel" panose="020B0503020204020204" pitchFamily="34" charset="0"/>
              </a:rPr>
              <a:t>Communicative functions of </a:t>
            </a:r>
            <a:r>
              <a:rPr lang="en-US" sz="2800" i="1" dirty="0">
                <a:latin typeface="Corbel" panose="020B0503020204020204" pitchFamily="34" charset="0"/>
              </a:rPr>
              <a:t>dajare</a:t>
            </a:r>
            <a:r>
              <a:rPr lang="en-US" sz="2800" dirty="0">
                <a:latin typeface="Corbel" panose="020B0503020204020204" pitchFamily="34" charset="0"/>
              </a:rPr>
              <a:t>? (Question of non-humorous effects)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Corbel" panose="020B0503020204020204" pitchFamily="34" charset="0"/>
              </a:rPr>
              <a:t>Semantic theory: From special cases (puns, </a:t>
            </a:r>
            <a:r>
              <a:rPr lang="en-US" sz="2800" i="1" dirty="0">
                <a:latin typeface="Corbel" panose="020B0503020204020204" pitchFamily="34" charset="0"/>
              </a:rPr>
              <a:t>dajare</a:t>
            </a:r>
            <a:r>
              <a:rPr lang="en-US" sz="2800" dirty="0">
                <a:latin typeface="Corbel" panose="020B0503020204020204" pitchFamily="34" charset="0"/>
              </a:rPr>
              <a:t>) to “regular” cases – Inspiration in Construction Grammar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en-US" sz="2800" dirty="0">
              <a:latin typeface="Corbel" panose="020B0503020204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B2672-4C71-4F36-B016-ACF8F9C5DD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82DE7C-1275-4703-B293-4205DDAE26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3997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B247481F-9F45-4187-865E-8E6D68130E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ありがとう、蟻が十匹。</a:t>
            </a:r>
            <a:br>
              <a:rPr lang="cs-CZ" altLang="ja-JP" sz="3200" b="1" dirty="0"/>
            </a:b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EF2100-542B-48BA-9DE3-550B49AF3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15A602-E59D-4DA3-B538-187E5D2CF1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9793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32A2A-28C7-4E75-A0CD-BCA82BDA0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dirty="0">
                <a:latin typeface="Corbel" panose="020B0503020204020204" pitchFamily="34" charset="0"/>
              </a:rPr>
              <a:t>Dajare </a:t>
            </a:r>
            <a:r>
              <a:rPr lang="en-US" sz="2800" dirty="0">
                <a:latin typeface="Corbel" panose="020B0503020204020204" pitchFamily="34" charset="0"/>
              </a:rPr>
              <a:t>– Japanese puns… But why puns?</a:t>
            </a:r>
            <a:endParaRPr lang="cs-CZ" sz="2800" i="1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F561E5-94BE-4801-8422-7EE362B50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3"/>
            <a:ext cx="8189912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Linguistic humor </a:t>
            </a:r>
            <a:r>
              <a:rPr lang="ja-JP" altLang="en-US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→</a:t>
            </a:r>
            <a:r>
              <a:rPr lang="en-US" altLang="ja-JP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semantic processes</a:t>
            </a:r>
            <a:endParaRPr lang="cs-CZ" altLang="ja-JP" b="0" i="0" u="none" strike="noStrike" baseline="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Corbel" panose="020B0503020204020204" pitchFamily="34" charset="0"/>
              </a:rPr>
              <a:t>Evans (2016): “[…]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puns are incredibly complex requiring your brain to perform exquisite gymnastics in putting together carefully choreographed aspects of word sounds and meanings in novel ways.”</a:t>
            </a:r>
            <a:endParaRPr lang="en-US" altLang="ja-JP" b="0" i="0" u="none" strike="noStrike" baseline="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PUN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 – “a humorous use of a word in such a way as to suggest different meanings or applications, or a play on words […], common as jokes in riddles […]” </a:t>
            </a:r>
          </a:p>
          <a:p>
            <a:r>
              <a:rPr lang="en-US" b="1" i="1" dirty="0">
                <a:solidFill>
                  <a:srgbClr val="000000"/>
                </a:solidFill>
                <a:latin typeface="Corbel" panose="020B0503020204020204" pitchFamily="34" charset="0"/>
              </a:rPr>
              <a:t>Dajare</a:t>
            </a:r>
            <a:r>
              <a:rPr lang="en-US" i="1" dirty="0">
                <a:solidFill>
                  <a:srgbClr val="000000"/>
                </a:solidFill>
                <a:latin typeface="Corbel" panose="020B0503020204020204" pitchFamily="34" charset="0"/>
              </a:rPr>
              <a:t> (Japanese puns)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– minimal humorous (?) texts</a:t>
            </a:r>
            <a:endParaRPr lang="en-US" i="1" u="none" strike="noStrike" baseline="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A0B9EA-827A-4828-B3C2-F47227FAE7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CED8D1-FD38-41ED-B2DF-13F9641B34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968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7A62ACA5-2153-4F76-986F-527208C8F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2800" dirty="0">
                <a:latin typeface="Corbel" panose="020B0503020204020204" pitchFamily="34" charset="0"/>
              </a:rPr>
              <a:t>Outline of the talk</a:t>
            </a:r>
            <a:endParaRPr lang="cs-CZ" altLang="cs-CZ" sz="2800" dirty="0">
              <a:latin typeface="Corbel" panose="020B0503020204020204" pitchFamily="34" charset="0"/>
            </a:endParaRP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6E23B09C-2311-46C1-AA23-72CDE5B2E0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AutoNum type="arabicPeriod"/>
            </a:pPr>
            <a:r>
              <a:rPr lang="en-US" altLang="cs-CZ" sz="2800" dirty="0">
                <a:latin typeface="Corbel" panose="020B0503020204020204" pitchFamily="34" charset="0"/>
              </a:rPr>
              <a:t>Brief etymological sketch of </a:t>
            </a:r>
            <a:r>
              <a:rPr lang="en-US" altLang="cs-CZ" sz="2800" i="1" dirty="0">
                <a:latin typeface="Corbel" panose="020B0503020204020204" pitchFamily="34" charset="0"/>
              </a:rPr>
              <a:t>dajare</a:t>
            </a:r>
            <a:endParaRPr lang="en-US" altLang="cs-CZ" sz="2800" dirty="0">
              <a:latin typeface="Corbel" panose="020B0503020204020204" pitchFamily="34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altLang="cs-CZ" sz="2800" dirty="0">
                <a:solidFill>
                  <a:srgbClr val="00287D"/>
                </a:solidFill>
                <a:latin typeface="Corbel" panose="020B0503020204020204" pitchFamily="34" charset="0"/>
              </a:rPr>
              <a:t>2.   </a:t>
            </a:r>
            <a:r>
              <a:rPr lang="en-US" altLang="cs-CZ" sz="2800" i="1" dirty="0">
                <a:latin typeface="Corbel" panose="020B0503020204020204" pitchFamily="34" charset="0"/>
              </a:rPr>
              <a:t>Dajare </a:t>
            </a:r>
            <a:r>
              <a:rPr lang="en-US" altLang="cs-CZ" sz="2800" dirty="0">
                <a:latin typeface="Corbel" panose="020B0503020204020204" pitchFamily="34" charset="0"/>
              </a:rPr>
              <a:t>in contemporary Japan and its types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 startAt="3"/>
            </a:pPr>
            <a:r>
              <a:rPr lang="en-US" altLang="cs-CZ" sz="2800" dirty="0">
                <a:latin typeface="Corbel" panose="020B0503020204020204" pitchFamily="34" charset="0"/>
              </a:rPr>
              <a:t>Brief outline of the LCCM Theory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AutoNum type="arabicPeriod" startAt="3"/>
            </a:pPr>
            <a:r>
              <a:rPr lang="en-US" altLang="cs-CZ" sz="2800" dirty="0">
                <a:latin typeface="Corbel" panose="020B0503020204020204" pitchFamily="34" charset="0"/>
              </a:rPr>
              <a:t>Tentative model of cognitive mechanism related to understanding of </a:t>
            </a:r>
            <a:r>
              <a:rPr lang="en-US" altLang="cs-CZ" sz="2800" i="1" dirty="0">
                <a:latin typeface="Corbel" panose="020B0503020204020204" pitchFamily="34" charset="0"/>
              </a:rPr>
              <a:t>dajare</a:t>
            </a:r>
            <a:endParaRPr lang="en-US" altLang="cs-CZ" sz="2800" dirty="0">
              <a:latin typeface="Corbel" panose="020B0503020204020204" pitchFamily="34" charset="0"/>
            </a:endParaRP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AutoNum type="arabicPeriod" startAt="3"/>
            </a:pPr>
            <a:r>
              <a:rPr lang="en-US" altLang="cs-CZ" sz="2800" dirty="0">
                <a:latin typeface="Corbel" panose="020B0503020204020204" pitchFamily="34" charset="0"/>
              </a:rPr>
              <a:t>Conclusions</a:t>
            </a:r>
            <a:endParaRPr lang="cs-CZ" altLang="cs-CZ" sz="2800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84945E-0B3F-4437-8224-A468829771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6149" name="Zástupný symbol pro číslo snímku 4">
            <a:extLst>
              <a:ext uri="{FF2B5EF4-FFF2-40B4-BE49-F238E27FC236}">
                <a16:creationId xmlns:a16="http://schemas.microsoft.com/office/drawing/2014/main" id="{10D486C6-5913-4303-AE82-DFD7B8E3C8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08789B-D541-4D2E-B0F6-F0AAB3382134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598A9-98F3-439C-9853-191B9DA8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1. Etymological background of </a:t>
            </a:r>
            <a:r>
              <a:rPr lang="en-US" sz="2800" i="1" dirty="0">
                <a:latin typeface="Corbel" panose="020B0503020204020204" pitchFamily="34" charset="0"/>
              </a:rPr>
              <a:t>dajare </a:t>
            </a:r>
            <a:r>
              <a:rPr lang="en-US" sz="2800" dirty="0">
                <a:latin typeface="Corbel" panose="020B0503020204020204" pitchFamily="34" charset="0"/>
              </a:rPr>
              <a:t>in Japan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5C0876-57EF-4319-9B9B-CFE421DA3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Evidence of wordplays in </a:t>
            </a:r>
            <a:r>
              <a:rPr lang="en-US" b="1" i="1" dirty="0">
                <a:latin typeface="Corbel" panose="020B0503020204020204" pitchFamily="34" charset="0"/>
              </a:rPr>
              <a:t>gisho</a:t>
            </a:r>
            <a:r>
              <a:rPr lang="cs-CZ" i="1" dirty="0">
                <a:latin typeface="Arial Rounded MT Bold" panose="020F0704030504030204" pitchFamily="34" charset="0"/>
              </a:rPr>
              <a:t> </a:t>
            </a:r>
            <a:r>
              <a:rPr lang="ja-JP" altLang="en-US" dirty="0"/>
              <a:t>戯書</a:t>
            </a:r>
            <a:r>
              <a:rPr lang="en-US" altLang="ja-JP" dirty="0"/>
              <a:t> </a:t>
            </a:r>
            <a:r>
              <a:rPr lang="en-US" altLang="ja-JP" dirty="0">
                <a:latin typeface="Corbel" panose="020B0503020204020204" pitchFamily="34" charset="0"/>
              </a:rPr>
              <a:t>(as old as Man’yōshū)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Genroku era – spread of </a:t>
            </a:r>
            <a:r>
              <a:rPr lang="en-US" i="1" dirty="0">
                <a:latin typeface="Corbel" panose="020B0503020204020204" pitchFamily="34" charset="0"/>
              </a:rPr>
              <a:t>haikai no renga </a:t>
            </a:r>
            <a:r>
              <a:rPr lang="en-US" dirty="0">
                <a:latin typeface="Corbel" panose="020B0503020204020204" pitchFamily="34" charset="0"/>
              </a:rPr>
              <a:t>(comic linked verse)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i="1" dirty="0">
                <a:latin typeface="Corbel" panose="020B0503020204020204" pitchFamily="34" charset="0"/>
              </a:rPr>
              <a:t>Maekuzuke </a:t>
            </a:r>
            <a:r>
              <a:rPr lang="ja-JP" altLang="en-US" dirty="0">
                <a:latin typeface="Corbel" panose="020B0503020204020204" pitchFamily="34" charset="0"/>
              </a:rPr>
              <a:t>前句付け</a:t>
            </a:r>
            <a:r>
              <a:rPr lang="cs-CZ" altLang="ja-JP" dirty="0">
                <a:latin typeface="Corbel" panose="020B0503020204020204" pitchFamily="34" charset="0"/>
              </a:rPr>
              <a:t> – </a:t>
            </a:r>
            <a:r>
              <a:rPr lang="en-US" altLang="ja-JP" dirty="0">
                <a:latin typeface="Corbel" panose="020B0503020204020204" pitchFamily="34" charset="0"/>
              </a:rPr>
              <a:t>pleasure in search for wordplay, associations etc.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i="1" dirty="0">
                <a:latin typeface="Corbel" panose="020B0503020204020204" pitchFamily="34" charset="0"/>
              </a:rPr>
              <a:t>Zappai </a:t>
            </a:r>
            <a:r>
              <a:rPr lang="ja-JP" altLang="en-US" dirty="0">
                <a:latin typeface="Corbel" panose="020B0503020204020204" pitchFamily="34" charset="0"/>
              </a:rPr>
              <a:t>雑排</a:t>
            </a:r>
            <a:r>
              <a:rPr lang="en-US" altLang="ja-JP" dirty="0">
                <a:latin typeface="Corbel" panose="020B0503020204020204" pitchFamily="34" charset="0"/>
              </a:rPr>
              <a:t> (also </a:t>
            </a:r>
            <a:r>
              <a:rPr lang="en-US" altLang="ja-JP" i="1" dirty="0">
                <a:latin typeface="Corbel" panose="020B0503020204020204" pitchFamily="34" charset="0"/>
              </a:rPr>
              <a:t>kyōhai </a:t>
            </a:r>
            <a:r>
              <a:rPr lang="ja-JP" altLang="en-US" dirty="0">
                <a:latin typeface="Corbel" panose="020B0503020204020204" pitchFamily="34" charset="0"/>
              </a:rPr>
              <a:t>狂俳</a:t>
            </a:r>
            <a:r>
              <a:rPr lang="en-US" altLang="ja-JP" dirty="0">
                <a:latin typeface="Corbel" panose="020B0503020204020204" pitchFamily="34" charset="0"/>
              </a:rPr>
              <a:t>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Corbel" panose="020B0503020204020204" pitchFamily="34" charset="0"/>
              </a:rPr>
              <a:t>Appreciation of </a:t>
            </a:r>
            <a:r>
              <a:rPr lang="en-US" b="1" i="1" dirty="0">
                <a:latin typeface="Corbel" panose="020B0503020204020204" pitchFamily="34" charset="0"/>
              </a:rPr>
              <a:t>share </a:t>
            </a:r>
            <a:r>
              <a:rPr lang="ja-JP" altLang="en-US" dirty="0">
                <a:latin typeface="Corbel" panose="020B0503020204020204" pitchFamily="34" charset="0"/>
              </a:rPr>
              <a:t>洒落</a:t>
            </a:r>
            <a:r>
              <a:rPr lang="en-US" altLang="ja-JP" dirty="0">
                <a:latin typeface="Corbel" panose="020B0503020204020204" pitchFamily="34" charset="0"/>
              </a:rPr>
              <a:t> – “witticism, jest, refinement, stylish…”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b="1" i="1" dirty="0">
                <a:latin typeface="Corbel" panose="020B0503020204020204" pitchFamily="34" charset="0"/>
              </a:rPr>
              <a:t>Da-</a:t>
            </a:r>
            <a:r>
              <a:rPr lang="cs-CZ" i="1" dirty="0">
                <a:latin typeface="Corbel" panose="020B0503020204020204" pitchFamily="34" charset="0"/>
              </a:rPr>
              <a:t> </a:t>
            </a:r>
            <a:r>
              <a:rPr lang="ja-JP" altLang="en-US" b="1" dirty="0">
                <a:latin typeface="Corbel" panose="020B0503020204020204" pitchFamily="34" charset="0"/>
              </a:rPr>
              <a:t>駄</a:t>
            </a:r>
            <a:r>
              <a:rPr lang="cs-CZ" altLang="ja-JP" dirty="0">
                <a:latin typeface="Corbel" panose="020B0503020204020204" pitchFamily="34" charset="0"/>
              </a:rPr>
              <a:t> –</a:t>
            </a:r>
            <a:r>
              <a:rPr lang="en-US" altLang="ja-JP" dirty="0">
                <a:latin typeface="Corbel" panose="020B0503020204020204" pitchFamily="34" charset="0"/>
              </a:rPr>
              <a:t> “vulgar, poor, low-grade, trivial…”</a:t>
            </a:r>
            <a:endParaRPr lang="en-US" dirty="0">
              <a:latin typeface="Corbel" panose="020B0503020204020204" pitchFamily="34" charset="0"/>
            </a:endParaRPr>
          </a:p>
          <a:p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D94188-389F-4C2C-BD30-809F213D66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95D46F-5E82-4EBF-B0A4-80A21DBE35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2307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598A9-98F3-439C-9853-191B9DA8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1. Etymological background of </a:t>
            </a:r>
            <a:r>
              <a:rPr lang="en-US" sz="2800" i="1" dirty="0">
                <a:latin typeface="Corbel" panose="020B0503020204020204" pitchFamily="34" charset="0"/>
              </a:rPr>
              <a:t>dajare </a:t>
            </a:r>
            <a:r>
              <a:rPr lang="en-US" sz="2800" dirty="0">
                <a:latin typeface="Corbel" panose="020B0503020204020204" pitchFamily="34" charset="0"/>
              </a:rPr>
              <a:t>in Japan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5C0876-57EF-4319-9B9B-CFE421DA3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b="1" i="1" dirty="0">
                <a:latin typeface="Corbel" panose="020B0503020204020204" pitchFamily="34" charset="0"/>
              </a:rPr>
              <a:t>Da</a:t>
            </a:r>
            <a:r>
              <a:rPr lang="en-US" b="1" i="1" dirty="0">
                <a:latin typeface="Corbel" panose="020B0503020204020204" pitchFamily="34" charset="0"/>
              </a:rPr>
              <a:t>jare</a:t>
            </a:r>
            <a:r>
              <a:rPr lang="cs-CZ" i="1" dirty="0">
                <a:latin typeface="Corbel" panose="020B0503020204020204" pitchFamily="34" charset="0"/>
              </a:rPr>
              <a:t> </a:t>
            </a:r>
            <a:r>
              <a:rPr lang="ja-JP" altLang="en-US" b="1" dirty="0">
                <a:latin typeface="Corbel" panose="020B0503020204020204" pitchFamily="34" charset="0"/>
              </a:rPr>
              <a:t>駄洒落</a:t>
            </a:r>
            <a:endParaRPr lang="en-US" altLang="ja-JP" b="1" dirty="0">
              <a:latin typeface="Corbel" panose="020B0503020204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Also </a:t>
            </a:r>
            <a:r>
              <a:rPr lang="en-US" i="1" dirty="0">
                <a:latin typeface="Corbel" panose="020B0503020204020204" pitchFamily="34" charset="0"/>
              </a:rPr>
              <a:t>jiguchi </a:t>
            </a:r>
            <a:r>
              <a:rPr lang="ja-JP" altLang="en-US" dirty="0">
                <a:latin typeface="Corbel" panose="020B0503020204020204" pitchFamily="34" charset="0"/>
              </a:rPr>
              <a:t>地口</a:t>
            </a:r>
            <a:r>
              <a:rPr lang="cs-CZ" altLang="ja-JP" dirty="0">
                <a:latin typeface="Corbel" panose="020B0503020204020204" pitchFamily="34" charset="0"/>
              </a:rPr>
              <a:t> </a:t>
            </a:r>
            <a:r>
              <a:rPr lang="en-US" altLang="ja-JP" dirty="0">
                <a:latin typeface="Corbel" panose="020B0503020204020204" pitchFamily="34" charset="0"/>
              </a:rPr>
              <a:t>and other names for wordplay</a:t>
            </a:r>
          </a:p>
          <a:p>
            <a:pPr>
              <a:spcAft>
                <a:spcPts val="1200"/>
              </a:spcAft>
            </a:pPr>
            <a:r>
              <a:rPr lang="en-US" i="1" dirty="0">
                <a:latin typeface="Corbel" panose="020B0503020204020204" pitchFamily="34" charset="0"/>
              </a:rPr>
              <a:t>Share </a:t>
            </a:r>
            <a:r>
              <a:rPr lang="en-US" dirty="0">
                <a:latin typeface="Corbel" panose="020B0503020204020204" pitchFamily="34" charset="0"/>
              </a:rPr>
              <a:t>– part of a specific popular (sub)culture. With its gradual decay, </a:t>
            </a:r>
            <a:r>
              <a:rPr lang="en-US" i="1" dirty="0">
                <a:latin typeface="Corbel" panose="020B0503020204020204" pitchFamily="34" charset="0"/>
              </a:rPr>
              <a:t>share </a:t>
            </a:r>
            <a:r>
              <a:rPr lang="en-US" dirty="0">
                <a:latin typeface="Corbel" panose="020B0503020204020204" pitchFamily="34" charset="0"/>
              </a:rPr>
              <a:t>becomes cut off from its creative background.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Corbel" panose="020B0503020204020204" pitchFamily="34" charset="0"/>
              </a:rPr>
              <a:t>Today many Japanese young people call </a:t>
            </a:r>
            <a:r>
              <a:rPr lang="en-US" i="1" dirty="0">
                <a:latin typeface="Corbel" panose="020B0503020204020204" pitchFamily="34" charset="0"/>
              </a:rPr>
              <a:t>dajare </a:t>
            </a:r>
            <a:r>
              <a:rPr lang="en-US" dirty="0">
                <a:latin typeface="Corbel" panose="020B0503020204020204" pitchFamily="34" charset="0"/>
              </a:rPr>
              <a:t>“</a:t>
            </a:r>
            <a:r>
              <a:rPr lang="en-US" b="1" i="1" dirty="0">
                <a:latin typeface="Corbel" panose="020B0503020204020204" pitchFamily="34" charset="0"/>
              </a:rPr>
              <a:t>oyaji gyagu</a:t>
            </a:r>
            <a:r>
              <a:rPr lang="en-US" i="1" dirty="0">
                <a:latin typeface="Corbel" panose="020B0503020204020204" pitchFamily="34" charset="0"/>
              </a:rPr>
              <a:t>” </a:t>
            </a:r>
            <a:r>
              <a:rPr lang="en-US" dirty="0">
                <a:latin typeface="Corbel" panose="020B0503020204020204" pitchFamily="34" charset="0"/>
              </a:rPr>
              <a:t>(old man’s jokes)</a:t>
            </a:r>
          </a:p>
          <a:p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D94188-389F-4C2C-BD30-809F213D66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95D46F-5E82-4EBF-B0A4-80A21DBE35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123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347B1-1AC4-4B2E-9FF5-52EAA0DA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2. </a:t>
            </a:r>
            <a:r>
              <a:rPr lang="en-US" sz="2800" i="1" dirty="0">
                <a:latin typeface="Corbel" panose="020B0503020204020204" pitchFamily="34" charset="0"/>
              </a:rPr>
              <a:t>Dajare </a:t>
            </a:r>
            <a:r>
              <a:rPr lang="en-US" sz="2800" dirty="0">
                <a:latin typeface="Corbel" panose="020B0503020204020204" pitchFamily="34" charset="0"/>
              </a:rPr>
              <a:t>in contemporary Japan and its types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6D70B-AAF6-40C5-AE16-94638EC46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2"/>
            <a:ext cx="8081962" cy="4440237"/>
          </a:xfrm>
        </p:spPr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Hobby, internet groups</a:t>
            </a:r>
          </a:p>
          <a:p>
            <a:pPr lvl="1"/>
            <a:r>
              <a:rPr lang="ja-JP" altLang="en-US" dirty="0">
                <a:latin typeface="Corbel" panose="020B0503020204020204" pitchFamily="34" charset="0"/>
              </a:rPr>
              <a:t>日本だじゃれ活用協会</a:t>
            </a:r>
            <a:r>
              <a:rPr lang="cs-CZ" altLang="ja-JP" dirty="0">
                <a:latin typeface="Corbel" panose="020B0503020204020204" pitchFamily="34" charset="0"/>
              </a:rPr>
              <a:t> (</a:t>
            </a:r>
            <a:r>
              <a:rPr lang="en-US" altLang="ja-JP" dirty="0">
                <a:latin typeface="Corbel" panose="020B0503020204020204" pitchFamily="34" charset="0"/>
              </a:rPr>
              <a:t>since 2014/09/01)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DajareStation </a:t>
            </a:r>
            <a:r>
              <a:rPr lang="cs-CZ" dirty="0">
                <a:latin typeface="Corbel" panose="020B0503020204020204" pitchFamily="34" charset="0"/>
              </a:rPr>
              <a:t>	</a:t>
            </a:r>
            <a:r>
              <a:rPr lang="en-US" dirty="0">
                <a:latin typeface="Corbel" panose="020B0503020204020204" pitchFamily="34" charset="0"/>
                <a:hlinkClick r:id="rId2"/>
              </a:rPr>
              <a:t>https://dajare.jp/</a:t>
            </a:r>
            <a:r>
              <a:rPr lang="en-US" dirty="0">
                <a:latin typeface="Corbel" panose="020B0503020204020204" pitchFamily="34" charset="0"/>
              </a:rPr>
              <a:t> </a:t>
            </a:r>
          </a:p>
          <a:p>
            <a:r>
              <a:rPr lang="en-US" i="1" dirty="0">
                <a:latin typeface="Corbel" panose="020B0503020204020204" pitchFamily="34" charset="0"/>
              </a:rPr>
              <a:t>Owarai bangumi, </a:t>
            </a:r>
            <a:r>
              <a:rPr lang="en-US" dirty="0">
                <a:latin typeface="Corbel" panose="020B0503020204020204" pitchFamily="34" charset="0"/>
              </a:rPr>
              <a:t>stand-up comedians</a:t>
            </a:r>
          </a:p>
          <a:p>
            <a:pPr lvl="1">
              <a:spcAft>
                <a:spcPts val="1200"/>
              </a:spcAft>
            </a:pPr>
            <a:r>
              <a:rPr lang="en-US" i="1" dirty="0">
                <a:latin typeface="Corbel" panose="020B0503020204020204" pitchFamily="34" charset="0"/>
              </a:rPr>
              <a:t>Anonenone </a:t>
            </a:r>
            <a:r>
              <a:rPr lang="en-US" dirty="0">
                <a:latin typeface="Corbel" panose="020B0503020204020204" pitchFamily="34" charset="0"/>
              </a:rPr>
              <a:t>(Shimizu K. &amp; Harada N.)</a:t>
            </a:r>
            <a:endParaRPr lang="en-US" i="1" dirty="0">
              <a:latin typeface="Corbel" panose="020B0503020204020204" pitchFamily="34" charset="0"/>
            </a:endParaRPr>
          </a:p>
          <a:p>
            <a:r>
              <a:rPr lang="en-US" dirty="0">
                <a:latin typeface="Corbel" panose="020B0503020204020204" pitchFamily="34" charset="0"/>
              </a:rPr>
              <a:t>Common informal communication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Parties, celebrations, speeches…</a:t>
            </a:r>
          </a:p>
          <a:p>
            <a:r>
              <a:rPr lang="en-US" dirty="0">
                <a:latin typeface="Corbel" panose="020B0503020204020204" pitchFamily="34" charset="0"/>
              </a:rPr>
              <a:t>Advertisement</a:t>
            </a:r>
          </a:p>
          <a:p>
            <a:pPr lvl="1"/>
            <a:r>
              <a:rPr lang="en-US" dirty="0">
                <a:latin typeface="Corbel" panose="020B0503020204020204" pitchFamily="34" charset="0"/>
              </a:rPr>
              <a:t>Ōtsuka shōkai </a:t>
            </a:r>
            <a:r>
              <a:rPr lang="ja-JP" altLang="en-US" dirty="0">
                <a:latin typeface="Corbel" panose="020B0503020204020204" pitchFamily="34" charset="0"/>
              </a:rPr>
              <a:t>大塚商会</a:t>
            </a:r>
            <a:r>
              <a:rPr lang="cs-CZ" altLang="ja-JP" dirty="0">
                <a:latin typeface="Corbel" panose="020B0503020204020204" pitchFamily="34" charset="0"/>
              </a:rPr>
              <a:t> </a:t>
            </a:r>
            <a:r>
              <a:rPr lang="cs-CZ" altLang="ja-JP" sz="2400" dirty="0"/>
              <a:t>(</a:t>
            </a:r>
            <a:r>
              <a:rPr lang="cs-CZ" altLang="ja-JP" sz="2400" i="1" dirty="0">
                <a:hlinkClick r:id="rId3"/>
              </a:rPr>
              <a:t>tanomēru</a:t>
            </a:r>
            <a:r>
              <a:rPr lang="cs-CZ" altLang="ja-JP" sz="2400" dirty="0"/>
              <a:t>)</a:t>
            </a:r>
            <a:endParaRPr lang="en-US" dirty="0">
              <a:latin typeface="Corbel" panose="020B0503020204020204" pitchFamily="34" charset="0"/>
            </a:endParaRPr>
          </a:p>
          <a:p>
            <a:pPr lvl="1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929C42-FBB9-42FC-9E79-0A1574E197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88ECDB-9A22-4A22-824C-6D40E45C73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513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3C47B-752A-45F9-9DC9-97D028F0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Is </a:t>
            </a:r>
            <a:r>
              <a:rPr lang="en-US" sz="2800" i="1" dirty="0">
                <a:latin typeface="Corbel" panose="020B0503020204020204" pitchFamily="34" charset="0"/>
              </a:rPr>
              <a:t>dajare </a:t>
            </a:r>
            <a:r>
              <a:rPr lang="en-US" sz="2800" dirty="0">
                <a:latin typeface="Corbel" panose="020B0503020204020204" pitchFamily="34" charset="0"/>
              </a:rPr>
              <a:t> always a pun, i. e. with humorous effect?</a:t>
            </a:r>
            <a:endParaRPr lang="cs-CZ" sz="2800" dirty="0">
              <a:latin typeface="Corbel" panose="020B0503020204020204" pitchFamily="34" charset="0"/>
            </a:endParaRPr>
          </a:p>
        </p:txBody>
      </p:sp>
      <p:pic>
        <p:nvPicPr>
          <p:cNvPr id="6" name="Online médium 5" title="生茶　松嶋菜々子">
            <a:hlinkClick r:id="" action="ppaction://media"/>
            <a:extLst>
              <a:ext uri="{FF2B5EF4-FFF2-40B4-BE49-F238E27FC236}">
                <a16:creationId xmlns:a16="http://schemas.microsoft.com/office/drawing/2014/main" id="{E6241745-59EA-433E-9188-6421E6DE759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08163" y="2017713"/>
            <a:ext cx="5486400" cy="4114800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70F803-DFC2-482C-A732-AF6CEA4888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5710E2-B2F9-442D-A715-B16F33401A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10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347B1-1AC4-4B2E-9FF5-52EAA0DA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2. </a:t>
            </a:r>
            <a:r>
              <a:rPr lang="en-AE" sz="2800" dirty="0">
                <a:latin typeface="Corbel" panose="020B0503020204020204" pitchFamily="34" charset="0"/>
              </a:rPr>
              <a:t>Some</a:t>
            </a:r>
            <a:r>
              <a:rPr lang="cs-CZ" sz="2800" dirty="0">
                <a:latin typeface="Corbel" panose="020B0503020204020204" pitchFamily="34" charset="0"/>
              </a:rPr>
              <a:t> </a:t>
            </a:r>
            <a:r>
              <a:rPr lang="en-SG" sz="2800" dirty="0">
                <a:latin typeface="Corbel" panose="020B0503020204020204" pitchFamily="34" charset="0"/>
              </a:rPr>
              <a:t>of</a:t>
            </a:r>
            <a:r>
              <a:rPr lang="cs-CZ" sz="2800" dirty="0">
                <a:latin typeface="Corbel" panose="020B0503020204020204" pitchFamily="34" charset="0"/>
              </a:rPr>
              <a:t> </a:t>
            </a:r>
            <a:r>
              <a:rPr lang="cs-CZ" sz="2800" i="1" dirty="0">
                <a:latin typeface="Corbel" panose="020B0503020204020204" pitchFamily="34" charset="0"/>
              </a:rPr>
              <a:t>dajare </a:t>
            </a:r>
            <a:r>
              <a:rPr lang="en-US" sz="2800" dirty="0">
                <a:latin typeface="Corbel" panose="020B0503020204020204" pitchFamily="34" charset="0"/>
              </a:rPr>
              <a:t>types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6D70B-AAF6-40C5-AE16-94638EC46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2"/>
            <a:ext cx="8081962" cy="4440237"/>
          </a:xfrm>
        </p:spPr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Segmentation homophony, juxtaposition…:</a:t>
            </a:r>
          </a:p>
          <a:p>
            <a:pPr marL="457200" lvl="1" indent="0">
              <a:buNone/>
            </a:pPr>
            <a:r>
              <a:rPr lang="en-US" altLang="ja-JP" dirty="0">
                <a:latin typeface="Corbel" panose="020B0503020204020204" pitchFamily="34" charset="0"/>
              </a:rPr>
              <a:t>1</a:t>
            </a:r>
            <a:r>
              <a:rPr lang="ja-JP" altLang="en-US" dirty="0">
                <a:latin typeface="Corbel" panose="020B0503020204020204" pitchFamily="34" charset="0"/>
              </a:rPr>
              <a:t>）</a:t>
            </a:r>
            <a:r>
              <a:rPr lang="en-US" i="1" dirty="0">
                <a:latin typeface="Corbel" panose="020B0503020204020204" pitchFamily="34" charset="0"/>
              </a:rPr>
              <a:t>Yoku dekita naiyō desu ga, yoku de kitanai yō desu.</a:t>
            </a:r>
          </a:p>
          <a:p>
            <a:r>
              <a:rPr lang="en-US" dirty="0">
                <a:latin typeface="Corbel" panose="020B0503020204020204" pitchFamily="34" charset="0"/>
              </a:rPr>
              <a:t>Non-segmentation homophony:</a:t>
            </a:r>
          </a:p>
          <a:p>
            <a:pPr marL="457200" lvl="1" indent="0">
              <a:buNone/>
            </a:pPr>
            <a:r>
              <a:rPr lang="en-US" altLang="ja-JP" dirty="0">
                <a:latin typeface="Corbel" panose="020B0503020204020204" pitchFamily="34" charset="0"/>
              </a:rPr>
              <a:t>2</a:t>
            </a:r>
            <a:r>
              <a:rPr lang="ja-JP" altLang="en-US" dirty="0">
                <a:latin typeface="Corbel" panose="020B0503020204020204" pitchFamily="34" charset="0"/>
              </a:rPr>
              <a:t>）</a:t>
            </a:r>
            <a:r>
              <a:rPr lang="en-US" i="1" dirty="0">
                <a:latin typeface="Corbel" panose="020B0503020204020204" pitchFamily="34" charset="0"/>
              </a:rPr>
              <a:t>Kaeru no ko mo kaeru. </a:t>
            </a:r>
          </a:p>
          <a:p>
            <a:r>
              <a:rPr lang="en-US" dirty="0">
                <a:latin typeface="Corbel" panose="020B0503020204020204" pitchFamily="34" charset="0"/>
              </a:rPr>
              <a:t>Near-homophony: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ja-JP" dirty="0">
                <a:latin typeface="Corbel" panose="020B0503020204020204" pitchFamily="34" charset="0"/>
              </a:rPr>
              <a:t>3</a:t>
            </a:r>
            <a:r>
              <a:rPr lang="ja-JP" altLang="en-US" dirty="0">
                <a:latin typeface="Corbel" panose="020B0503020204020204" pitchFamily="34" charset="0"/>
              </a:rPr>
              <a:t>）</a:t>
            </a:r>
            <a:r>
              <a:rPr lang="en-US" i="1" dirty="0">
                <a:latin typeface="Corbel" panose="020B0503020204020204" pitchFamily="34" charset="0"/>
              </a:rPr>
              <a:t>Toire ni ittoide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altLang="ja-JP" dirty="0">
                <a:latin typeface="Corbel" panose="020B0503020204020204" pitchFamily="34" charset="0"/>
              </a:rPr>
              <a:t>4</a:t>
            </a:r>
            <a:r>
              <a:rPr lang="ja-JP" altLang="en-US" dirty="0">
                <a:latin typeface="Corbel" panose="020B0503020204020204" pitchFamily="34" charset="0"/>
              </a:rPr>
              <a:t>）</a:t>
            </a:r>
            <a:r>
              <a:rPr lang="en-US" i="1" dirty="0">
                <a:latin typeface="Corbel" panose="020B0503020204020204" pitchFamily="34" charset="0"/>
              </a:rPr>
              <a:t>Futon ga futtonda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altLang="ja-JP" dirty="0">
                <a:latin typeface="Corbel" panose="020B0503020204020204" pitchFamily="34" charset="0"/>
              </a:rPr>
              <a:t>5</a:t>
            </a:r>
            <a:r>
              <a:rPr lang="ja-JP" altLang="en-US" dirty="0">
                <a:latin typeface="Corbel" panose="020B0503020204020204" pitchFamily="34" charset="0"/>
              </a:rPr>
              <a:t>）</a:t>
            </a:r>
            <a:r>
              <a:rPr lang="en-US" i="1" dirty="0">
                <a:latin typeface="Corbel" panose="020B0503020204020204" pitchFamily="34" charset="0"/>
              </a:rPr>
              <a:t>Dajare wo iu no wa dare ja</a:t>
            </a:r>
          </a:p>
          <a:p>
            <a:r>
              <a:rPr lang="en-US" dirty="0">
                <a:latin typeface="Corbel" panose="020B0503020204020204" pitchFamily="34" charset="0"/>
              </a:rPr>
              <a:t>Use in riddles, dialogues, use of dialects etc.</a:t>
            </a:r>
          </a:p>
          <a:p>
            <a:pPr lvl="1"/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929C42-FBB9-42FC-9E79-0A1574E197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88ECDB-9A22-4A22-824C-6D40E45C73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6755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32F3B-C15E-4285-8846-F373F3B0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orbel" panose="020B0503020204020204" pitchFamily="34" charset="0"/>
              </a:rPr>
              <a:t>3. Brief outline of the LCCM Theory</a:t>
            </a: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605339-243C-4D72-AE8D-DA9828A45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>
                <a:latin typeface="Corbel" panose="020B0503020204020204" pitchFamily="34" charset="0"/>
              </a:rPr>
              <a:t>L</a:t>
            </a:r>
            <a:r>
              <a:rPr lang="en-US" dirty="0">
                <a:latin typeface="Corbel" panose="020B0503020204020204" pitchFamily="34" charset="0"/>
              </a:rPr>
              <a:t>exical </a:t>
            </a:r>
            <a:r>
              <a:rPr lang="en-US" b="1" dirty="0">
                <a:latin typeface="Corbel" panose="020B0503020204020204" pitchFamily="34" charset="0"/>
              </a:rPr>
              <a:t>C</a:t>
            </a:r>
            <a:r>
              <a:rPr lang="en-US" dirty="0">
                <a:latin typeface="Corbel" panose="020B0503020204020204" pitchFamily="34" charset="0"/>
              </a:rPr>
              <a:t>oncepts and </a:t>
            </a:r>
            <a:r>
              <a:rPr lang="en-US" b="1" dirty="0">
                <a:latin typeface="Corbel" panose="020B0503020204020204" pitchFamily="34" charset="0"/>
              </a:rPr>
              <a:t>C</a:t>
            </a:r>
            <a:r>
              <a:rPr lang="en-US" dirty="0">
                <a:latin typeface="Corbel" panose="020B0503020204020204" pitchFamily="34" charset="0"/>
              </a:rPr>
              <a:t>ognitive </a:t>
            </a:r>
            <a:r>
              <a:rPr lang="en-US" b="1" dirty="0">
                <a:latin typeface="Corbel" panose="020B0503020204020204" pitchFamily="34" charset="0"/>
              </a:rPr>
              <a:t>M</a:t>
            </a:r>
            <a:r>
              <a:rPr lang="en-US" dirty="0">
                <a:latin typeface="Corbel" panose="020B0503020204020204" pitchFamily="34" charset="0"/>
              </a:rPr>
              <a:t>odels Theory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Vyvyan Evans (2009). </a:t>
            </a:r>
            <a:r>
              <a:rPr lang="en-US" i="1" dirty="0">
                <a:latin typeface="Corbel" panose="020B0503020204020204" pitchFamily="34" charset="0"/>
              </a:rPr>
              <a:t>How Words Mean</a:t>
            </a:r>
            <a:r>
              <a:rPr lang="en-US" dirty="0">
                <a:latin typeface="Corbel" panose="020B0503020204020204" pitchFamily="34" charset="0"/>
              </a:rPr>
              <a:t>. Oxford Univ. Press.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Cognitive Linguistics, meaning construction…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Criticism of previous theories of cognitive semantics, such as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Cognitive Grammar (R. Langacker)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Mental Spaces Theory (G. Fauconnier)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Corbel" panose="020B0503020204020204" pitchFamily="34" charset="0"/>
              </a:rPr>
              <a:t>…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B2672-4C71-4F36-B016-ACF8F9C5DD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cs-CZ" dirty="0"/>
              <a:t>IAPONICA BRUNENSIA 2021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82DE7C-1275-4703-B293-4205DDAE26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46D73-1FE5-4D17-948A-24F292EF55A8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268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hil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phil_sablona_4×3_cz</Template>
  <TotalTime>0</TotalTime>
  <Words>976</Words>
  <Application>Microsoft Office PowerPoint</Application>
  <PresentationFormat>Předvádění na obrazovce (4:3)</PresentationFormat>
  <Paragraphs>154</Paragraphs>
  <Slides>17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Arial Rounded MT Bold</vt:lpstr>
      <vt:lpstr>Cambria</vt:lpstr>
      <vt:lpstr>Corbel</vt:lpstr>
      <vt:lpstr>Tahoma</vt:lpstr>
      <vt:lpstr>Wingdings</vt:lpstr>
      <vt:lpstr>phil_sablona_4×3_cz</vt:lpstr>
      <vt:lpstr>Dajare ダジャレ – Its types and cognitive mechanisms for its understanding</vt:lpstr>
      <vt:lpstr>Dajare – Japanese puns… But why puns?</vt:lpstr>
      <vt:lpstr>Outline of the talk</vt:lpstr>
      <vt:lpstr>1. Etymological background of dajare in Japan</vt:lpstr>
      <vt:lpstr>1. Etymological background of dajare in Japan</vt:lpstr>
      <vt:lpstr>2. Dajare in contemporary Japan and its types</vt:lpstr>
      <vt:lpstr>Is dajare  always a pun, i. e. with humorous effect?</vt:lpstr>
      <vt:lpstr>2. Some of dajare types</vt:lpstr>
      <vt:lpstr>3. Brief outline of the LCCM Theory</vt:lpstr>
      <vt:lpstr>3. Brief outline of the LCCM Theory</vt:lpstr>
      <vt:lpstr>Cognitive Grammar’s semantic representation</vt:lpstr>
      <vt:lpstr>LCCM Theory’s semantic representation</vt:lpstr>
      <vt:lpstr>4. Tentative model of dajare cognition</vt:lpstr>
      <vt:lpstr>4. Tentative model of dajare cognition</vt:lpstr>
      <vt:lpstr>4. Tentative model of dajare cognition</vt:lpstr>
      <vt:lpstr>5. Conclusions</vt:lpstr>
      <vt:lpstr>ありがとう、蟻が十匹。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 a typologie konstrukcí v japonštině</dc:title>
  <dc:creator>PC</dc:creator>
  <cp:lastModifiedBy>Jiří Matela</cp:lastModifiedBy>
  <cp:revision>101</cp:revision>
  <cp:lastPrinted>1601-01-01T00:00:00Z</cp:lastPrinted>
  <dcterms:created xsi:type="dcterms:W3CDTF">2016-05-07T06:49:57Z</dcterms:created>
  <dcterms:modified xsi:type="dcterms:W3CDTF">2021-09-17T06:02:42Z</dcterms:modified>
</cp:coreProperties>
</file>