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4"/>
  </p:sldMasterIdLst>
  <p:notesMasterIdLst>
    <p:notesMasterId r:id="rId25"/>
  </p:notesMasterIdLst>
  <p:handoutMasterIdLst>
    <p:handoutMasterId r:id="rId26"/>
  </p:handoutMasterIdLst>
  <p:sldIdLst>
    <p:sldId id="267" r:id="rId5"/>
    <p:sldId id="256" r:id="rId6"/>
    <p:sldId id="294" r:id="rId7"/>
    <p:sldId id="262" r:id="rId8"/>
    <p:sldId id="307" r:id="rId9"/>
    <p:sldId id="308" r:id="rId10"/>
    <p:sldId id="309" r:id="rId11"/>
    <p:sldId id="310" r:id="rId12"/>
    <p:sldId id="311" r:id="rId13"/>
    <p:sldId id="312" r:id="rId14"/>
    <p:sldId id="313" r:id="rId15"/>
    <p:sldId id="314" r:id="rId16"/>
    <p:sldId id="315" r:id="rId17"/>
    <p:sldId id="316" r:id="rId18"/>
    <p:sldId id="317" r:id="rId19"/>
    <p:sldId id="318" r:id="rId20"/>
    <p:sldId id="319" r:id="rId21"/>
    <p:sldId id="304" r:id="rId22"/>
    <p:sldId id="284" r:id="rId23"/>
    <p:sldId id="320" r:id="rId24"/>
  </p:sldIdLst>
  <p:sldSz cx="12192000" cy="6858000"/>
  <p:notesSz cx="6881813" cy="92964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00DC"/>
    <a:srgbClr val="F01928"/>
    <a:srgbClr val="9100DC"/>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63D4A62-C9A5-4FFC-8ACB-E972B4FC4CB9}" v="85" dt="2021-09-29T10:51:58.588"/>
  </p1510:revLst>
</p1510:revInfo>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69565" autoAdjust="0"/>
  </p:normalViewPr>
  <p:slideViewPr>
    <p:cSldViewPr snapToGrid="0">
      <p:cViewPr varScale="1">
        <p:scale>
          <a:sx n="81" d="100"/>
          <a:sy n="81" d="100"/>
        </p:scale>
        <p:origin x="126" y="294"/>
      </p:cViewPr>
      <p:guideLst>
        <p:guide orient="horz" pos="1120"/>
        <p:guide orient="horz" pos="1272"/>
        <p:guide orient="horz" pos="715"/>
        <p:guide orient="horz" pos="3861"/>
        <p:guide orient="horz" pos="3944"/>
        <p:guide pos="428"/>
        <p:guide pos="7224"/>
        <p:guide pos="909"/>
        <p:guide pos="3688"/>
        <p:guide pos="3968"/>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snapToGrid="0">
      <p:cViewPr varScale="1">
        <p:scale>
          <a:sx n="87" d="100"/>
          <a:sy n="87" d="100"/>
        </p:scale>
        <p:origin x="3840"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fried Göttlicher" userId="264cb25e-b86d-47df-bd36-1804fd6cdcb1" providerId="ADAL" clId="{863D4A62-C9A5-4FFC-8ACB-E972B4FC4CB9}"/>
    <pc:docChg chg="undo custSel addSld delSld modSld">
      <pc:chgData name="Wilfried Göttlicher" userId="264cb25e-b86d-47df-bd36-1804fd6cdcb1" providerId="ADAL" clId="{863D4A62-C9A5-4FFC-8ACB-E972B4FC4CB9}" dt="2021-09-29T10:52:18.752" v="856"/>
      <pc:docMkLst>
        <pc:docMk/>
      </pc:docMkLst>
      <pc:sldChg chg="modSp mod modNotesTx">
        <pc:chgData name="Wilfried Göttlicher" userId="264cb25e-b86d-47df-bd36-1804fd6cdcb1" providerId="ADAL" clId="{863D4A62-C9A5-4FFC-8ACB-E972B4FC4CB9}" dt="2021-09-29T09:22:37.561" v="32" actId="20577"/>
        <pc:sldMkLst>
          <pc:docMk/>
          <pc:sldMk cId="221331347" sldId="256"/>
        </pc:sldMkLst>
        <pc:spChg chg="mod">
          <ac:chgData name="Wilfried Göttlicher" userId="264cb25e-b86d-47df-bd36-1804fd6cdcb1" providerId="ADAL" clId="{863D4A62-C9A5-4FFC-8ACB-E972B4FC4CB9}" dt="2021-09-29T09:22:37.561" v="32" actId="20577"/>
          <ac:spMkLst>
            <pc:docMk/>
            <pc:sldMk cId="221331347" sldId="256"/>
            <ac:spMk id="2" creationId="{00000000-0000-0000-0000-000000000000}"/>
          </ac:spMkLst>
        </pc:spChg>
        <pc:spChg chg="mod">
          <ac:chgData name="Wilfried Göttlicher" userId="264cb25e-b86d-47df-bd36-1804fd6cdcb1" providerId="ADAL" clId="{863D4A62-C9A5-4FFC-8ACB-E972B4FC4CB9}" dt="2021-09-29T09:21:12.699" v="1"/>
          <ac:spMkLst>
            <pc:docMk/>
            <pc:sldMk cId="221331347" sldId="256"/>
            <ac:spMk id="4" creationId="{00000000-0000-0000-0000-000000000000}"/>
          </ac:spMkLst>
        </pc:spChg>
        <pc:spChg chg="mod">
          <ac:chgData name="Wilfried Göttlicher" userId="264cb25e-b86d-47df-bd36-1804fd6cdcb1" providerId="ADAL" clId="{863D4A62-C9A5-4FFC-8ACB-E972B4FC4CB9}" dt="2021-09-29T09:21:33.011" v="2"/>
          <ac:spMkLst>
            <pc:docMk/>
            <pc:sldMk cId="221331347" sldId="256"/>
            <ac:spMk id="9" creationId="{D92B68F0-8E70-4279-A126-4E289AF700CD}"/>
          </ac:spMkLst>
        </pc:spChg>
      </pc:sldChg>
      <pc:sldChg chg="modSp add modAnim">
        <pc:chgData name="Wilfried Göttlicher" userId="264cb25e-b86d-47df-bd36-1804fd6cdcb1" providerId="ADAL" clId="{863D4A62-C9A5-4FFC-8ACB-E972B4FC4CB9}" dt="2021-09-29T10:50:42.800" v="838"/>
        <pc:sldMkLst>
          <pc:docMk/>
          <pc:sldMk cId="684886057" sldId="262"/>
        </pc:sldMkLst>
        <pc:spChg chg="mod">
          <ac:chgData name="Wilfried Göttlicher" userId="264cb25e-b86d-47df-bd36-1804fd6cdcb1" providerId="ADAL" clId="{863D4A62-C9A5-4FFC-8ACB-E972B4FC4CB9}" dt="2021-09-29T10:50:42.800" v="838"/>
          <ac:spMkLst>
            <pc:docMk/>
            <pc:sldMk cId="684886057" sldId="262"/>
            <ac:spMk id="2" creationId="{9901E292-5FC1-4D32-8932-202FBE954E2B}"/>
          </ac:spMkLst>
        </pc:spChg>
        <pc:spChg chg="mod">
          <ac:chgData name="Wilfried Göttlicher" userId="264cb25e-b86d-47df-bd36-1804fd6cdcb1" providerId="ADAL" clId="{863D4A62-C9A5-4FFC-8ACB-E972B4FC4CB9}" dt="2021-09-29T09:44:50.582" v="61" actId="20577"/>
          <ac:spMkLst>
            <pc:docMk/>
            <pc:sldMk cId="684886057" sldId="262"/>
            <ac:spMk id="4" creationId="{767FE5CD-B9B1-4970-B5A0-5A26FF81745E}"/>
          </ac:spMkLst>
        </pc:spChg>
      </pc:sldChg>
      <pc:sldChg chg="modSp mod">
        <pc:chgData name="Wilfried Göttlicher" userId="264cb25e-b86d-47df-bd36-1804fd6cdcb1" providerId="ADAL" clId="{863D4A62-C9A5-4FFC-8ACB-E972B4FC4CB9}" dt="2021-09-29T10:52:14.102" v="855"/>
        <pc:sldMkLst>
          <pc:docMk/>
          <pc:sldMk cId="1450446229" sldId="284"/>
        </pc:sldMkLst>
        <pc:spChg chg="mod">
          <ac:chgData name="Wilfried Göttlicher" userId="264cb25e-b86d-47df-bd36-1804fd6cdcb1" providerId="ADAL" clId="{863D4A62-C9A5-4FFC-8ACB-E972B4FC4CB9}" dt="2021-09-29T10:52:14.102" v="855"/>
          <ac:spMkLst>
            <pc:docMk/>
            <pc:sldMk cId="1450446229" sldId="284"/>
            <ac:spMk id="2" creationId="{8F6F915A-09CB-4237-BF58-08843E152A39}"/>
          </ac:spMkLst>
        </pc:spChg>
        <pc:spChg chg="mod">
          <ac:chgData name="Wilfried Göttlicher" userId="264cb25e-b86d-47df-bd36-1804fd6cdcb1" providerId="ADAL" clId="{863D4A62-C9A5-4FFC-8ACB-E972B4FC4CB9}" dt="2021-09-29T10:46:10.986" v="765" actId="20577"/>
          <ac:spMkLst>
            <pc:docMk/>
            <pc:sldMk cId="1450446229" sldId="284"/>
            <ac:spMk id="4" creationId="{B5B5B4A3-0C79-431D-98E4-F203B3F6DA78}"/>
          </ac:spMkLst>
        </pc:spChg>
        <pc:spChg chg="mod">
          <ac:chgData name="Wilfried Göttlicher" userId="264cb25e-b86d-47df-bd36-1804fd6cdcb1" providerId="ADAL" clId="{863D4A62-C9A5-4FFC-8ACB-E972B4FC4CB9}" dt="2021-09-29T10:46:51.505" v="775" actId="27636"/>
          <ac:spMkLst>
            <pc:docMk/>
            <pc:sldMk cId="1450446229" sldId="284"/>
            <ac:spMk id="5" creationId="{CBE0F373-9FC6-4C9C-83CE-417974624F5D}"/>
          </ac:spMkLst>
        </pc:spChg>
      </pc:sldChg>
      <pc:sldChg chg="del">
        <pc:chgData name="Wilfried Göttlicher" userId="264cb25e-b86d-47df-bd36-1804fd6cdcb1" providerId="ADAL" clId="{863D4A62-C9A5-4FFC-8ACB-E972B4FC4CB9}" dt="2021-09-29T09:42:30.989" v="36" actId="47"/>
        <pc:sldMkLst>
          <pc:docMk/>
          <pc:sldMk cId="2426161426" sldId="285"/>
        </pc:sldMkLst>
      </pc:sldChg>
      <pc:sldChg chg="del">
        <pc:chgData name="Wilfried Göttlicher" userId="264cb25e-b86d-47df-bd36-1804fd6cdcb1" providerId="ADAL" clId="{863D4A62-C9A5-4FFC-8ACB-E972B4FC4CB9}" dt="2021-09-29T09:42:30.989" v="36" actId="47"/>
        <pc:sldMkLst>
          <pc:docMk/>
          <pc:sldMk cId="713674942" sldId="286"/>
        </pc:sldMkLst>
      </pc:sldChg>
      <pc:sldChg chg="del">
        <pc:chgData name="Wilfried Göttlicher" userId="264cb25e-b86d-47df-bd36-1804fd6cdcb1" providerId="ADAL" clId="{863D4A62-C9A5-4FFC-8ACB-E972B4FC4CB9}" dt="2021-09-29T09:42:30.989" v="36" actId="47"/>
        <pc:sldMkLst>
          <pc:docMk/>
          <pc:sldMk cId="1885242373" sldId="287"/>
        </pc:sldMkLst>
      </pc:sldChg>
      <pc:sldChg chg="del">
        <pc:chgData name="Wilfried Göttlicher" userId="264cb25e-b86d-47df-bd36-1804fd6cdcb1" providerId="ADAL" clId="{863D4A62-C9A5-4FFC-8ACB-E972B4FC4CB9}" dt="2021-09-29T09:42:30.989" v="36" actId="47"/>
        <pc:sldMkLst>
          <pc:docMk/>
          <pc:sldMk cId="4104567713" sldId="288"/>
        </pc:sldMkLst>
      </pc:sldChg>
      <pc:sldChg chg="del">
        <pc:chgData name="Wilfried Göttlicher" userId="264cb25e-b86d-47df-bd36-1804fd6cdcb1" providerId="ADAL" clId="{863D4A62-C9A5-4FFC-8ACB-E972B4FC4CB9}" dt="2021-09-29T09:42:30.989" v="36" actId="47"/>
        <pc:sldMkLst>
          <pc:docMk/>
          <pc:sldMk cId="1658682943" sldId="289"/>
        </pc:sldMkLst>
      </pc:sldChg>
      <pc:sldChg chg="del">
        <pc:chgData name="Wilfried Göttlicher" userId="264cb25e-b86d-47df-bd36-1804fd6cdcb1" providerId="ADAL" clId="{863D4A62-C9A5-4FFC-8ACB-E972B4FC4CB9}" dt="2021-09-29T09:42:30.989" v="36" actId="47"/>
        <pc:sldMkLst>
          <pc:docMk/>
          <pc:sldMk cId="2165997394" sldId="290"/>
        </pc:sldMkLst>
      </pc:sldChg>
      <pc:sldChg chg="del">
        <pc:chgData name="Wilfried Göttlicher" userId="264cb25e-b86d-47df-bd36-1804fd6cdcb1" providerId="ADAL" clId="{863D4A62-C9A5-4FFC-8ACB-E972B4FC4CB9}" dt="2021-09-29T09:42:30.989" v="36" actId="47"/>
        <pc:sldMkLst>
          <pc:docMk/>
          <pc:sldMk cId="1268544757" sldId="291"/>
        </pc:sldMkLst>
      </pc:sldChg>
      <pc:sldChg chg="del">
        <pc:chgData name="Wilfried Göttlicher" userId="264cb25e-b86d-47df-bd36-1804fd6cdcb1" providerId="ADAL" clId="{863D4A62-C9A5-4FFC-8ACB-E972B4FC4CB9}" dt="2021-09-29T09:42:30.989" v="36" actId="47"/>
        <pc:sldMkLst>
          <pc:docMk/>
          <pc:sldMk cId="2975715840" sldId="293"/>
        </pc:sldMkLst>
      </pc:sldChg>
      <pc:sldChg chg="modSp mod modNotesTx">
        <pc:chgData name="Wilfried Göttlicher" userId="264cb25e-b86d-47df-bd36-1804fd6cdcb1" providerId="ADAL" clId="{863D4A62-C9A5-4FFC-8ACB-E972B4FC4CB9}" dt="2021-09-29T10:50:37.739" v="837"/>
        <pc:sldMkLst>
          <pc:docMk/>
          <pc:sldMk cId="3774965998" sldId="294"/>
        </pc:sldMkLst>
        <pc:spChg chg="mod">
          <ac:chgData name="Wilfried Göttlicher" userId="264cb25e-b86d-47df-bd36-1804fd6cdcb1" providerId="ADAL" clId="{863D4A62-C9A5-4FFC-8ACB-E972B4FC4CB9}" dt="2021-09-29T10:50:37.739" v="837"/>
          <ac:spMkLst>
            <pc:docMk/>
            <pc:sldMk cId="3774965998" sldId="294"/>
            <ac:spMk id="2" creationId="{A8D2944D-5463-473A-9BB1-5F4D71FF5D66}"/>
          </ac:spMkLst>
        </pc:spChg>
        <pc:spChg chg="mod">
          <ac:chgData name="Wilfried Göttlicher" userId="264cb25e-b86d-47df-bd36-1804fd6cdcb1" providerId="ADAL" clId="{863D4A62-C9A5-4FFC-8ACB-E972B4FC4CB9}" dt="2021-09-29T09:42:12.420" v="35" actId="20577"/>
          <ac:spMkLst>
            <pc:docMk/>
            <pc:sldMk cId="3774965998" sldId="294"/>
            <ac:spMk id="4" creationId="{94A968A8-D0F3-45C4-B402-78948D3A5FBB}"/>
          </ac:spMkLst>
        </pc:spChg>
      </pc:sldChg>
      <pc:sldChg chg="del">
        <pc:chgData name="Wilfried Göttlicher" userId="264cb25e-b86d-47df-bd36-1804fd6cdcb1" providerId="ADAL" clId="{863D4A62-C9A5-4FFC-8ACB-E972B4FC4CB9}" dt="2021-09-29T09:42:30.989" v="36" actId="47"/>
        <pc:sldMkLst>
          <pc:docMk/>
          <pc:sldMk cId="1548146110" sldId="295"/>
        </pc:sldMkLst>
      </pc:sldChg>
      <pc:sldChg chg="del">
        <pc:chgData name="Wilfried Göttlicher" userId="264cb25e-b86d-47df-bd36-1804fd6cdcb1" providerId="ADAL" clId="{863D4A62-C9A5-4FFC-8ACB-E972B4FC4CB9}" dt="2021-09-29T09:42:30.989" v="36" actId="47"/>
        <pc:sldMkLst>
          <pc:docMk/>
          <pc:sldMk cId="4225135354" sldId="296"/>
        </pc:sldMkLst>
      </pc:sldChg>
      <pc:sldChg chg="del">
        <pc:chgData name="Wilfried Göttlicher" userId="264cb25e-b86d-47df-bd36-1804fd6cdcb1" providerId="ADAL" clId="{863D4A62-C9A5-4FFC-8ACB-E972B4FC4CB9}" dt="2021-09-29T09:42:30.989" v="36" actId="47"/>
        <pc:sldMkLst>
          <pc:docMk/>
          <pc:sldMk cId="3449524831" sldId="297"/>
        </pc:sldMkLst>
      </pc:sldChg>
      <pc:sldChg chg="del">
        <pc:chgData name="Wilfried Göttlicher" userId="264cb25e-b86d-47df-bd36-1804fd6cdcb1" providerId="ADAL" clId="{863D4A62-C9A5-4FFC-8ACB-E972B4FC4CB9}" dt="2021-09-29T09:42:30.989" v="36" actId="47"/>
        <pc:sldMkLst>
          <pc:docMk/>
          <pc:sldMk cId="3116106259" sldId="298"/>
        </pc:sldMkLst>
      </pc:sldChg>
      <pc:sldChg chg="del">
        <pc:chgData name="Wilfried Göttlicher" userId="264cb25e-b86d-47df-bd36-1804fd6cdcb1" providerId="ADAL" clId="{863D4A62-C9A5-4FFC-8ACB-E972B4FC4CB9}" dt="2021-09-29T09:42:30.989" v="36" actId="47"/>
        <pc:sldMkLst>
          <pc:docMk/>
          <pc:sldMk cId="2862289051" sldId="299"/>
        </pc:sldMkLst>
      </pc:sldChg>
      <pc:sldChg chg="del">
        <pc:chgData name="Wilfried Göttlicher" userId="264cb25e-b86d-47df-bd36-1804fd6cdcb1" providerId="ADAL" clId="{863D4A62-C9A5-4FFC-8ACB-E972B4FC4CB9}" dt="2021-09-29T09:42:30.989" v="36" actId="47"/>
        <pc:sldMkLst>
          <pc:docMk/>
          <pc:sldMk cId="1619234430" sldId="300"/>
        </pc:sldMkLst>
      </pc:sldChg>
      <pc:sldChg chg="del">
        <pc:chgData name="Wilfried Göttlicher" userId="264cb25e-b86d-47df-bd36-1804fd6cdcb1" providerId="ADAL" clId="{863D4A62-C9A5-4FFC-8ACB-E972B4FC4CB9}" dt="2021-09-29T09:42:30.989" v="36" actId="47"/>
        <pc:sldMkLst>
          <pc:docMk/>
          <pc:sldMk cId="281311352" sldId="301"/>
        </pc:sldMkLst>
      </pc:sldChg>
      <pc:sldChg chg="del">
        <pc:chgData name="Wilfried Göttlicher" userId="264cb25e-b86d-47df-bd36-1804fd6cdcb1" providerId="ADAL" clId="{863D4A62-C9A5-4FFC-8ACB-E972B4FC4CB9}" dt="2021-09-29T09:42:30.989" v="36" actId="47"/>
        <pc:sldMkLst>
          <pc:docMk/>
          <pc:sldMk cId="3384891674" sldId="302"/>
        </pc:sldMkLst>
      </pc:sldChg>
      <pc:sldChg chg="del">
        <pc:chgData name="Wilfried Göttlicher" userId="264cb25e-b86d-47df-bd36-1804fd6cdcb1" providerId="ADAL" clId="{863D4A62-C9A5-4FFC-8ACB-E972B4FC4CB9}" dt="2021-09-29T09:42:30.989" v="36" actId="47"/>
        <pc:sldMkLst>
          <pc:docMk/>
          <pc:sldMk cId="2721465964" sldId="303"/>
        </pc:sldMkLst>
      </pc:sldChg>
      <pc:sldChg chg="modSp mod modNotesTx">
        <pc:chgData name="Wilfried Göttlicher" userId="264cb25e-b86d-47df-bd36-1804fd6cdcb1" providerId="ADAL" clId="{863D4A62-C9A5-4FFC-8ACB-E972B4FC4CB9}" dt="2021-09-29T10:52:09.963" v="854"/>
        <pc:sldMkLst>
          <pc:docMk/>
          <pc:sldMk cId="4205570532" sldId="304"/>
        </pc:sldMkLst>
        <pc:spChg chg="mod">
          <ac:chgData name="Wilfried Göttlicher" userId="264cb25e-b86d-47df-bd36-1804fd6cdcb1" providerId="ADAL" clId="{863D4A62-C9A5-4FFC-8ACB-E972B4FC4CB9}" dt="2021-09-29T10:52:09.963" v="854"/>
          <ac:spMkLst>
            <pc:docMk/>
            <pc:sldMk cId="4205570532" sldId="304"/>
            <ac:spMk id="2" creationId="{DF3010E5-CA7C-4216-B782-D7740C47141B}"/>
          </ac:spMkLst>
        </pc:spChg>
      </pc:sldChg>
      <pc:sldChg chg="del">
        <pc:chgData name="Wilfried Göttlicher" userId="264cb25e-b86d-47df-bd36-1804fd6cdcb1" providerId="ADAL" clId="{863D4A62-C9A5-4FFC-8ACB-E972B4FC4CB9}" dt="2021-09-29T10:46:14.025" v="766" actId="47"/>
        <pc:sldMkLst>
          <pc:docMk/>
          <pc:sldMk cId="292529277" sldId="305"/>
        </pc:sldMkLst>
      </pc:sldChg>
      <pc:sldChg chg="del">
        <pc:chgData name="Wilfried Göttlicher" userId="264cb25e-b86d-47df-bd36-1804fd6cdcb1" providerId="ADAL" clId="{863D4A62-C9A5-4FFC-8ACB-E972B4FC4CB9}" dt="2021-09-29T10:46:15.282" v="767" actId="47"/>
        <pc:sldMkLst>
          <pc:docMk/>
          <pc:sldMk cId="2136459233" sldId="306"/>
        </pc:sldMkLst>
      </pc:sldChg>
      <pc:sldChg chg="del">
        <pc:chgData name="Wilfried Göttlicher" userId="264cb25e-b86d-47df-bd36-1804fd6cdcb1" providerId="ADAL" clId="{863D4A62-C9A5-4FFC-8ACB-E972B4FC4CB9}" dt="2021-09-29T09:42:30.989" v="36" actId="47"/>
        <pc:sldMkLst>
          <pc:docMk/>
          <pc:sldMk cId="34735892" sldId="307"/>
        </pc:sldMkLst>
      </pc:sldChg>
      <pc:sldChg chg="modSp new mod modAnim">
        <pc:chgData name="Wilfried Göttlicher" userId="264cb25e-b86d-47df-bd36-1804fd6cdcb1" providerId="ADAL" clId="{863D4A62-C9A5-4FFC-8ACB-E972B4FC4CB9}" dt="2021-09-29T10:50:47.243" v="839"/>
        <pc:sldMkLst>
          <pc:docMk/>
          <pc:sldMk cId="3618114143" sldId="307"/>
        </pc:sldMkLst>
        <pc:spChg chg="mod">
          <ac:chgData name="Wilfried Göttlicher" userId="264cb25e-b86d-47df-bd36-1804fd6cdcb1" providerId="ADAL" clId="{863D4A62-C9A5-4FFC-8ACB-E972B4FC4CB9}" dt="2021-09-29T10:50:47.243" v="839"/>
          <ac:spMkLst>
            <pc:docMk/>
            <pc:sldMk cId="3618114143" sldId="307"/>
            <ac:spMk id="2" creationId="{535B77A9-7B39-489D-984E-B1324436EC26}"/>
          </ac:spMkLst>
        </pc:spChg>
        <pc:spChg chg="mod">
          <ac:chgData name="Wilfried Göttlicher" userId="264cb25e-b86d-47df-bd36-1804fd6cdcb1" providerId="ADAL" clId="{863D4A62-C9A5-4FFC-8ACB-E972B4FC4CB9}" dt="2021-09-29T09:46:13.568" v="82" actId="20577"/>
          <ac:spMkLst>
            <pc:docMk/>
            <pc:sldMk cId="3618114143" sldId="307"/>
            <ac:spMk id="4" creationId="{CCBEED83-1E6D-415D-BFDD-D59EB99018F6}"/>
          </ac:spMkLst>
        </pc:spChg>
        <pc:spChg chg="mod">
          <ac:chgData name="Wilfried Göttlicher" userId="264cb25e-b86d-47df-bd36-1804fd6cdcb1" providerId="ADAL" clId="{863D4A62-C9A5-4FFC-8ACB-E972B4FC4CB9}" dt="2021-09-29T09:50:26.671" v="153" actId="20577"/>
          <ac:spMkLst>
            <pc:docMk/>
            <pc:sldMk cId="3618114143" sldId="307"/>
            <ac:spMk id="5" creationId="{DEA3B5B7-2D70-4456-BAAF-E762928D50B7}"/>
          </ac:spMkLst>
        </pc:spChg>
      </pc:sldChg>
      <pc:sldChg chg="modSp add mod modNotesTx">
        <pc:chgData name="Wilfried Göttlicher" userId="264cb25e-b86d-47df-bd36-1804fd6cdcb1" providerId="ADAL" clId="{863D4A62-C9A5-4FFC-8ACB-E972B4FC4CB9}" dt="2021-09-29T10:50:51.754" v="840"/>
        <pc:sldMkLst>
          <pc:docMk/>
          <pc:sldMk cId="137384370" sldId="308"/>
        </pc:sldMkLst>
        <pc:spChg chg="mod">
          <ac:chgData name="Wilfried Göttlicher" userId="264cb25e-b86d-47df-bd36-1804fd6cdcb1" providerId="ADAL" clId="{863D4A62-C9A5-4FFC-8ACB-E972B4FC4CB9}" dt="2021-09-29T10:50:51.754" v="840"/>
          <ac:spMkLst>
            <pc:docMk/>
            <pc:sldMk cId="137384370" sldId="308"/>
            <ac:spMk id="2" creationId="{A8D2944D-5463-473A-9BB1-5F4D71FF5D66}"/>
          </ac:spMkLst>
        </pc:spChg>
        <pc:spChg chg="mod">
          <ac:chgData name="Wilfried Göttlicher" userId="264cb25e-b86d-47df-bd36-1804fd6cdcb1" providerId="ADAL" clId="{863D4A62-C9A5-4FFC-8ACB-E972B4FC4CB9}" dt="2021-09-29T09:54:19.766" v="162"/>
          <ac:spMkLst>
            <pc:docMk/>
            <pc:sldMk cId="137384370" sldId="308"/>
            <ac:spMk id="4" creationId="{94A968A8-D0F3-45C4-B402-78948D3A5FBB}"/>
          </ac:spMkLst>
        </pc:spChg>
      </pc:sldChg>
      <pc:sldChg chg="del">
        <pc:chgData name="Wilfried Göttlicher" userId="264cb25e-b86d-47df-bd36-1804fd6cdcb1" providerId="ADAL" clId="{863D4A62-C9A5-4FFC-8ACB-E972B4FC4CB9}" dt="2021-09-29T09:42:30.989" v="36" actId="47"/>
        <pc:sldMkLst>
          <pc:docMk/>
          <pc:sldMk cId="1946493955" sldId="308"/>
        </pc:sldMkLst>
      </pc:sldChg>
      <pc:sldChg chg="modSp new mod modAnim">
        <pc:chgData name="Wilfried Göttlicher" userId="264cb25e-b86d-47df-bd36-1804fd6cdcb1" providerId="ADAL" clId="{863D4A62-C9A5-4FFC-8ACB-E972B4FC4CB9}" dt="2021-09-29T10:50:56.052" v="841"/>
        <pc:sldMkLst>
          <pc:docMk/>
          <pc:sldMk cId="361893340" sldId="309"/>
        </pc:sldMkLst>
        <pc:spChg chg="mod">
          <ac:chgData name="Wilfried Göttlicher" userId="264cb25e-b86d-47df-bd36-1804fd6cdcb1" providerId="ADAL" clId="{863D4A62-C9A5-4FFC-8ACB-E972B4FC4CB9}" dt="2021-09-29T10:50:56.052" v="841"/>
          <ac:spMkLst>
            <pc:docMk/>
            <pc:sldMk cId="361893340" sldId="309"/>
            <ac:spMk id="2" creationId="{E9CCE04D-E6CC-4713-BDA1-03F8818FC7CF}"/>
          </ac:spMkLst>
        </pc:spChg>
        <pc:spChg chg="mod">
          <ac:chgData name="Wilfried Göttlicher" userId="264cb25e-b86d-47df-bd36-1804fd6cdcb1" providerId="ADAL" clId="{863D4A62-C9A5-4FFC-8ACB-E972B4FC4CB9}" dt="2021-09-29T09:55:44.089" v="192" actId="20577"/>
          <ac:spMkLst>
            <pc:docMk/>
            <pc:sldMk cId="361893340" sldId="309"/>
            <ac:spMk id="4" creationId="{A21F31B0-D3F7-4A70-B7C2-398BBFF0F6F0}"/>
          </ac:spMkLst>
        </pc:spChg>
        <pc:spChg chg="mod">
          <ac:chgData name="Wilfried Göttlicher" userId="264cb25e-b86d-47df-bd36-1804fd6cdcb1" providerId="ADAL" clId="{863D4A62-C9A5-4FFC-8ACB-E972B4FC4CB9}" dt="2021-09-29T09:59:44.800" v="234" actId="27636"/>
          <ac:spMkLst>
            <pc:docMk/>
            <pc:sldMk cId="361893340" sldId="309"/>
            <ac:spMk id="5" creationId="{36065215-CA3F-4D53-914A-AFD383C7127D}"/>
          </ac:spMkLst>
        </pc:spChg>
      </pc:sldChg>
      <pc:sldChg chg="del">
        <pc:chgData name="Wilfried Göttlicher" userId="264cb25e-b86d-47df-bd36-1804fd6cdcb1" providerId="ADAL" clId="{863D4A62-C9A5-4FFC-8ACB-E972B4FC4CB9}" dt="2021-09-29T09:42:30.989" v="36" actId="47"/>
        <pc:sldMkLst>
          <pc:docMk/>
          <pc:sldMk cId="3630648319" sldId="309"/>
        </pc:sldMkLst>
      </pc:sldChg>
      <pc:sldChg chg="new del">
        <pc:chgData name="Wilfried Göttlicher" userId="264cb25e-b86d-47df-bd36-1804fd6cdcb1" providerId="ADAL" clId="{863D4A62-C9A5-4FFC-8ACB-E972B4FC4CB9}" dt="2021-09-29T09:55:30.087" v="164" actId="680"/>
        <pc:sldMkLst>
          <pc:docMk/>
          <pc:sldMk cId="4252979120" sldId="309"/>
        </pc:sldMkLst>
      </pc:sldChg>
      <pc:sldChg chg="modSp add mod modAnim">
        <pc:chgData name="Wilfried Göttlicher" userId="264cb25e-b86d-47df-bd36-1804fd6cdcb1" providerId="ADAL" clId="{863D4A62-C9A5-4FFC-8ACB-E972B4FC4CB9}" dt="2021-09-29T10:51:01.001" v="842"/>
        <pc:sldMkLst>
          <pc:docMk/>
          <pc:sldMk cId="1366853432" sldId="310"/>
        </pc:sldMkLst>
        <pc:spChg chg="mod">
          <ac:chgData name="Wilfried Göttlicher" userId="264cb25e-b86d-47df-bd36-1804fd6cdcb1" providerId="ADAL" clId="{863D4A62-C9A5-4FFC-8ACB-E972B4FC4CB9}" dt="2021-09-29T10:51:01.001" v="842"/>
          <ac:spMkLst>
            <pc:docMk/>
            <pc:sldMk cId="1366853432" sldId="310"/>
            <ac:spMk id="2" creationId="{E9CCE04D-E6CC-4713-BDA1-03F8818FC7CF}"/>
          </ac:spMkLst>
        </pc:spChg>
        <pc:spChg chg="mod">
          <ac:chgData name="Wilfried Göttlicher" userId="264cb25e-b86d-47df-bd36-1804fd6cdcb1" providerId="ADAL" clId="{863D4A62-C9A5-4FFC-8ACB-E972B4FC4CB9}" dt="2021-09-29T10:00:45.483" v="254" actId="20577"/>
          <ac:spMkLst>
            <pc:docMk/>
            <pc:sldMk cId="1366853432" sldId="310"/>
            <ac:spMk id="4" creationId="{A21F31B0-D3F7-4A70-B7C2-398BBFF0F6F0}"/>
          </ac:spMkLst>
        </pc:spChg>
        <pc:spChg chg="mod">
          <ac:chgData name="Wilfried Göttlicher" userId="264cb25e-b86d-47df-bd36-1804fd6cdcb1" providerId="ADAL" clId="{863D4A62-C9A5-4FFC-8ACB-E972B4FC4CB9}" dt="2021-09-29T10:01:33.410" v="278" actId="20577"/>
          <ac:spMkLst>
            <pc:docMk/>
            <pc:sldMk cId="1366853432" sldId="310"/>
            <ac:spMk id="5" creationId="{36065215-CA3F-4D53-914A-AFD383C7127D}"/>
          </ac:spMkLst>
        </pc:spChg>
      </pc:sldChg>
      <pc:sldChg chg="modSp add mod modNotesTx">
        <pc:chgData name="Wilfried Göttlicher" userId="264cb25e-b86d-47df-bd36-1804fd6cdcb1" providerId="ADAL" clId="{863D4A62-C9A5-4FFC-8ACB-E972B4FC4CB9}" dt="2021-09-29T10:51:06.751" v="843"/>
        <pc:sldMkLst>
          <pc:docMk/>
          <pc:sldMk cId="952184334" sldId="311"/>
        </pc:sldMkLst>
        <pc:spChg chg="mod">
          <ac:chgData name="Wilfried Göttlicher" userId="264cb25e-b86d-47df-bd36-1804fd6cdcb1" providerId="ADAL" clId="{863D4A62-C9A5-4FFC-8ACB-E972B4FC4CB9}" dt="2021-09-29T10:51:06.751" v="843"/>
          <ac:spMkLst>
            <pc:docMk/>
            <pc:sldMk cId="952184334" sldId="311"/>
            <ac:spMk id="2" creationId="{A8D2944D-5463-473A-9BB1-5F4D71FF5D66}"/>
          </ac:spMkLst>
        </pc:spChg>
        <pc:spChg chg="mod">
          <ac:chgData name="Wilfried Göttlicher" userId="264cb25e-b86d-47df-bd36-1804fd6cdcb1" providerId="ADAL" clId="{863D4A62-C9A5-4FFC-8ACB-E972B4FC4CB9}" dt="2021-09-29T10:03:52.199" v="283" actId="20577"/>
          <ac:spMkLst>
            <pc:docMk/>
            <pc:sldMk cId="952184334" sldId="311"/>
            <ac:spMk id="4" creationId="{94A968A8-D0F3-45C4-B402-78948D3A5FBB}"/>
          </ac:spMkLst>
        </pc:spChg>
      </pc:sldChg>
      <pc:sldChg chg="addSp delSp modSp new mod modClrScheme chgLayout">
        <pc:chgData name="Wilfried Göttlicher" userId="264cb25e-b86d-47df-bd36-1804fd6cdcb1" providerId="ADAL" clId="{863D4A62-C9A5-4FFC-8ACB-E972B4FC4CB9}" dt="2021-09-29T10:51:12.612" v="844"/>
        <pc:sldMkLst>
          <pc:docMk/>
          <pc:sldMk cId="64785580" sldId="312"/>
        </pc:sldMkLst>
        <pc:spChg chg="mod ord">
          <ac:chgData name="Wilfried Göttlicher" userId="264cb25e-b86d-47df-bd36-1804fd6cdcb1" providerId="ADAL" clId="{863D4A62-C9A5-4FFC-8ACB-E972B4FC4CB9}" dt="2021-09-29T10:51:12.612" v="844"/>
          <ac:spMkLst>
            <pc:docMk/>
            <pc:sldMk cId="64785580" sldId="312"/>
            <ac:spMk id="2" creationId="{CBBF5977-67B7-471B-B790-67AB2A572D4E}"/>
          </ac:spMkLst>
        </pc:spChg>
        <pc:spChg chg="mod ord">
          <ac:chgData name="Wilfried Göttlicher" userId="264cb25e-b86d-47df-bd36-1804fd6cdcb1" providerId="ADAL" clId="{863D4A62-C9A5-4FFC-8ACB-E972B4FC4CB9}" dt="2021-09-29T10:14:20.226" v="442" actId="26606"/>
          <ac:spMkLst>
            <pc:docMk/>
            <pc:sldMk cId="64785580" sldId="312"/>
            <ac:spMk id="3" creationId="{2979F5C4-9946-4453-8F83-8BD6529CF180}"/>
          </ac:spMkLst>
        </pc:spChg>
        <pc:spChg chg="mod ord">
          <ac:chgData name="Wilfried Göttlicher" userId="264cb25e-b86d-47df-bd36-1804fd6cdcb1" providerId="ADAL" clId="{863D4A62-C9A5-4FFC-8ACB-E972B4FC4CB9}" dt="2021-09-29T10:14:20.226" v="442" actId="26606"/>
          <ac:spMkLst>
            <pc:docMk/>
            <pc:sldMk cId="64785580" sldId="312"/>
            <ac:spMk id="4" creationId="{4F0EBA51-BAD4-4E96-81F6-32A07B03FA71}"/>
          </ac:spMkLst>
        </pc:spChg>
        <pc:spChg chg="mod ord">
          <ac:chgData name="Wilfried Göttlicher" userId="264cb25e-b86d-47df-bd36-1804fd6cdcb1" providerId="ADAL" clId="{863D4A62-C9A5-4FFC-8ACB-E972B4FC4CB9}" dt="2021-09-29T10:14:20.226" v="442" actId="26606"/>
          <ac:spMkLst>
            <pc:docMk/>
            <pc:sldMk cId="64785580" sldId="312"/>
            <ac:spMk id="5" creationId="{30E55012-019E-4725-A1A2-AC030854B3A0}"/>
          </ac:spMkLst>
        </pc:spChg>
        <pc:spChg chg="add del mod ord">
          <ac:chgData name="Wilfried Göttlicher" userId="264cb25e-b86d-47df-bd36-1804fd6cdcb1" providerId="ADAL" clId="{863D4A62-C9A5-4FFC-8ACB-E972B4FC4CB9}" dt="2021-09-29T10:11:36.379" v="437" actId="478"/>
          <ac:spMkLst>
            <pc:docMk/>
            <pc:sldMk cId="64785580" sldId="312"/>
            <ac:spMk id="6" creationId="{8FDA5004-6034-443B-A4DB-7E6962FA3823}"/>
          </ac:spMkLst>
        </pc:spChg>
        <pc:spChg chg="add del mod ord">
          <ac:chgData name="Wilfried Göttlicher" userId="264cb25e-b86d-47df-bd36-1804fd6cdcb1" providerId="ADAL" clId="{863D4A62-C9A5-4FFC-8ACB-E972B4FC4CB9}" dt="2021-09-29T10:13:57.283" v="438"/>
          <ac:spMkLst>
            <pc:docMk/>
            <pc:sldMk cId="64785580" sldId="312"/>
            <ac:spMk id="7" creationId="{A8DC3E45-8C09-4481-B917-E8CCD94CE883}"/>
          </ac:spMkLst>
        </pc:spChg>
        <pc:spChg chg="add del mod">
          <ac:chgData name="Wilfried Göttlicher" userId="264cb25e-b86d-47df-bd36-1804fd6cdcb1" providerId="ADAL" clId="{863D4A62-C9A5-4FFC-8ACB-E972B4FC4CB9}" dt="2021-09-29T10:14:20.226" v="442" actId="26606"/>
          <ac:spMkLst>
            <pc:docMk/>
            <pc:sldMk cId="64785580" sldId="312"/>
            <ac:spMk id="14" creationId="{457E35A1-2AF1-4DEE-9C2B-01BB8EFEDA11}"/>
          </ac:spMkLst>
        </pc:spChg>
        <pc:spChg chg="add del mod">
          <ac:chgData name="Wilfried Göttlicher" userId="264cb25e-b86d-47df-bd36-1804fd6cdcb1" providerId="ADAL" clId="{863D4A62-C9A5-4FFC-8ACB-E972B4FC4CB9}" dt="2021-09-29T10:14:20.226" v="442" actId="26606"/>
          <ac:spMkLst>
            <pc:docMk/>
            <pc:sldMk cId="64785580" sldId="312"/>
            <ac:spMk id="16" creationId="{C48CF8C8-F363-460D-93C9-493509D386F4}"/>
          </ac:spMkLst>
        </pc:spChg>
        <pc:picChg chg="add mod">
          <ac:chgData name="Wilfried Göttlicher" userId="264cb25e-b86d-47df-bd36-1804fd6cdcb1" providerId="ADAL" clId="{863D4A62-C9A5-4FFC-8ACB-E972B4FC4CB9}" dt="2021-09-29T10:14:20.226" v="442" actId="26606"/>
          <ac:picMkLst>
            <pc:docMk/>
            <pc:sldMk cId="64785580" sldId="312"/>
            <ac:picMk id="9" creationId="{C1C550AC-C48F-4DDB-99E2-98D7F5E33931}"/>
          </ac:picMkLst>
        </pc:picChg>
      </pc:sldChg>
      <pc:sldChg chg="new del">
        <pc:chgData name="Wilfried Göttlicher" userId="264cb25e-b86d-47df-bd36-1804fd6cdcb1" providerId="ADAL" clId="{863D4A62-C9A5-4FFC-8ACB-E972B4FC4CB9}" dt="2021-09-29T10:08:24.301" v="287" actId="680"/>
        <pc:sldMkLst>
          <pc:docMk/>
          <pc:sldMk cId="4200681629" sldId="312"/>
        </pc:sldMkLst>
      </pc:sldChg>
      <pc:sldChg chg="modSp add mod">
        <pc:chgData name="Wilfried Göttlicher" userId="264cb25e-b86d-47df-bd36-1804fd6cdcb1" providerId="ADAL" clId="{863D4A62-C9A5-4FFC-8ACB-E972B4FC4CB9}" dt="2021-09-29T10:51:18.410" v="845"/>
        <pc:sldMkLst>
          <pc:docMk/>
          <pc:sldMk cId="813776338" sldId="313"/>
        </pc:sldMkLst>
        <pc:spChg chg="mod">
          <ac:chgData name="Wilfried Göttlicher" userId="264cb25e-b86d-47df-bd36-1804fd6cdcb1" providerId="ADAL" clId="{863D4A62-C9A5-4FFC-8ACB-E972B4FC4CB9}" dt="2021-09-29T10:51:18.410" v="845"/>
          <ac:spMkLst>
            <pc:docMk/>
            <pc:sldMk cId="813776338" sldId="313"/>
            <ac:spMk id="2" creationId="{A8D2944D-5463-473A-9BB1-5F4D71FF5D66}"/>
          </ac:spMkLst>
        </pc:spChg>
        <pc:spChg chg="mod">
          <ac:chgData name="Wilfried Göttlicher" userId="264cb25e-b86d-47df-bd36-1804fd6cdcb1" providerId="ADAL" clId="{863D4A62-C9A5-4FFC-8ACB-E972B4FC4CB9}" dt="2021-09-29T10:23:14.206" v="448" actId="20577"/>
          <ac:spMkLst>
            <pc:docMk/>
            <pc:sldMk cId="813776338" sldId="313"/>
            <ac:spMk id="4" creationId="{94A968A8-D0F3-45C4-B402-78948D3A5FBB}"/>
          </ac:spMkLst>
        </pc:spChg>
      </pc:sldChg>
      <pc:sldChg chg="addSp delSp modSp new mod">
        <pc:chgData name="Wilfried Göttlicher" userId="264cb25e-b86d-47df-bd36-1804fd6cdcb1" providerId="ADAL" clId="{863D4A62-C9A5-4FFC-8ACB-E972B4FC4CB9}" dt="2021-09-29T10:51:23.369" v="846"/>
        <pc:sldMkLst>
          <pc:docMk/>
          <pc:sldMk cId="4137905206" sldId="314"/>
        </pc:sldMkLst>
        <pc:spChg chg="mod">
          <ac:chgData name="Wilfried Göttlicher" userId="264cb25e-b86d-47df-bd36-1804fd6cdcb1" providerId="ADAL" clId="{863D4A62-C9A5-4FFC-8ACB-E972B4FC4CB9}" dt="2021-09-29T10:51:23.369" v="846"/>
          <ac:spMkLst>
            <pc:docMk/>
            <pc:sldMk cId="4137905206" sldId="314"/>
            <ac:spMk id="2" creationId="{F3D30A9E-2506-46F4-BF6D-29C8A6058812}"/>
          </ac:spMkLst>
        </pc:spChg>
        <pc:spChg chg="mod">
          <ac:chgData name="Wilfried Göttlicher" userId="264cb25e-b86d-47df-bd36-1804fd6cdcb1" providerId="ADAL" clId="{863D4A62-C9A5-4FFC-8ACB-E972B4FC4CB9}" dt="2021-09-29T10:25:04.371" v="502" actId="404"/>
          <ac:spMkLst>
            <pc:docMk/>
            <pc:sldMk cId="4137905206" sldId="314"/>
            <ac:spMk id="4" creationId="{1C9BD7C1-E5F7-4D71-8A65-52D4B0697C27}"/>
          </ac:spMkLst>
        </pc:spChg>
        <pc:spChg chg="del">
          <ac:chgData name="Wilfried Göttlicher" userId="264cb25e-b86d-47df-bd36-1804fd6cdcb1" providerId="ADAL" clId="{863D4A62-C9A5-4FFC-8ACB-E972B4FC4CB9}" dt="2021-09-29T10:25:29.329" v="503" actId="931"/>
          <ac:spMkLst>
            <pc:docMk/>
            <pc:sldMk cId="4137905206" sldId="314"/>
            <ac:spMk id="5" creationId="{4EA1EA3B-3C8E-47D1-A08F-16BE04D7585F}"/>
          </ac:spMkLst>
        </pc:spChg>
        <pc:picChg chg="add mod">
          <ac:chgData name="Wilfried Göttlicher" userId="264cb25e-b86d-47df-bd36-1804fd6cdcb1" providerId="ADAL" clId="{863D4A62-C9A5-4FFC-8ACB-E972B4FC4CB9}" dt="2021-09-29T10:25:30.433" v="505" actId="962"/>
          <ac:picMkLst>
            <pc:docMk/>
            <pc:sldMk cId="4137905206" sldId="314"/>
            <ac:picMk id="7" creationId="{17CC3E49-0B62-4F0B-AE65-6D532C54C051}"/>
          </ac:picMkLst>
        </pc:picChg>
      </pc:sldChg>
      <pc:sldChg chg="addSp delSp modSp new mod modClrScheme chgLayout">
        <pc:chgData name="Wilfried Göttlicher" userId="264cb25e-b86d-47df-bd36-1804fd6cdcb1" providerId="ADAL" clId="{863D4A62-C9A5-4FFC-8ACB-E972B4FC4CB9}" dt="2021-09-29T10:51:33.088" v="847"/>
        <pc:sldMkLst>
          <pc:docMk/>
          <pc:sldMk cId="4199000845" sldId="315"/>
        </pc:sldMkLst>
        <pc:spChg chg="mod ord">
          <ac:chgData name="Wilfried Göttlicher" userId="264cb25e-b86d-47df-bd36-1804fd6cdcb1" providerId="ADAL" clId="{863D4A62-C9A5-4FFC-8ACB-E972B4FC4CB9}" dt="2021-09-29T10:51:33.088" v="847"/>
          <ac:spMkLst>
            <pc:docMk/>
            <pc:sldMk cId="4199000845" sldId="315"/>
            <ac:spMk id="2" creationId="{2BC3EAA0-04E4-4824-BAD5-31761FA7CC2F}"/>
          </ac:spMkLst>
        </pc:spChg>
        <pc:spChg chg="mod ord">
          <ac:chgData name="Wilfried Göttlicher" userId="264cb25e-b86d-47df-bd36-1804fd6cdcb1" providerId="ADAL" clId="{863D4A62-C9A5-4FFC-8ACB-E972B4FC4CB9}" dt="2021-09-29T10:28:44.432" v="545" actId="700"/>
          <ac:spMkLst>
            <pc:docMk/>
            <pc:sldMk cId="4199000845" sldId="315"/>
            <ac:spMk id="3" creationId="{2E154267-E0B1-4182-A400-C7AA65939D60}"/>
          </ac:spMkLst>
        </pc:spChg>
        <pc:spChg chg="del mod ord">
          <ac:chgData name="Wilfried Göttlicher" userId="264cb25e-b86d-47df-bd36-1804fd6cdcb1" providerId="ADAL" clId="{863D4A62-C9A5-4FFC-8ACB-E972B4FC4CB9}" dt="2021-09-29T10:27:47.740" v="507" actId="700"/>
          <ac:spMkLst>
            <pc:docMk/>
            <pc:sldMk cId="4199000845" sldId="315"/>
            <ac:spMk id="4" creationId="{E0D6B7C9-963D-4899-8B7C-ADADD7D6C65B}"/>
          </ac:spMkLst>
        </pc:spChg>
        <pc:spChg chg="del mod ord">
          <ac:chgData name="Wilfried Göttlicher" userId="264cb25e-b86d-47df-bd36-1804fd6cdcb1" providerId="ADAL" clId="{863D4A62-C9A5-4FFC-8ACB-E972B4FC4CB9}" dt="2021-09-29T10:27:47.740" v="507" actId="700"/>
          <ac:spMkLst>
            <pc:docMk/>
            <pc:sldMk cId="4199000845" sldId="315"/>
            <ac:spMk id="5" creationId="{FECC9CA9-DDC3-4443-B9C6-01B6567A8ED8}"/>
          </ac:spMkLst>
        </pc:spChg>
        <pc:spChg chg="add mod ord">
          <ac:chgData name="Wilfried Göttlicher" userId="264cb25e-b86d-47df-bd36-1804fd6cdcb1" providerId="ADAL" clId="{863D4A62-C9A5-4FFC-8ACB-E972B4FC4CB9}" dt="2021-09-29T10:29:13.453" v="549" actId="14100"/>
          <ac:spMkLst>
            <pc:docMk/>
            <pc:sldMk cId="4199000845" sldId="315"/>
            <ac:spMk id="6" creationId="{FCFE9D82-EF92-4C1F-A433-5CB74234FB83}"/>
          </ac:spMkLst>
        </pc:spChg>
        <pc:spChg chg="add del mod ord">
          <ac:chgData name="Wilfried Göttlicher" userId="264cb25e-b86d-47df-bd36-1804fd6cdcb1" providerId="ADAL" clId="{863D4A62-C9A5-4FFC-8ACB-E972B4FC4CB9}" dt="2021-09-29T10:27:52.770" v="508" actId="478"/>
          <ac:spMkLst>
            <pc:docMk/>
            <pc:sldMk cId="4199000845" sldId="315"/>
            <ac:spMk id="7" creationId="{C92A9B55-98B0-452F-9A5C-F97C2CF9BAED}"/>
          </ac:spMkLst>
        </pc:spChg>
        <pc:spChg chg="add del mod ord">
          <ac:chgData name="Wilfried Göttlicher" userId="264cb25e-b86d-47df-bd36-1804fd6cdcb1" providerId="ADAL" clId="{863D4A62-C9A5-4FFC-8ACB-E972B4FC4CB9}" dt="2021-09-29T10:28:44.432" v="545" actId="700"/>
          <ac:spMkLst>
            <pc:docMk/>
            <pc:sldMk cId="4199000845" sldId="315"/>
            <ac:spMk id="8" creationId="{71074CB8-FA34-4C98-80FC-444787E13066}"/>
          </ac:spMkLst>
        </pc:spChg>
        <pc:spChg chg="add del mod ord">
          <ac:chgData name="Wilfried Göttlicher" userId="264cb25e-b86d-47df-bd36-1804fd6cdcb1" providerId="ADAL" clId="{863D4A62-C9A5-4FFC-8ACB-E972B4FC4CB9}" dt="2021-09-29T10:28:44.432" v="545" actId="700"/>
          <ac:spMkLst>
            <pc:docMk/>
            <pc:sldMk cId="4199000845" sldId="315"/>
            <ac:spMk id="9" creationId="{023076CE-A535-4079-894E-1AC80EE1473A}"/>
          </ac:spMkLst>
        </pc:spChg>
        <pc:spChg chg="add del mod ord">
          <ac:chgData name="Wilfried Göttlicher" userId="264cb25e-b86d-47df-bd36-1804fd6cdcb1" providerId="ADAL" clId="{863D4A62-C9A5-4FFC-8ACB-E972B4FC4CB9}" dt="2021-09-29T10:28:47.267" v="546"/>
          <ac:spMkLst>
            <pc:docMk/>
            <pc:sldMk cId="4199000845" sldId="315"/>
            <ac:spMk id="11" creationId="{A16ACB7C-4757-430E-AFED-408C0EE574EC}"/>
          </ac:spMkLst>
        </pc:spChg>
        <pc:picChg chg="add mod">
          <ac:chgData name="Wilfried Göttlicher" userId="264cb25e-b86d-47df-bd36-1804fd6cdcb1" providerId="ADAL" clId="{863D4A62-C9A5-4FFC-8ACB-E972B4FC4CB9}" dt="2021-09-29T10:28:40.004" v="544"/>
          <ac:picMkLst>
            <pc:docMk/>
            <pc:sldMk cId="4199000845" sldId="315"/>
            <ac:picMk id="10" creationId="{CCB1EB77-41E2-4733-9E3C-3CD5BB37534A}"/>
          </ac:picMkLst>
        </pc:picChg>
        <pc:picChg chg="add mod">
          <ac:chgData name="Wilfried Göttlicher" userId="264cb25e-b86d-47df-bd36-1804fd6cdcb1" providerId="ADAL" clId="{863D4A62-C9A5-4FFC-8ACB-E972B4FC4CB9}" dt="2021-09-29T10:29:03.983" v="548" actId="14100"/>
          <ac:picMkLst>
            <pc:docMk/>
            <pc:sldMk cId="4199000845" sldId="315"/>
            <ac:picMk id="12" creationId="{2376996F-3651-4339-81B0-8A67C951DA29}"/>
          </ac:picMkLst>
        </pc:picChg>
      </pc:sldChg>
      <pc:sldChg chg="addSp delSp modSp add mod">
        <pc:chgData name="Wilfried Göttlicher" userId="264cb25e-b86d-47df-bd36-1804fd6cdcb1" providerId="ADAL" clId="{863D4A62-C9A5-4FFC-8ACB-E972B4FC4CB9}" dt="2021-09-29T10:51:38.503" v="848"/>
        <pc:sldMkLst>
          <pc:docMk/>
          <pc:sldMk cId="2530866088" sldId="316"/>
        </pc:sldMkLst>
        <pc:spChg chg="mod">
          <ac:chgData name="Wilfried Göttlicher" userId="264cb25e-b86d-47df-bd36-1804fd6cdcb1" providerId="ADAL" clId="{863D4A62-C9A5-4FFC-8ACB-E972B4FC4CB9}" dt="2021-09-29T10:51:38.503" v="848"/>
          <ac:spMkLst>
            <pc:docMk/>
            <pc:sldMk cId="2530866088" sldId="316"/>
            <ac:spMk id="2" creationId="{2BC3EAA0-04E4-4824-BAD5-31761FA7CC2F}"/>
          </ac:spMkLst>
        </pc:spChg>
        <pc:spChg chg="add del mod">
          <ac:chgData name="Wilfried Göttlicher" userId="264cb25e-b86d-47df-bd36-1804fd6cdcb1" providerId="ADAL" clId="{863D4A62-C9A5-4FFC-8ACB-E972B4FC4CB9}" dt="2021-09-29T10:29:56.624" v="552"/>
          <ac:spMkLst>
            <pc:docMk/>
            <pc:sldMk cId="2530866088" sldId="316"/>
            <ac:spMk id="5" creationId="{5CDE333E-C9E6-44D3-9052-84FB40E6FA3A}"/>
          </ac:spMkLst>
        </pc:spChg>
        <pc:picChg chg="add mod">
          <ac:chgData name="Wilfried Göttlicher" userId="264cb25e-b86d-47df-bd36-1804fd6cdcb1" providerId="ADAL" clId="{863D4A62-C9A5-4FFC-8ACB-E972B4FC4CB9}" dt="2021-09-29T10:30:12.961" v="555" actId="14100"/>
          <ac:picMkLst>
            <pc:docMk/>
            <pc:sldMk cId="2530866088" sldId="316"/>
            <ac:picMk id="8" creationId="{5490F1A8-663F-4447-B6DE-28D8B5BDDAD4}"/>
          </ac:picMkLst>
        </pc:picChg>
        <pc:picChg chg="del">
          <ac:chgData name="Wilfried Göttlicher" userId="264cb25e-b86d-47df-bd36-1804fd6cdcb1" providerId="ADAL" clId="{863D4A62-C9A5-4FFC-8ACB-E972B4FC4CB9}" dt="2021-09-29T10:29:41.057" v="551" actId="478"/>
          <ac:picMkLst>
            <pc:docMk/>
            <pc:sldMk cId="2530866088" sldId="316"/>
            <ac:picMk id="12" creationId="{2376996F-3651-4339-81B0-8A67C951DA29}"/>
          </ac:picMkLst>
        </pc:picChg>
      </pc:sldChg>
      <pc:sldChg chg="modSp add mod">
        <pc:chgData name="Wilfried Göttlicher" userId="264cb25e-b86d-47df-bd36-1804fd6cdcb1" providerId="ADAL" clId="{863D4A62-C9A5-4FFC-8ACB-E972B4FC4CB9}" dt="2021-09-29T10:51:43.166" v="849"/>
        <pc:sldMkLst>
          <pc:docMk/>
          <pc:sldMk cId="2885590265" sldId="317"/>
        </pc:sldMkLst>
        <pc:spChg chg="mod">
          <ac:chgData name="Wilfried Göttlicher" userId="264cb25e-b86d-47df-bd36-1804fd6cdcb1" providerId="ADAL" clId="{863D4A62-C9A5-4FFC-8ACB-E972B4FC4CB9}" dt="2021-09-29T10:51:43.166" v="849"/>
          <ac:spMkLst>
            <pc:docMk/>
            <pc:sldMk cId="2885590265" sldId="317"/>
            <ac:spMk id="2" creationId="{2BC3EAA0-04E4-4824-BAD5-31761FA7CC2F}"/>
          </ac:spMkLst>
        </pc:spChg>
      </pc:sldChg>
      <pc:sldChg chg="modSp add mod">
        <pc:chgData name="Wilfried Göttlicher" userId="264cb25e-b86d-47df-bd36-1804fd6cdcb1" providerId="ADAL" clId="{863D4A62-C9A5-4FFC-8ACB-E972B4FC4CB9}" dt="2021-09-29T10:51:48.667" v="850"/>
        <pc:sldMkLst>
          <pc:docMk/>
          <pc:sldMk cId="2252347637" sldId="318"/>
        </pc:sldMkLst>
        <pc:spChg chg="mod">
          <ac:chgData name="Wilfried Göttlicher" userId="264cb25e-b86d-47df-bd36-1804fd6cdcb1" providerId="ADAL" clId="{863D4A62-C9A5-4FFC-8ACB-E972B4FC4CB9}" dt="2021-09-29T10:51:48.667" v="850"/>
          <ac:spMkLst>
            <pc:docMk/>
            <pc:sldMk cId="2252347637" sldId="318"/>
            <ac:spMk id="2" creationId="{A8D2944D-5463-473A-9BB1-5F4D71FF5D66}"/>
          </ac:spMkLst>
        </pc:spChg>
        <pc:spChg chg="mod">
          <ac:chgData name="Wilfried Göttlicher" userId="264cb25e-b86d-47df-bd36-1804fd6cdcb1" providerId="ADAL" clId="{863D4A62-C9A5-4FFC-8ACB-E972B4FC4CB9}" dt="2021-09-29T10:33:02.134" v="560"/>
          <ac:spMkLst>
            <pc:docMk/>
            <pc:sldMk cId="2252347637" sldId="318"/>
            <ac:spMk id="4" creationId="{94A968A8-D0F3-45C4-B402-78948D3A5FBB}"/>
          </ac:spMkLst>
        </pc:spChg>
      </pc:sldChg>
      <pc:sldChg chg="addSp delSp modSp new mod modClrScheme modAnim chgLayout">
        <pc:chgData name="Wilfried Göttlicher" userId="264cb25e-b86d-47df-bd36-1804fd6cdcb1" providerId="ADAL" clId="{863D4A62-C9A5-4FFC-8ACB-E972B4FC4CB9}" dt="2021-09-29T10:51:58.588" v="853"/>
        <pc:sldMkLst>
          <pc:docMk/>
          <pc:sldMk cId="2348869201" sldId="319"/>
        </pc:sldMkLst>
        <pc:spChg chg="mod ord">
          <ac:chgData name="Wilfried Göttlicher" userId="264cb25e-b86d-47df-bd36-1804fd6cdcb1" providerId="ADAL" clId="{863D4A62-C9A5-4FFC-8ACB-E972B4FC4CB9}" dt="2021-09-29T10:51:58.588" v="853"/>
          <ac:spMkLst>
            <pc:docMk/>
            <pc:sldMk cId="2348869201" sldId="319"/>
            <ac:spMk id="2" creationId="{C9CB0CBD-8AD6-45A2-AA93-500918A89AE0}"/>
          </ac:spMkLst>
        </pc:spChg>
        <pc:spChg chg="mod ord">
          <ac:chgData name="Wilfried Göttlicher" userId="264cb25e-b86d-47df-bd36-1804fd6cdcb1" providerId="ADAL" clId="{863D4A62-C9A5-4FFC-8ACB-E972B4FC4CB9}" dt="2021-09-29T10:34:53.038" v="562" actId="700"/>
          <ac:spMkLst>
            <pc:docMk/>
            <pc:sldMk cId="2348869201" sldId="319"/>
            <ac:spMk id="3" creationId="{FD3AF181-4E1B-43EB-80E1-324E7A85FD00}"/>
          </ac:spMkLst>
        </pc:spChg>
        <pc:spChg chg="del mod ord">
          <ac:chgData name="Wilfried Göttlicher" userId="264cb25e-b86d-47df-bd36-1804fd6cdcb1" providerId="ADAL" clId="{863D4A62-C9A5-4FFC-8ACB-E972B4FC4CB9}" dt="2021-09-29T10:34:53.038" v="562" actId="700"/>
          <ac:spMkLst>
            <pc:docMk/>
            <pc:sldMk cId="2348869201" sldId="319"/>
            <ac:spMk id="4" creationId="{C107E9C1-5A49-4C3F-852A-1E301F7FFCAE}"/>
          </ac:spMkLst>
        </pc:spChg>
        <pc:spChg chg="del mod ord">
          <ac:chgData name="Wilfried Göttlicher" userId="264cb25e-b86d-47df-bd36-1804fd6cdcb1" providerId="ADAL" clId="{863D4A62-C9A5-4FFC-8ACB-E972B4FC4CB9}" dt="2021-09-29T10:34:53.038" v="562" actId="700"/>
          <ac:spMkLst>
            <pc:docMk/>
            <pc:sldMk cId="2348869201" sldId="319"/>
            <ac:spMk id="5" creationId="{BE1282D6-DF84-4A76-85F5-7400FBF88CCE}"/>
          </ac:spMkLst>
        </pc:spChg>
        <pc:spChg chg="add mod ord">
          <ac:chgData name="Wilfried Göttlicher" userId="264cb25e-b86d-47df-bd36-1804fd6cdcb1" providerId="ADAL" clId="{863D4A62-C9A5-4FFC-8ACB-E972B4FC4CB9}" dt="2021-09-29T10:35:06.721" v="567" actId="404"/>
          <ac:spMkLst>
            <pc:docMk/>
            <pc:sldMk cId="2348869201" sldId="319"/>
            <ac:spMk id="6" creationId="{4087FF5B-2F28-4052-9A1A-F4E645F99294}"/>
          </ac:spMkLst>
        </pc:spChg>
        <pc:spChg chg="add mod ord">
          <ac:chgData name="Wilfried Göttlicher" userId="264cb25e-b86d-47df-bd36-1804fd6cdcb1" providerId="ADAL" clId="{863D4A62-C9A5-4FFC-8ACB-E972B4FC4CB9}" dt="2021-09-29T10:42:07.867" v="748" actId="948"/>
          <ac:spMkLst>
            <pc:docMk/>
            <pc:sldMk cId="2348869201" sldId="319"/>
            <ac:spMk id="7" creationId="{1B6206FD-CD83-40D8-93A7-1CFA00EAE381}"/>
          </ac:spMkLst>
        </pc:spChg>
      </pc:sldChg>
      <pc:sldChg chg="modSp add mod">
        <pc:chgData name="Wilfried Göttlicher" userId="264cb25e-b86d-47df-bd36-1804fd6cdcb1" providerId="ADAL" clId="{863D4A62-C9A5-4FFC-8ACB-E972B4FC4CB9}" dt="2021-09-29T10:52:18.752" v="856"/>
        <pc:sldMkLst>
          <pc:docMk/>
          <pc:sldMk cId="570446071" sldId="320"/>
        </pc:sldMkLst>
        <pc:spChg chg="mod">
          <ac:chgData name="Wilfried Göttlicher" userId="264cb25e-b86d-47df-bd36-1804fd6cdcb1" providerId="ADAL" clId="{863D4A62-C9A5-4FFC-8ACB-E972B4FC4CB9}" dt="2021-09-29T10:52:18.752" v="856"/>
          <ac:spMkLst>
            <pc:docMk/>
            <pc:sldMk cId="570446071" sldId="320"/>
            <ac:spMk id="2" creationId="{8F6F915A-09CB-4237-BF58-08843E152A39}"/>
          </ac:spMkLst>
        </pc:spChg>
        <pc:spChg chg="mod">
          <ac:chgData name="Wilfried Göttlicher" userId="264cb25e-b86d-47df-bd36-1804fd6cdcb1" providerId="ADAL" clId="{863D4A62-C9A5-4FFC-8ACB-E972B4FC4CB9}" dt="2021-09-29T10:49:47.948" v="836" actId="20577"/>
          <ac:spMkLst>
            <pc:docMk/>
            <pc:sldMk cId="570446071" sldId="320"/>
            <ac:spMk id="5" creationId="{CBE0F373-9FC6-4C9C-83CE-417974624F5D}"/>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82119"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99694" y="0"/>
            <a:ext cx="2982119"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831580"/>
            <a:ext cx="2982119"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99694" y="8831580"/>
            <a:ext cx="2982119"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82119"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98102" y="0"/>
            <a:ext cx="2982119"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42900" y="696913"/>
            <a:ext cx="6196013" cy="34861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8182" y="4415790"/>
            <a:ext cx="5505450" cy="418338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829967"/>
            <a:ext cx="2982119"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98102" y="8829967"/>
            <a:ext cx="2982119" cy="4648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446" tIns="46223" rIns="92446" bIns="46223"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a:p>
        </p:txBody>
      </p:sp>
      <p:sp>
        <p:nvSpPr>
          <p:cNvPr id="4" name="Slide Number Placeholder 3"/>
          <p:cNvSpPr>
            <a:spLocks noGrp="1"/>
          </p:cNvSpPr>
          <p:nvPr>
            <p:ph type="sldNum" sz="quarter" idx="5"/>
          </p:nvPr>
        </p:nvSpPr>
        <p:spPr/>
        <p:txBody>
          <a:bodyPr/>
          <a:lstStyle/>
          <a:p>
            <a:fld id="{061A6D36-8CFB-40FE-8D60-D2050488125D}" type="slidenum">
              <a:rPr lang="cs-CZ" altLang="cs-CZ" smtClean="0"/>
              <a:pPr/>
              <a:t>1</a:t>
            </a:fld>
            <a:endParaRPr lang="cs-CZ" altLang="cs-CZ"/>
          </a:p>
        </p:txBody>
      </p:sp>
    </p:spTree>
    <p:extLst>
      <p:ext uri="{BB962C8B-B14F-4D97-AF65-F5344CB8AC3E}">
        <p14:creationId xmlns:p14="http://schemas.microsoft.com/office/powerpoint/2010/main" val="317515156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a:p>
        </p:txBody>
      </p:sp>
      <p:sp>
        <p:nvSpPr>
          <p:cNvPr id="4" name="Slide Number Placeholder 3"/>
          <p:cNvSpPr>
            <a:spLocks noGrp="1"/>
          </p:cNvSpPr>
          <p:nvPr>
            <p:ph type="sldNum" sz="quarter" idx="5"/>
          </p:nvPr>
        </p:nvSpPr>
        <p:spPr/>
        <p:txBody>
          <a:bodyPr/>
          <a:lstStyle/>
          <a:p>
            <a:fld id="{061A6D36-8CFB-40FE-8D60-D2050488125D}" type="slidenum">
              <a:rPr lang="cs-CZ" altLang="cs-CZ" smtClean="0"/>
              <a:pPr/>
              <a:t>20</a:t>
            </a:fld>
            <a:endParaRPr lang="cs-CZ" altLang="cs-CZ"/>
          </a:p>
        </p:txBody>
      </p:sp>
    </p:spTree>
    <p:extLst>
      <p:ext uri="{BB962C8B-B14F-4D97-AF65-F5344CB8AC3E}">
        <p14:creationId xmlns:p14="http://schemas.microsoft.com/office/powerpoint/2010/main" val="124372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endParaRPr lang="de-AT" sz="12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061A6D36-8CFB-40FE-8D60-D2050488125D}" type="slidenum">
              <a:rPr lang="cs-CZ" altLang="cs-CZ" smtClean="0"/>
              <a:pPr/>
              <a:t>2</a:t>
            </a:fld>
            <a:endParaRPr lang="cs-CZ" altLang="cs-CZ"/>
          </a:p>
        </p:txBody>
      </p:sp>
    </p:spTree>
    <p:extLst>
      <p:ext uri="{BB962C8B-B14F-4D97-AF65-F5344CB8AC3E}">
        <p14:creationId xmlns:p14="http://schemas.microsoft.com/office/powerpoint/2010/main" val="31611154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5"/>
          </p:nvPr>
        </p:nvSpPr>
        <p:spPr/>
        <p:txBody>
          <a:bodyPr/>
          <a:lstStyle/>
          <a:p>
            <a:fld id="{061A6D36-8CFB-40FE-8D60-D2050488125D}" type="slidenum">
              <a:rPr lang="cs-CZ" altLang="cs-CZ" smtClean="0"/>
              <a:pPr/>
              <a:t>3</a:t>
            </a:fld>
            <a:endParaRPr lang="cs-CZ" altLang="cs-CZ"/>
          </a:p>
        </p:txBody>
      </p:sp>
    </p:spTree>
    <p:extLst>
      <p:ext uri="{BB962C8B-B14F-4D97-AF65-F5344CB8AC3E}">
        <p14:creationId xmlns:p14="http://schemas.microsoft.com/office/powerpoint/2010/main" val="22004031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5"/>
          </p:nvPr>
        </p:nvSpPr>
        <p:spPr/>
        <p:txBody>
          <a:bodyPr/>
          <a:lstStyle/>
          <a:p>
            <a:fld id="{061A6D36-8CFB-40FE-8D60-D2050488125D}" type="slidenum">
              <a:rPr lang="cs-CZ" altLang="cs-CZ" smtClean="0"/>
              <a:pPr/>
              <a:t>6</a:t>
            </a:fld>
            <a:endParaRPr lang="cs-CZ" altLang="cs-CZ"/>
          </a:p>
        </p:txBody>
      </p:sp>
    </p:spTree>
    <p:extLst>
      <p:ext uri="{BB962C8B-B14F-4D97-AF65-F5344CB8AC3E}">
        <p14:creationId xmlns:p14="http://schemas.microsoft.com/office/powerpoint/2010/main" val="1828504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5"/>
          </p:nvPr>
        </p:nvSpPr>
        <p:spPr/>
        <p:txBody>
          <a:bodyPr/>
          <a:lstStyle/>
          <a:p>
            <a:fld id="{061A6D36-8CFB-40FE-8D60-D2050488125D}" type="slidenum">
              <a:rPr lang="cs-CZ" altLang="cs-CZ" smtClean="0"/>
              <a:pPr/>
              <a:t>9</a:t>
            </a:fld>
            <a:endParaRPr lang="cs-CZ" altLang="cs-CZ"/>
          </a:p>
        </p:txBody>
      </p:sp>
    </p:spTree>
    <p:extLst>
      <p:ext uri="{BB962C8B-B14F-4D97-AF65-F5344CB8AC3E}">
        <p14:creationId xmlns:p14="http://schemas.microsoft.com/office/powerpoint/2010/main" val="344375621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5"/>
          </p:nvPr>
        </p:nvSpPr>
        <p:spPr/>
        <p:txBody>
          <a:bodyPr/>
          <a:lstStyle/>
          <a:p>
            <a:fld id="{061A6D36-8CFB-40FE-8D60-D2050488125D}" type="slidenum">
              <a:rPr lang="cs-CZ" altLang="cs-CZ" smtClean="0"/>
              <a:pPr/>
              <a:t>11</a:t>
            </a:fld>
            <a:endParaRPr lang="cs-CZ" altLang="cs-CZ"/>
          </a:p>
        </p:txBody>
      </p:sp>
    </p:spTree>
    <p:extLst>
      <p:ext uri="{BB962C8B-B14F-4D97-AF65-F5344CB8AC3E}">
        <p14:creationId xmlns:p14="http://schemas.microsoft.com/office/powerpoint/2010/main" val="4739176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Slide Number Placeholder 3"/>
          <p:cNvSpPr>
            <a:spLocks noGrp="1"/>
          </p:cNvSpPr>
          <p:nvPr>
            <p:ph type="sldNum" sz="quarter" idx="5"/>
          </p:nvPr>
        </p:nvSpPr>
        <p:spPr/>
        <p:txBody>
          <a:bodyPr/>
          <a:lstStyle/>
          <a:p>
            <a:fld id="{061A6D36-8CFB-40FE-8D60-D2050488125D}" type="slidenum">
              <a:rPr lang="cs-CZ" altLang="cs-CZ" smtClean="0"/>
              <a:pPr/>
              <a:t>16</a:t>
            </a:fld>
            <a:endParaRPr lang="cs-CZ" altLang="cs-CZ"/>
          </a:p>
        </p:txBody>
      </p:sp>
    </p:spTree>
    <p:extLst>
      <p:ext uri="{BB962C8B-B14F-4D97-AF65-F5344CB8AC3E}">
        <p14:creationId xmlns:p14="http://schemas.microsoft.com/office/powerpoint/2010/main" val="39494450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just">
              <a:lnSpc>
                <a:spcPct val="150000"/>
              </a:lnSpc>
              <a:spcBef>
                <a:spcPts val="600"/>
              </a:spcBef>
              <a:spcAft>
                <a:spcPts val="1200"/>
              </a:spcAft>
            </a:pPr>
            <a:endParaRPr lang="de-AT"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4" name="Slide Number Placeholder 3"/>
          <p:cNvSpPr>
            <a:spLocks noGrp="1"/>
          </p:cNvSpPr>
          <p:nvPr>
            <p:ph type="sldNum" sz="quarter" idx="5"/>
          </p:nvPr>
        </p:nvSpPr>
        <p:spPr/>
        <p:txBody>
          <a:bodyPr/>
          <a:lstStyle/>
          <a:p>
            <a:fld id="{061A6D36-8CFB-40FE-8D60-D2050488125D}" type="slidenum">
              <a:rPr lang="cs-CZ" altLang="cs-CZ" smtClean="0"/>
              <a:pPr/>
              <a:t>18</a:t>
            </a:fld>
            <a:endParaRPr lang="cs-CZ" altLang="cs-CZ"/>
          </a:p>
        </p:txBody>
      </p:sp>
    </p:spTree>
    <p:extLst>
      <p:ext uri="{BB962C8B-B14F-4D97-AF65-F5344CB8AC3E}">
        <p14:creationId xmlns:p14="http://schemas.microsoft.com/office/powerpoint/2010/main" val="32399091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a:p>
        </p:txBody>
      </p:sp>
      <p:sp>
        <p:nvSpPr>
          <p:cNvPr id="4" name="Slide Number Placeholder 3"/>
          <p:cNvSpPr>
            <a:spLocks noGrp="1"/>
          </p:cNvSpPr>
          <p:nvPr>
            <p:ph type="sldNum" sz="quarter" idx="5"/>
          </p:nvPr>
        </p:nvSpPr>
        <p:spPr/>
        <p:txBody>
          <a:bodyPr/>
          <a:lstStyle/>
          <a:p>
            <a:fld id="{061A6D36-8CFB-40FE-8D60-D2050488125D}" type="slidenum">
              <a:rPr lang="cs-CZ" altLang="cs-CZ" smtClean="0"/>
              <a:pPr/>
              <a:t>19</a:t>
            </a:fld>
            <a:endParaRPr lang="cs-CZ" altLang="cs-CZ"/>
          </a:p>
        </p:txBody>
      </p:sp>
    </p:spTree>
    <p:extLst>
      <p:ext uri="{BB962C8B-B14F-4D97-AF65-F5344CB8AC3E}">
        <p14:creationId xmlns:p14="http://schemas.microsoft.com/office/powerpoint/2010/main" val="21934785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en-GB" noProof="0"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lvl1pPr>
          </a:lstStyle>
          <a:p>
            <a:r>
              <a:rPr lang="en-GB" noProof="0"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noProof="0" dirty="0"/>
              <a:t>Click here to insert subtitle.</a:t>
            </a:r>
          </a:p>
        </p:txBody>
      </p:sp>
      <p:pic>
        <p:nvPicPr>
          <p:cNvPr id="9" name="Grafický objekt 5">
            <a:extLst>
              <a:ext uri="{FF2B5EF4-FFF2-40B4-BE49-F238E27FC236}">
                <a16:creationId xmlns:a16="http://schemas.microsoft.com/office/drawing/2014/main" id="{D6FB5EA9-F874-4F06-97A8-C555AC1A0C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14000" y="414000"/>
            <a:ext cx="2350800" cy="671411"/>
          </a:xfrm>
          <a:prstGeom prst="rect">
            <a:avLst/>
          </a:prstGeom>
        </p:spPr>
      </p:pic>
    </p:spTree>
    <p:extLst>
      <p:ext uri="{BB962C8B-B14F-4D97-AF65-F5344CB8AC3E}">
        <p14:creationId xmlns:p14="http://schemas.microsoft.com/office/powerpoint/2010/main" val="935384140"/>
      </p:ext>
    </p:extLst>
  </p:cSld>
  <p:clrMapOvr>
    <a:masterClrMapping/>
  </p:clrMapOvr>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mages, text – two columns">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hasCustomPrompt="1"/>
          </p:nvPr>
        </p:nvSpPr>
        <p:spPr>
          <a:xfrm>
            <a:off x="719997" y="718712"/>
            <a:ext cx="5220001" cy="320400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hasCustomPrompt="1"/>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hasCustomPrompt="1"/>
          </p:nvPr>
        </p:nvSpPr>
        <p:spPr>
          <a:xfrm>
            <a:off x="720724" y="4068000"/>
            <a:ext cx="5220000" cy="360000"/>
          </a:xfrm>
        </p:spPr>
        <p:txBody>
          <a:bodyPr/>
          <a:lstStyle>
            <a:lvl1pPr>
              <a:lnSpc>
                <a:spcPts val="1100"/>
              </a:lnSpc>
              <a:defRPr sz="900" b="1"/>
            </a:lvl1pPr>
          </a:lstStyle>
          <a:p>
            <a:pPr lvl="0"/>
            <a:r>
              <a:rPr lang="en-US" dirty="0"/>
              <a:t>Click here to insert text.</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hasCustomPrompt="1"/>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hasCustomPrompt="1"/>
          </p:nvPr>
        </p:nvSpPr>
        <p:spPr>
          <a:xfrm>
            <a:off x="6252003" y="4068000"/>
            <a:ext cx="5220000" cy="360000"/>
          </a:xfrm>
        </p:spPr>
        <p:txBody>
          <a:bodyPr/>
          <a:lstStyle>
            <a:lvl1pPr>
              <a:lnSpc>
                <a:spcPts val="1100"/>
              </a:lnSpc>
              <a:defRPr sz="900" b="1"/>
            </a:lvl1pPr>
          </a:lstStyle>
          <a:p>
            <a:pPr lvl="0"/>
            <a:r>
              <a:rPr lang="en-US" dirty="0"/>
              <a:t>Click here to insert text.</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hasCustomPrompt="1"/>
          </p:nvPr>
        </p:nvSpPr>
        <p:spPr>
          <a:xfrm>
            <a:off x="6251278" y="718712"/>
            <a:ext cx="5220001" cy="3204001"/>
          </a:xfrm>
        </p:spPr>
        <p:txBody>
          <a:bodyPr/>
          <a:lstStyle/>
          <a:p>
            <a:pPr lvl="0"/>
            <a:r>
              <a:rPr lang="en-GB" noProof="0" dirty="0"/>
              <a:t>Click here to insert text.</a:t>
            </a:r>
          </a:p>
        </p:txBody>
      </p:sp>
      <p:pic>
        <p:nvPicPr>
          <p:cNvPr id="14"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17229866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Empty slide">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7238907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se slide with image">
    <p:bg>
      <p:bgPr>
        <a:solidFill>
          <a:srgbClr val="00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en-US" dirty="0"/>
              <a:t>Define footer – presentation title / department</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hasCustomPrompt="1"/>
          </p:nvPr>
        </p:nvSpPr>
        <p:spPr>
          <a:xfrm>
            <a:off x="0" y="1"/>
            <a:ext cx="12192000" cy="5842000"/>
          </a:xfrm>
        </p:spPr>
        <p:txBody>
          <a:bodyPr anchor="ctr"/>
          <a:lstStyle>
            <a:lvl1pPr algn="ctr">
              <a:defRPr>
                <a:solidFill>
                  <a:schemeClr val="bg1"/>
                </a:solidFill>
              </a:defRPr>
            </a:lvl1pPr>
          </a:lstStyle>
          <a:p>
            <a:r>
              <a:rPr lang="cs-CZ" dirty="0" err="1"/>
              <a:t>Click</a:t>
            </a:r>
            <a:r>
              <a:rPr lang="cs-CZ" dirty="0"/>
              <a:t> on </a:t>
            </a:r>
            <a:r>
              <a:rPr lang="cs-CZ" dirty="0" err="1"/>
              <a:t>the</a:t>
            </a:r>
            <a:r>
              <a:rPr lang="cs-CZ" dirty="0"/>
              <a:t> </a:t>
            </a:r>
            <a:r>
              <a:rPr lang="cs-CZ" dirty="0" err="1"/>
              <a:t>icon</a:t>
            </a:r>
            <a:r>
              <a:rPr lang="cs-CZ" dirty="0"/>
              <a:t> to insert image</a:t>
            </a:r>
          </a:p>
        </p:txBody>
      </p:sp>
      <p:pic>
        <p:nvPicPr>
          <p:cNvPr id="6" name="Grafický objekt 5">
            <a:extLst>
              <a:ext uri="{FF2B5EF4-FFF2-40B4-BE49-F238E27FC236}">
                <a16:creationId xmlns:a16="http://schemas.microsoft.com/office/drawing/2014/main" id="{D6FB5EA9-F874-4F06-97A8-C555AC1A0C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43585" y="6127200"/>
            <a:ext cx="1134417" cy="324000"/>
          </a:xfrm>
          <a:prstGeom prst="rect">
            <a:avLst/>
          </a:prstGeom>
        </p:spPr>
      </p:pic>
    </p:spTree>
    <p:extLst>
      <p:ext uri="{BB962C8B-B14F-4D97-AF65-F5344CB8AC3E}">
        <p14:creationId xmlns:p14="http://schemas.microsoft.com/office/powerpoint/2010/main" val="196421176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MUNI 2 slide">
    <p:bg>
      <p:bgPr>
        <a:solidFill>
          <a:srgbClr val="0000DC"/>
        </a:solidFill>
        <a:effectLst/>
      </p:bgPr>
    </p:bg>
    <p:spTree>
      <p:nvGrpSpPr>
        <p:cNvPr id="1" name=""/>
        <p:cNvGrpSpPr/>
        <p:nvPr/>
      </p:nvGrpSpPr>
      <p:grpSpPr>
        <a:xfrm>
          <a:off x="0" y="0"/>
          <a:ext cx="0" cy="0"/>
          <a:chOff x="0" y="0"/>
          <a:chExt cx="0" cy="0"/>
        </a:xfrm>
      </p:grpSpPr>
      <p:pic>
        <p:nvPicPr>
          <p:cNvPr id="4" name="Grafický objekt 5">
            <a:extLst>
              <a:ext uri="{FF2B5EF4-FFF2-40B4-BE49-F238E27FC236}">
                <a16:creationId xmlns:a16="http://schemas.microsoft.com/office/drawing/2014/main" id="{D6FB5EA9-F874-4F06-97A8-C555AC1A0C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3259957" y="2477312"/>
            <a:ext cx="5672086" cy="1620000"/>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0000DC"/>
                </a:solidFill>
              </a:defRPr>
            </a:lvl1pPr>
          </a:lstStyle>
          <a:p>
            <a:r>
              <a:rPr lang="en-US" dirty="0"/>
              <a:t>Define footer – presentation title / department</a:t>
            </a:r>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MUNI slide">
    <p:bg>
      <p:bgRef idx="1001">
        <a:schemeClr val="bg2"/>
      </p:bgRef>
    </p:bg>
    <p:spTree>
      <p:nvGrpSpPr>
        <p:cNvPr id="1" name=""/>
        <p:cNvGrpSpPr/>
        <p:nvPr/>
      </p:nvGrpSpPr>
      <p:grpSpPr>
        <a:xfrm>
          <a:off x="0" y="0"/>
          <a:ext cx="0" cy="0"/>
          <a:chOff x="0" y="0"/>
          <a:chExt cx="0" cy="0"/>
        </a:xfrm>
      </p:grpSpPr>
      <p:pic>
        <p:nvPicPr>
          <p:cNvPr id="2" name="Obrázek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644028" y="2285079"/>
            <a:ext cx="8890088" cy="2304838"/>
          </a:xfrm>
          <a:prstGeom prst="rect">
            <a:avLst/>
          </a:prstGeom>
        </p:spPr>
      </p:pic>
      <p:sp>
        <p:nvSpPr>
          <p:cNvPr id="3" name="Zástupný symbol pro zápatí 1">
            <a:extLst>
              <a:ext uri="{FF2B5EF4-FFF2-40B4-BE49-F238E27FC236}">
                <a16:creationId xmlns:a16="http://schemas.microsoft.com/office/drawing/2014/main" id="{960577F5-C87D-4FB3-A6EC-683920A46A35}"/>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en-US" dirty="0"/>
              <a:t>Define footer – presentation title / department</a:t>
            </a:r>
          </a:p>
        </p:txBody>
      </p:sp>
      <p:sp>
        <p:nvSpPr>
          <p:cNvPr id="4" name="Zástupný symbol pro číslo snímku 2">
            <a:extLst>
              <a:ext uri="{FF2B5EF4-FFF2-40B4-BE49-F238E27FC236}">
                <a16:creationId xmlns:a16="http://schemas.microsoft.com/office/drawing/2014/main" id="{E6A06815-DCDE-4F9E-B717-D882404D6943}"/>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 inverse">
    <p:bg>
      <p:bgPr>
        <a:solidFill>
          <a:srgbClr val="00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en-US" dirty="0"/>
              <a:t>Define footer – presentation title / department</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hasCustomPrompt="1"/>
          </p:nvPr>
        </p:nvSpPr>
        <p:spPr>
          <a:xfrm>
            <a:off x="398502" y="2900365"/>
            <a:ext cx="11361600" cy="1171580"/>
          </a:xfrm>
        </p:spPr>
        <p:txBody>
          <a:bodyPr anchor="t"/>
          <a:lstStyle>
            <a:lvl1pPr algn="l">
              <a:lnSpc>
                <a:spcPts val="4400"/>
              </a:lnSpc>
              <a:defRPr sz="4400">
                <a:solidFill>
                  <a:schemeClr val="bg1"/>
                </a:solidFill>
              </a:defRPr>
            </a:lvl1pPr>
          </a:lstStyle>
          <a:p>
            <a:r>
              <a:rPr lang="en-US" dirty="0"/>
              <a:t>Click here to insert title.</a:t>
            </a:r>
            <a:endParaRPr lang="cs-CZ" dirty="0"/>
          </a:p>
        </p:txBody>
      </p:sp>
      <p:sp>
        <p:nvSpPr>
          <p:cNvPr id="8" name="Podnadpis 2"/>
          <p:cNvSpPr>
            <a:spLocks noGrp="1"/>
          </p:cNvSpPr>
          <p:nvPr>
            <p:ph type="subTitle" idx="1" hasCustomPrompt="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here to insert subtitle.</a:t>
            </a:r>
          </a:p>
        </p:txBody>
      </p:sp>
      <p:pic>
        <p:nvPicPr>
          <p:cNvPr id="10" name="Grafický objekt 5">
            <a:extLst>
              <a:ext uri="{FF2B5EF4-FFF2-40B4-BE49-F238E27FC236}">
                <a16:creationId xmlns:a16="http://schemas.microsoft.com/office/drawing/2014/main" id="{D6FB5EA9-F874-4F06-97A8-C555AC1A0C3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14000" y="414000"/>
            <a:ext cx="2350800" cy="671411"/>
          </a:xfrm>
          <a:prstGeom prst="rect">
            <a:avLst/>
          </a:prstGeom>
        </p:spPr>
      </p:pic>
    </p:spTree>
    <p:extLst>
      <p:ext uri="{BB962C8B-B14F-4D97-AF65-F5344CB8AC3E}">
        <p14:creationId xmlns:p14="http://schemas.microsoft.com/office/powerpoint/2010/main" val="39481167"/>
      </p:ext>
    </p:extLst>
  </p:cSld>
  <p:clrMapOvr>
    <a:masterClrMapping/>
  </p:clrMapOvr>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Heading and content">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sp>
        <p:nvSpPr>
          <p:cNvPr id="7"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8"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1691229579"/>
      </p:ext>
    </p:extLst>
  </p:cSld>
  <p:clrMapOvr>
    <a:masterClrMapping/>
  </p:clrMapOvr>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Heading, subheading and text">
    <p:spTree>
      <p:nvGrpSpPr>
        <p:cNvPr id="1" name=""/>
        <p:cNvGrpSpPr/>
        <p:nvPr/>
      </p:nvGrpSpPr>
      <p:grpSpPr>
        <a:xfrm>
          <a:off x="0" y="0"/>
          <a:ext cx="0" cy="0"/>
          <a:chOff x="0" y="0"/>
          <a:chExt cx="0" cy="0"/>
        </a:xfrm>
      </p:grpSpPr>
      <p:sp>
        <p:nvSpPr>
          <p:cNvPr id="3" name="Zástupný symbol pro obsah 2"/>
          <p:cNvSpPr>
            <a:spLocks noGrp="1"/>
          </p:cNvSpPr>
          <p:nvPr>
            <p:ph idx="1" hasCustomPrompt="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4" name="Zástupný symbol pro zápatí 3"/>
          <p:cNvSpPr>
            <a:spLocks noGrp="1"/>
          </p:cNvSpPr>
          <p:nvPr>
            <p:ph type="ftr" sz="quarter" idx="10"/>
          </p:nvPr>
        </p:nvSpPr>
        <p:spPr/>
        <p:txBody>
          <a:bodyPr/>
          <a:lstStyle>
            <a:lvl1pPr>
              <a:defRPr sz="1200"/>
            </a:lvl1pPr>
          </a:lstStyle>
          <a:p>
            <a:r>
              <a:rPr lang="en-GB" noProof="0" dirty="0"/>
              <a:t>Define footer – presentation title / department</a:t>
            </a:r>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hasCustomPrompt="1"/>
          </p:nvPr>
        </p:nvSpPr>
        <p:spPr/>
        <p:txBody>
          <a:bodyPr/>
          <a:lstStyle/>
          <a:p>
            <a:r>
              <a:rPr lang="en-GB" noProof="0" dirty="0"/>
              <a:t>Click here to insert heading.</a:t>
            </a:r>
            <a:endParaRPr lang="cs-CZ" dirty="0"/>
          </a:p>
        </p:txBody>
      </p:sp>
      <p:pic>
        <p:nvPicPr>
          <p:cNvPr id="9"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4034428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Heading and comparison">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hasCustomPrompt="1"/>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hasCustomPrompt="1"/>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2" name="Zástupný symbol pro obsah 2"/>
          <p:cNvSpPr>
            <a:spLocks noGrp="1"/>
          </p:cNvSpPr>
          <p:nvPr>
            <p:ph idx="1" hasCustomPrompt="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sp>
        <p:nvSpPr>
          <p:cNvPr id="23" name="Zástupný symbol pro obsah 2"/>
          <p:cNvSpPr>
            <a:spLocks noGrp="1"/>
          </p:cNvSpPr>
          <p:nvPr>
            <p:ph idx="28" hasCustomPrompt="1"/>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11"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3317168426"/>
      </p:ext>
    </p:extLst>
  </p:cSld>
  <p:clrMapOvr>
    <a:masterClrMapping/>
  </p:clrMapOvr>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Heading, content and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1695074"/>
            <a:ext cx="5218413" cy="3896711"/>
          </a:xfrm>
        </p:spPr>
        <p:txBody>
          <a:bodyPr/>
          <a:lstStyle>
            <a:lvl1pPr>
              <a:defRPr/>
            </a:lvl1p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hasCustomPrompt="1"/>
          </p:nvPr>
        </p:nvSpPr>
        <p:spPr/>
        <p:txBody>
          <a:bodyPr/>
          <a:lstStyle/>
          <a:p>
            <a:r>
              <a:rPr lang="en-GB" noProof="0" dirty="0"/>
              <a:t>Click here to insert heading.</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sp>
        <p:nvSpPr>
          <p:cNvPr id="12" name="Zástupný symbol pro obsah 2"/>
          <p:cNvSpPr>
            <a:spLocks noGrp="1"/>
          </p:cNvSpPr>
          <p:nvPr>
            <p:ph idx="28" hasCustomPrompt="1"/>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baseline="0"/>
            </a:lvl3pPr>
          </a:lstStyle>
          <a:p>
            <a:pPr lvl="0"/>
            <a:r>
              <a:rPr lang="en-GB" noProof="0" dirty="0"/>
              <a:t>Click here to insert text.</a:t>
            </a:r>
          </a:p>
          <a:p>
            <a:pPr lvl="1"/>
            <a:r>
              <a:rPr lang="en-GB" noProof="0" dirty="0"/>
              <a:t>Second level</a:t>
            </a:r>
          </a:p>
          <a:p>
            <a:pPr lvl="2"/>
            <a:r>
              <a:rPr lang="en-GB" noProof="0" dirty="0"/>
              <a:t>Third level</a:t>
            </a:r>
          </a:p>
        </p:txBody>
      </p:sp>
      <p:pic>
        <p:nvPicPr>
          <p:cNvPr id="13"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2966739591"/>
      </p:ext>
    </p:extLst>
  </p:cSld>
  <p:clrMapOvr>
    <a:masterClrMapping/>
  </p:clrMapOvr>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Heading, subheading and three columns">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hasCustomPrompt="1"/>
          </p:nvPr>
        </p:nvSpPr>
        <p:spPr>
          <a:xfrm>
            <a:off x="4440000" y="1692002"/>
            <a:ext cx="3311525" cy="2230711"/>
          </a:xfrm>
        </p:spPr>
        <p:txBody>
          <a:bodyPr/>
          <a:lstStyle/>
          <a:p>
            <a:pPr lvl="0"/>
            <a:r>
              <a:rPr lang="en-GB" noProof="0" dirty="0"/>
              <a:t>Click here to insert text.</a:t>
            </a:r>
          </a:p>
        </p:txBody>
      </p:sp>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hasCustomPrompt="1"/>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hasCustomPrompt="1"/>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hasCustomPrompt="1"/>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en-GB" noProof="0" dirty="0"/>
              <a:t>Click here to insert text.</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hasCustomPrompt="1"/>
          </p:nvPr>
        </p:nvSpPr>
        <p:spPr>
          <a:xfrm>
            <a:off x="720725" y="4025136"/>
            <a:ext cx="3311525" cy="216000"/>
          </a:xfrm>
        </p:spPr>
        <p:txBody>
          <a:bodyPr anchor="ctr"/>
          <a:lstStyle>
            <a:lvl1pPr>
              <a:lnSpc>
                <a:spcPts val="1100"/>
              </a:lnSpc>
              <a:defRPr sz="1000" b="0"/>
            </a:lvl1pPr>
          </a:lstStyle>
          <a:p>
            <a:pPr lvl="0"/>
            <a:r>
              <a:rPr lang="en-US" dirty="0"/>
              <a:t>Click here to insert text.</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hasCustomPrompt="1"/>
          </p:nvPr>
        </p:nvSpPr>
        <p:spPr>
          <a:xfrm>
            <a:off x="4440475" y="4025136"/>
            <a:ext cx="3311525" cy="216000"/>
          </a:xfrm>
        </p:spPr>
        <p:txBody>
          <a:bodyPr anchor="ctr"/>
          <a:lstStyle>
            <a:lvl1pPr>
              <a:lnSpc>
                <a:spcPts val="1100"/>
              </a:lnSpc>
              <a:defRPr sz="1000" b="0"/>
            </a:lvl1pPr>
          </a:lstStyle>
          <a:p>
            <a:pPr lvl="0"/>
            <a:r>
              <a:rPr lang="en-US" dirty="0"/>
              <a:t>Click here to insert text.</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hasCustomPrompt="1"/>
          </p:nvPr>
        </p:nvSpPr>
        <p:spPr>
          <a:xfrm>
            <a:off x="8161436" y="4025136"/>
            <a:ext cx="3311525" cy="216000"/>
          </a:xfrm>
        </p:spPr>
        <p:txBody>
          <a:bodyPr anchor="ctr"/>
          <a:lstStyle>
            <a:lvl1pPr>
              <a:lnSpc>
                <a:spcPts val="1100"/>
              </a:lnSpc>
              <a:defRPr sz="1000" b="0"/>
            </a:lvl1pPr>
          </a:lstStyle>
          <a:p>
            <a:pPr lvl="0"/>
            <a:r>
              <a:rPr lang="en-US" dirty="0"/>
              <a:t>Click here to insert text.</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hasCustomPrompt="1"/>
          </p:nvPr>
        </p:nvSpPr>
        <p:spPr>
          <a:xfrm>
            <a:off x="719999" y="1692002"/>
            <a:ext cx="3311525" cy="2230711"/>
          </a:xfrm>
        </p:spPr>
        <p:txBody>
          <a:bodyPr/>
          <a:lstStyle/>
          <a:p>
            <a:pPr lvl="0"/>
            <a:r>
              <a:rPr lang="en-GB" noProof="0" dirty="0"/>
              <a:t>Click here to insert text.</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hasCustomPrompt="1"/>
          </p:nvPr>
        </p:nvSpPr>
        <p:spPr>
          <a:xfrm>
            <a:off x="8160001" y="1692002"/>
            <a:ext cx="3311525" cy="2230711"/>
          </a:xfrm>
        </p:spPr>
        <p:txBody>
          <a:bodyPr/>
          <a:lstStyle/>
          <a:p>
            <a:pPr lvl="0"/>
            <a:r>
              <a:rPr lang="en-GB" noProof="0" dirty="0"/>
              <a:t>Click here to insert text.</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hasCustomPrompt="1"/>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en-GB" noProof="0" dirty="0"/>
              <a:t>Click here to insert text.</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hasCustomPrompt="1"/>
          </p:nvPr>
        </p:nvSpPr>
        <p:spPr>
          <a:xfrm>
            <a:off x="720000" y="720000"/>
            <a:ext cx="10753200" cy="451576"/>
          </a:xfrm>
        </p:spPr>
        <p:txBody>
          <a:bodyPr/>
          <a:lstStyle/>
          <a:p>
            <a:r>
              <a:rPr lang="en-GB" noProof="0" dirty="0"/>
              <a:t>Click here to insert heading.</a:t>
            </a:r>
            <a:endParaRPr lang="cs-CZ" dirty="0"/>
          </a:p>
        </p:txBody>
      </p:sp>
      <p:pic>
        <p:nvPicPr>
          <p:cNvPr id="17"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2713741071"/>
      </p:ext>
    </p:extLst>
  </p:cSld>
  <p:clrMapOvr>
    <a:masterClrMapping/>
  </p:clrMapOvr>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and tex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hasCustomPrompt="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en-GB" noProof="0" dirty="0"/>
              <a:t>Click here to insert text.</a:t>
            </a:r>
          </a:p>
          <a:p>
            <a:pPr lvl="1"/>
            <a:r>
              <a:rPr lang="en-GB" dirty="0"/>
              <a:t>Second level</a:t>
            </a:r>
            <a:endParaRPr lang="cs-CZ" dirty="0"/>
          </a:p>
          <a:p>
            <a:pPr lvl="2"/>
            <a:r>
              <a:rPr lang="en-GB" dirty="0"/>
              <a:t>Third level</a:t>
            </a:r>
            <a:endParaRPr lang="cs-CZ" dirty="0"/>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hasCustomPrompt="1"/>
          </p:nvPr>
        </p:nvSpPr>
        <p:spPr>
          <a:xfrm>
            <a:off x="719137" y="692150"/>
            <a:ext cx="5218413" cy="4899635"/>
          </a:xfrm>
        </p:spPr>
        <p:txBody>
          <a:bodyPr/>
          <a:lstStyle/>
          <a:p>
            <a:pPr lvl="0"/>
            <a:r>
              <a:rPr lang="en-GB" noProof="0" dirty="0"/>
              <a:t>Click here to insert text.</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hasCustomPrompt="1"/>
          </p:nvPr>
        </p:nvSpPr>
        <p:spPr>
          <a:xfrm>
            <a:off x="720725" y="5599670"/>
            <a:ext cx="5218412" cy="216000"/>
          </a:xfrm>
        </p:spPr>
        <p:txBody>
          <a:bodyPr anchor="ctr"/>
          <a:lstStyle>
            <a:lvl1pPr>
              <a:lnSpc>
                <a:spcPts val="1100"/>
              </a:lnSpc>
              <a:defRPr sz="1000" b="0" i="0"/>
            </a:lvl1pPr>
          </a:lstStyle>
          <a:p>
            <a:pPr lvl="0"/>
            <a:r>
              <a:rPr lang="en-GB" noProof="0" dirty="0"/>
              <a:t>Click here to insert text.</a:t>
            </a:r>
          </a:p>
        </p:txBody>
      </p:sp>
      <p:pic>
        <p:nvPicPr>
          <p:cNvPr id="11"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2117383761"/>
      </p:ext>
    </p:extLst>
  </p:cSld>
  <p:clrMapOvr>
    <a:masterClrMapping/>
  </p:clrMapOvr>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without heading">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en-GB" noProof="0" dirty="0"/>
              <a:t>Define footer – presentation title / department</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hasCustomPrompt="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en-GB" noProof="0" dirty="0"/>
              <a:t>Click here to insert text.</a:t>
            </a:r>
          </a:p>
          <a:p>
            <a:pPr lvl="1"/>
            <a:r>
              <a:rPr lang="en-GB" noProof="0" dirty="0"/>
              <a:t>Second level</a:t>
            </a:r>
          </a:p>
          <a:p>
            <a:pPr lvl="2"/>
            <a:r>
              <a:rPr lang="en-GB" noProof="0" dirty="0"/>
              <a:t>Third level</a:t>
            </a:r>
          </a:p>
        </p:txBody>
      </p:sp>
      <p:pic>
        <p:nvPicPr>
          <p:cNvPr id="7" name="Grafický objekt 15">
            <a:extLst>
              <a:ext uri="{FF2B5EF4-FFF2-40B4-BE49-F238E27FC236}">
                <a16:creationId xmlns:a16="http://schemas.microsoft.com/office/drawing/2014/main" id="{EBDD9A6B-1CC0-44DF-805E-A1D9C3008A5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0643584" y="6127425"/>
            <a:ext cx="1134416" cy="324000"/>
          </a:xfrm>
          <a:prstGeom prst="rect">
            <a:avLst/>
          </a:prstGeom>
        </p:spPr>
      </p:pic>
    </p:spTree>
    <p:extLst>
      <p:ext uri="{BB962C8B-B14F-4D97-AF65-F5344CB8AC3E}">
        <p14:creationId xmlns:p14="http://schemas.microsoft.com/office/powerpoint/2010/main" val="234975528"/>
      </p:ext>
    </p:extLst>
  </p:cSld>
  <p:clrMapOvr>
    <a:masterClrMapping/>
  </p:clrMapOvr>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en-GB" noProof="0" dirty="0"/>
              <a:t>Define footer – presentation title / department</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en-GB" noProof="0" dirty="0"/>
              <a:t>Click here to insert heading.</a:t>
            </a:r>
            <a:endParaRPr lang="cs-CZ" dirty="0"/>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en-GB" noProof="0" dirty="0"/>
              <a:t>Click here insert text.</a:t>
            </a:r>
          </a:p>
        </p:txBody>
      </p:sp>
    </p:spTree>
  </p:cSld>
  <p:clrMap bg1="lt1" tx1="dk1" bg2="lt2" tx2="dk2" accent1="accent1" accent2="accent2" accent3="accent3" accent4="accent4" accent5="accent5" accent6="accent6" hlink="hlink" folHlink="folHlink"/>
  <p:sldLayoutIdLst>
    <p:sldLayoutId id="2147483678" r:id="rId1"/>
    <p:sldLayoutId id="2147483690" r:id="rId2"/>
    <p:sldLayoutId id="2147483684"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4" r:id="rId12"/>
    <p:sldLayoutId id="2147483692" r:id="rId13"/>
    <p:sldLayoutId id="2147483693" r:id="rId14"/>
  </p:sldLayoutIdLst>
  <p:hf hd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4.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9.tmp"/><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image" Target="../media/image11.tmp"/><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10.tmp"/><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6299445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0E55012-019E-4725-A1A2-AC030854B3A0}"/>
              </a:ext>
            </a:extLst>
          </p:cNvPr>
          <p:cNvSpPr>
            <a:spLocks noGrp="1"/>
          </p:cNvSpPr>
          <p:nvPr>
            <p:ph sz="quarter" idx="24"/>
          </p:nvPr>
        </p:nvSpPr>
        <p:spPr/>
        <p:txBody>
          <a:bodyPr>
            <a:normAutofit fontScale="55000" lnSpcReduction="20000"/>
          </a:bodyPr>
          <a:lstStyle/>
          <a:p>
            <a:pPr marL="72000" indent="0">
              <a:lnSpc>
                <a:spcPct val="130000"/>
              </a:lnSpc>
              <a:spcBef>
                <a:spcPts val="600"/>
              </a:spcBef>
              <a:spcAft>
                <a:spcPts val="600"/>
              </a:spcAft>
              <a:buNone/>
            </a:pPr>
            <a:r>
              <a:rPr lang="de-DE" sz="7300"/>
              <a:t>Prägungshypothese</a:t>
            </a:r>
          </a:p>
          <a:p>
            <a:pPr marL="72000" indent="0">
              <a:lnSpc>
                <a:spcPct val="130000"/>
              </a:lnSpc>
              <a:spcBef>
                <a:spcPts val="600"/>
              </a:spcBef>
              <a:spcAft>
                <a:spcPts val="600"/>
              </a:spcAft>
              <a:buNone/>
            </a:pPr>
            <a:r>
              <a:rPr lang="de-DE" sz="7300"/>
              <a:t>Pulsschlaghypothese </a:t>
            </a:r>
          </a:p>
          <a:p>
            <a:pPr marL="324000" lvl="1" indent="0">
              <a:lnSpc>
                <a:spcPct val="130000"/>
              </a:lnSpc>
              <a:spcBef>
                <a:spcPts val="600"/>
              </a:spcBef>
              <a:spcAft>
                <a:spcPts val="600"/>
              </a:spcAft>
              <a:buNone/>
            </a:pPr>
            <a:r>
              <a:rPr lang="de-DE" sz="6600"/>
              <a:t>(Jaeger)</a:t>
            </a:r>
            <a:endParaRPr lang="de-AT" sz="6600" dirty="0"/>
          </a:p>
        </p:txBody>
      </p:sp>
      <p:sp>
        <p:nvSpPr>
          <p:cNvPr id="2" name="Footer Placeholder 1">
            <a:extLst>
              <a:ext uri="{FF2B5EF4-FFF2-40B4-BE49-F238E27FC236}">
                <a16:creationId xmlns:a16="http://schemas.microsoft.com/office/drawing/2014/main" id="{CBBF5977-67B7-471B-B790-67AB2A572D4E}"/>
              </a:ext>
            </a:extLst>
          </p:cNvPr>
          <p:cNvSpPr>
            <a:spLocks noGrp="1"/>
          </p:cNvSpPr>
          <p:nvPr>
            <p:ph type="ftr" sz="quarter" idx="10"/>
          </p:nvPr>
        </p:nvSpPr>
        <p:spPr/>
        <p:txBody>
          <a:bodyPr/>
          <a:lstStyle/>
          <a:p>
            <a:r>
              <a:rPr lang="de-AT" dirty="0"/>
              <a:t>Deutungsmuster in Lehrerkollegien, Prag 1.10.2021 / </a:t>
            </a:r>
            <a:r>
              <a:rPr lang="de-AT" dirty="0" err="1"/>
              <a:t>IRSE</a:t>
            </a:r>
            <a:endParaRPr lang="de-AT" dirty="0"/>
          </a:p>
        </p:txBody>
      </p:sp>
      <p:sp>
        <p:nvSpPr>
          <p:cNvPr id="3" name="Slide Number Placeholder 2">
            <a:extLst>
              <a:ext uri="{FF2B5EF4-FFF2-40B4-BE49-F238E27FC236}">
                <a16:creationId xmlns:a16="http://schemas.microsoft.com/office/drawing/2014/main" id="{2979F5C4-9946-4453-8F83-8BD6529CF180}"/>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Title 3">
            <a:extLst>
              <a:ext uri="{FF2B5EF4-FFF2-40B4-BE49-F238E27FC236}">
                <a16:creationId xmlns:a16="http://schemas.microsoft.com/office/drawing/2014/main" id="{4F0EBA51-BAD4-4E96-81F6-32A07B03FA71}"/>
              </a:ext>
            </a:extLst>
          </p:cNvPr>
          <p:cNvSpPr>
            <a:spLocks noGrp="1"/>
          </p:cNvSpPr>
          <p:nvPr>
            <p:ph type="title"/>
          </p:nvPr>
        </p:nvSpPr>
        <p:spPr/>
        <p:txBody>
          <a:bodyPr/>
          <a:lstStyle/>
          <a:p>
            <a:r>
              <a:rPr lang="de-AT" sz="3600"/>
              <a:t>Lehrerkollegien und Generationsproblematik</a:t>
            </a:r>
            <a:endParaRPr lang="de-AT" sz="3600" dirty="0"/>
          </a:p>
        </p:txBody>
      </p:sp>
      <p:pic>
        <p:nvPicPr>
          <p:cNvPr id="9" name="Content Placeholder 8" descr="A group of women and a baby&#10;&#10;Description automatically generated with medium confidence">
            <a:extLst>
              <a:ext uri="{FF2B5EF4-FFF2-40B4-BE49-F238E27FC236}">
                <a16:creationId xmlns:a16="http://schemas.microsoft.com/office/drawing/2014/main" id="{C1C550AC-C48F-4DDB-99E2-98D7F5E33931}"/>
              </a:ext>
            </a:extLst>
          </p:cNvPr>
          <p:cNvPicPr>
            <a:picLocks noGrp="1" noChangeAspect="1"/>
          </p:cNvPicPr>
          <p:nvPr>
            <p:ph idx="28"/>
          </p:nvPr>
        </p:nvPicPr>
        <p:blipFill>
          <a:blip r:embed="rId2">
            <a:extLst>
              <a:ext uri="{28A0092B-C50C-407E-A947-70E740481C1C}">
                <a14:useLocalDpi xmlns:a14="http://schemas.microsoft.com/office/drawing/2010/main" val="0"/>
              </a:ext>
            </a:extLst>
          </a:blip>
          <a:stretch>
            <a:fillRect/>
          </a:stretch>
        </p:blipFill>
        <p:spPr>
          <a:xfrm>
            <a:off x="7403024" y="1666875"/>
            <a:ext cx="2916802" cy="4140200"/>
          </a:xfrm>
        </p:spPr>
      </p:pic>
    </p:spTree>
    <p:extLst>
      <p:ext uri="{BB962C8B-B14F-4D97-AF65-F5344CB8AC3E}">
        <p14:creationId xmlns:p14="http://schemas.microsoft.com/office/powerpoint/2010/main" val="647855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8D2944D-5463-473A-9BB1-5F4D71FF5D66}"/>
              </a:ext>
            </a:extLst>
          </p:cNvPr>
          <p:cNvSpPr>
            <a:spLocks noGrp="1"/>
          </p:cNvSpPr>
          <p:nvPr>
            <p:ph type="ftr" sz="quarter" idx="10"/>
          </p:nvPr>
        </p:nvSpPr>
        <p:spPr/>
        <p:txBody>
          <a:bodyPr/>
          <a:lstStyle/>
          <a:p>
            <a:r>
              <a:rPr lang="de-AT" dirty="0"/>
              <a:t>Deutungsmuster in Lehrerkollegien, Prag 1.10.2021 / </a:t>
            </a:r>
            <a:r>
              <a:rPr lang="de-AT" dirty="0" err="1"/>
              <a:t>IRSE</a:t>
            </a:r>
            <a:endParaRPr lang="de-AT" dirty="0"/>
          </a:p>
        </p:txBody>
      </p:sp>
      <p:sp>
        <p:nvSpPr>
          <p:cNvPr id="3" name="Slide Number Placeholder 2">
            <a:extLst>
              <a:ext uri="{FF2B5EF4-FFF2-40B4-BE49-F238E27FC236}">
                <a16:creationId xmlns:a16="http://schemas.microsoft.com/office/drawing/2014/main" id="{067078D4-A780-46E4-A9BD-18EE2CD98406}"/>
              </a:ext>
            </a:extLst>
          </p:cNvPr>
          <p:cNvSpPr>
            <a:spLocks noGrp="1"/>
          </p:cNvSpPr>
          <p:nvPr>
            <p:ph type="sldNum" sz="quarter" idx="11"/>
          </p:nvPr>
        </p:nvSpPr>
        <p:spPr/>
        <p:txBody>
          <a:bodyPr/>
          <a:lstStyle/>
          <a:p>
            <a:fld id="{0DE708CC-0C3F-4567-9698-B54C0F35BD31}" type="slidenum">
              <a:rPr lang="cs-CZ" altLang="cs-CZ" smtClean="0"/>
              <a:pPr/>
              <a:t>11</a:t>
            </a:fld>
            <a:endParaRPr lang="cs-CZ" altLang="cs-CZ" dirty="0"/>
          </a:p>
        </p:txBody>
      </p:sp>
      <p:sp>
        <p:nvSpPr>
          <p:cNvPr id="4" name="Title 3">
            <a:extLst>
              <a:ext uri="{FF2B5EF4-FFF2-40B4-BE49-F238E27FC236}">
                <a16:creationId xmlns:a16="http://schemas.microsoft.com/office/drawing/2014/main" id="{94A968A8-D0F3-45C4-B402-78948D3A5FBB}"/>
              </a:ext>
            </a:extLst>
          </p:cNvPr>
          <p:cNvSpPr>
            <a:spLocks noGrp="1"/>
          </p:cNvSpPr>
          <p:nvPr>
            <p:ph type="title"/>
          </p:nvPr>
        </p:nvSpPr>
        <p:spPr/>
        <p:txBody>
          <a:bodyPr/>
          <a:lstStyle/>
          <a:p>
            <a:r>
              <a:rPr lang="de-DE" dirty="0"/>
              <a:t>4 </a:t>
            </a:r>
            <a:r>
              <a:rPr lang="de-AT" sz="4000" dirty="0"/>
              <a:t>Lehrerzyklen und generationsspezifische Deutungsmuster</a:t>
            </a:r>
            <a:endParaRPr lang="de-AT" dirty="0"/>
          </a:p>
        </p:txBody>
      </p:sp>
      <p:sp>
        <p:nvSpPr>
          <p:cNvPr id="5" name="Subtitle 4">
            <a:extLst>
              <a:ext uri="{FF2B5EF4-FFF2-40B4-BE49-F238E27FC236}">
                <a16:creationId xmlns:a16="http://schemas.microsoft.com/office/drawing/2014/main" id="{C08B2D1C-5757-47D0-8593-1E5BA450F001}"/>
              </a:ext>
            </a:extLst>
          </p:cNvPr>
          <p:cNvSpPr>
            <a:spLocks noGrp="1"/>
          </p:cNvSpPr>
          <p:nvPr>
            <p:ph type="subTitle" idx="1"/>
          </p:nvPr>
        </p:nvSpPr>
        <p:spPr/>
        <p:txBody>
          <a:bodyPr/>
          <a:lstStyle/>
          <a:p>
            <a:endParaRPr lang="de-AT" dirty="0"/>
          </a:p>
        </p:txBody>
      </p:sp>
    </p:spTree>
    <p:extLst>
      <p:ext uri="{BB962C8B-B14F-4D97-AF65-F5344CB8AC3E}">
        <p14:creationId xmlns:p14="http://schemas.microsoft.com/office/powerpoint/2010/main" val="8137763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F3D30A9E-2506-46F4-BF6D-29C8A6058812}"/>
              </a:ext>
            </a:extLst>
          </p:cNvPr>
          <p:cNvSpPr>
            <a:spLocks noGrp="1"/>
          </p:cNvSpPr>
          <p:nvPr>
            <p:ph type="ftr" sz="quarter" idx="10"/>
          </p:nvPr>
        </p:nvSpPr>
        <p:spPr/>
        <p:txBody>
          <a:bodyPr/>
          <a:lstStyle/>
          <a:p>
            <a:r>
              <a:rPr lang="de-AT" dirty="0"/>
              <a:t>Deutungsmuster in Lehrerkollegien, Prag 1.10.2021 / </a:t>
            </a:r>
            <a:r>
              <a:rPr lang="de-AT" dirty="0" err="1"/>
              <a:t>IRSE</a:t>
            </a:r>
            <a:endParaRPr lang="de-AT" dirty="0"/>
          </a:p>
        </p:txBody>
      </p:sp>
      <p:sp>
        <p:nvSpPr>
          <p:cNvPr id="3" name="Slide Number Placeholder 2">
            <a:extLst>
              <a:ext uri="{FF2B5EF4-FFF2-40B4-BE49-F238E27FC236}">
                <a16:creationId xmlns:a16="http://schemas.microsoft.com/office/drawing/2014/main" id="{E8B1712F-AF11-4B8D-AC53-445630B04833}"/>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Title 3">
            <a:extLst>
              <a:ext uri="{FF2B5EF4-FFF2-40B4-BE49-F238E27FC236}">
                <a16:creationId xmlns:a16="http://schemas.microsoft.com/office/drawing/2014/main" id="{1C9BD7C1-E5F7-4D71-8A65-52D4B0697C27}"/>
              </a:ext>
            </a:extLst>
          </p:cNvPr>
          <p:cNvSpPr>
            <a:spLocks noGrp="1"/>
          </p:cNvSpPr>
          <p:nvPr>
            <p:ph type="title"/>
          </p:nvPr>
        </p:nvSpPr>
        <p:spPr/>
        <p:txBody>
          <a:bodyPr/>
          <a:lstStyle/>
          <a:p>
            <a:r>
              <a:rPr lang="de-DE" sz="3600" dirty="0"/>
              <a:t>Lehrerzyklus (nach Titze/Nath/Müller-Benedict)</a:t>
            </a:r>
            <a:endParaRPr lang="de-AT" sz="3600" dirty="0"/>
          </a:p>
        </p:txBody>
      </p:sp>
      <p:pic>
        <p:nvPicPr>
          <p:cNvPr id="7" name="Content Placeholder 6" descr="Chart&#10;&#10;Description automatically generated">
            <a:extLst>
              <a:ext uri="{FF2B5EF4-FFF2-40B4-BE49-F238E27FC236}">
                <a16:creationId xmlns:a16="http://schemas.microsoft.com/office/drawing/2014/main" id="{17CC3E49-0B62-4F0B-AE65-6D532C54C05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176942" y="1692275"/>
            <a:ext cx="5839703" cy="4140200"/>
          </a:xfrm>
        </p:spPr>
      </p:pic>
    </p:spTree>
    <p:extLst>
      <p:ext uri="{BB962C8B-B14F-4D97-AF65-F5344CB8AC3E}">
        <p14:creationId xmlns:p14="http://schemas.microsoft.com/office/powerpoint/2010/main" val="413790520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BC3EAA0-04E4-4824-BAD5-31761FA7CC2F}"/>
              </a:ext>
            </a:extLst>
          </p:cNvPr>
          <p:cNvSpPr>
            <a:spLocks noGrp="1"/>
          </p:cNvSpPr>
          <p:nvPr>
            <p:ph type="ftr" sz="quarter" idx="10"/>
          </p:nvPr>
        </p:nvSpPr>
        <p:spPr/>
        <p:txBody>
          <a:bodyPr/>
          <a:lstStyle/>
          <a:p>
            <a:r>
              <a:rPr lang="de-AT" dirty="0"/>
              <a:t>Deutungsmuster in Lehrerkollegien, Prag 1.10.2021 / </a:t>
            </a:r>
            <a:r>
              <a:rPr lang="de-AT" dirty="0" err="1"/>
              <a:t>IRSE</a:t>
            </a:r>
            <a:endParaRPr lang="de-AT" dirty="0"/>
          </a:p>
        </p:txBody>
      </p:sp>
      <p:sp>
        <p:nvSpPr>
          <p:cNvPr id="3" name="Slide Number Placeholder 2">
            <a:extLst>
              <a:ext uri="{FF2B5EF4-FFF2-40B4-BE49-F238E27FC236}">
                <a16:creationId xmlns:a16="http://schemas.microsoft.com/office/drawing/2014/main" id="{2E154267-E0B1-4182-A400-C7AA65939D60}"/>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6" name="Title 5">
            <a:extLst>
              <a:ext uri="{FF2B5EF4-FFF2-40B4-BE49-F238E27FC236}">
                <a16:creationId xmlns:a16="http://schemas.microsoft.com/office/drawing/2014/main" id="{FCFE9D82-EF92-4C1F-A433-5CB74234FB83}"/>
              </a:ext>
            </a:extLst>
          </p:cNvPr>
          <p:cNvSpPr>
            <a:spLocks noGrp="1"/>
          </p:cNvSpPr>
          <p:nvPr>
            <p:ph type="title"/>
          </p:nvPr>
        </p:nvSpPr>
        <p:spPr>
          <a:xfrm>
            <a:off x="720000" y="720000"/>
            <a:ext cx="3898299" cy="451576"/>
          </a:xfrm>
        </p:spPr>
        <p:txBody>
          <a:bodyPr/>
          <a:lstStyle/>
          <a:p>
            <a:r>
              <a:rPr lang="de-DE" dirty="0"/>
              <a:t>Altersstruktur in Lehrerkollegien</a:t>
            </a:r>
            <a:endParaRPr lang="de-AT" dirty="0"/>
          </a:p>
        </p:txBody>
      </p:sp>
      <p:pic>
        <p:nvPicPr>
          <p:cNvPr id="12" name="Content Placeholder 11" descr="Diagram&#10;&#10;Description automatically generated">
            <a:extLst>
              <a:ext uri="{FF2B5EF4-FFF2-40B4-BE49-F238E27FC236}">
                <a16:creationId xmlns:a16="http://schemas.microsoft.com/office/drawing/2014/main" id="{2376996F-3651-4339-81B0-8A67C951DA29}"/>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4618299" y="219919"/>
            <a:ext cx="7081345" cy="5728303"/>
          </a:xfrm>
          <a:prstGeom prst="rect">
            <a:avLst/>
          </a:prstGeom>
        </p:spPr>
      </p:pic>
    </p:spTree>
    <p:extLst>
      <p:ext uri="{BB962C8B-B14F-4D97-AF65-F5344CB8AC3E}">
        <p14:creationId xmlns:p14="http://schemas.microsoft.com/office/powerpoint/2010/main" val="41990008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BC3EAA0-04E4-4824-BAD5-31761FA7CC2F}"/>
              </a:ext>
            </a:extLst>
          </p:cNvPr>
          <p:cNvSpPr>
            <a:spLocks noGrp="1"/>
          </p:cNvSpPr>
          <p:nvPr>
            <p:ph type="ftr" sz="quarter" idx="10"/>
          </p:nvPr>
        </p:nvSpPr>
        <p:spPr/>
        <p:txBody>
          <a:bodyPr/>
          <a:lstStyle/>
          <a:p>
            <a:r>
              <a:rPr lang="de-AT" dirty="0"/>
              <a:t>Deutungsmuster in Lehrerkollegien, Prag 1.10.2021 / </a:t>
            </a:r>
            <a:r>
              <a:rPr lang="de-AT" dirty="0" err="1"/>
              <a:t>IRSE</a:t>
            </a:r>
            <a:endParaRPr lang="de-AT" dirty="0"/>
          </a:p>
        </p:txBody>
      </p:sp>
      <p:sp>
        <p:nvSpPr>
          <p:cNvPr id="3" name="Slide Number Placeholder 2">
            <a:extLst>
              <a:ext uri="{FF2B5EF4-FFF2-40B4-BE49-F238E27FC236}">
                <a16:creationId xmlns:a16="http://schemas.microsoft.com/office/drawing/2014/main" id="{2E154267-E0B1-4182-A400-C7AA65939D60}"/>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6" name="Title 5">
            <a:extLst>
              <a:ext uri="{FF2B5EF4-FFF2-40B4-BE49-F238E27FC236}">
                <a16:creationId xmlns:a16="http://schemas.microsoft.com/office/drawing/2014/main" id="{FCFE9D82-EF92-4C1F-A433-5CB74234FB83}"/>
              </a:ext>
            </a:extLst>
          </p:cNvPr>
          <p:cNvSpPr>
            <a:spLocks noGrp="1"/>
          </p:cNvSpPr>
          <p:nvPr>
            <p:ph type="title"/>
          </p:nvPr>
        </p:nvSpPr>
        <p:spPr>
          <a:xfrm>
            <a:off x="720000" y="720000"/>
            <a:ext cx="3898299" cy="451576"/>
          </a:xfrm>
        </p:spPr>
        <p:txBody>
          <a:bodyPr/>
          <a:lstStyle/>
          <a:p>
            <a:r>
              <a:rPr lang="de-DE" dirty="0"/>
              <a:t>Altersstruktur in Lehrerkollegien</a:t>
            </a:r>
            <a:endParaRPr lang="de-AT" dirty="0"/>
          </a:p>
        </p:txBody>
      </p:sp>
      <p:pic>
        <p:nvPicPr>
          <p:cNvPr id="8" name="Content Placeholder 7" descr="Diagram, engineering drawing&#10;&#10;Description automatically generated">
            <a:extLst>
              <a:ext uri="{FF2B5EF4-FFF2-40B4-BE49-F238E27FC236}">
                <a16:creationId xmlns:a16="http://schemas.microsoft.com/office/drawing/2014/main" id="{5490F1A8-663F-4447-B6DE-28D8B5BDDAD4}"/>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4618299" y="378000"/>
            <a:ext cx="7401244" cy="5850000"/>
          </a:xfrm>
          <a:prstGeom prst="rect">
            <a:avLst/>
          </a:prstGeom>
        </p:spPr>
      </p:pic>
    </p:spTree>
    <p:extLst>
      <p:ext uri="{BB962C8B-B14F-4D97-AF65-F5344CB8AC3E}">
        <p14:creationId xmlns:p14="http://schemas.microsoft.com/office/powerpoint/2010/main" val="253086608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2BC3EAA0-04E4-4824-BAD5-31761FA7CC2F}"/>
              </a:ext>
            </a:extLst>
          </p:cNvPr>
          <p:cNvSpPr>
            <a:spLocks noGrp="1"/>
          </p:cNvSpPr>
          <p:nvPr>
            <p:ph type="ftr" sz="quarter" idx="10"/>
          </p:nvPr>
        </p:nvSpPr>
        <p:spPr/>
        <p:txBody>
          <a:bodyPr/>
          <a:lstStyle/>
          <a:p>
            <a:r>
              <a:rPr lang="de-AT" dirty="0"/>
              <a:t>Deutungsmuster in Lehrerkollegien, Prag 1.10.2021 / </a:t>
            </a:r>
            <a:r>
              <a:rPr lang="de-AT" dirty="0" err="1"/>
              <a:t>IRSE</a:t>
            </a:r>
            <a:endParaRPr lang="de-AT" dirty="0"/>
          </a:p>
        </p:txBody>
      </p:sp>
      <p:sp>
        <p:nvSpPr>
          <p:cNvPr id="3" name="Slide Number Placeholder 2">
            <a:extLst>
              <a:ext uri="{FF2B5EF4-FFF2-40B4-BE49-F238E27FC236}">
                <a16:creationId xmlns:a16="http://schemas.microsoft.com/office/drawing/2014/main" id="{2E154267-E0B1-4182-A400-C7AA65939D60}"/>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6" name="Title 5">
            <a:extLst>
              <a:ext uri="{FF2B5EF4-FFF2-40B4-BE49-F238E27FC236}">
                <a16:creationId xmlns:a16="http://schemas.microsoft.com/office/drawing/2014/main" id="{FCFE9D82-EF92-4C1F-A433-5CB74234FB83}"/>
              </a:ext>
            </a:extLst>
          </p:cNvPr>
          <p:cNvSpPr>
            <a:spLocks noGrp="1"/>
          </p:cNvSpPr>
          <p:nvPr>
            <p:ph type="title"/>
          </p:nvPr>
        </p:nvSpPr>
        <p:spPr>
          <a:xfrm>
            <a:off x="720000" y="720000"/>
            <a:ext cx="3898299" cy="451576"/>
          </a:xfrm>
        </p:spPr>
        <p:txBody>
          <a:bodyPr/>
          <a:lstStyle/>
          <a:p>
            <a:r>
              <a:rPr lang="de-DE" dirty="0"/>
              <a:t>Altersstruktur in Lehrerkollegien</a:t>
            </a:r>
            <a:endParaRPr lang="de-AT" dirty="0"/>
          </a:p>
        </p:txBody>
      </p:sp>
      <p:pic>
        <p:nvPicPr>
          <p:cNvPr id="12" name="Content Placeholder 11" descr="Diagram&#10;&#10;Description automatically generated">
            <a:extLst>
              <a:ext uri="{FF2B5EF4-FFF2-40B4-BE49-F238E27FC236}">
                <a16:creationId xmlns:a16="http://schemas.microsoft.com/office/drawing/2014/main" id="{2376996F-3651-4339-81B0-8A67C951DA29}"/>
              </a:ext>
            </a:extLst>
          </p:cNvPr>
          <p:cNvPicPr>
            <a:picLocks noGrp="1"/>
          </p:cNvPicPr>
          <p:nvPr>
            <p:ph idx="1"/>
          </p:nvPr>
        </p:nvPicPr>
        <p:blipFill>
          <a:blip r:embed="rId2">
            <a:extLst>
              <a:ext uri="{28A0092B-C50C-407E-A947-70E740481C1C}">
                <a14:useLocalDpi xmlns:a14="http://schemas.microsoft.com/office/drawing/2010/main" val="0"/>
              </a:ext>
            </a:extLst>
          </a:blip>
          <a:stretch>
            <a:fillRect/>
          </a:stretch>
        </p:blipFill>
        <p:spPr>
          <a:xfrm>
            <a:off x="4618299" y="219919"/>
            <a:ext cx="7081345" cy="5728303"/>
          </a:xfrm>
          <a:prstGeom prst="rect">
            <a:avLst/>
          </a:prstGeom>
        </p:spPr>
      </p:pic>
    </p:spTree>
    <p:extLst>
      <p:ext uri="{BB962C8B-B14F-4D97-AF65-F5344CB8AC3E}">
        <p14:creationId xmlns:p14="http://schemas.microsoft.com/office/powerpoint/2010/main" val="28855902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8D2944D-5463-473A-9BB1-5F4D71FF5D66}"/>
              </a:ext>
            </a:extLst>
          </p:cNvPr>
          <p:cNvSpPr>
            <a:spLocks noGrp="1"/>
          </p:cNvSpPr>
          <p:nvPr>
            <p:ph type="ftr" sz="quarter" idx="10"/>
          </p:nvPr>
        </p:nvSpPr>
        <p:spPr/>
        <p:txBody>
          <a:bodyPr/>
          <a:lstStyle/>
          <a:p>
            <a:r>
              <a:rPr lang="de-AT" dirty="0"/>
              <a:t>Deutungsmuster in Lehrerkollegien, Prag 1.10.2021 / </a:t>
            </a:r>
            <a:r>
              <a:rPr lang="de-AT" dirty="0" err="1"/>
              <a:t>IRSE</a:t>
            </a:r>
            <a:endParaRPr lang="de-AT" dirty="0"/>
          </a:p>
        </p:txBody>
      </p:sp>
      <p:sp>
        <p:nvSpPr>
          <p:cNvPr id="3" name="Slide Number Placeholder 2">
            <a:extLst>
              <a:ext uri="{FF2B5EF4-FFF2-40B4-BE49-F238E27FC236}">
                <a16:creationId xmlns:a16="http://schemas.microsoft.com/office/drawing/2014/main" id="{067078D4-A780-46E4-A9BD-18EE2CD98406}"/>
              </a:ext>
            </a:extLst>
          </p:cNvPr>
          <p:cNvSpPr>
            <a:spLocks noGrp="1"/>
          </p:cNvSpPr>
          <p:nvPr>
            <p:ph type="sldNum" sz="quarter" idx="11"/>
          </p:nvPr>
        </p:nvSpPr>
        <p:spPr/>
        <p:txBody>
          <a:bodyPr/>
          <a:lstStyle/>
          <a:p>
            <a:fld id="{0DE708CC-0C3F-4567-9698-B54C0F35BD31}" type="slidenum">
              <a:rPr lang="cs-CZ" altLang="cs-CZ" smtClean="0"/>
              <a:pPr/>
              <a:t>16</a:t>
            </a:fld>
            <a:endParaRPr lang="cs-CZ" altLang="cs-CZ" dirty="0"/>
          </a:p>
        </p:txBody>
      </p:sp>
      <p:sp>
        <p:nvSpPr>
          <p:cNvPr id="4" name="Title 3">
            <a:extLst>
              <a:ext uri="{FF2B5EF4-FFF2-40B4-BE49-F238E27FC236}">
                <a16:creationId xmlns:a16="http://schemas.microsoft.com/office/drawing/2014/main" id="{94A968A8-D0F3-45C4-B402-78948D3A5FBB}"/>
              </a:ext>
            </a:extLst>
          </p:cNvPr>
          <p:cNvSpPr>
            <a:spLocks noGrp="1"/>
          </p:cNvSpPr>
          <p:nvPr>
            <p:ph type="title"/>
          </p:nvPr>
        </p:nvSpPr>
        <p:spPr/>
        <p:txBody>
          <a:bodyPr/>
          <a:lstStyle/>
          <a:p>
            <a:r>
              <a:rPr lang="de-DE" dirty="0"/>
              <a:t>5 </a:t>
            </a:r>
            <a:r>
              <a:rPr lang="de-AT" sz="4000" dirty="0"/>
              <a:t>Die ‚Pulsschlaghypothese‘ für Lehrerkollegien auf dem Prüfstand</a:t>
            </a:r>
            <a:endParaRPr lang="de-AT" dirty="0"/>
          </a:p>
        </p:txBody>
      </p:sp>
      <p:sp>
        <p:nvSpPr>
          <p:cNvPr id="5" name="Subtitle 4">
            <a:extLst>
              <a:ext uri="{FF2B5EF4-FFF2-40B4-BE49-F238E27FC236}">
                <a16:creationId xmlns:a16="http://schemas.microsoft.com/office/drawing/2014/main" id="{C08B2D1C-5757-47D0-8593-1E5BA450F001}"/>
              </a:ext>
            </a:extLst>
          </p:cNvPr>
          <p:cNvSpPr>
            <a:spLocks noGrp="1"/>
          </p:cNvSpPr>
          <p:nvPr>
            <p:ph type="subTitle" idx="1"/>
          </p:nvPr>
        </p:nvSpPr>
        <p:spPr/>
        <p:txBody>
          <a:bodyPr/>
          <a:lstStyle/>
          <a:p>
            <a:endParaRPr lang="de-AT" dirty="0"/>
          </a:p>
        </p:txBody>
      </p:sp>
    </p:spTree>
    <p:extLst>
      <p:ext uri="{BB962C8B-B14F-4D97-AF65-F5344CB8AC3E}">
        <p14:creationId xmlns:p14="http://schemas.microsoft.com/office/powerpoint/2010/main" val="22523476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C9CB0CBD-8AD6-45A2-AA93-500918A89AE0}"/>
              </a:ext>
            </a:extLst>
          </p:cNvPr>
          <p:cNvSpPr>
            <a:spLocks noGrp="1"/>
          </p:cNvSpPr>
          <p:nvPr>
            <p:ph type="ftr" sz="quarter" idx="10"/>
          </p:nvPr>
        </p:nvSpPr>
        <p:spPr/>
        <p:txBody>
          <a:bodyPr/>
          <a:lstStyle/>
          <a:p>
            <a:r>
              <a:rPr lang="de-AT" dirty="0"/>
              <a:t>Deutungsmuster in Lehrerkollegien, Prag 1.10.2021 / </a:t>
            </a:r>
            <a:r>
              <a:rPr lang="de-AT" dirty="0" err="1"/>
              <a:t>IRSE</a:t>
            </a:r>
            <a:endParaRPr lang="de-AT" dirty="0"/>
          </a:p>
        </p:txBody>
      </p:sp>
      <p:sp>
        <p:nvSpPr>
          <p:cNvPr id="3" name="Slide Number Placeholder 2">
            <a:extLst>
              <a:ext uri="{FF2B5EF4-FFF2-40B4-BE49-F238E27FC236}">
                <a16:creationId xmlns:a16="http://schemas.microsoft.com/office/drawing/2014/main" id="{FD3AF181-4E1B-43EB-80E1-324E7A85FD00}"/>
              </a:ext>
            </a:extLst>
          </p:cNvPr>
          <p:cNvSpPr>
            <a:spLocks noGrp="1"/>
          </p:cNvSpPr>
          <p:nvPr>
            <p:ph type="sldNum" sz="quarter" idx="11"/>
          </p:nvPr>
        </p:nvSpPr>
        <p:spPr/>
        <p:txBody>
          <a:bodyPr/>
          <a:lstStyle/>
          <a:p>
            <a:fld id="{0DE708CC-0C3F-4567-9698-B54C0F35BD31}" type="slidenum">
              <a:rPr lang="cs-CZ" altLang="cs-CZ" smtClean="0"/>
              <a:pPr/>
              <a:t>17</a:t>
            </a:fld>
            <a:endParaRPr lang="cs-CZ" altLang="cs-CZ" dirty="0"/>
          </a:p>
        </p:txBody>
      </p:sp>
      <p:sp>
        <p:nvSpPr>
          <p:cNvPr id="6" name="Title 5">
            <a:extLst>
              <a:ext uri="{FF2B5EF4-FFF2-40B4-BE49-F238E27FC236}">
                <a16:creationId xmlns:a16="http://schemas.microsoft.com/office/drawing/2014/main" id="{4087FF5B-2F28-4052-9A1A-F4E645F99294}"/>
              </a:ext>
            </a:extLst>
          </p:cNvPr>
          <p:cNvSpPr>
            <a:spLocks noGrp="1"/>
          </p:cNvSpPr>
          <p:nvPr>
            <p:ph type="title"/>
          </p:nvPr>
        </p:nvSpPr>
        <p:spPr/>
        <p:txBody>
          <a:bodyPr/>
          <a:lstStyle/>
          <a:p>
            <a:r>
              <a:rPr lang="de-AT" sz="2400" dirty="0"/>
              <a:t>Die ‚Pulsschlaghypothese‘ für Lehrerkollegien auf dem Prüfstand</a:t>
            </a:r>
          </a:p>
        </p:txBody>
      </p:sp>
      <p:sp>
        <p:nvSpPr>
          <p:cNvPr id="7" name="Content Placeholder 6">
            <a:extLst>
              <a:ext uri="{FF2B5EF4-FFF2-40B4-BE49-F238E27FC236}">
                <a16:creationId xmlns:a16="http://schemas.microsoft.com/office/drawing/2014/main" id="{1B6206FD-CD83-40D8-93A7-1CFA00EAE381}"/>
              </a:ext>
            </a:extLst>
          </p:cNvPr>
          <p:cNvSpPr>
            <a:spLocks noGrp="1"/>
          </p:cNvSpPr>
          <p:nvPr>
            <p:ph idx="1"/>
          </p:nvPr>
        </p:nvSpPr>
        <p:spPr/>
        <p:txBody>
          <a:bodyPr/>
          <a:lstStyle/>
          <a:p>
            <a:pPr>
              <a:lnSpc>
                <a:spcPct val="130000"/>
              </a:lnSpc>
              <a:spcBef>
                <a:spcPts val="600"/>
              </a:spcBef>
              <a:spcAft>
                <a:spcPts val="600"/>
              </a:spcAft>
            </a:pPr>
            <a:r>
              <a:rPr lang="de-AT" dirty="0"/>
              <a:t>Reimer, Uwe (2000): "1968" in der Schule. Erfahrungen Hamburger Gymnasiallehrerinnen und -lehrer. Hamburg: </a:t>
            </a:r>
            <a:r>
              <a:rPr lang="de-AT" dirty="0" err="1"/>
              <a:t>Kovač</a:t>
            </a:r>
            <a:r>
              <a:rPr lang="de-AT" dirty="0"/>
              <a:t>.</a:t>
            </a:r>
          </a:p>
          <a:p>
            <a:pPr lvl="1">
              <a:lnSpc>
                <a:spcPct val="130000"/>
              </a:lnSpc>
              <a:spcBef>
                <a:spcPts val="600"/>
              </a:spcBef>
              <a:spcAft>
                <a:spcPts val="600"/>
              </a:spcAft>
            </a:pPr>
            <a:r>
              <a:rPr lang="de-AT" dirty="0"/>
              <a:t>Zwischengeneration (*1927-1937)</a:t>
            </a:r>
          </a:p>
          <a:p>
            <a:pPr lvl="1">
              <a:lnSpc>
                <a:spcPct val="130000"/>
              </a:lnSpc>
              <a:spcBef>
                <a:spcPts val="600"/>
              </a:spcBef>
              <a:spcAft>
                <a:spcPts val="600"/>
              </a:spcAft>
            </a:pPr>
            <a:r>
              <a:rPr lang="de-AT" dirty="0"/>
              <a:t>Achtundsechziger-Generation (* 1938-1945)</a:t>
            </a:r>
          </a:p>
          <a:p>
            <a:pPr>
              <a:lnSpc>
                <a:spcPct val="130000"/>
              </a:lnSpc>
              <a:spcBef>
                <a:spcPts val="600"/>
              </a:spcBef>
              <a:spcAft>
                <a:spcPts val="600"/>
              </a:spcAft>
            </a:pPr>
            <a:r>
              <a:rPr lang="de-AT" dirty="0"/>
              <a:t>Vortmann, Hermann (2017): Schul-Leben. Münster: </a:t>
            </a:r>
            <a:r>
              <a:rPr lang="de-AT" dirty="0" err="1"/>
              <a:t>agenda</a:t>
            </a:r>
            <a:r>
              <a:rPr lang="de-AT" dirty="0"/>
              <a:t>-Verl.</a:t>
            </a:r>
          </a:p>
          <a:p>
            <a:pPr lvl="1">
              <a:lnSpc>
                <a:spcPct val="130000"/>
              </a:lnSpc>
              <a:spcBef>
                <a:spcPts val="600"/>
              </a:spcBef>
              <a:spcAft>
                <a:spcPts val="600"/>
              </a:spcAft>
            </a:pPr>
            <a:r>
              <a:rPr lang="de-AT" dirty="0"/>
              <a:t>Hermann Vortmann – Ein Vertreter der Zwischengeneration?</a:t>
            </a:r>
          </a:p>
          <a:p>
            <a:pPr lvl="1">
              <a:lnSpc>
                <a:spcPct val="130000"/>
              </a:lnSpc>
              <a:spcBef>
                <a:spcPts val="600"/>
              </a:spcBef>
              <a:spcAft>
                <a:spcPts val="600"/>
              </a:spcAft>
            </a:pPr>
            <a:r>
              <a:rPr lang="de-AT" dirty="0"/>
              <a:t>Hermann Vortmann (* um 1945)</a:t>
            </a:r>
          </a:p>
          <a:p>
            <a:pPr lvl="1"/>
            <a:endParaRPr lang="de-AT" dirty="0"/>
          </a:p>
        </p:txBody>
      </p:sp>
    </p:spTree>
    <p:extLst>
      <p:ext uri="{BB962C8B-B14F-4D97-AF65-F5344CB8AC3E}">
        <p14:creationId xmlns:p14="http://schemas.microsoft.com/office/powerpoint/2010/main" val="2348869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DF3010E5-CA7C-4216-B782-D7740C47141B}"/>
              </a:ext>
            </a:extLst>
          </p:cNvPr>
          <p:cNvSpPr>
            <a:spLocks noGrp="1"/>
          </p:cNvSpPr>
          <p:nvPr>
            <p:ph type="ftr" sz="quarter" idx="10"/>
          </p:nvPr>
        </p:nvSpPr>
        <p:spPr/>
        <p:txBody>
          <a:bodyPr/>
          <a:lstStyle/>
          <a:p>
            <a:r>
              <a:rPr lang="de-AT" dirty="0"/>
              <a:t>Deutungsmuster in Lehrerkollegien, Prag 1.10.2021 / </a:t>
            </a:r>
            <a:r>
              <a:rPr lang="de-AT" dirty="0" err="1"/>
              <a:t>IRSE</a:t>
            </a:r>
            <a:endParaRPr lang="de-AT" dirty="0"/>
          </a:p>
        </p:txBody>
      </p:sp>
      <p:sp>
        <p:nvSpPr>
          <p:cNvPr id="3" name="Slide Number Placeholder 2">
            <a:extLst>
              <a:ext uri="{FF2B5EF4-FFF2-40B4-BE49-F238E27FC236}">
                <a16:creationId xmlns:a16="http://schemas.microsoft.com/office/drawing/2014/main" id="{FD36E82F-6D07-4F3E-97F4-A0C70D84A676}"/>
              </a:ext>
            </a:extLst>
          </p:cNvPr>
          <p:cNvSpPr>
            <a:spLocks noGrp="1"/>
          </p:cNvSpPr>
          <p:nvPr>
            <p:ph type="sldNum" sz="quarter" idx="11"/>
          </p:nvPr>
        </p:nvSpPr>
        <p:spPr/>
        <p:txBody>
          <a:bodyPr/>
          <a:lstStyle/>
          <a:p>
            <a:fld id="{0DE708CC-0C3F-4567-9698-B54C0F35BD31}" type="slidenum">
              <a:rPr lang="cs-CZ" altLang="cs-CZ" smtClean="0"/>
              <a:pPr/>
              <a:t>18</a:t>
            </a:fld>
            <a:endParaRPr lang="cs-CZ" altLang="cs-CZ" dirty="0"/>
          </a:p>
        </p:txBody>
      </p:sp>
      <p:sp>
        <p:nvSpPr>
          <p:cNvPr id="4" name="Title 3">
            <a:extLst>
              <a:ext uri="{FF2B5EF4-FFF2-40B4-BE49-F238E27FC236}">
                <a16:creationId xmlns:a16="http://schemas.microsoft.com/office/drawing/2014/main" id="{E8A37BB1-679E-4671-BEBE-9D69F517E29F}"/>
              </a:ext>
            </a:extLst>
          </p:cNvPr>
          <p:cNvSpPr>
            <a:spLocks noGrp="1"/>
          </p:cNvSpPr>
          <p:nvPr>
            <p:ph type="title"/>
          </p:nvPr>
        </p:nvSpPr>
        <p:spPr/>
        <p:txBody>
          <a:bodyPr/>
          <a:lstStyle/>
          <a:p>
            <a:r>
              <a:rPr lang="de-AT" dirty="0"/>
              <a:t>4 	Fazit</a:t>
            </a:r>
          </a:p>
        </p:txBody>
      </p:sp>
      <p:sp>
        <p:nvSpPr>
          <p:cNvPr id="5" name="Subtitle 4">
            <a:extLst>
              <a:ext uri="{FF2B5EF4-FFF2-40B4-BE49-F238E27FC236}">
                <a16:creationId xmlns:a16="http://schemas.microsoft.com/office/drawing/2014/main" id="{4236FCC0-272C-4617-A2E1-708CF4C52845}"/>
              </a:ext>
            </a:extLst>
          </p:cNvPr>
          <p:cNvSpPr>
            <a:spLocks noGrp="1"/>
          </p:cNvSpPr>
          <p:nvPr>
            <p:ph type="subTitle" idx="1"/>
          </p:nvPr>
        </p:nvSpPr>
        <p:spPr/>
        <p:txBody>
          <a:bodyPr/>
          <a:lstStyle/>
          <a:p>
            <a:endParaRPr lang="de-AT"/>
          </a:p>
        </p:txBody>
      </p:sp>
    </p:spTree>
    <p:extLst>
      <p:ext uri="{BB962C8B-B14F-4D97-AF65-F5344CB8AC3E}">
        <p14:creationId xmlns:p14="http://schemas.microsoft.com/office/powerpoint/2010/main" val="420557053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F6F915A-09CB-4237-BF58-08843E152A39}"/>
              </a:ext>
            </a:extLst>
          </p:cNvPr>
          <p:cNvSpPr>
            <a:spLocks noGrp="1"/>
          </p:cNvSpPr>
          <p:nvPr>
            <p:ph type="ftr" sz="quarter" idx="10"/>
          </p:nvPr>
        </p:nvSpPr>
        <p:spPr/>
        <p:txBody>
          <a:bodyPr/>
          <a:lstStyle/>
          <a:p>
            <a:r>
              <a:rPr lang="de-AT" dirty="0"/>
              <a:t>Deutungsmuster in Lehrerkollegien, Prag 1.10.2021 / </a:t>
            </a:r>
            <a:r>
              <a:rPr lang="de-AT" dirty="0" err="1"/>
              <a:t>IRSE</a:t>
            </a:r>
            <a:endParaRPr lang="de-AT" dirty="0"/>
          </a:p>
        </p:txBody>
      </p:sp>
      <p:sp>
        <p:nvSpPr>
          <p:cNvPr id="3" name="Slide Number Placeholder 2">
            <a:extLst>
              <a:ext uri="{FF2B5EF4-FFF2-40B4-BE49-F238E27FC236}">
                <a16:creationId xmlns:a16="http://schemas.microsoft.com/office/drawing/2014/main" id="{B4AAA0DE-AE47-423F-8A19-BD02CD56F063}"/>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Title 3">
            <a:extLst>
              <a:ext uri="{FF2B5EF4-FFF2-40B4-BE49-F238E27FC236}">
                <a16:creationId xmlns:a16="http://schemas.microsoft.com/office/drawing/2014/main" id="{B5B5B4A3-0C79-431D-98E4-F203B3F6DA78}"/>
              </a:ext>
            </a:extLst>
          </p:cNvPr>
          <p:cNvSpPr>
            <a:spLocks noGrp="1"/>
          </p:cNvSpPr>
          <p:nvPr>
            <p:ph type="title"/>
          </p:nvPr>
        </p:nvSpPr>
        <p:spPr/>
        <p:txBody>
          <a:bodyPr/>
          <a:lstStyle/>
          <a:p>
            <a:r>
              <a:rPr lang="de-DE" dirty="0"/>
              <a:t>Literatur</a:t>
            </a:r>
            <a:endParaRPr lang="de-AT" dirty="0"/>
          </a:p>
        </p:txBody>
      </p:sp>
      <p:sp>
        <p:nvSpPr>
          <p:cNvPr id="5" name="Content Placeholder 4">
            <a:extLst>
              <a:ext uri="{FF2B5EF4-FFF2-40B4-BE49-F238E27FC236}">
                <a16:creationId xmlns:a16="http://schemas.microsoft.com/office/drawing/2014/main" id="{CBE0F373-9FC6-4C9C-83CE-417974624F5D}"/>
              </a:ext>
            </a:extLst>
          </p:cNvPr>
          <p:cNvSpPr>
            <a:spLocks noGrp="1"/>
          </p:cNvSpPr>
          <p:nvPr>
            <p:ph idx="1"/>
          </p:nvPr>
        </p:nvSpPr>
        <p:spPr/>
        <p:txBody>
          <a:bodyPr>
            <a:normAutofit fontScale="70000" lnSpcReduction="20000"/>
          </a:bodyPr>
          <a:lstStyle/>
          <a:p>
            <a:pPr marL="72000" indent="0">
              <a:lnSpc>
                <a:spcPct val="120000"/>
              </a:lnSpc>
              <a:spcBef>
                <a:spcPts val="600"/>
              </a:spcBef>
              <a:spcAft>
                <a:spcPts val="600"/>
              </a:spcAft>
              <a:buNone/>
            </a:pPr>
            <a:r>
              <a:rPr lang="de-AT" dirty="0"/>
              <a:t>Jaeger, Hans. "Generationen in der Geschichte. Überlegungen zu einem umstrittenen Konzept." Geschichte und Gesellschaft 3 (1977): 429-52.</a:t>
            </a:r>
          </a:p>
          <a:p>
            <a:pPr marL="72000" indent="0">
              <a:lnSpc>
                <a:spcPct val="120000"/>
              </a:lnSpc>
              <a:spcBef>
                <a:spcPts val="600"/>
              </a:spcBef>
              <a:spcAft>
                <a:spcPts val="600"/>
              </a:spcAft>
              <a:buNone/>
            </a:pPr>
            <a:r>
              <a:rPr lang="de-AT" dirty="0"/>
              <a:t>Lüders, Christian und  Michael Meuser: "Deutungsmusteranalyse." In Sozialwissenschaftliche Hermeneutik, </a:t>
            </a:r>
            <a:r>
              <a:rPr lang="de-AT" dirty="0" err="1"/>
              <a:t>hg</a:t>
            </a:r>
            <a:r>
              <a:rPr lang="de-AT" dirty="0"/>
              <a:t>. von Ronald Hitzler und Anne </a:t>
            </a:r>
            <a:r>
              <a:rPr lang="de-AT" dirty="0" err="1"/>
              <a:t>Honer</a:t>
            </a:r>
            <a:r>
              <a:rPr lang="de-AT" dirty="0"/>
              <a:t>, S. 57-79. Opladen: Leske + Budrich, 1997.</a:t>
            </a:r>
          </a:p>
          <a:p>
            <a:pPr marL="72000" indent="0">
              <a:lnSpc>
                <a:spcPct val="120000"/>
              </a:lnSpc>
              <a:spcBef>
                <a:spcPts val="600"/>
              </a:spcBef>
              <a:spcAft>
                <a:spcPts val="600"/>
              </a:spcAft>
              <a:buNone/>
            </a:pPr>
            <a:r>
              <a:rPr lang="de-AT" dirty="0"/>
              <a:t>Mannheim, Karl: "Das Problem der Generationen." In Wissenssoziologie. Auswahl aus dem Werk, </a:t>
            </a:r>
            <a:r>
              <a:rPr lang="de-AT" dirty="0" err="1"/>
              <a:t>hg</a:t>
            </a:r>
            <a:r>
              <a:rPr lang="de-AT" dirty="0"/>
              <a:t>. von Karl Mannheim, S. 509-65. Neuwied: Luchterhand, 1970.</a:t>
            </a:r>
          </a:p>
          <a:p>
            <a:pPr marL="72000" indent="0">
              <a:lnSpc>
                <a:spcPct val="120000"/>
              </a:lnSpc>
              <a:spcBef>
                <a:spcPts val="600"/>
              </a:spcBef>
              <a:spcAft>
                <a:spcPts val="600"/>
              </a:spcAft>
              <a:buNone/>
            </a:pPr>
            <a:r>
              <a:rPr lang="de-AT" dirty="0"/>
              <a:t>Nath, Axel und  Corinna M. Dartenne: "Zur 'Eigendynamik' in den Langen Wellen des Bildungswachstums. Reziprozität zwischen Situations- und Diskursentwicklung." In Das Jahrhundert der Schulreformen. Internationale und nationale Perspektiven. 1900 - 1950, </a:t>
            </a:r>
            <a:r>
              <a:rPr lang="de-AT" dirty="0" err="1"/>
              <a:t>hg</a:t>
            </a:r>
            <a:r>
              <a:rPr lang="de-AT" dirty="0"/>
              <a:t>. von Claudia </a:t>
            </a:r>
            <a:r>
              <a:rPr lang="de-AT" dirty="0" err="1"/>
              <a:t>Crotti</a:t>
            </a:r>
            <a:r>
              <a:rPr lang="de-AT" dirty="0"/>
              <a:t>, S. 39-60. Bern u.a.: Haupt-Verl., 2008.</a:t>
            </a:r>
          </a:p>
        </p:txBody>
      </p:sp>
    </p:spTree>
    <p:extLst>
      <p:ext uri="{BB962C8B-B14F-4D97-AF65-F5344CB8AC3E}">
        <p14:creationId xmlns:p14="http://schemas.microsoft.com/office/powerpoint/2010/main" val="1450446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a:xfrm>
            <a:off x="720000" y="6228000"/>
            <a:ext cx="4250585" cy="252000"/>
          </a:xfrm>
        </p:spPr>
        <p:txBody>
          <a:bodyPr/>
          <a:lstStyle/>
          <a:p>
            <a:r>
              <a:rPr lang="de-AT" dirty="0"/>
              <a:t>Deutungsmuster in Lehrerkollegien, Prag 1.10.2021 / </a:t>
            </a:r>
            <a:r>
              <a:rPr lang="de-AT" dirty="0" err="1"/>
              <a:t>IRSE</a:t>
            </a:r>
            <a:endParaRPr lang="de-AT" dirty="0"/>
          </a:p>
        </p:txBody>
      </p:sp>
      <p:sp>
        <p:nvSpPr>
          <p:cNvPr id="3" name="Zástupný symbol pro číslo snímku 2"/>
          <p:cNvSpPr>
            <a:spLocks noGrp="1"/>
          </p:cNvSpPr>
          <p:nvPr>
            <p:ph type="sldNum" sz="quarter" idx="11"/>
          </p:nvPr>
        </p:nvSpPr>
        <p:spPr/>
        <p:txBody>
          <a:bodyPr/>
          <a:lstStyle/>
          <a:p>
            <a:fld id="{0DE708CC-0C3F-4567-9698-B54C0F35BD31}" type="slidenum">
              <a:rPr lang="cs-CZ" altLang="cs-CZ" smtClean="0"/>
              <a:pPr/>
              <a:t>2</a:t>
            </a:fld>
            <a:endParaRPr lang="cs-CZ" altLang="cs-CZ" dirty="0"/>
          </a:p>
        </p:txBody>
      </p:sp>
      <p:sp>
        <p:nvSpPr>
          <p:cNvPr id="4" name="Nadpis 3"/>
          <p:cNvSpPr>
            <a:spLocks noGrp="1"/>
          </p:cNvSpPr>
          <p:nvPr>
            <p:ph type="title"/>
          </p:nvPr>
        </p:nvSpPr>
        <p:spPr/>
        <p:txBody>
          <a:bodyPr/>
          <a:lstStyle/>
          <a:p>
            <a:pPr algn="just">
              <a:spcBef>
                <a:spcPts val="2400"/>
              </a:spcBef>
              <a:spcAft>
                <a:spcPts val="1200"/>
              </a:spcAft>
            </a:pPr>
            <a:r>
              <a:rPr kumimoji="0" lang="de-AT" altLang="de-DE" sz="2800" b="1" i="0" u="none" strike="noStrike" cap="none" normalizeH="0" baseline="0" dirty="0">
                <a:ln>
                  <a:noFill/>
                </a:ln>
                <a:solidFill>
                  <a:srgbClr val="0000DC"/>
                </a:solidFill>
                <a:effectLst/>
                <a:latin typeface="Arial" panose="020B0604020202020204" pitchFamily="34" charset="0"/>
                <a:ea typeface="Arial" panose="020B0604020202020204" pitchFamily="34" charset="0"/>
              </a:rPr>
              <a:t>Wandel von Deutungsmustern in Lehrerkollegien </a:t>
            </a:r>
            <a:endParaRPr lang="de-AT" sz="2800" b="1" kern="0" dirty="0">
              <a:solidFill>
                <a:srgbClr val="0000DC"/>
              </a:solidFill>
              <a:effectLst/>
              <a:latin typeface="Arial" panose="020B0604020202020204" pitchFamily="34" charset="0"/>
              <a:ea typeface="Times New Roman" panose="02020603050405020304" pitchFamily="18" charset="0"/>
              <a:cs typeface="Times New Roman" panose="02020603050405020304" pitchFamily="18" charset="0"/>
            </a:endParaRPr>
          </a:p>
        </p:txBody>
      </p:sp>
      <p:pic>
        <p:nvPicPr>
          <p:cNvPr id="7" name="Obrázek 6"/>
          <p:cNvPicPr>
            <a:picLocks noChangeAspect="1"/>
          </p:cNvPicPr>
          <p:nvPr/>
        </p:nvPicPr>
        <p:blipFill>
          <a:blip r:embed="rId3"/>
          <a:stretch>
            <a:fillRect/>
          </a:stretch>
        </p:blipFill>
        <p:spPr>
          <a:xfrm>
            <a:off x="6729046" y="5035879"/>
            <a:ext cx="5031056" cy="1114524"/>
          </a:xfrm>
          <a:prstGeom prst="rect">
            <a:avLst/>
          </a:prstGeom>
        </p:spPr>
      </p:pic>
      <p:sp>
        <p:nvSpPr>
          <p:cNvPr id="8" name="Zástupný symbol pro zápatí 1"/>
          <p:cNvSpPr txBox="1">
            <a:spLocks/>
          </p:cNvSpPr>
          <p:nvPr/>
        </p:nvSpPr>
        <p:spPr bwMode="auto">
          <a:xfrm>
            <a:off x="7030923" y="5976000"/>
            <a:ext cx="4250585" cy="50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defPPr>
              <a:defRPr lang="en-US"/>
            </a:defPPr>
            <a:lvl1pPr algn="l" rtl="0" fontAlgn="base">
              <a:spcBef>
                <a:spcPct val="0"/>
              </a:spcBef>
              <a:spcAft>
                <a:spcPct val="0"/>
              </a:spcAft>
              <a:defRPr lang="cs-CZ" altLang="cs-CZ" sz="1200" kern="1200" dirty="0" smtClean="0">
                <a:solidFill>
                  <a:schemeClr val="tx2"/>
                </a:solidFill>
                <a:latin typeface="+mj-lt"/>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a:lstStyle>
          <a:p>
            <a:r>
              <a:rPr lang="cs-CZ" sz="1100" b="1" dirty="0">
                <a:solidFill>
                  <a:schemeClr val="tx1">
                    <a:lumMod val="85000"/>
                    <a:lumOff val="15000"/>
                  </a:schemeClr>
                </a:solidFill>
                <a:latin typeface="+mn-lt"/>
              </a:rPr>
              <a:t>Postdoc2MUNI</a:t>
            </a:r>
          </a:p>
          <a:p>
            <a:r>
              <a:rPr lang="cs-CZ" sz="1100" b="1" dirty="0">
                <a:solidFill>
                  <a:schemeClr val="tx1">
                    <a:lumMod val="85000"/>
                    <a:lumOff val="15000"/>
                  </a:schemeClr>
                </a:solidFill>
                <a:latin typeface="+mn-lt"/>
              </a:rPr>
              <a:t>No. CZ.02.2.69/0.0/0.0/18_053/0016952</a:t>
            </a:r>
            <a:endParaRPr lang="en-GB" dirty="0">
              <a:solidFill>
                <a:schemeClr val="tx1">
                  <a:lumMod val="85000"/>
                  <a:lumOff val="15000"/>
                </a:schemeClr>
              </a:solidFill>
            </a:endParaRPr>
          </a:p>
        </p:txBody>
      </p:sp>
      <p:sp>
        <p:nvSpPr>
          <p:cNvPr id="9" name="Rectangle 2">
            <a:extLst>
              <a:ext uri="{FF2B5EF4-FFF2-40B4-BE49-F238E27FC236}">
                <a16:creationId xmlns:a16="http://schemas.microsoft.com/office/drawing/2014/main" id="{D92B68F0-8E70-4279-A126-4E289AF700CD}"/>
              </a:ext>
            </a:extLst>
          </p:cNvPr>
          <p:cNvSpPr>
            <a:spLocks noGrp="1" noChangeArrowheads="1"/>
          </p:cNvSpPr>
          <p:nvPr>
            <p:ph type="subTitle" idx="1"/>
          </p:nvPr>
        </p:nvSpPr>
        <p:spPr bwMode="auto">
          <a:xfrm>
            <a:off x="398502" y="4265596"/>
            <a:ext cx="113616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de-AT" altLang="de-DE" sz="2000" b="1" dirty="0">
                <a:solidFill>
                  <a:srgbClr val="0000DC"/>
                </a:solidFill>
                <a:latin typeface="Arial" panose="020B0604020202020204" pitchFamily="34" charset="0"/>
              </a:rPr>
              <a:t>Übergänge, Transitionen und das Problem der Generationen</a:t>
            </a:r>
            <a:endParaRPr kumimoji="0" lang="de-AT" altLang="de-DE"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2133134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8F6F915A-09CB-4237-BF58-08843E152A39}"/>
              </a:ext>
            </a:extLst>
          </p:cNvPr>
          <p:cNvSpPr>
            <a:spLocks noGrp="1"/>
          </p:cNvSpPr>
          <p:nvPr>
            <p:ph type="ftr" sz="quarter" idx="10"/>
          </p:nvPr>
        </p:nvSpPr>
        <p:spPr/>
        <p:txBody>
          <a:bodyPr/>
          <a:lstStyle/>
          <a:p>
            <a:r>
              <a:rPr lang="de-AT" dirty="0"/>
              <a:t>Deutungsmuster in Lehrerkollegien, Prag 1.10.2021 / </a:t>
            </a:r>
            <a:r>
              <a:rPr lang="de-AT"/>
              <a:t>IRSE</a:t>
            </a:r>
            <a:endParaRPr lang="de-AT" dirty="0"/>
          </a:p>
        </p:txBody>
      </p:sp>
      <p:sp>
        <p:nvSpPr>
          <p:cNvPr id="3" name="Slide Number Placeholder 2">
            <a:extLst>
              <a:ext uri="{FF2B5EF4-FFF2-40B4-BE49-F238E27FC236}">
                <a16:creationId xmlns:a16="http://schemas.microsoft.com/office/drawing/2014/main" id="{B4AAA0DE-AE47-423F-8A19-BD02CD56F063}"/>
              </a:ext>
            </a:extLst>
          </p:cNvPr>
          <p:cNvSpPr>
            <a:spLocks noGrp="1"/>
          </p:cNvSpPr>
          <p:nvPr>
            <p:ph type="sldNum" sz="quarter" idx="11"/>
          </p:nvPr>
        </p:nvSpPr>
        <p:spPr/>
        <p:txBody>
          <a:bodyPr/>
          <a:lstStyle/>
          <a:p>
            <a:fld id="{0970407D-EE58-4A0B-824B-1D3AE42DD9CF}" type="slidenum">
              <a:rPr lang="cs-CZ" altLang="cs-CZ" smtClean="0"/>
              <a:pPr/>
              <a:t>20</a:t>
            </a:fld>
            <a:endParaRPr lang="cs-CZ" altLang="cs-CZ" dirty="0"/>
          </a:p>
        </p:txBody>
      </p:sp>
      <p:sp>
        <p:nvSpPr>
          <p:cNvPr id="4" name="Title 3">
            <a:extLst>
              <a:ext uri="{FF2B5EF4-FFF2-40B4-BE49-F238E27FC236}">
                <a16:creationId xmlns:a16="http://schemas.microsoft.com/office/drawing/2014/main" id="{B5B5B4A3-0C79-431D-98E4-F203B3F6DA78}"/>
              </a:ext>
            </a:extLst>
          </p:cNvPr>
          <p:cNvSpPr>
            <a:spLocks noGrp="1"/>
          </p:cNvSpPr>
          <p:nvPr>
            <p:ph type="title"/>
          </p:nvPr>
        </p:nvSpPr>
        <p:spPr/>
        <p:txBody>
          <a:bodyPr/>
          <a:lstStyle/>
          <a:p>
            <a:r>
              <a:rPr lang="de-DE" dirty="0"/>
              <a:t>Literatur</a:t>
            </a:r>
            <a:endParaRPr lang="de-AT" dirty="0"/>
          </a:p>
        </p:txBody>
      </p:sp>
      <p:sp>
        <p:nvSpPr>
          <p:cNvPr id="5" name="Content Placeholder 4">
            <a:extLst>
              <a:ext uri="{FF2B5EF4-FFF2-40B4-BE49-F238E27FC236}">
                <a16:creationId xmlns:a16="http://schemas.microsoft.com/office/drawing/2014/main" id="{CBE0F373-9FC6-4C9C-83CE-417974624F5D}"/>
              </a:ext>
            </a:extLst>
          </p:cNvPr>
          <p:cNvSpPr>
            <a:spLocks noGrp="1"/>
          </p:cNvSpPr>
          <p:nvPr>
            <p:ph idx="1"/>
          </p:nvPr>
        </p:nvSpPr>
        <p:spPr/>
        <p:txBody>
          <a:bodyPr>
            <a:normAutofit fontScale="70000" lnSpcReduction="20000"/>
          </a:bodyPr>
          <a:lstStyle/>
          <a:p>
            <a:pPr marL="72000" indent="0">
              <a:lnSpc>
                <a:spcPct val="120000"/>
              </a:lnSpc>
              <a:spcBef>
                <a:spcPts val="600"/>
              </a:spcBef>
              <a:spcAft>
                <a:spcPts val="600"/>
              </a:spcAft>
              <a:buNone/>
            </a:pPr>
            <a:r>
              <a:rPr lang="de-AT" dirty="0"/>
              <a:t>Nath, Axel, Corinna M. Dartenne und  Carina </a:t>
            </a:r>
            <a:r>
              <a:rPr lang="de-AT" dirty="0" err="1"/>
              <a:t>Oelerich</a:t>
            </a:r>
            <a:r>
              <a:rPr lang="de-AT" dirty="0"/>
              <a:t>. "Der historische Pygmalioneffekt der Lehrergenerationen im Bildungswachstum von 1884 bis 1993“. Zeitschrift für Pädagogik 50/4 (2004): 539-64</a:t>
            </a:r>
          </a:p>
          <a:p>
            <a:pPr marL="72000" indent="0">
              <a:lnSpc>
                <a:spcPct val="120000"/>
              </a:lnSpc>
              <a:spcBef>
                <a:spcPts val="600"/>
              </a:spcBef>
              <a:spcAft>
                <a:spcPts val="600"/>
              </a:spcAft>
              <a:buNone/>
            </a:pPr>
            <a:r>
              <a:rPr lang="de-AT" dirty="0"/>
              <a:t>Oevermann, Ulrich. "Die Struktur sozialer Deutungsmuster - Versuch einer Aktualisierung." Sozialer Sinn, </a:t>
            </a:r>
            <a:r>
              <a:rPr lang="de-AT" dirty="0" err="1"/>
              <a:t>no</a:t>
            </a:r>
            <a:r>
              <a:rPr lang="de-AT" dirty="0"/>
              <a:t>. 1: 35-81.</a:t>
            </a:r>
          </a:p>
          <a:p>
            <a:pPr marL="72000" indent="0">
              <a:lnSpc>
                <a:spcPct val="120000"/>
              </a:lnSpc>
              <a:spcBef>
                <a:spcPts val="600"/>
              </a:spcBef>
              <a:spcAft>
                <a:spcPts val="600"/>
              </a:spcAft>
              <a:buNone/>
            </a:pPr>
            <a:r>
              <a:rPr lang="de-AT" dirty="0"/>
              <a:t>Reimer, Uwe: "1968" in der Schule. Erfahrungen Hamburger Gymnasiallehrerinnen und -lehrer. Hamburger Schriftenreihe zur Schul- und Unterrichtsgeschichte. Hamburg: </a:t>
            </a:r>
            <a:r>
              <a:rPr lang="de-AT" dirty="0" err="1"/>
              <a:t>Kovač</a:t>
            </a:r>
            <a:r>
              <a:rPr lang="de-AT" dirty="0"/>
              <a:t>, 2000.</a:t>
            </a:r>
          </a:p>
          <a:p>
            <a:pPr marL="72000" indent="0">
              <a:lnSpc>
                <a:spcPct val="120000"/>
              </a:lnSpc>
              <a:spcBef>
                <a:spcPts val="600"/>
              </a:spcBef>
              <a:spcAft>
                <a:spcPts val="600"/>
              </a:spcAft>
              <a:buNone/>
            </a:pPr>
            <a:r>
              <a:rPr lang="de-AT" dirty="0"/>
              <a:t>Titze, Hartmut, Axel Nath und  Volker Mueller-Benedict. "Der Lehrerzyklus. Zur Wiederkehr von Überfüllung und Mangel im höheren Lehramt in Preußen„. Zeitschrift für Pädagogik 31/1 (1985): 97-126. Vortmann, Hermann: Schul-Leben. Münster: </a:t>
            </a:r>
            <a:r>
              <a:rPr lang="de-AT" dirty="0" err="1"/>
              <a:t>agenda</a:t>
            </a:r>
            <a:r>
              <a:rPr lang="de-AT" dirty="0"/>
              <a:t>-Verl., 2017.</a:t>
            </a:r>
          </a:p>
        </p:txBody>
      </p:sp>
    </p:spTree>
    <p:extLst>
      <p:ext uri="{BB962C8B-B14F-4D97-AF65-F5344CB8AC3E}">
        <p14:creationId xmlns:p14="http://schemas.microsoft.com/office/powerpoint/2010/main" val="5704460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8D2944D-5463-473A-9BB1-5F4D71FF5D66}"/>
              </a:ext>
            </a:extLst>
          </p:cNvPr>
          <p:cNvSpPr>
            <a:spLocks noGrp="1"/>
          </p:cNvSpPr>
          <p:nvPr>
            <p:ph type="ftr" sz="quarter" idx="10"/>
          </p:nvPr>
        </p:nvSpPr>
        <p:spPr/>
        <p:txBody>
          <a:bodyPr/>
          <a:lstStyle/>
          <a:p>
            <a:r>
              <a:rPr lang="de-AT" dirty="0"/>
              <a:t>Deutungsmuster in Lehrerkollegien, Prag 1.10.2021 / </a:t>
            </a:r>
            <a:r>
              <a:rPr lang="de-AT" dirty="0" err="1"/>
              <a:t>IRSE</a:t>
            </a:r>
            <a:endParaRPr lang="de-AT" dirty="0"/>
          </a:p>
        </p:txBody>
      </p:sp>
      <p:sp>
        <p:nvSpPr>
          <p:cNvPr id="3" name="Slide Number Placeholder 2">
            <a:extLst>
              <a:ext uri="{FF2B5EF4-FFF2-40B4-BE49-F238E27FC236}">
                <a16:creationId xmlns:a16="http://schemas.microsoft.com/office/drawing/2014/main" id="{067078D4-A780-46E4-A9BD-18EE2CD98406}"/>
              </a:ext>
            </a:extLst>
          </p:cNvPr>
          <p:cNvSpPr>
            <a:spLocks noGrp="1"/>
          </p:cNvSpPr>
          <p:nvPr>
            <p:ph type="sldNum" sz="quarter" idx="11"/>
          </p:nvPr>
        </p:nvSpPr>
        <p:spPr/>
        <p:txBody>
          <a:bodyPr/>
          <a:lstStyle/>
          <a:p>
            <a:fld id="{0DE708CC-0C3F-4567-9698-B54C0F35BD31}" type="slidenum">
              <a:rPr lang="cs-CZ" altLang="cs-CZ" smtClean="0"/>
              <a:pPr/>
              <a:t>3</a:t>
            </a:fld>
            <a:endParaRPr lang="cs-CZ" altLang="cs-CZ" dirty="0"/>
          </a:p>
        </p:txBody>
      </p:sp>
      <p:sp>
        <p:nvSpPr>
          <p:cNvPr id="4" name="Title 3">
            <a:extLst>
              <a:ext uri="{FF2B5EF4-FFF2-40B4-BE49-F238E27FC236}">
                <a16:creationId xmlns:a16="http://schemas.microsoft.com/office/drawing/2014/main" id="{94A968A8-D0F3-45C4-B402-78948D3A5FBB}"/>
              </a:ext>
            </a:extLst>
          </p:cNvPr>
          <p:cNvSpPr>
            <a:spLocks noGrp="1"/>
          </p:cNvSpPr>
          <p:nvPr>
            <p:ph type="title"/>
          </p:nvPr>
        </p:nvSpPr>
        <p:spPr/>
        <p:txBody>
          <a:bodyPr/>
          <a:lstStyle/>
          <a:p>
            <a:r>
              <a:rPr lang="de-DE" dirty="0"/>
              <a:t>1 </a:t>
            </a:r>
            <a:r>
              <a:rPr lang="de-AT" sz="4000" dirty="0"/>
              <a:t>Berufsbezogene Deutungsmuster bei Lehrerinnen und Lehrern</a:t>
            </a:r>
            <a:endParaRPr lang="de-AT" dirty="0"/>
          </a:p>
        </p:txBody>
      </p:sp>
      <p:sp>
        <p:nvSpPr>
          <p:cNvPr id="5" name="Subtitle 4">
            <a:extLst>
              <a:ext uri="{FF2B5EF4-FFF2-40B4-BE49-F238E27FC236}">
                <a16:creationId xmlns:a16="http://schemas.microsoft.com/office/drawing/2014/main" id="{C08B2D1C-5757-47D0-8593-1E5BA450F001}"/>
              </a:ext>
            </a:extLst>
          </p:cNvPr>
          <p:cNvSpPr>
            <a:spLocks noGrp="1"/>
          </p:cNvSpPr>
          <p:nvPr>
            <p:ph type="subTitle" idx="1"/>
          </p:nvPr>
        </p:nvSpPr>
        <p:spPr/>
        <p:txBody>
          <a:bodyPr/>
          <a:lstStyle/>
          <a:p>
            <a:endParaRPr lang="de-AT" dirty="0"/>
          </a:p>
        </p:txBody>
      </p:sp>
    </p:spTree>
    <p:extLst>
      <p:ext uri="{BB962C8B-B14F-4D97-AF65-F5344CB8AC3E}">
        <p14:creationId xmlns:p14="http://schemas.microsoft.com/office/powerpoint/2010/main" val="37749659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9901E292-5FC1-4D32-8932-202FBE954E2B}"/>
              </a:ext>
            </a:extLst>
          </p:cNvPr>
          <p:cNvSpPr>
            <a:spLocks noGrp="1"/>
          </p:cNvSpPr>
          <p:nvPr>
            <p:ph type="ftr" sz="quarter" idx="10"/>
          </p:nvPr>
        </p:nvSpPr>
        <p:spPr/>
        <p:txBody>
          <a:bodyPr/>
          <a:lstStyle/>
          <a:p>
            <a:r>
              <a:rPr lang="de-AT" dirty="0"/>
              <a:t>Deutungsmuster in Lehrerkollegien, Prag 1.10.2021 / </a:t>
            </a:r>
            <a:r>
              <a:rPr lang="de-AT" dirty="0" err="1"/>
              <a:t>IRSE</a:t>
            </a:r>
            <a:endParaRPr lang="de-AT" dirty="0"/>
          </a:p>
        </p:txBody>
      </p:sp>
      <p:sp>
        <p:nvSpPr>
          <p:cNvPr id="3" name="Slide Number Placeholder 2">
            <a:extLst>
              <a:ext uri="{FF2B5EF4-FFF2-40B4-BE49-F238E27FC236}">
                <a16:creationId xmlns:a16="http://schemas.microsoft.com/office/drawing/2014/main" id="{E9598660-7A31-4D8F-83F1-ED92270CCA03}"/>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Title 3">
            <a:extLst>
              <a:ext uri="{FF2B5EF4-FFF2-40B4-BE49-F238E27FC236}">
                <a16:creationId xmlns:a16="http://schemas.microsoft.com/office/drawing/2014/main" id="{767FE5CD-B9B1-4970-B5A0-5A26FF81745E}"/>
              </a:ext>
            </a:extLst>
          </p:cNvPr>
          <p:cNvSpPr>
            <a:spLocks noGrp="1"/>
          </p:cNvSpPr>
          <p:nvPr>
            <p:ph type="title"/>
          </p:nvPr>
        </p:nvSpPr>
        <p:spPr/>
        <p:txBody>
          <a:bodyPr/>
          <a:lstStyle/>
          <a:p>
            <a:r>
              <a:rPr lang="de-AT" dirty="0"/>
              <a:t>Fragestellung des Forschungsprojekts</a:t>
            </a:r>
          </a:p>
        </p:txBody>
      </p:sp>
      <p:sp>
        <p:nvSpPr>
          <p:cNvPr id="5" name="Content Placeholder 4">
            <a:extLst>
              <a:ext uri="{FF2B5EF4-FFF2-40B4-BE49-F238E27FC236}">
                <a16:creationId xmlns:a16="http://schemas.microsoft.com/office/drawing/2014/main" id="{E0A359CE-7A13-4DE8-B203-6AE1B225261F}"/>
              </a:ext>
            </a:extLst>
          </p:cNvPr>
          <p:cNvSpPr>
            <a:spLocks noGrp="1"/>
          </p:cNvSpPr>
          <p:nvPr>
            <p:ph idx="1"/>
          </p:nvPr>
        </p:nvSpPr>
        <p:spPr/>
        <p:txBody>
          <a:bodyPr>
            <a:normAutofit fontScale="92500" lnSpcReduction="10000"/>
          </a:bodyPr>
          <a:lstStyle/>
          <a:p>
            <a:pPr>
              <a:lnSpc>
                <a:spcPct val="135000"/>
              </a:lnSpc>
              <a:spcBef>
                <a:spcPts val="600"/>
              </a:spcBef>
              <a:spcAft>
                <a:spcPts val="600"/>
              </a:spcAft>
            </a:pPr>
            <a:r>
              <a:rPr lang="de-AT" dirty="0"/>
              <a:t>Untersuchung berufsbezogener Deutungsmuster und Rollenkonstruktionen bei Lehrern und Lehrerinnen in ihrem historischen Wandel</a:t>
            </a:r>
          </a:p>
          <a:p>
            <a:pPr>
              <a:lnSpc>
                <a:spcPct val="135000"/>
              </a:lnSpc>
              <a:spcBef>
                <a:spcPts val="600"/>
              </a:spcBef>
              <a:spcAft>
                <a:spcPts val="600"/>
              </a:spcAft>
            </a:pPr>
            <a:r>
              <a:rPr lang="de-AT" i="1" dirty="0"/>
              <a:t>„Warum bin ich eigentlich Lehrer?“ – „Warum bin ich eigentlich Lehrerin?“</a:t>
            </a:r>
          </a:p>
          <a:p>
            <a:pPr lvl="1">
              <a:lnSpc>
                <a:spcPct val="135000"/>
              </a:lnSpc>
              <a:spcBef>
                <a:spcPts val="600"/>
              </a:spcBef>
              <a:spcAft>
                <a:spcPts val="600"/>
              </a:spcAft>
            </a:pPr>
            <a:r>
              <a:rPr lang="de-AT" dirty="0"/>
              <a:t>nicht primär um Deutungsmuster in Bezug auf Probleme und Herausforderungen, die sich im konkreten Berufsalltag stellen</a:t>
            </a:r>
          </a:p>
          <a:p>
            <a:pPr>
              <a:lnSpc>
                <a:spcPct val="135000"/>
              </a:lnSpc>
              <a:spcBef>
                <a:spcPts val="600"/>
              </a:spcBef>
              <a:spcAft>
                <a:spcPts val="600"/>
              </a:spcAft>
            </a:pPr>
            <a:r>
              <a:rPr lang="de-AT" dirty="0"/>
              <a:t>Wie fassten Lehrerinnen und Lehrer den eigenen Beruf insgesamt auf? </a:t>
            </a:r>
          </a:p>
        </p:txBody>
      </p:sp>
    </p:spTree>
    <p:extLst>
      <p:ext uri="{BB962C8B-B14F-4D97-AF65-F5344CB8AC3E}">
        <p14:creationId xmlns:p14="http://schemas.microsoft.com/office/powerpoint/2010/main" val="68488605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535B77A9-7B39-489D-984E-B1324436EC26}"/>
              </a:ext>
            </a:extLst>
          </p:cNvPr>
          <p:cNvSpPr>
            <a:spLocks noGrp="1"/>
          </p:cNvSpPr>
          <p:nvPr>
            <p:ph type="ftr" sz="quarter" idx="10"/>
          </p:nvPr>
        </p:nvSpPr>
        <p:spPr/>
        <p:txBody>
          <a:bodyPr/>
          <a:lstStyle/>
          <a:p>
            <a:r>
              <a:rPr lang="de-AT" dirty="0"/>
              <a:t>Deutungsmuster in Lehrerkollegien, Prag 1.10.2021 / </a:t>
            </a:r>
            <a:r>
              <a:rPr lang="de-AT" dirty="0" err="1"/>
              <a:t>IRSE</a:t>
            </a:r>
            <a:endParaRPr lang="de-AT" dirty="0"/>
          </a:p>
        </p:txBody>
      </p:sp>
      <p:sp>
        <p:nvSpPr>
          <p:cNvPr id="3" name="Slide Number Placeholder 2">
            <a:extLst>
              <a:ext uri="{FF2B5EF4-FFF2-40B4-BE49-F238E27FC236}">
                <a16:creationId xmlns:a16="http://schemas.microsoft.com/office/drawing/2014/main" id="{DFE35149-183C-4F04-A7E2-FA4974D39A5A}"/>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Title 3">
            <a:extLst>
              <a:ext uri="{FF2B5EF4-FFF2-40B4-BE49-F238E27FC236}">
                <a16:creationId xmlns:a16="http://schemas.microsoft.com/office/drawing/2014/main" id="{CCBEED83-1E6D-415D-BFDD-D59EB99018F6}"/>
              </a:ext>
            </a:extLst>
          </p:cNvPr>
          <p:cNvSpPr>
            <a:spLocks noGrp="1"/>
          </p:cNvSpPr>
          <p:nvPr>
            <p:ph type="title"/>
          </p:nvPr>
        </p:nvSpPr>
        <p:spPr/>
        <p:txBody>
          <a:bodyPr/>
          <a:lstStyle/>
          <a:p>
            <a:r>
              <a:rPr lang="de-DE" dirty="0"/>
              <a:t>Deutungsmuster</a:t>
            </a:r>
            <a:endParaRPr lang="de-AT" dirty="0"/>
          </a:p>
        </p:txBody>
      </p:sp>
      <p:sp>
        <p:nvSpPr>
          <p:cNvPr id="5" name="Content Placeholder 4">
            <a:extLst>
              <a:ext uri="{FF2B5EF4-FFF2-40B4-BE49-F238E27FC236}">
                <a16:creationId xmlns:a16="http://schemas.microsoft.com/office/drawing/2014/main" id="{DEA3B5B7-2D70-4456-BAAF-E762928D50B7}"/>
              </a:ext>
            </a:extLst>
          </p:cNvPr>
          <p:cNvSpPr>
            <a:spLocks noGrp="1"/>
          </p:cNvSpPr>
          <p:nvPr>
            <p:ph idx="1"/>
          </p:nvPr>
        </p:nvSpPr>
        <p:spPr/>
        <p:txBody>
          <a:bodyPr>
            <a:normAutofit fontScale="62500" lnSpcReduction="20000"/>
          </a:bodyPr>
          <a:lstStyle/>
          <a:p>
            <a:pPr>
              <a:spcBef>
                <a:spcPts val="600"/>
              </a:spcBef>
              <a:spcAft>
                <a:spcPts val="600"/>
              </a:spcAft>
            </a:pPr>
            <a:r>
              <a:rPr lang="de-AT" dirty="0"/>
              <a:t>„die kaum merklich sich in ständiger Transformation befindenden, den ‚Zeitgeist‘ ausmachenden ‚kollektiven Haltungen‘ […] identifizieren“. </a:t>
            </a:r>
          </a:p>
          <a:p>
            <a:pPr>
              <a:spcBef>
                <a:spcPts val="600"/>
              </a:spcBef>
              <a:spcAft>
                <a:spcPts val="600"/>
              </a:spcAft>
            </a:pPr>
            <a:r>
              <a:rPr lang="de-AT" dirty="0"/>
              <a:t>kollektiv verbürgte, in konkreten Milieus oder Lebenswelten verankerte Muster“ der „routinisierten Deutung“ von „objektiven Handlungsproblemen […], die einen veralltäglichten Umgang mit diesen Problemen ermöglichen“</a:t>
            </a:r>
          </a:p>
          <a:p>
            <a:pPr>
              <a:spcBef>
                <a:spcPts val="600"/>
              </a:spcBef>
              <a:spcAft>
                <a:spcPts val="600"/>
              </a:spcAft>
            </a:pPr>
            <a:r>
              <a:rPr lang="de-AT" dirty="0"/>
              <a:t>„komplexer Zusammenhang von Annahmen über die Welt bzw. über die zu bewältigende Realität“</a:t>
            </a:r>
          </a:p>
          <a:p>
            <a:pPr>
              <a:spcBef>
                <a:spcPts val="600"/>
              </a:spcBef>
              <a:spcAft>
                <a:spcPts val="600"/>
              </a:spcAft>
            </a:pPr>
            <a:r>
              <a:rPr lang="de-AT" dirty="0"/>
              <a:t>strukturieren das Handeln des individuellen Subjekts, sind dabei aber sozial vermittelt und gewährleisten wiederum die soziale Eingliederung des Subjekts</a:t>
            </a:r>
          </a:p>
          <a:p>
            <a:pPr>
              <a:spcBef>
                <a:spcPts val="600"/>
              </a:spcBef>
              <a:spcAft>
                <a:spcPts val="600"/>
              </a:spcAft>
            </a:pPr>
            <a:r>
              <a:rPr lang="de-AT" dirty="0"/>
              <a:t>unterliegen historischem Wandel</a:t>
            </a:r>
          </a:p>
        </p:txBody>
      </p:sp>
    </p:spTree>
    <p:extLst>
      <p:ext uri="{BB962C8B-B14F-4D97-AF65-F5344CB8AC3E}">
        <p14:creationId xmlns:p14="http://schemas.microsoft.com/office/powerpoint/2010/main" val="3618114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8D2944D-5463-473A-9BB1-5F4D71FF5D66}"/>
              </a:ext>
            </a:extLst>
          </p:cNvPr>
          <p:cNvSpPr>
            <a:spLocks noGrp="1"/>
          </p:cNvSpPr>
          <p:nvPr>
            <p:ph type="ftr" sz="quarter" idx="10"/>
          </p:nvPr>
        </p:nvSpPr>
        <p:spPr/>
        <p:txBody>
          <a:bodyPr/>
          <a:lstStyle/>
          <a:p>
            <a:r>
              <a:rPr lang="de-AT" dirty="0"/>
              <a:t>Deutungsmuster in Lehrerkollegien, Prag 1.10.2021 / </a:t>
            </a:r>
            <a:r>
              <a:rPr lang="de-AT" dirty="0" err="1"/>
              <a:t>IRSE</a:t>
            </a:r>
            <a:endParaRPr lang="de-AT" dirty="0"/>
          </a:p>
        </p:txBody>
      </p:sp>
      <p:sp>
        <p:nvSpPr>
          <p:cNvPr id="3" name="Slide Number Placeholder 2">
            <a:extLst>
              <a:ext uri="{FF2B5EF4-FFF2-40B4-BE49-F238E27FC236}">
                <a16:creationId xmlns:a16="http://schemas.microsoft.com/office/drawing/2014/main" id="{067078D4-A780-46E4-A9BD-18EE2CD98406}"/>
              </a:ext>
            </a:extLst>
          </p:cNvPr>
          <p:cNvSpPr>
            <a:spLocks noGrp="1"/>
          </p:cNvSpPr>
          <p:nvPr>
            <p:ph type="sldNum" sz="quarter" idx="11"/>
          </p:nvPr>
        </p:nvSpPr>
        <p:spPr/>
        <p:txBody>
          <a:bodyPr/>
          <a:lstStyle/>
          <a:p>
            <a:fld id="{0DE708CC-0C3F-4567-9698-B54C0F35BD31}" type="slidenum">
              <a:rPr lang="cs-CZ" altLang="cs-CZ" smtClean="0"/>
              <a:pPr/>
              <a:t>6</a:t>
            </a:fld>
            <a:endParaRPr lang="cs-CZ" altLang="cs-CZ" dirty="0"/>
          </a:p>
        </p:txBody>
      </p:sp>
      <p:sp>
        <p:nvSpPr>
          <p:cNvPr id="4" name="Title 3">
            <a:extLst>
              <a:ext uri="{FF2B5EF4-FFF2-40B4-BE49-F238E27FC236}">
                <a16:creationId xmlns:a16="http://schemas.microsoft.com/office/drawing/2014/main" id="{94A968A8-D0F3-45C4-B402-78948D3A5FBB}"/>
              </a:ext>
            </a:extLst>
          </p:cNvPr>
          <p:cNvSpPr>
            <a:spLocks noGrp="1"/>
          </p:cNvSpPr>
          <p:nvPr>
            <p:ph type="title"/>
          </p:nvPr>
        </p:nvSpPr>
        <p:spPr/>
        <p:txBody>
          <a:bodyPr/>
          <a:lstStyle/>
          <a:p>
            <a:r>
              <a:rPr lang="de-DE" dirty="0"/>
              <a:t>2 </a:t>
            </a:r>
            <a:r>
              <a:rPr lang="de-AT" sz="4000" dirty="0"/>
              <a:t>Generationen und sozialer Wandel</a:t>
            </a:r>
            <a:endParaRPr lang="de-AT" dirty="0"/>
          </a:p>
        </p:txBody>
      </p:sp>
      <p:sp>
        <p:nvSpPr>
          <p:cNvPr id="5" name="Subtitle 4">
            <a:extLst>
              <a:ext uri="{FF2B5EF4-FFF2-40B4-BE49-F238E27FC236}">
                <a16:creationId xmlns:a16="http://schemas.microsoft.com/office/drawing/2014/main" id="{C08B2D1C-5757-47D0-8593-1E5BA450F001}"/>
              </a:ext>
            </a:extLst>
          </p:cNvPr>
          <p:cNvSpPr>
            <a:spLocks noGrp="1"/>
          </p:cNvSpPr>
          <p:nvPr>
            <p:ph type="subTitle" idx="1"/>
          </p:nvPr>
        </p:nvSpPr>
        <p:spPr/>
        <p:txBody>
          <a:bodyPr/>
          <a:lstStyle/>
          <a:p>
            <a:endParaRPr lang="de-AT" dirty="0"/>
          </a:p>
        </p:txBody>
      </p:sp>
    </p:spTree>
    <p:extLst>
      <p:ext uri="{BB962C8B-B14F-4D97-AF65-F5344CB8AC3E}">
        <p14:creationId xmlns:p14="http://schemas.microsoft.com/office/powerpoint/2010/main" val="137384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9CCE04D-E6CC-4713-BDA1-03F8818FC7CF}"/>
              </a:ext>
            </a:extLst>
          </p:cNvPr>
          <p:cNvSpPr>
            <a:spLocks noGrp="1"/>
          </p:cNvSpPr>
          <p:nvPr>
            <p:ph type="ftr" sz="quarter" idx="10"/>
          </p:nvPr>
        </p:nvSpPr>
        <p:spPr/>
        <p:txBody>
          <a:bodyPr/>
          <a:lstStyle/>
          <a:p>
            <a:r>
              <a:rPr lang="de-AT" dirty="0"/>
              <a:t>Deutungsmuster in Lehrerkollegien, Prag 1.10.2021 / </a:t>
            </a:r>
            <a:r>
              <a:rPr lang="de-AT" dirty="0" err="1"/>
              <a:t>IRSE</a:t>
            </a:r>
            <a:endParaRPr lang="de-AT" dirty="0"/>
          </a:p>
        </p:txBody>
      </p:sp>
      <p:sp>
        <p:nvSpPr>
          <p:cNvPr id="3" name="Slide Number Placeholder 2">
            <a:extLst>
              <a:ext uri="{FF2B5EF4-FFF2-40B4-BE49-F238E27FC236}">
                <a16:creationId xmlns:a16="http://schemas.microsoft.com/office/drawing/2014/main" id="{4978CA46-2796-476C-B107-61BDDBB24C83}"/>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Title 3">
            <a:extLst>
              <a:ext uri="{FF2B5EF4-FFF2-40B4-BE49-F238E27FC236}">
                <a16:creationId xmlns:a16="http://schemas.microsoft.com/office/drawing/2014/main" id="{A21F31B0-D3F7-4A70-B7C2-398BBFF0F6F0}"/>
              </a:ext>
            </a:extLst>
          </p:cNvPr>
          <p:cNvSpPr>
            <a:spLocks noGrp="1"/>
          </p:cNvSpPr>
          <p:nvPr>
            <p:ph type="title"/>
          </p:nvPr>
        </p:nvSpPr>
        <p:spPr/>
        <p:txBody>
          <a:bodyPr/>
          <a:lstStyle/>
          <a:p>
            <a:r>
              <a:rPr lang="de-DE" dirty="0"/>
              <a:t>Soziale Lagerung (Mannheim)</a:t>
            </a:r>
            <a:endParaRPr lang="de-AT" dirty="0"/>
          </a:p>
        </p:txBody>
      </p:sp>
      <p:sp>
        <p:nvSpPr>
          <p:cNvPr id="5" name="Content Placeholder 4">
            <a:extLst>
              <a:ext uri="{FF2B5EF4-FFF2-40B4-BE49-F238E27FC236}">
                <a16:creationId xmlns:a16="http://schemas.microsoft.com/office/drawing/2014/main" id="{36065215-CA3F-4D53-914A-AFD383C7127D}"/>
              </a:ext>
            </a:extLst>
          </p:cNvPr>
          <p:cNvSpPr>
            <a:spLocks noGrp="1"/>
          </p:cNvSpPr>
          <p:nvPr>
            <p:ph idx="1"/>
          </p:nvPr>
        </p:nvSpPr>
        <p:spPr/>
        <p:txBody>
          <a:bodyPr>
            <a:normAutofit fontScale="92500" lnSpcReduction="20000"/>
          </a:bodyPr>
          <a:lstStyle/>
          <a:p>
            <a:pPr marL="72000" indent="0">
              <a:spcBef>
                <a:spcPts val="600"/>
              </a:spcBef>
              <a:spcAft>
                <a:spcPts val="600"/>
              </a:spcAft>
              <a:buNone/>
            </a:pPr>
            <a:r>
              <a:rPr lang="de-AT" sz="2400" dirty="0"/>
              <a:t>„Durch die Zugehörigkeit zu einer Generation, zu ein und demselben ‚Geburtenjahrgange‘ ist man im historischen Strome des gesellschaftlichen Geschehens verwandt gelagert“</a:t>
            </a:r>
          </a:p>
          <a:p>
            <a:pPr marL="72000" indent="0">
              <a:spcBef>
                <a:spcPts val="600"/>
              </a:spcBef>
              <a:spcAft>
                <a:spcPts val="600"/>
              </a:spcAft>
              <a:buNone/>
            </a:pPr>
            <a:r>
              <a:rPr lang="de-AT" sz="2400" dirty="0"/>
              <a:t>Klassenlage und Generationslage […] haben das Gemeinsame, </a:t>
            </a:r>
            <a:r>
              <a:rPr lang="de-AT" sz="2400" dirty="0" err="1"/>
              <a:t>daß</a:t>
            </a:r>
            <a:r>
              <a:rPr lang="de-AT" sz="2400" dirty="0"/>
              <a:t> sie, als Folge einer spezifischen Lagerung der durch sie betroffenen Individuen im gesellschaftlich-historischen Lebensraume, diese Individuen auf einen bestimmten Spielraum möglichen Geschehens beschränken und damit eine spezifische Art des Er-lebens und Denkens, eine spezifische Art des Eingreifens in den historischen </a:t>
            </a:r>
            <a:r>
              <a:rPr lang="de-AT" sz="2400" dirty="0" err="1"/>
              <a:t>Prozeß</a:t>
            </a:r>
            <a:r>
              <a:rPr lang="de-AT" sz="2400" dirty="0"/>
              <a:t> nahelegen“. </a:t>
            </a:r>
          </a:p>
        </p:txBody>
      </p:sp>
    </p:spTree>
    <p:extLst>
      <p:ext uri="{BB962C8B-B14F-4D97-AF65-F5344CB8AC3E}">
        <p14:creationId xmlns:p14="http://schemas.microsoft.com/office/powerpoint/2010/main" val="361893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E9CCE04D-E6CC-4713-BDA1-03F8818FC7CF}"/>
              </a:ext>
            </a:extLst>
          </p:cNvPr>
          <p:cNvSpPr>
            <a:spLocks noGrp="1"/>
          </p:cNvSpPr>
          <p:nvPr>
            <p:ph type="ftr" sz="quarter" idx="10"/>
          </p:nvPr>
        </p:nvSpPr>
        <p:spPr/>
        <p:txBody>
          <a:bodyPr/>
          <a:lstStyle/>
          <a:p>
            <a:r>
              <a:rPr lang="de-AT" dirty="0"/>
              <a:t>Deutungsmuster in Lehrerkollegien, Prag 1.10.2021 / </a:t>
            </a:r>
            <a:r>
              <a:rPr lang="de-AT" dirty="0" err="1"/>
              <a:t>IRSE</a:t>
            </a:r>
            <a:endParaRPr lang="de-AT" dirty="0"/>
          </a:p>
        </p:txBody>
      </p:sp>
      <p:sp>
        <p:nvSpPr>
          <p:cNvPr id="3" name="Slide Number Placeholder 2">
            <a:extLst>
              <a:ext uri="{FF2B5EF4-FFF2-40B4-BE49-F238E27FC236}">
                <a16:creationId xmlns:a16="http://schemas.microsoft.com/office/drawing/2014/main" id="{4978CA46-2796-476C-B107-61BDDBB24C83}"/>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Title 3">
            <a:extLst>
              <a:ext uri="{FF2B5EF4-FFF2-40B4-BE49-F238E27FC236}">
                <a16:creationId xmlns:a16="http://schemas.microsoft.com/office/drawing/2014/main" id="{A21F31B0-D3F7-4A70-B7C2-398BBFF0F6F0}"/>
              </a:ext>
            </a:extLst>
          </p:cNvPr>
          <p:cNvSpPr>
            <a:spLocks noGrp="1"/>
          </p:cNvSpPr>
          <p:nvPr>
            <p:ph type="title"/>
          </p:nvPr>
        </p:nvSpPr>
        <p:spPr/>
        <p:txBody>
          <a:bodyPr/>
          <a:lstStyle/>
          <a:p>
            <a:r>
              <a:rPr lang="de-DE" dirty="0"/>
              <a:t>Erlebnisschichtung (Mannheim)</a:t>
            </a:r>
            <a:endParaRPr lang="de-AT" dirty="0"/>
          </a:p>
        </p:txBody>
      </p:sp>
      <p:sp>
        <p:nvSpPr>
          <p:cNvPr id="5" name="Content Placeholder 4">
            <a:extLst>
              <a:ext uri="{FF2B5EF4-FFF2-40B4-BE49-F238E27FC236}">
                <a16:creationId xmlns:a16="http://schemas.microsoft.com/office/drawing/2014/main" id="{36065215-CA3F-4D53-914A-AFD383C7127D}"/>
              </a:ext>
            </a:extLst>
          </p:cNvPr>
          <p:cNvSpPr>
            <a:spLocks noGrp="1"/>
          </p:cNvSpPr>
          <p:nvPr>
            <p:ph idx="1"/>
          </p:nvPr>
        </p:nvSpPr>
        <p:spPr/>
        <p:txBody>
          <a:bodyPr>
            <a:normAutofit fontScale="70000" lnSpcReduction="20000"/>
          </a:bodyPr>
          <a:lstStyle/>
          <a:p>
            <a:pPr marL="72000" indent="0">
              <a:spcBef>
                <a:spcPts val="600"/>
              </a:spcBef>
              <a:spcAft>
                <a:spcPts val="600"/>
              </a:spcAft>
              <a:buNone/>
            </a:pPr>
            <a:r>
              <a:rPr lang="de-AT" sz="2400" dirty="0"/>
              <a:t>„Auch die ältere [sic!] noch präsente Generationen erleben Teilstrecken historischen Geschehens zusammen mit der heranwachsenden Jugend und sind dennoch nicht derselben Lagerung zuzurechnen. Ihr Herausfallen ist im wesentlichen aus dem Phänomen der andersgearteten Lebensschichtung verstehbar. […] Es ist weitgehend entscheidend für die Formierung des </a:t>
            </a:r>
            <a:r>
              <a:rPr lang="de-AT" sz="2400" dirty="0" err="1"/>
              <a:t>Bewußtseins</a:t>
            </a:r>
            <a:r>
              <a:rPr lang="de-AT" sz="2400" dirty="0"/>
              <a:t>, welche Erlebnisse als ‚erste Eindrücke‘, ‚Jugenderlebnisse‘ sich niederschlagen, und welche als zweite, dritte Schicht usw. hinzukommen. Ferner: es ist ganz entscheidend für ein und dieselbe ‚Erfahrung‘ und deren Relevanz und Formierung, ob sie von einem Individuum erlebt wird, das sie als einen entscheiden-den Jugendeindruck, oder von einen anderen, das sie als ‚Späterlebnis‘ verarbeitet. Die ersten Eindrücke haben die Tendenz, sich als natürliches Weltbild festzusetzen. Infolgedessen orientiert sich jede spätere Erfahrung an dieser Gruppe von Erlebnissen, mag sie als Bestätigung und Sättigung dieser ersten Erfahrungsschicht, oder aber als deren Negation und Antithese empfunden werden“.</a:t>
            </a:r>
          </a:p>
        </p:txBody>
      </p:sp>
    </p:spTree>
    <p:extLst>
      <p:ext uri="{BB962C8B-B14F-4D97-AF65-F5344CB8AC3E}">
        <p14:creationId xmlns:p14="http://schemas.microsoft.com/office/powerpoint/2010/main" val="136685343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A8D2944D-5463-473A-9BB1-5F4D71FF5D66}"/>
              </a:ext>
            </a:extLst>
          </p:cNvPr>
          <p:cNvSpPr>
            <a:spLocks noGrp="1"/>
          </p:cNvSpPr>
          <p:nvPr>
            <p:ph type="ftr" sz="quarter" idx="10"/>
          </p:nvPr>
        </p:nvSpPr>
        <p:spPr/>
        <p:txBody>
          <a:bodyPr/>
          <a:lstStyle/>
          <a:p>
            <a:r>
              <a:rPr lang="de-AT" dirty="0"/>
              <a:t>Deutungsmuster in Lehrerkollegien, Prag 1.10.2021 / </a:t>
            </a:r>
            <a:r>
              <a:rPr lang="de-AT" dirty="0" err="1"/>
              <a:t>IRSE</a:t>
            </a:r>
            <a:endParaRPr lang="de-AT" dirty="0"/>
          </a:p>
        </p:txBody>
      </p:sp>
      <p:sp>
        <p:nvSpPr>
          <p:cNvPr id="3" name="Slide Number Placeholder 2">
            <a:extLst>
              <a:ext uri="{FF2B5EF4-FFF2-40B4-BE49-F238E27FC236}">
                <a16:creationId xmlns:a16="http://schemas.microsoft.com/office/drawing/2014/main" id="{067078D4-A780-46E4-A9BD-18EE2CD98406}"/>
              </a:ext>
            </a:extLst>
          </p:cNvPr>
          <p:cNvSpPr>
            <a:spLocks noGrp="1"/>
          </p:cNvSpPr>
          <p:nvPr>
            <p:ph type="sldNum" sz="quarter" idx="11"/>
          </p:nvPr>
        </p:nvSpPr>
        <p:spPr/>
        <p:txBody>
          <a:bodyPr/>
          <a:lstStyle/>
          <a:p>
            <a:fld id="{0DE708CC-0C3F-4567-9698-B54C0F35BD31}" type="slidenum">
              <a:rPr lang="cs-CZ" altLang="cs-CZ" smtClean="0"/>
              <a:pPr/>
              <a:t>9</a:t>
            </a:fld>
            <a:endParaRPr lang="cs-CZ" altLang="cs-CZ" dirty="0"/>
          </a:p>
        </p:txBody>
      </p:sp>
      <p:sp>
        <p:nvSpPr>
          <p:cNvPr id="4" name="Title 3">
            <a:extLst>
              <a:ext uri="{FF2B5EF4-FFF2-40B4-BE49-F238E27FC236}">
                <a16:creationId xmlns:a16="http://schemas.microsoft.com/office/drawing/2014/main" id="{94A968A8-D0F3-45C4-B402-78948D3A5FBB}"/>
              </a:ext>
            </a:extLst>
          </p:cNvPr>
          <p:cNvSpPr>
            <a:spLocks noGrp="1"/>
          </p:cNvSpPr>
          <p:nvPr>
            <p:ph type="title"/>
          </p:nvPr>
        </p:nvSpPr>
        <p:spPr/>
        <p:txBody>
          <a:bodyPr/>
          <a:lstStyle/>
          <a:p>
            <a:r>
              <a:rPr lang="de-DE" dirty="0"/>
              <a:t>3 </a:t>
            </a:r>
            <a:r>
              <a:rPr lang="de-AT" sz="4000" dirty="0"/>
              <a:t>Lehrerkollegien und Generationsproblematik</a:t>
            </a:r>
            <a:endParaRPr lang="de-AT" dirty="0"/>
          </a:p>
        </p:txBody>
      </p:sp>
      <p:sp>
        <p:nvSpPr>
          <p:cNvPr id="5" name="Subtitle 4">
            <a:extLst>
              <a:ext uri="{FF2B5EF4-FFF2-40B4-BE49-F238E27FC236}">
                <a16:creationId xmlns:a16="http://schemas.microsoft.com/office/drawing/2014/main" id="{C08B2D1C-5757-47D0-8593-1E5BA450F001}"/>
              </a:ext>
            </a:extLst>
          </p:cNvPr>
          <p:cNvSpPr>
            <a:spLocks noGrp="1"/>
          </p:cNvSpPr>
          <p:nvPr>
            <p:ph type="subTitle" idx="1"/>
          </p:nvPr>
        </p:nvSpPr>
        <p:spPr/>
        <p:txBody>
          <a:bodyPr/>
          <a:lstStyle/>
          <a:p>
            <a:endParaRPr lang="de-AT" dirty="0"/>
          </a:p>
        </p:txBody>
      </p:sp>
    </p:spTree>
    <p:extLst>
      <p:ext uri="{BB962C8B-B14F-4D97-AF65-F5344CB8AC3E}">
        <p14:creationId xmlns:p14="http://schemas.microsoft.com/office/powerpoint/2010/main" val="952184334"/>
      </p:ext>
    </p:extLst>
  </p:cSld>
  <p:clrMapOvr>
    <a:masterClrMapping/>
  </p:clrMapOvr>
</p:sld>
</file>

<file path=ppt/theme/theme1.xml><?xml version="1.0" encoding="utf-8"?>
<a:theme xmlns:a="http://schemas.openxmlformats.org/drawingml/2006/main" name="Presentation_MU_EN">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MUNI-EN.potx" id="{357EA220-E2F8-4CB1-9E6F-60B48A576685}" vid="{97365B16-0AAF-446F-A696-C7430728BDC8}"/>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26CF38C3AFAD0B4484E0DA2500DFC3AE" ma:contentTypeVersion="2" ma:contentTypeDescription="Vytvoří nový dokument" ma:contentTypeScope="" ma:versionID="4834ebdb7a371149234adc7e7dc12658">
  <xsd:schema xmlns:xsd="http://www.w3.org/2001/XMLSchema" xmlns:xs="http://www.w3.org/2001/XMLSchema" xmlns:p="http://schemas.microsoft.com/office/2006/metadata/properties" xmlns:ns2="d44a2b8b-faee-4a8b-b94c-a36569894e43" targetNamespace="http://schemas.microsoft.com/office/2006/metadata/properties" ma:root="true" ma:fieldsID="d1ccc01c3b0109b2ba91e6f7a57481bf" ns2:_="">
    <xsd:import namespace="d44a2b8b-faee-4a8b-b94c-a36569894e43"/>
    <xsd:element name="properties">
      <xsd:complexType>
        <xsd:sequence>
          <xsd:element name="documentManagement">
            <xsd:complexType>
              <xsd:all>
                <xsd:element ref="ns2:MediaServiceMetadata" minOccurs="0"/>
                <xsd:element ref="ns2:MediaServiceFast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44a2b8b-faee-4a8b-b94c-a36569894e4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D6F4695-E06F-4EE3-8180-846A535F89D0}">
  <ds:schemaRefs>
    <ds:schemaRef ds:uri="http://schemas.microsoft.com/sharepoint/v3/contenttype/forms"/>
  </ds:schemaRefs>
</ds:datastoreItem>
</file>

<file path=customXml/itemProps2.xml><?xml version="1.0" encoding="utf-8"?>
<ds:datastoreItem xmlns:ds="http://schemas.openxmlformats.org/officeDocument/2006/customXml" ds:itemID="{413AF7CB-FD7E-48A5-A665-532C209B6B6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44a2b8b-faee-4a8b-b94c-a36569894e4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BA0847CE-3F1B-421E-81DA-A8754A87B996}">
  <ds:schemaRefs>
    <ds:schemaRef ds:uri="http://schemas.openxmlformats.org/package/2006/metadata/core-properties"/>
    <ds:schemaRef ds:uri="http://www.w3.org/XML/1998/namespace"/>
    <ds:schemaRef ds:uri="http://schemas.microsoft.com/office/2006/documentManagement/types"/>
    <ds:schemaRef ds:uri="d44a2b8b-faee-4a8b-b94c-a36569894e43"/>
    <ds:schemaRef ds:uri="http://purl.org/dc/elements/1.1/"/>
    <ds:schemaRef ds:uri="http://purl.org/dc/terms/"/>
    <ds:schemaRef ds:uri="http://schemas.microsoft.com/office/infopath/2007/PartnerControls"/>
    <ds:schemaRef ds:uri="http://schemas.microsoft.com/office/2006/metadata/properties"/>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Prezentace-MUNI-EN</Template>
  <TotalTime>0</TotalTime>
  <Words>1025</Words>
  <Application>Microsoft Office PowerPoint</Application>
  <PresentationFormat>Widescreen</PresentationFormat>
  <Paragraphs>99</Paragraphs>
  <Slides>20</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Tahoma</vt:lpstr>
      <vt:lpstr>Wingdings</vt:lpstr>
      <vt:lpstr>Presentation_MU_EN</vt:lpstr>
      <vt:lpstr>PowerPoint Presentation</vt:lpstr>
      <vt:lpstr>Wandel von Deutungsmustern in Lehrerkollegien </vt:lpstr>
      <vt:lpstr>1 Berufsbezogene Deutungsmuster bei Lehrerinnen und Lehrern</vt:lpstr>
      <vt:lpstr>Fragestellung des Forschungsprojekts</vt:lpstr>
      <vt:lpstr>Deutungsmuster</vt:lpstr>
      <vt:lpstr>2 Generationen und sozialer Wandel</vt:lpstr>
      <vt:lpstr>Soziale Lagerung (Mannheim)</vt:lpstr>
      <vt:lpstr>Erlebnisschichtung (Mannheim)</vt:lpstr>
      <vt:lpstr>3 Lehrerkollegien und Generationsproblematik</vt:lpstr>
      <vt:lpstr>Lehrerkollegien und Generationsproblematik</vt:lpstr>
      <vt:lpstr>4 Lehrerzyklen und generationsspezifische Deutungsmuster</vt:lpstr>
      <vt:lpstr>Lehrerzyklus (nach Titze/Nath/Müller-Benedict)</vt:lpstr>
      <vt:lpstr>Altersstruktur in Lehrerkollegien</vt:lpstr>
      <vt:lpstr>Altersstruktur in Lehrerkollegien</vt:lpstr>
      <vt:lpstr>Altersstruktur in Lehrerkollegien</vt:lpstr>
      <vt:lpstr>5 Die ‚Pulsschlaghypothese‘ für Lehrerkollegien auf dem Prüfstand</vt:lpstr>
      <vt:lpstr>Die ‚Pulsschlaghypothese‘ für Lehrerkollegien auf dem Prüfstand</vt:lpstr>
      <vt:lpstr>4  Fazit</vt:lpstr>
      <vt:lpstr>Literatur</vt:lpstr>
      <vt:lpstr>Literatur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Michaela Ambrožová</dc:creator>
  <cp:lastModifiedBy>Wilfried Göttlicher</cp:lastModifiedBy>
  <cp:revision>9</cp:revision>
  <cp:lastPrinted>2021-06-09T12:02:02Z</cp:lastPrinted>
  <dcterms:created xsi:type="dcterms:W3CDTF">2018-10-25T08:49:54Z</dcterms:created>
  <dcterms:modified xsi:type="dcterms:W3CDTF">2021-09-29T10:52:20Z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0x01010026CF38C3AFAD0B4484E0DA2500DFC3AE</vt:lpwstr>
  </property>
  <property fmtid="{D5CDD505-2E9C-101B-9397-08002B2CF9AE}" pid="3" name="Order">
    <vt:r8>70300</vt:r8>
  </property>
  <property fmtid="{D5CDD505-2E9C-101B-9397-08002B2CF9AE}" pid="4" name="ComplianceAssetId">
    <vt:lpwstr/>
  </property>
</Properties>
</file>