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7" r:id="rId7"/>
    <p:sldId id="261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8"/>
  </p:normalViewPr>
  <p:slideViewPr>
    <p:cSldViewPr snapToGrid="0" snapToObjects="1">
      <p:cViewPr varScale="1">
        <p:scale>
          <a:sx n="95" d="100"/>
          <a:sy n="95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0EAB-C501-4749-859D-2A1E4FE47538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62669-71F1-BD4A-8BAB-6ACEA4CD3A70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49531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62669-71F1-BD4A-8BAB-6ACEA4CD3A70}" type="slidenum">
              <a:rPr lang="en-CZ" smtClean="0"/>
              <a:t>9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8420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ABF15-51D6-8D4A-A1DC-11D966A02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3CACB-34F8-AA4A-8274-6A140D5B6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756DD-E53C-0E4A-90CB-8BB9FF12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5587-2021-9A40-91F1-EBF8C7490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213B-8AD6-0649-8764-001FCDC7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4346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031C5-9A2B-5441-AC36-C9D84567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7BBA6-DBD8-8047-8A10-58251E5E8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CE8E-4CF2-FA45-929F-FC23C19EE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2343-DFEC-4141-90CD-A163F49C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42846-702D-214D-9DE0-188B16FA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7303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33ED3-3114-1D40-9776-7DE37564C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37DACF-B0DB-1B48-B866-6C344D806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12BB-23B6-964E-BABC-052600D6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BF922-524F-634F-929A-19AA1E8B8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E8D1-070A-3349-819B-FA407A54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1150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19148-41F9-1349-8FE2-BBE4D6F5B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41849-0075-8948-9034-7BCA1C18B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18371-9D1C-E548-B044-5C83A11FF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9A176-344E-8045-9EE0-59236469A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6D77C-00AF-B54F-87D9-EF3F11C9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4684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FC69-AF58-914A-8EE0-D07C6E01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BF584-E743-AA4C-B329-B7CA75750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291A5-6880-AA49-AD64-82BF1F69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BED7E-BF8E-D444-B807-2E57A2CB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70830-0423-1748-88C0-E8CA98B6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92548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9389-1A1A-9C42-A39E-AF2CA4CF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627E-45B7-A84A-AD5F-668FD3022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F195A-296D-954E-A2BB-EC232DAE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1F0CC-AEC8-4646-9E42-6919DD37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4F7CC-15FD-7E48-A064-31EC274C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6C76E-1C5F-AD42-A219-1272FE4F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37695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194FE-5F38-9E49-8790-0D3F4BD6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57F62-4750-2A43-BD1C-9172F3D26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1391A-3EB9-F447-A555-ADDC8715B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C3E73-4342-7B4D-B702-E26832251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4BBA1-2E91-AD40-B84C-C6BB4A9C3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D14EE-3892-5046-9AD3-C71C983E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92683-8C1D-B442-AA97-D6D93F40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891FF6-2274-4948-9AB3-2A56629C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240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8364-217C-084F-A3DD-7759350B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ED59B-114E-344B-94DA-88BEF9DF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17FBEC-BAE8-7441-A2B2-863CB382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8B99D-D46A-104A-8E40-D348A562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5252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3ABC0-8DB3-E34B-A7B6-48F7A197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9302F-6F04-5641-B609-A120C432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35AD2-0DD0-F24E-A5B0-9D023400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2208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4EE41-126C-7343-B0F6-57EB3736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5A267-FAF3-824B-9F65-3BFDA014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630EF-E225-2A46-92FF-EDD64DE9A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536D3-AC47-7142-991A-7A1E913F3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0F656-4965-8147-B5A7-A7BA01C0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EE949-5A3E-BF42-84D9-687E2FE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8461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93D61-F8EA-2440-9507-2F463AE8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4F985-C339-F442-BB04-8AF3DFB0C6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65469-1578-AD46-99C5-F35940D41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AF66D-15E7-0B42-B863-832F1B38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B82CE-2725-554F-8CD4-C47AF5B2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6F96B-9CA9-974C-9CB7-27765924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20685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990D8B-8EF4-2F48-AB3F-C83F4F0C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CC607-13DB-E04E-90EF-E8151284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49A33-368E-0948-8426-E8C834609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5611-3FCA-2343-B022-22524AB52B85}" type="datetimeFigureOut">
              <a:rPr lang="en-CZ" smtClean="0"/>
              <a:t>11/11/2022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4900-DB12-974F-A5F4-A74A04B63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9281F-BC09-254E-A5B3-335518CDD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4C177-00A2-394D-B0FC-0C3290837E46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851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A4FB2F3E-259B-4650-B258-F09745BAA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4C5BAC-71DF-48C0-AB51-699516D3B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  <a:noFill/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742FA10-28D2-4023-A08B-427E93706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7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8" name="Freeform 6">
              <a:extLst>
                <a:ext uri="{FF2B5EF4-FFF2-40B4-BE49-F238E27FC236}">
                  <a16:creationId xmlns:a16="http://schemas.microsoft.com/office/drawing/2014/main" id="{BC497CE0-1368-4C66-923F-CA97C35E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F96D638D-D7BB-43E9-BC7A-6FBBDB50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8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07DB018-8F92-42DF-A1CA-065C774E6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BB2A6006-A798-4927-B799-42A45D5B1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3F6DB3F4-548A-4D02-A6CC-D5275E6C8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4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2D9F4A59-DDA2-427E-802B-9056AD99C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BF086A79-DD15-4D5E-A197-9ADE0ACFD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3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CCB86A9C-D602-4645-AF2E-7BADDF1E9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21C6649F-C4FA-423E-A09A-1B286FAE29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00891A4-E0CB-4F23-AD2A-4A210875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0688C71A-541C-4CD1-9821-92958FFC0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2000"/>
                </a:schemeClr>
              </a:solidFill>
              <a:prstDash val="dashDot"/>
              <a:miter lim="800000"/>
              <a:headEnd/>
              <a:tailEnd/>
            </a:ln>
          </p:spPr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B5F5BDE4-42C0-4408-B6A9-B35D037F1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B215F5C9-B825-47D1-8E5B-AE5BE61A4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2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1" name="Freeform 19">
              <a:extLst>
                <a:ext uri="{FF2B5EF4-FFF2-40B4-BE49-F238E27FC236}">
                  <a16:creationId xmlns:a16="http://schemas.microsoft.com/office/drawing/2014/main" id="{8FDD346A-E62F-4D05-B776-13CE8F35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2" name="Freeform 20">
              <a:extLst>
                <a:ext uri="{FF2B5EF4-FFF2-40B4-BE49-F238E27FC236}">
                  <a16:creationId xmlns:a16="http://schemas.microsoft.com/office/drawing/2014/main" id="{C1037E36-F1A3-4462-A9C6-C94A78146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1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3" name="Freeform 21">
              <a:extLst>
                <a:ext uri="{FF2B5EF4-FFF2-40B4-BE49-F238E27FC236}">
                  <a16:creationId xmlns:a16="http://schemas.microsoft.com/office/drawing/2014/main" id="{10D539D8-C2C4-45F9-9778-440E86248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64" name="Freeform 22">
              <a:extLst>
                <a:ext uri="{FF2B5EF4-FFF2-40B4-BE49-F238E27FC236}">
                  <a16:creationId xmlns:a16="http://schemas.microsoft.com/office/drawing/2014/main" id="{8B003199-95C6-4E08-9D5D-E53DAF421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</p:spPr>
        </p:sp>
        <p:sp>
          <p:nvSpPr>
            <p:cNvPr id="65" name="Freeform 23">
              <a:extLst>
                <a:ext uri="{FF2B5EF4-FFF2-40B4-BE49-F238E27FC236}">
                  <a16:creationId xmlns:a16="http://schemas.microsoft.com/office/drawing/2014/main" id="{6A2507B4-2AA4-44A1-93B1-D65EC73AF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1A9279-A292-3C4A-A7C3-52152C3D3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2536" y="1261872"/>
            <a:ext cx="8238744" cy="3118104"/>
          </a:xfrm>
        </p:spPr>
        <p:txBody>
          <a:bodyPr>
            <a:normAutofit/>
          </a:bodyPr>
          <a:lstStyle/>
          <a:p>
            <a:pPr algn="l"/>
            <a:r>
              <a:rPr lang="en-CZ" sz="5400" dirty="0"/>
              <a:t>Filozofie Bernarda Stieglera</a:t>
            </a:r>
            <a:br>
              <a:rPr lang="en-CZ" sz="6800" u="sng" dirty="0"/>
            </a:br>
            <a:r>
              <a:rPr lang="en-CZ" sz="6800" u="sng" dirty="0">
                <a:solidFill>
                  <a:schemeClr val="bg1">
                    <a:lumMod val="65000"/>
                    <a:lumOff val="35000"/>
                  </a:schemeClr>
                </a:solidFill>
              </a:rPr>
              <a:t>__________________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2DBDF-4152-9D41-9810-1DAA64D6D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2536" y="4562856"/>
            <a:ext cx="8238744" cy="1225296"/>
          </a:xfrm>
        </p:spPr>
        <p:txBody>
          <a:bodyPr anchor="ctr">
            <a:normAutofit/>
          </a:bodyPr>
          <a:lstStyle/>
          <a:p>
            <a:pPr algn="l"/>
            <a:r>
              <a:rPr lang="en-CZ" sz="3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Mezi lidským a technickým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83CB2632-0822-4E49-A707-FA1B8A4D0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435823" y="3320139"/>
            <a:ext cx="300774" cy="25928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6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E67FDC-2DA8-97D9-DBDC-0A4969FCBC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438CC-F748-AF4B-A049-09F9CC0D6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dirty="0">
                <a:ln w="1270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672444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etheus – AnthroWiki">
            <a:extLst>
              <a:ext uri="{FF2B5EF4-FFF2-40B4-BE49-F238E27FC236}">
                <a16:creationId xmlns:a16="http://schemas.microsoft.com/office/drawing/2014/main" id="{D44BC56D-3F11-A147-8B51-52A5B72F2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75000" pencilSize="4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" r="538" b="-2"/>
          <a:stretch/>
        </p:blipFill>
        <p:spPr bwMode="auto">
          <a:xfrm>
            <a:off x="5385391" y="10"/>
            <a:ext cx="680660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Freeform: Shape 3097">
            <a:extLst>
              <a:ext uri="{FF2B5EF4-FFF2-40B4-BE49-F238E27FC236}">
                <a16:creationId xmlns:a16="http://schemas.microsoft.com/office/drawing/2014/main" id="{33CBE267-1877-479F-82F0-E4BAA5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37577" cy="6858478"/>
          </a:xfrm>
          <a:custGeom>
            <a:avLst/>
            <a:gdLst>
              <a:gd name="connsiteX0" fmla="*/ 0 w 9737577"/>
              <a:gd name="connsiteY0" fmla="*/ 0 h 6858478"/>
              <a:gd name="connsiteX1" fmla="*/ 268876 w 9737577"/>
              <a:gd name="connsiteY1" fmla="*/ 0 h 6858478"/>
              <a:gd name="connsiteX2" fmla="*/ 1554480 w 9737577"/>
              <a:gd name="connsiteY2" fmla="*/ 0 h 6858478"/>
              <a:gd name="connsiteX3" fmla="*/ 5489397 w 9737577"/>
              <a:gd name="connsiteY3" fmla="*/ 0 h 6858478"/>
              <a:gd name="connsiteX4" fmla="*/ 6555625 w 9737577"/>
              <a:gd name="connsiteY4" fmla="*/ 0 h 6858478"/>
              <a:gd name="connsiteX5" fmla="*/ 6561202 w 9737577"/>
              <a:gd name="connsiteY5" fmla="*/ 0 h 6858478"/>
              <a:gd name="connsiteX6" fmla="*/ 9737577 w 9737577"/>
              <a:gd name="connsiteY6" fmla="*/ 6858478 h 6858478"/>
              <a:gd name="connsiteX7" fmla="*/ 2313022 w 9737577"/>
              <a:gd name="connsiteY7" fmla="*/ 6858478 h 6858478"/>
              <a:gd name="connsiteX8" fmla="*/ 2313282 w 9737577"/>
              <a:gd name="connsiteY8" fmla="*/ 6857916 h 6858478"/>
              <a:gd name="connsiteX9" fmla="*/ 1554480 w 9737577"/>
              <a:gd name="connsiteY9" fmla="*/ 6857916 h 6858478"/>
              <a:gd name="connsiteX10" fmla="*/ 1554480 w 9737577"/>
              <a:gd name="connsiteY10" fmla="*/ 6858000 h 6858478"/>
              <a:gd name="connsiteX11" fmla="*/ 0 w 9737577"/>
              <a:gd name="connsiteY11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37577" h="6858478">
                <a:moveTo>
                  <a:pt x="0" y="0"/>
                </a:moveTo>
                <a:lnTo>
                  <a:pt x="268876" y="0"/>
                </a:lnTo>
                <a:lnTo>
                  <a:pt x="1554480" y="0"/>
                </a:lnTo>
                <a:lnTo>
                  <a:pt x="5489397" y="0"/>
                </a:lnTo>
                <a:lnTo>
                  <a:pt x="6555625" y="0"/>
                </a:lnTo>
                <a:lnTo>
                  <a:pt x="6561202" y="0"/>
                </a:lnTo>
                <a:lnTo>
                  <a:pt x="9737577" y="6858478"/>
                </a:lnTo>
                <a:lnTo>
                  <a:pt x="2313022" y="6858478"/>
                </a:lnTo>
                <a:lnTo>
                  <a:pt x="2313282" y="6857916"/>
                </a:lnTo>
                <a:lnTo>
                  <a:pt x="1554480" y="6857916"/>
                </a:lnTo>
                <a:lnTo>
                  <a:pt x="15544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00" name="Freeform: Shape 3099">
            <a:extLst>
              <a:ext uri="{FF2B5EF4-FFF2-40B4-BE49-F238E27FC236}">
                <a16:creationId xmlns:a16="http://schemas.microsoft.com/office/drawing/2014/main" id="{F2EA12E3-1C9E-43D7-ABCC-C16A6ED4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08951" cy="6858478"/>
          </a:xfrm>
          <a:custGeom>
            <a:avLst/>
            <a:gdLst>
              <a:gd name="connsiteX0" fmla="*/ 0 w 9308951"/>
              <a:gd name="connsiteY0" fmla="*/ 0 h 6858478"/>
              <a:gd name="connsiteX1" fmla="*/ 838200 w 9308951"/>
              <a:gd name="connsiteY1" fmla="*/ 0 h 6858478"/>
              <a:gd name="connsiteX2" fmla="*/ 838200 w 9308951"/>
              <a:gd name="connsiteY2" fmla="*/ 479 h 6858478"/>
              <a:gd name="connsiteX3" fmla="*/ 1230899 w 9308951"/>
              <a:gd name="connsiteY3" fmla="*/ 479 h 6858478"/>
              <a:gd name="connsiteX4" fmla="*/ 1230899 w 9308951"/>
              <a:gd name="connsiteY4" fmla="*/ 0 h 6858478"/>
              <a:gd name="connsiteX5" fmla="*/ 5060771 w 9308951"/>
              <a:gd name="connsiteY5" fmla="*/ 0 h 6858478"/>
              <a:gd name="connsiteX6" fmla="*/ 6126999 w 9308951"/>
              <a:gd name="connsiteY6" fmla="*/ 0 h 6858478"/>
              <a:gd name="connsiteX7" fmla="*/ 6132576 w 9308951"/>
              <a:gd name="connsiteY7" fmla="*/ 0 h 6858478"/>
              <a:gd name="connsiteX8" fmla="*/ 9308951 w 9308951"/>
              <a:gd name="connsiteY8" fmla="*/ 6858478 h 6858478"/>
              <a:gd name="connsiteX9" fmla="*/ 1884396 w 9308951"/>
              <a:gd name="connsiteY9" fmla="*/ 6858478 h 6858478"/>
              <a:gd name="connsiteX10" fmla="*/ 1884656 w 9308951"/>
              <a:gd name="connsiteY10" fmla="*/ 6857916 h 6858478"/>
              <a:gd name="connsiteX11" fmla="*/ 1230899 w 9308951"/>
              <a:gd name="connsiteY11" fmla="*/ 6857916 h 6858478"/>
              <a:gd name="connsiteX12" fmla="*/ 1230899 w 9308951"/>
              <a:gd name="connsiteY12" fmla="*/ 6858478 h 6858478"/>
              <a:gd name="connsiteX13" fmla="*/ 651890 w 9308951"/>
              <a:gd name="connsiteY13" fmla="*/ 6858478 h 6858478"/>
              <a:gd name="connsiteX14" fmla="*/ 651890 w 9308951"/>
              <a:gd name="connsiteY14" fmla="*/ 6858000 h 6858478"/>
              <a:gd name="connsiteX15" fmla="*/ 0 w 9308951"/>
              <a:gd name="connsiteY15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08951" h="6858478">
                <a:moveTo>
                  <a:pt x="0" y="0"/>
                </a:moveTo>
                <a:lnTo>
                  <a:pt x="838200" y="0"/>
                </a:lnTo>
                <a:lnTo>
                  <a:pt x="838200" y="479"/>
                </a:lnTo>
                <a:lnTo>
                  <a:pt x="1230899" y="479"/>
                </a:lnTo>
                <a:lnTo>
                  <a:pt x="1230899" y="0"/>
                </a:lnTo>
                <a:lnTo>
                  <a:pt x="5060771" y="0"/>
                </a:lnTo>
                <a:lnTo>
                  <a:pt x="6126999" y="0"/>
                </a:lnTo>
                <a:lnTo>
                  <a:pt x="6132576" y="0"/>
                </a:lnTo>
                <a:lnTo>
                  <a:pt x="9308951" y="6858478"/>
                </a:lnTo>
                <a:lnTo>
                  <a:pt x="1884396" y="6858478"/>
                </a:lnTo>
                <a:lnTo>
                  <a:pt x="1884656" y="6857916"/>
                </a:lnTo>
                <a:lnTo>
                  <a:pt x="1230899" y="6857916"/>
                </a:lnTo>
                <a:lnTo>
                  <a:pt x="1230899" y="6858478"/>
                </a:lnTo>
                <a:lnTo>
                  <a:pt x="651890" y="6858478"/>
                </a:lnTo>
                <a:lnTo>
                  <a:pt x="6518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0A072-32EA-1447-9827-ED60539C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398235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cap="small" dirty="0">
                <a:solidFill>
                  <a:schemeClr val="tx1">
                    <a:lumMod val="50000"/>
                  </a:schemeClr>
                </a:solidFill>
              </a:rPr>
              <a:t>Prometheus a </a:t>
            </a:r>
            <a:r>
              <a:rPr lang="en-US" u="sng" cap="small" dirty="0">
                <a:solidFill>
                  <a:schemeClr val="tx1">
                    <a:lumMod val="50000"/>
                  </a:schemeClr>
                </a:solidFill>
              </a:rPr>
              <a:t>Epimetheus_______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5885-15C0-E74B-8C90-42117654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6032856" cy="4154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Dělení schopností, podstat</a:t>
            </a:r>
          </a:p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Člověk = zvíře bez schopností</a:t>
            </a:r>
          </a:p>
          <a:p>
            <a:pPr lvl="1"/>
            <a:r>
              <a:rPr lang="cs-CZ" sz="2800" dirty="0">
                <a:solidFill>
                  <a:schemeClr val="tx1">
                    <a:lumMod val="75000"/>
                  </a:schemeClr>
                </a:solidFill>
              </a:rPr>
              <a:t>Bytost bez podstaty</a:t>
            </a:r>
          </a:p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Dar ohně a um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 prvotní technika</a:t>
            </a:r>
          </a:p>
          <a:p>
            <a:pPr lvl="1"/>
            <a:r>
              <a:rPr lang="cs-CZ" sz="2800" dirty="0">
                <a:solidFill>
                  <a:schemeClr val="tx1">
                    <a:lumMod val="75000"/>
                  </a:schemeClr>
                </a:solidFill>
              </a:rPr>
              <a:t>Technika = protéza</a:t>
            </a:r>
          </a:p>
          <a:p>
            <a:pPr lvl="2"/>
            <a:r>
              <a:rPr lang="cs-CZ" sz="2400" dirty="0">
                <a:solidFill>
                  <a:schemeClr val="tx1">
                    <a:lumMod val="75000"/>
                  </a:schemeClr>
                </a:solidFill>
              </a:rPr>
              <a:t>Člověk člověkem skrz protézy</a:t>
            </a:r>
          </a:p>
          <a:p>
            <a:r>
              <a:rPr lang="cs-CZ" dirty="0" err="1">
                <a:solidFill>
                  <a:schemeClr val="tx1">
                    <a:lumMod val="75000"/>
                  </a:schemeClr>
                </a:solidFill>
              </a:rPr>
              <a:t>Epimetheus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 = zapomínání/ztráta</a:t>
            </a:r>
          </a:p>
          <a:p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Prometheus = rozpomínání/náhrada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0411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024DB-5354-204B-B0BD-B079A0492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CZ" sz="3700">
                <a:solidFill>
                  <a:schemeClr val="bg1"/>
                </a:solidFill>
              </a:rPr>
              <a:t>Technická podstata lidstva</a:t>
            </a:r>
          </a:p>
        </p:txBody>
      </p:sp>
      <p:pic>
        <p:nvPicPr>
          <p:cNvPr id="4100" name="Picture 4" descr="André Leroi-Gourhan - Vicipéid">
            <a:extLst>
              <a:ext uri="{FF2B5EF4-FFF2-40B4-BE49-F238E27FC236}">
                <a16:creationId xmlns:a16="http://schemas.microsoft.com/office/drawing/2014/main" id="{03D65549-E5A7-B043-9150-FC051710D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1" r="9131" b="1"/>
          <a:stretch/>
        </p:blipFill>
        <p:spPr bwMode="auto"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4108" name="Freeform: Shape 410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09" name="Freeform: Shape 410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9294-EA05-684B-9A02-5DC37598C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Leroi-Gourhan</a:t>
            </a:r>
          </a:p>
          <a:p>
            <a:r>
              <a:rPr lang="cs-CZ" sz="1800" dirty="0">
                <a:solidFill>
                  <a:schemeClr val="bg1"/>
                </a:solidFill>
              </a:rPr>
              <a:t>Technika = “organizované anorganické bytí” (Stiegler 1998: 17)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Písmo, pěstní klín, počítač</a:t>
            </a:r>
          </a:p>
          <a:p>
            <a:r>
              <a:rPr lang="cs-CZ" sz="1800" dirty="0">
                <a:solidFill>
                  <a:schemeClr val="bg1"/>
                </a:solidFill>
              </a:rPr>
              <a:t>Exosomatizace vědomí (nahlédnout sám sebe)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První nástroje = první lidskost</a:t>
            </a:r>
          </a:p>
          <a:p>
            <a:pPr lvl="1"/>
            <a:r>
              <a:rPr lang="cs-CZ" sz="1800" dirty="0">
                <a:solidFill>
                  <a:schemeClr val="bg1"/>
                </a:solidFill>
              </a:rPr>
              <a:t>KRITIKA: Ekin Erkhan (2019: 67) – nástroje a zvířata</a:t>
            </a:r>
          </a:p>
          <a:p>
            <a:r>
              <a:rPr lang="cs-CZ" sz="1800" dirty="0">
                <a:solidFill>
                  <a:schemeClr val="bg1"/>
                </a:solidFill>
              </a:rPr>
              <a:t>Terciární retence (uchování paměti) </a:t>
            </a:r>
          </a:p>
          <a:p>
            <a:pPr lvl="1"/>
            <a:r>
              <a:rPr lang="cs-CZ" sz="1400" dirty="0">
                <a:solidFill>
                  <a:schemeClr val="bg1"/>
                </a:solidFill>
                <a:sym typeface="Wingdings" pitchFamily="2" charset="2"/>
              </a:rPr>
              <a:t></a:t>
            </a:r>
            <a:r>
              <a:rPr lang="cs-CZ" sz="1400" dirty="0">
                <a:solidFill>
                  <a:schemeClr val="bg1"/>
                </a:solidFill>
              </a:rPr>
              <a:t> záznam </a:t>
            </a:r>
          </a:p>
          <a:p>
            <a:pPr lvl="1"/>
            <a:r>
              <a:rPr lang="cs-CZ" sz="1400" dirty="0">
                <a:solidFill>
                  <a:schemeClr val="bg1"/>
                </a:solidFill>
              </a:rPr>
              <a:t>Pozornost </a:t>
            </a:r>
            <a:r>
              <a:rPr lang="cs-CZ" sz="1400" dirty="0">
                <a:solidFill>
                  <a:schemeClr val="bg1"/>
                </a:solidFill>
                <a:sym typeface="Wingdings" pitchFamily="2" charset="2"/>
              </a:rPr>
              <a:t> paměť  záznam</a:t>
            </a:r>
            <a:endParaRPr lang="cs-CZ" sz="1400" dirty="0">
              <a:solidFill>
                <a:schemeClr val="bg1"/>
              </a:solidFill>
            </a:endParaRPr>
          </a:p>
          <a:p>
            <a:r>
              <a:rPr lang="cs-CZ" sz="1800" dirty="0">
                <a:solidFill>
                  <a:schemeClr val="bg1"/>
                </a:solidFill>
              </a:rPr>
              <a:t>Biologická paměť, mentální paměť, technická paměť</a:t>
            </a:r>
          </a:p>
          <a:p>
            <a:pPr lvl="1"/>
            <a:r>
              <a:rPr lang="cs-CZ" sz="1400" dirty="0">
                <a:solidFill>
                  <a:schemeClr val="bg1"/>
                </a:solidFill>
              </a:rPr>
              <a:t>Zprostředkování historie a kultury</a:t>
            </a:r>
          </a:p>
        </p:txBody>
      </p:sp>
      <p:grpSp>
        <p:nvGrpSpPr>
          <p:cNvPr id="411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112" name="Freeform: Shape 411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3" name="Freeform: Shape 411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4" name="Freeform: Shape 411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5" name="Freeform: Shape 411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6" name="Freeform: Shape 411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6979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Glomerulus - wikidoc">
            <a:extLst>
              <a:ext uri="{FF2B5EF4-FFF2-40B4-BE49-F238E27FC236}">
                <a16:creationId xmlns:a16="http://schemas.microsoft.com/office/drawing/2014/main" id="{5CDD731F-51E2-5C40-A05D-07E4990D1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8" b="-1"/>
          <a:stretch/>
        </p:blipFill>
        <p:spPr bwMode="auto">
          <a:xfrm>
            <a:off x="4117521" y="10"/>
            <a:ext cx="80744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" name="Freeform: Shape 617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177" name="Freeform: Shape 617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4FA29-3507-A343-B418-423C81D94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CZ" dirty="0"/>
              <a:t>Obecná organologie</a:t>
            </a:r>
            <a:br>
              <a:rPr lang="en-CZ" dirty="0"/>
            </a:br>
            <a:r>
              <a:rPr lang="en-CZ" dirty="0"/>
              <a:t>__________________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0EC29-6741-1A49-8A4D-D909FCDD6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CZ" sz="2000" dirty="0"/>
              <a:t>Procesuální ontologie</a:t>
            </a:r>
          </a:p>
          <a:p>
            <a:r>
              <a:rPr lang="en-GB" sz="2000" dirty="0"/>
              <a:t>I</a:t>
            </a:r>
            <a:r>
              <a:rPr lang="en-CZ" sz="2000" dirty="0"/>
              <a:t>ndividuace/jednotlivění</a:t>
            </a:r>
          </a:p>
          <a:p>
            <a:pPr lvl="1"/>
            <a:r>
              <a:rPr lang="en-GB" sz="2000" dirty="0"/>
              <a:t>S</a:t>
            </a:r>
            <a:r>
              <a:rPr lang="en-CZ" sz="2000" dirty="0"/>
              <a:t>távání se jednotlivým, jiným, jedinečným</a:t>
            </a:r>
          </a:p>
          <a:p>
            <a:pPr lvl="2"/>
            <a:r>
              <a:rPr lang="en-CZ" sz="1600" dirty="0"/>
              <a:t>Gilbert Simondon</a:t>
            </a:r>
          </a:p>
          <a:p>
            <a:r>
              <a:rPr lang="cs-CZ" sz="2000" dirty="0"/>
              <a:t>Stávání se </a:t>
            </a:r>
            <a:r>
              <a:rPr lang="en-CZ" sz="2000" dirty="0"/>
              <a:t>X evolucionismus</a:t>
            </a:r>
          </a:p>
          <a:p>
            <a:r>
              <a:rPr lang="en-CZ" sz="2000" dirty="0"/>
              <a:t>Psychické, kolektivní a technické stávání se</a:t>
            </a:r>
          </a:p>
          <a:p>
            <a:pPr lvl="1"/>
            <a:endParaRPr lang="en-CZ" sz="2000" dirty="0"/>
          </a:p>
          <a:p>
            <a:pPr marL="457200" lvl="1" indent="0">
              <a:buNone/>
            </a:pPr>
            <a:endParaRPr lang="en-CZ" sz="2000" dirty="0"/>
          </a:p>
        </p:txBody>
      </p:sp>
    </p:spTree>
    <p:extLst>
      <p:ext uri="{BB962C8B-B14F-4D97-AF65-F5344CB8AC3E}">
        <p14:creationId xmlns:p14="http://schemas.microsoft.com/office/powerpoint/2010/main" val="141559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6">
            <a:extLst>
              <a:ext uri="{FF2B5EF4-FFF2-40B4-BE49-F238E27FC236}">
                <a16:creationId xmlns:a16="http://schemas.microsoft.com/office/drawing/2014/main" id="{84860832-27F3-4D30-9288-7521D2491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6DAAD4DA-AA9F-4A4D-AD0B-0FB2286B3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A4F5EC98-FDFD-4158-9C16-CD770B1F2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26D1C0DA-68C2-40A2-BCCA-D14FB5EF2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1B67FFD7-72F1-4435-9C33-DFFE87F9C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15CE66C6-629F-44D9-A0BC-D2F4E7AF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EAAAFC3-1B1C-4F1C-AC4E-ED0ACA4AE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E2C81DA9-A0C9-4C54-A2F0-A3EC14F2B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B7EA41DD-7957-42FB-BD48-E502F81F6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E33D6F3E-9CCB-4053-B8C1-5260829C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D533B393-4D8F-4FB8-AA9D-BA218F443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433765B0-52BC-4442-BC45-8EDFBF593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B911B231-DD22-4BC7-A325-2B6831481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800DA13B-507D-4901-AF60-F99485FC1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DAB727E1-099C-4F62-9ED1-46CD895C6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4D1E585E-A63F-42DE-BF5F-B0B390B29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0">
              <a:extLst>
                <a:ext uri="{FF2B5EF4-FFF2-40B4-BE49-F238E27FC236}">
                  <a16:creationId xmlns:a16="http://schemas.microsoft.com/office/drawing/2014/main" id="{D8FCC810-4482-4E43-9102-2B87386E7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EC977192-4383-4D76-8DB3-B93ADD739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2">
              <a:extLst>
                <a:ext uri="{FF2B5EF4-FFF2-40B4-BE49-F238E27FC236}">
                  <a16:creationId xmlns:a16="http://schemas.microsoft.com/office/drawing/2014/main" id="{09DCD44A-4779-4898-862E-A220810CA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F7516DF1-08D6-4FF0-A1A1-95A260F1D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4">
              <a:extLst>
                <a:ext uri="{FF2B5EF4-FFF2-40B4-BE49-F238E27FC236}">
                  <a16:creationId xmlns:a16="http://schemas.microsoft.com/office/drawing/2014/main" id="{F74092EA-F950-4DF2-8646-60F26E81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09A3177B-1E64-4081-B8C6-3D7C8786D6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57F4F1-F01E-CB4C-8304-8DB40B98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080" y="630936"/>
            <a:ext cx="6675120" cy="1353312"/>
          </a:xfrm>
        </p:spPr>
        <p:txBody>
          <a:bodyPr anchor="b">
            <a:normAutofit/>
          </a:bodyPr>
          <a:lstStyle/>
          <a:p>
            <a:endParaRPr lang="en-CZ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340C-4B76-2545-815A-FF894375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9080" y="2157984"/>
            <a:ext cx="6675120" cy="3895344"/>
          </a:xfrm>
        </p:spPr>
        <p:txBody>
          <a:bodyPr anchor="ctr">
            <a:normAutofit/>
          </a:bodyPr>
          <a:lstStyle/>
          <a:p>
            <a:endParaRPr lang="en-CZ" sz="2200"/>
          </a:p>
        </p:txBody>
      </p:sp>
      <p:sp>
        <p:nvSpPr>
          <p:cNvPr id="84" name="Triangle 83">
            <a:extLst>
              <a:ext uri="{FF2B5EF4-FFF2-40B4-BE49-F238E27FC236}">
                <a16:creationId xmlns:a16="http://schemas.microsoft.com/office/drawing/2014/main" id="{26ADAE82-C946-6A4E-B3DA-B545492A66DE}"/>
              </a:ext>
            </a:extLst>
          </p:cNvPr>
          <p:cNvSpPr/>
          <p:nvPr/>
        </p:nvSpPr>
        <p:spPr>
          <a:xfrm>
            <a:off x="3170985" y="1448258"/>
            <a:ext cx="7862319" cy="3144928"/>
          </a:xfrm>
          <a:prstGeom prst="triangle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44C21AF-6F85-3F4C-B5CD-86B18066D1CD}"/>
              </a:ext>
            </a:extLst>
          </p:cNvPr>
          <p:cNvCxnSpPr>
            <a:cxnSpLocks/>
            <a:stCxn id="84" idx="2"/>
            <a:endCxn id="89" idx="3"/>
          </p:cNvCxnSpPr>
          <p:nvPr/>
        </p:nvCxnSpPr>
        <p:spPr>
          <a:xfrm flipV="1">
            <a:off x="3170985" y="2027257"/>
            <a:ext cx="6897298" cy="2565929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07DB82C-CF4D-E945-A5E8-FEBB0CF12FFC}"/>
              </a:ext>
            </a:extLst>
          </p:cNvPr>
          <p:cNvCxnSpPr>
            <a:cxnSpLocks/>
            <a:stCxn id="84" idx="4"/>
            <a:endCxn id="90" idx="3"/>
          </p:cNvCxnSpPr>
          <p:nvPr/>
        </p:nvCxnSpPr>
        <p:spPr>
          <a:xfrm flipH="1" flipV="1">
            <a:off x="4225850" y="2026315"/>
            <a:ext cx="6807454" cy="2566871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C28F42C-D6E1-F84C-B053-CE830DEEFB25}"/>
              </a:ext>
            </a:extLst>
          </p:cNvPr>
          <p:cNvCxnSpPr>
            <a:cxnSpLocks/>
            <a:stCxn id="84" idx="0"/>
            <a:endCxn id="88" idx="3"/>
          </p:cNvCxnSpPr>
          <p:nvPr/>
        </p:nvCxnSpPr>
        <p:spPr>
          <a:xfrm>
            <a:off x="7102145" y="1448258"/>
            <a:ext cx="55" cy="440671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U-turn Arrow 87">
            <a:extLst>
              <a:ext uri="{FF2B5EF4-FFF2-40B4-BE49-F238E27FC236}">
                <a16:creationId xmlns:a16="http://schemas.microsoft.com/office/drawing/2014/main" id="{EFB3DEC0-60BA-E045-8F85-80D868BDDA73}"/>
              </a:ext>
            </a:extLst>
          </p:cNvPr>
          <p:cNvSpPr/>
          <p:nvPr/>
        </p:nvSpPr>
        <p:spPr>
          <a:xfrm rot="10800000">
            <a:off x="3041520" y="5120623"/>
            <a:ext cx="7991784" cy="734351"/>
          </a:xfrm>
          <a:prstGeom prst="uturnArrow">
            <a:avLst>
              <a:gd name="adj1" fmla="val 14710"/>
              <a:gd name="adj2" fmla="val 25000"/>
              <a:gd name="adj3" fmla="val 25403"/>
              <a:gd name="adj4" fmla="val 45334"/>
              <a:gd name="adj5" fmla="val 100000"/>
            </a:avLst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89" name="U-turn Arrow 88">
            <a:extLst>
              <a:ext uri="{FF2B5EF4-FFF2-40B4-BE49-F238E27FC236}">
                <a16:creationId xmlns:a16="http://schemas.microsoft.com/office/drawing/2014/main" id="{785B58C8-9A4E-464A-BE1B-982696F84FCD}"/>
              </a:ext>
            </a:extLst>
          </p:cNvPr>
          <p:cNvSpPr/>
          <p:nvPr/>
        </p:nvSpPr>
        <p:spPr>
          <a:xfrm rot="2400000">
            <a:off x="7272993" y="1982999"/>
            <a:ext cx="5217811" cy="734351"/>
          </a:xfrm>
          <a:prstGeom prst="uturnArrow">
            <a:avLst>
              <a:gd name="adj1" fmla="val 14710"/>
              <a:gd name="adj2" fmla="val 25000"/>
              <a:gd name="adj3" fmla="val 25403"/>
              <a:gd name="adj4" fmla="val 45334"/>
              <a:gd name="adj5" fmla="val 100000"/>
            </a:avLst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90" name="U-turn Arrow 89">
            <a:extLst>
              <a:ext uri="{FF2B5EF4-FFF2-40B4-BE49-F238E27FC236}">
                <a16:creationId xmlns:a16="http://schemas.microsoft.com/office/drawing/2014/main" id="{D53A3721-DB3A-B447-ADC1-68F23C9CB833}"/>
              </a:ext>
            </a:extLst>
          </p:cNvPr>
          <p:cNvSpPr/>
          <p:nvPr/>
        </p:nvSpPr>
        <p:spPr>
          <a:xfrm rot="19320000">
            <a:off x="1894054" y="1908590"/>
            <a:ext cx="5217811" cy="734351"/>
          </a:xfrm>
          <a:prstGeom prst="uturnArrow">
            <a:avLst>
              <a:gd name="adj1" fmla="val 14710"/>
              <a:gd name="adj2" fmla="val 25000"/>
              <a:gd name="adj3" fmla="val 25403"/>
              <a:gd name="adj4" fmla="val 45334"/>
              <a:gd name="adj5" fmla="val 100000"/>
            </a:avLst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>
              <a:solidFill>
                <a:schemeClr val="tx1"/>
              </a:solidFill>
            </a:endParaRPr>
          </a:p>
        </p:txBody>
      </p:sp>
      <p:sp>
        <p:nvSpPr>
          <p:cNvPr id="91" name="Triangle 90">
            <a:extLst>
              <a:ext uri="{FF2B5EF4-FFF2-40B4-BE49-F238E27FC236}">
                <a16:creationId xmlns:a16="http://schemas.microsoft.com/office/drawing/2014/main" id="{29CAAB5F-7844-1348-9138-3AE3E9D37860}"/>
              </a:ext>
            </a:extLst>
          </p:cNvPr>
          <p:cNvSpPr/>
          <p:nvPr/>
        </p:nvSpPr>
        <p:spPr>
          <a:xfrm>
            <a:off x="10799197" y="5052968"/>
            <a:ext cx="365540" cy="186659"/>
          </a:xfrm>
          <a:prstGeom prst="triangle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2" name="Triangle 91">
            <a:extLst>
              <a:ext uri="{FF2B5EF4-FFF2-40B4-BE49-F238E27FC236}">
                <a16:creationId xmlns:a16="http://schemas.microsoft.com/office/drawing/2014/main" id="{E801444F-19F7-AB4D-B3B2-8EC09DB5F27C}"/>
              </a:ext>
            </a:extLst>
          </p:cNvPr>
          <p:cNvSpPr/>
          <p:nvPr/>
        </p:nvSpPr>
        <p:spPr>
          <a:xfrm rot="13200000">
            <a:off x="7481606" y="914027"/>
            <a:ext cx="365540" cy="186659"/>
          </a:xfrm>
          <a:prstGeom prst="triangle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3" name="Triangle 92">
            <a:extLst>
              <a:ext uri="{FF2B5EF4-FFF2-40B4-BE49-F238E27FC236}">
                <a16:creationId xmlns:a16="http://schemas.microsoft.com/office/drawing/2014/main" id="{A50B0872-B461-B342-A96A-151EFAB0E37E}"/>
              </a:ext>
            </a:extLst>
          </p:cNvPr>
          <p:cNvSpPr/>
          <p:nvPr/>
        </p:nvSpPr>
        <p:spPr>
          <a:xfrm rot="8760000">
            <a:off x="2592469" y="4109817"/>
            <a:ext cx="365540" cy="186659"/>
          </a:xfrm>
          <a:prstGeom prst="triangle">
            <a:avLst/>
          </a:prstGeom>
          <a:pattFill prst="dkVert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D4D0E99C-A25C-964B-81E6-3B5235C7977A}"/>
              </a:ext>
            </a:extLst>
          </p:cNvPr>
          <p:cNvSpPr/>
          <p:nvPr/>
        </p:nvSpPr>
        <p:spPr>
          <a:xfrm>
            <a:off x="9950949" y="4268726"/>
            <a:ext cx="1655966" cy="705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9ED3E0CF-8D21-6A41-A230-D9DC7664807D}"/>
              </a:ext>
            </a:extLst>
          </p:cNvPr>
          <p:cNvSpPr/>
          <p:nvPr/>
        </p:nvSpPr>
        <p:spPr>
          <a:xfrm>
            <a:off x="6254128" y="1192244"/>
            <a:ext cx="1655966" cy="705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2F5F584F-099A-3A4A-A38E-992554D85D69}"/>
              </a:ext>
            </a:extLst>
          </p:cNvPr>
          <p:cNvSpPr/>
          <p:nvPr/>
        </p:nvSpPr>
        <p:spPr>
          <a:xfrm>
            <a:off x="2257650" y="4324580"/>
            <a:ext cx="1655966" cy="70530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25CC34B-DBB5-5E46-A9A0-6E405D50F955}"/>
              </a:ext>
            </a:extLst>
          </p:cNvPr>
          <p:cNvSpPr txBox="1"/>
          <p:nvPr/>
        </p:nvSpPr>
        <p:spPr>
          <a:xfrm rot="2409206">
            <a:off x="9272786" y="1623877"/>
            <a:ext cx="20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/>
              <a:t>JEDNOTLIVĚNÍ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0162F1F-5712-6D46-BF57-B4EB70288332}"/>
              </a:ext>
            </a:extLst>
          </p:cNvPr>
          <p:cNvSpPr txBox="1"/>
          <p:nvPr/>
        </p:nvSpPr>
        <p:spPr>
          <a:xfrm rot="19306539">
            <a:off x="3003938" y="1646293"/>
            <a:ext cx="20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/>
              <a:t>JEDNOTLIVĚNÍ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DCFA77-3D39-EB41-A123-EBC0B3BBA46B}"/>
              </a:ext>
            </a:extLst>
          </p:cNvPr>
          <p:cNvSpPr txBox="1"/>
          <p:nvPr/>
        </p:nvSpPr>
        <p:spPr>
          <a:xfrm>
            <a:off x="6054971" y="5922629"/>
            <a:ext cx="2094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2400" b="1" dirty="0"/>
              <a:t>JEDNOTLIVĚNÍ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DA3C9C-C629-3D44-8386-E9FE3AF6C3C3}"/>
              </a:ext>
            </a:extLst>
          </p:cNvPr>
          <p:cNvSpPr txBox="1"/>
          <p:nvPr/>
        </p:nvSpPr>
        <p:spPr>
          <a:xfrm>
            <a:off x="2035488" y="4335687"/>
            <a:ext cx="20943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Z" sz="2400" b="1" dirty="0"/>
              <a:t>JÁ</a:t>
            </a:r>
          </a:p>
          <a:p>
            <a:pPr algn="ctr"/>
            <a:r>
              <a:rPr lang="en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(psychické aparáty)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886B366-6306-7F4C-92B8-6F96FB919347}"/>
              </a:ext>
            </a:extLst>
          </p:cNvPr>
          <p:cNvSpPr txBox="1"/>
          <p:nvPr/>
        </p:nvSpPr>
        <p:spPr>
          <a:xfrm>
            <a:off x="6024494" y="1208082"/>
            <a:ext cx="20943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Z" sz="2400" b="1" dirty="0"/>
              <a:t>TECHNIKA</a:t>
            </a:r>
          </a:p>
          <a:p>
            <a:pPr algn="ctr"/>
            <a:r>
              <a:rPr lang="en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(technické aparáty)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61055A8-4C00-1149-9647-6E1EBE06796D}"/>
              </a:ext>
            </a:extLst>
          </p:cNvPr>
          <p:cNvSpPr txBox="1"/>
          <p:nvPr/>
        </p:nvSpPr>
        <p:spPr>
          <a:xfrm>
            <a:off x="9740769" y="4285504"/>
            <a:ext cx="20943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Z" sz="2400" b="1" dirty="0"/>
              <a:t>MY</a:t>
            </a:r>
          </a:p>
          <a:p>
            <a:pPr algn="ctr"/>
            <a:r>
              <a:rPr lang="en-CZ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(kolektivní aparáty)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03732FF-5240-264C-9DB4-A8A7A1615E8C}"/>
              </a:ext>
            </a:extLst>
          </p:cNvPr>
          <p:cNvSpPr txBox="1"/>
          <p:nvPr/>
        </p:nvSpPr>
        <p:spPr>
          <a:xfrm>
            <a:off x="4822645" y="2678576"/>
            <a:ext cx="4799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3200" b="1" dirty="0"/>
              <a:t>VZÁJEMNÝ VLIV</a:t>
            </a:r>
            <a:br>
              <a:rPr lang="en-CZ" sz="2400" b="1" dirty="0"/>
            </a:br>
            <a:r>
              <a:rPr lang="en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(PŮSOBENÍ, MODULACE, REGULACE)</a:t>
            </a:r>
          </a:p>
        </p:txBody>
      </p:sp>
    </p:spTree>
    <p:extLst>
      <p:ext uri="{BB962C8B-B14F-4D97-AF65-F5344CB8AC3E}">
        <p14:creationId xmlns:p14="http://schemas.microsoft.com/office/powerpoint/2010/main" val="19692108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6" name="Rectangle 16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2" name="Picture 161" descr="Red threads and scribbles">
            <a:extLst>
              <a:ext uri="{FF2B5EF4-FFF2-40B4-BE49-F238E27FC236}">
                <a16:creationId xmlns:a16="http://schemas.microsoft.com/office/drawing/2014/main" id="{B250FB42-4AF7-D97E-769B-3F1732E99B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7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68" name="Rectangle 16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BB44B-51E1-F946-B1FF-A7AE7DA3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50" name="Triangle 349">
            <a:extLst>
              <a:ext uri="{FF2B5EF4-FFF2-40B4-BE49-F238E27FC236}">
                <a16:creationId xmlns:a16="http://schemas.microsoft.com/office/drawing/2014/main" id="{E4ADA5C1-4D90-7A46-92F3-79FE5CAAE698}"/>
              </a:ext>
            </a:extLst>
          </p:cNvPr>
          <p:cNvSpPr/>
          <p:nvPr/>
        </p:nvSpPr>
        <p:spPr>
          <a:xfrm rot="18250113">
            <a:off x="4694787" y="2737320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06000 w 3600000"/>
              <a:gd name="connsiteY1" fmla="*/ 1494000 h 1800000"/>
              <a:gd name="connsiteX2" fmla="*/ 666000 w 3600000"/>
              <a:gd name="connsiteY2" fmla="*/ 1134000 h 1800000"/>
              <a:gd name="connsiteX3" fmla="*/ 972000 w 3600000"/>
              <a:gd name="connsiteY3" fmla="*/ 828000 h 1800000"/>
              <a:gd name="connsiteX4" fmla="*/ 1332000 w 3600000"/>
              <a:gd name="connsiteY4" fmla="*/ 468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38000 w 3600000"/>
              <a:gd name="connsiteY7" fmla="*/ 738000 h 1800000"/>
              <a:gd name="connsiteX8" fmla="*/ 2880000 w 3600000"/>
              <a:gd name="connsiteY8" fmla="*/ 1080000 h 1800000"/>
              <a:gd name="connsiteX9" fmla="*/ 3258000 w 3600000"/>
              <a:gd name="connsiteY9" fmla="*/ 1458000 h 1800000"/>
              <a:gd name="connsiteX10" fmla="*/ 3600000 w 3600000"/>
              <a:gd name="connsiteY10" fmla="*/ 1800000 h 1800000"/>
              <a:gd name="connsiteX11" fmla="*/ 3085714 w 3600000"/>
              <a:gd name="connsiteY11" fmla="*/ 1800000 h 1800000"/>
              <a:gd name="connsiteX12" fmla="*/ 2643429 w 3600000"/>
              <a:gd name="connsiteY12" fmla="*/ 1800000 h 1800000"/>
              <a:gd name="connsiteX13" fmla="*/ 2129143 w 3600000"/>
              <a:gd name="connsiteY13" fmla="*/ 1800000 h 1800000"/>
              <a:gd name="connsiteX14" fmla="*/ 1650857 w 3600000"/>
              <a:gd name="connsiteY14" fmla="*/ 1800000 h 1800000"/>
              <a:gd name="connsiteX15" fmla="*/ 1208571 w 3600000"/>
              <a:gd name="connsiteY15" fmla="*/ 1800000 h 1800000"/>
              <a:gd name="connsiteX16" fmla="*/ 65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60415" y="1718052"/>
                  <a:pt x="265481" y="1592866"/>
                  <a:pt x="306000" y="1494000"/>
                </a:cubicBezTo>
                <a:cubicBezTo>
                  <a:pt x="346519" y="1395134"/>
                  <a:pt x="560542" y="1285817"/>
                  <a:pt x="666000" y="1134000"/>
                </a:cubicBezTo>
                <a:cubicBezTo>
                  <a:pt x="771458" y="982183"/>
                  <a:pt x="853686" y="957687"/>
                  <a:pt x="972000" y="828000"/>
                </a:cubicBezTo>
                <a:cubicBezTo>
                  <a:pt x="1090314" y="698313"/>
                  <a:pt x="1225544" y="656731"/>
                  <a:pt x="1332000" y="468000"/>
                </a:cubicBezTo>
                <a:cubicBezTo>
                  <a:pt x="1438456" y="279269"/>
                  <a:pt x="1695570" y="172793"/>
                  <a:pt x="1800000" y="0"/>
                </a:cubicBezTo>
                <a:cubicBezTo>
                  <a:pt x="1890592" y="74167"/>
                  <a:pt x="2031346" y="262865"/>
                  <a:pt x="2160000" y="360000"/>
                </a:cubicBezTo>
                <a:cubicBezTo>
                  <a:pt x="2288654" y="457135"/>
                  <a:pt x="2390770" y="680333"/>
                  <a:pt x="2538000" y="738000"/>
                </a:cubicBezTo>
                <a:cubicBezTo>
                  <a:pt x="2685230" y="795667"/>
                  <a:pt x="2777307" y="1018615"/>
                  <a:pt x="2880000" y="1080000"/>
                </a:cubicBezTo>
                <a:cubicBezTo>
                  <a:pt x="2982693" y="1141385"/>
                  <a:pt x="3132721" y="1406560"/>
                  <a:pt x="3258000" y="1458000"/>
                </a:cubicBezTo>
                <a:cubicBezTo>
                  <a:pt x="3383279" y="1509440"/>
                  <a:pt x="3424133" y="1676729"/>
                  <a:pt x="3600000" y="1800000"/>
                </a:cubicBezTo>
                <a:cubicBezTo>
                  <a:pt x="3377987" y="1824961"/>
                  <a:pt x="3223527" y="1780395"/>
                  <a:pt x="3085714" y="1800000"/>
                </a:cubicBezTo>
                <a:cubicBezTo>
                  <a:pt x="2947901" y="1819605"/>
                  <a:pt x="2796048" y="1796114"/>
                  <a:pt x="2643429" y="1800000"/>
                </a:cubicBezTo>
                <a:cubicBezTo>
                  <a:pt x="2490810" y="1803886"/>
                  <a:pt x="2237256" y="1799797"/>
                  <a:pt x="2129143" y="1800000"/>
                </a:cubicBezTo>
                <a:cubicBezTo>
                  <a:pt x="2021030" y="1800203"/>
                  <a:pt x="1829473" y="1754675"/>
                  <a:pt x="1650857" y="1800000"/>
                </a:cubicBezTo>
                <a:cubicBezTo>
                  <a:pt x="1472241" y="1845325"/>
                  <a:pt x="1379540" y="1791921"/>
                  <a:pt x="1208571" y="1800000"/>
                </a:cubicBezTo>
                <a:cubicBezTo>
                  <a:pt x="1037602" y="1808079"/>
                  <a:pt x="928388" y="1750081"/>
                  <a:pt x="658286" y="1800000"/>
                </a:cubicBezTo>
                <a:cubicBezTo>
                  <a:pt x="388185" y="1849919"/>
                  <a:pt x="315777" y="173311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91566" y="1675624"/>
                  <a:pt x="282756" y="1559337"/>
                  <a:pt x="396000" y="1404000"/>
                </a:cubicBezTo>
                <a:cubicBezTo>
                  <a:pt x="509244" y="1248663"/>
                  <a:pt x="602355" y="1265189"/>
                  <a:pt x="738000" y="1062000"/>
                </a:cubicBezTo>
                <a:cubicBezTo>
                  <a:pt x="873645" y="858811"/>
                  <a:pt x="942050" y="914463"/>
                  <a:pt x="1044000" y="756000"/>
                </a:cubicBezTo>
                <a:cubicBezTo>
                  <a:pt x="1145950" y="597537"/>
                  <a:pt x="1325735" y="502774"/>
                  <a:pt x="1404000" y="396000"/>
                </a:cubicBezTo>
                <a:cubicBezTo>
                  <a:pt x="1482265" y="289226"/>
                  <a:pt x="1685788" y="176322"/>
                  <a:pt x="1800000" y="0"/>
                </a:cubicBezTo>
                <a:cubicBezTo>
                  <a:pt x="1938247" y="125663"/>
                  <a:pt x="1997024" y="244052"/>
                  <a:pt x="2142000" y="342000"/>
                </a:cubicBezTo>
                <a:cubicBezTo>
                  <a:pt x="2286976" y="439948"/>
                  <a:pt x="2330344" y="535749"/>
                  <a:pt x="2502000" y="702000"/>
                </a:cubicBezTo>
                <a:cubicBezTo>
                  <a:pt x="2673656" y="868251"/>
                  <a:pt x="2753489" y="976678"/>
                  <a:pt x="2862000" y="1062000"/>
                </a:cubicBezTo>
                <a:cubicBezTo>
                  <a:pt x="2970511" y="1147322"/>
                  <a:pt x="3026029" y="1259573"/>
                  <a:pt x="3168000" y="1368000"/>
                </a:cubicBezTo>
                <a:cubicBezTo>
                  <a:pt x="3309971" y="1476427"/>
                  <a:pt x="3337914" y="1631519"/>
                  <a:pt x="3600000" y="1800000"/>
                </a:cubicBezTo>
                <a:cubicBezTo>
                  <a:pt x="3419625" y="1847431"/>
                  <a:pt x="3305885" y="1775958"/>
                  <a:pt x="3157714" y="1800000"/>
                </a:cubicBezTo>
                <a:cubicBezTo>
                  <a:pt x="3009543" y="1824042"/>
                  <a:pt x="2703750" y="1776457"/>
                  <a:pt x="2571429" y="1800000"/>
                </a:cubicBezTo>
                <a:cubicBezTo>
                  <a:pt x="2439109" y="1823543"/>
                  <a:pt x="2292801" y="1765276"/>
                  <a:pt x="2021143" y="1800000"/>
                </a:cubicBezTo>
                <a:cubicBezTo>
                  <a:pt x="1749485" y="1834724"/>
                  <a:pt x="1768529" y="1750747"/>
                  <a:pt x="1542857" y="1800000"/>
                </a:cubicBezTo>
                <a:cubicBezTo>
                  <a:pt x="1317185" y="1849253"/>
                  <a:pt x="1186926" y="1757655"/>
                  <a:pt x="956571" y="1800000"/>
                </a:cubicBezTo>
                <a:cubicBezTo>
                  <a:pt x="726216" y="1842345"/>
                  <a:pt x="747307" y="1775660"/>
                  <a:pt x="550286" y="1800000"/>
                </a:cubicBezTo>
                <a:cubicBezTo>
                  <a:pt x="353266" y="1824340"/>
                  <a:pt x="168430" y="1781282"/>
                  <a:pt x="0" y="18000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1" name="Triangle 350">
            <a:extLst>
              <a:ext uri="{FF2B5EF4-FFF2-40B4-BE49-F238E27FC236}">
                <a16:creationId xmlns:a16="http://schemas.microsoft.com/office/drawing/2014/main" id="{CB7D701F-02AD-C944-ABB7-F0C5389C4EB1}"/>
              </a:ext>
            </a:extLst>
          </p:cNvPr>
          <p:cNvSpPr/>
          <p:nvPr/>
        </p:nvSpPr>
        <p:spPr>
          <a:xfrm rot="1131005">
            <a:off x="5809667" y="2921108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60000 w 3600000"/>
              <a:gd name="connsiteY1" fmla="*/ 1440000 h 1800000"/>
              <a:gd name="connsiteX2" fmla="*/ 684000 w 3600000"/>
              <a:gd name="connsiteY2" fmla="*/ 1116000 h 1800000"/>
              <a:gd name="connsiteX3" fmla="*/ 1008000 w 3600000"/>
              <a:gd name="connsiteY3" fmla="*/ 792000 h 1800000"/>
              <a:gd name="connsiteX4" fmla="*/ 1350000 w 3600000"/>
              <a:gd name="connsiteY4" fmla="*/ 450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20000 w 3600000"/>
              <a:gd name="connsiteY7" fmla="*/ 720000 h 1800000"/>
              <a:gd name="connsiteX8" fmla="*/ 2880000 w 3600000"/>
              <a:gd name="connsiteY8" fmla="*/ 1080000 h 1800000"/>
              <a:gd name="connsiteX9" fmla="*/ 3276000 w 3600000"/>
              <a:gd name="connsiteY9" fmla="*/ 1476000 h 1800000"/>
              <a:gd name="connsiteX10" fmla="*/ 3600000 w 3600000"/>
              <a:gd name="connsiteY10" fmla="*/ 1800000 h 1800000"/>
              <a:gd name="connsiteX11" fmla="*/ 3193714 w 3600000"/>
              <a:gd name="connsiteY11" fmla="*/ 1800000 h 1800000"/>
              <a:gd name="connsiteX12" fmla="*/ 2643429 w 3600000"/>
              <a:gd name="connsiteY12" fmla="*/ 1800000 h 1800000"/>
              <a:gd name="connsiteX13" fmla="*/ 2237143 w 3600000"/>
              <a:gd name="connsiteY13" fmla="*/ 1800000 h 1800000"/>
              <a:gd name="connsiteX14" fmla="*/ 1686857 w 3600000"/>
              <a:gd name="connsiteY14" fmla="*/ 1800000 h 1800000"/>
              <a:gd name="connsiteX15" fmla="*/ 1244571 w 3600000"/>
              <a:gd name="connsiteY15" fmla="*/ 1800000 h 1800000"/>
              <a:gd name="connsiteX16" fmla="*/ 83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61215" y="1689751"/>
                  <a:pt x="226047" y="1613013"/>
                  <a:pt x="360000" y="1440000"/>
                </a:cubicBezTo>
                <a:cubicBezTo>
                  <a:pt x="493953" y="1266987"/>
                  <a:pt x="578733" y="1282335"/>
                  <a:pt x="684000" y="1116000"/>
                </a:cubicBezTo>
                <a:cubicBezTo>
                  <a:pt x="789267" y="949665"/>
                  <a:pt x="929864" y="913931"/>
                  <a:pt x="1008000" y="792000"/>
                </a:cubicBezTo>
                <a:cubicBezTo>
                  <a:pt x="1086136" y="670069"/>
                  <a:pt x="1320583" y="557613"/>
                  <a:pt x="1350000" y="450000"/>
                </a:cubicBezTo>
                <a:cubicBezTo>
                  <a:pt x="1379417" y="342387"/>
                  <a:pt x="1668966" y="170105"/>
                  <a:pt x="1800000" y="0"/>
                </a:cubicBezTo>
                <a:cubicBezTo>
                  <a:pt x="1885492" y="65526"/>
                  <a:pt x="1985981" y="261392"/>
                  <a:pt x="2160000" y="360000"/>
                </a:cubicBezTo>
                <a:cubicBezTo>
                  <a:pt x="2334019" y="458608"/>
                  <a:pt x="2312772" y="593060"/>
                  <a:pt x="2520000" y="720000"/>
                </a:cubicBezTo>
                <a:cubicBezTo>
                  <a:pt x="2727228" y="846940"/>
                  <a:pt x="2726396" y="981195"/>
                  <a:pt x="2880000" y="1080000"/>
                </a:cubicBezTo>
                <a:cubicBezTo>
                  <a:pt x="3033604" y="1178805"/>
                  <a:pt x="3142026" y="1423680"/>
                  <a:pt x="3276000" y="1476000"/>
                </a:cubicBezTo>
                <a:cubicBezTo>
                  <a:pt x="3409974" y="1528320"/>
                  <a:pt x="3493244" y="1707361"/>
                  <a:pt x="3600000" y="1800000"/>
                </a:cubicBezTo>
                <a:cubicBezTo>
                  <a:pt x="3486639" y="1837625"/>
                  <a:pt x="3328061" y="1772932"/>
                  <a:pt x="3193714" y="1800000"/>
                </a:cubicBezTo>
                <a:cubicBezTo>
                  <a:pt x="3059367" y="1827068"/>
                  <a:pt x="2852492" y="1756381"/>
                  <a:pt x="2643429" y="1800000"/>
                </a:cubicBezTo>
                <a:cubicBezTo>
                  <a:pt x="2434367" y="1843619"/>
                  <a:pt x="2335512" y="1784223"/>
                  <a:pt x="2237143" y="1800000"/>
                </a:cubicBezTo>
                <a:cubicBezTo>
                  <a:pt x="2138774" y="1815777"/>
                  <a:pt x="1912767" y="1755868"/>
                  <a:pt x="1686857" y="1800000"/>
                </a:cubicBezTo>
                <a:cubicBezTo>
                  <a:pt x="1460947" y="1844132"/>
                  <a:pt x="1336510" y="1770452"/>
                  <a:pt x="1244571" y="1800000"/>
                </a:cubicBezTo>
                <a:cubicBezTo>
                  <a:pt x="1152632" y="1829548"/>
                  <a:pt x="954695" y="1765458"/>
                  <a:pt x="838286" y="1800000"/>
                </a:cubicBezTo>
                <a:cubicBezTo>
                  <a:pt x="721878" y="1834542"/>
                  <a:pt x="179322" y="177697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4638" y="1681743"/>
                  <a:pt x="226134" y="1608628"/>
                  <a:pt x="342000" y="1458000"/>
                </a:cubicBezTo>
                <a:cubicBezTo>
                  <a:pt x="457866" y="1307372"/>
                  <a:pt x="511266" y="1309500"/>
                  <a:pt x="648000" y="1152000"/>
                </a:cubicBezTo>
                <a:cubicBezTo>
                  <a:pt x="784734" y="994500"/>
                  <a:pt x="982493" y="880898"/>
                  <a:pt x="1044000" y="756000"/>
                </a:cubicBezTo>
                <a:cubicBezTo>
                  <a:pt x="1105507" y="631102"/>
                  <a:pt x="1272269" y="542690"/>
                  <a:pt x="1386000" y="414000"/>
                </a:cubicBezTo>
                <a:cubicBezTo>
                  <a:pt x="1499731" y="285310"/>
                  <a:pt x="1720187" y="94068"/>
                  <a:pt x="1800000" y="0"/>
                </a:cubicBezTo>
                <a:cubicBezTo>
                  <a:pt x="1929576" y="90311"/>
                  <a:pt x="2050495" y="272676"/>
                  <a:pt x="2196000" y="396000"/>
                </a:cubicBezTo>
                <a:cubicBezTo>
                  <a:pt x="2341505" y="519324"/>
                  <a:pt x="2389787" y="646957"/>
                  <a:pt x="2556000" y="756000"/>
                </a:cubicBezTo>
                <a:cubicBezTo>
                  <a:pt x="2722213" y="865043"/>
                  <a:pt x="2739811" y="950962"/>
                  <a:pt x="2916000" y="1116000"/>
                </a:cubicBezTo>
                <a:cubicBezTo>
                  <a:pt x="3092189" y="1281038"/>
                  <a:pt x="3058091" y="1299517"/>
                  <a:pt x="3240000" y="1440000"/>
                </a:cubicBezTo>
                <a:cubicBezTo>
                  <a:pt x="3421909" y="1580483"/>
                  <a:pt x="3487154" y="1738134"/>
                  <a:pt x="3600000" y="1800000"/>
                </a:cubicBezTo>
                <a:cubicBezTo>
                  <a:pt x="3445842" y="1833192"/>
                  <a:pt x="3271583" y="1770979"/>
                  <a:pt x="3085714" y="1800000"/>
                </a:cubicBezTo>
                <a:cubicBezTo>
                  <a:pt x="2899845" y="1829021"/>
                  <a:pt x="2770380" y="1771183"/>
                  <a:pt x="2607429" y="1800000"/>
                </a:cubicBezTo>
                <a:cubicBezTo>
                  <a:pt x="2444478" y="1828817"/>
                  <a:pt x="2309363" y="1748350"/>
                  <a:pt x="2021143" y="1800000"/>
                </a:cubicBezTo>
                <a:cubicBezTo>
                  <a:pt x="1732923" y="1851650"/>
                  <a:pt x="1692970" y="1735476"/>
                  <a:pt x="1434857" y="1800000"/>
                </a:cubicBezTo>
                <a:cubicBezTo>
                  <a:pt x="1176744" y="1864524"/>
                  <a:pt x="1204387" y="1785282"/>
                  <a:pt x="992571" y="1800000"/>
                </a:cubicBezTo>
                <a:cubicBezTo>
                  <a:pt x="780755" y="1814718"/>
                  <a:pt x="616993" y="1775216"/>
                  <a:pt x="478286" y="1800000"/>
                </a:cubicBezTo>
                <a:cubicBezTo>
                  <a:pt x="339579" y="1824784"/>
                  <a:pt x="211817" y="1773306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2" name="Triangle 351">
            <a:extLst>
              <a:ext uri="{FF2B5EF4-FFF2-40B4-BE49-F238E27FC236}">
                <a16:creationId xmlns:a16="http://schemas.microsoft.com/office/drawing/2014/main" id="{A413D21E-A9BB-2045-BB73-B7EA5031E372}"/>
              </a:ext>
            </a:extLst>
          </p:cNvPr>
          <p:cNvSpPr/>
          <p:nvPr/>
        </p:nvSpPr>
        <p:spPr>
          <a:xfrm rot="2623609">
            <a:off x="6495530" y="3382386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02000 w 3600000"/>
              <a:gd name="connsiteY2" fmla="*/ 1098000 h 1800000"/>
              <a:gd name="connsiteX3" fmla="*/ 1098000 w 3600000"/>
              <a:gd name="connsiteY3" fmla="*/ 702000 h 1800000"/>
              <a:gd name="connsiteX4" fmla="*/ 1476000 w 3600000"/>
              <a:gd name="connsiteY4" fmla="*/ 324000 h 1800000"/>
              <a:gd name="connsiteX5" fmla="*/ 1800000 w 3600000"/>
              <a:gd name="connsiteY5" fmla="*/ 0 h 1800000"/>
              <a:gd name="connsiteX6" fmla="*/ 2142000 w 3600000"/>
              <a:gd name="connsiteY6" fmla="*/ 342000 h 1800000"/>
              <a:gd name="connsiteX7" fmla="*/ 2448000 w 3600000"/>
              <a:gd name="connsiteY7" fmla="*/ 648000 h 1800000"/>
              <a:gd name="connsiteX8" fmla="*/ 2790000 w 3600000"/>
              <a:gd name="connsiteY8" fmla="*/ 990000 h 1800000"/>
              <a:gd name="connsiteX9" fmla="*/ 3132000 w 3600000"/>
              <a:gd name="connsiteY9" fmla="*/ 1332000 h 1800000"/>
              <a:gd name="connsiteX10" fmla="*/ 3600000 w 3600000"/>
              <a:gd name="connsiteY10" fmla="*/ 1800000 h 1800000"/>
              <a:gd name="connsiteX11" fmla="*/ 3085714 w 3600000"/>
              <a:gd name="connsiteY11" fmla="*/ 1800000 h 1800000"/>
              <a:gd name="connsiteX12" fmla="*/ 2607429 w 3600000"/>
              <a:gd name="connsiteY12" fmla="*/ 1800000 h 1800000"/>
              <a:gd name="connsiteX13" fmla="*/ 2093143 w 3600000"/>
              <a:gd name="connsiteY13" fmla="*/ 1800000 h 1800000"/>
              <a:gd name="connsiteX14" fmla="*/ 1578857 w 3600000"/>
              <a:gd name="connsiteY14" fmla="*/ 1800000 h 1800000"/>
              <a:gd name="connsiteX15" fmla="*/ 1064571 w 3600000"/>
              <a:gd name="connsiteY15" fmla="*/ 1800000 h 1800000"/>
              <a:gd name="connsiteX16" fmla="*/ 550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58049" y="1679034"/>
                  <a:pt x="306672" y="1539635"/>
                  <a:pt x="396000" y="1404000"/>
                </a:cubicBezTo>
                <a:cubicBezTo>
                  <a:pt x="485328" y="1268365"/>
                  <a:pt x="616056" y="1231925"/>
                  <a:pt x="702000" y="1098000"/>
                </a:cubicBezTo>
                <a:cubicBezTo>
                  <a:pt x="787944" y="964075"/>
                  <a:pt x="953723" y="878971"/>
                  <a:pt x="1098000" y="702000"/>
                </a:cubicBezTo>
                <a:cubicBezTo>
                  <a:pt x="1242277" y="525029"/>
                  <a:pt x="1396745" y="451738"/>
                  <a:pt x="1476000" y="324000"/>
                </a:cubicBezTo>
                <a:cubicBezTo>
                  <a:pt x="1555255" y="196262"/>
                  <a:pt x="1708595" y="122677"/>
                  <a:pt x="1800000" y="0"/>
                </a:cubicBezTo>
                <a:cubicBezTo>
                  <a:pt x="1939396" y="79879"/>
                  <a:pt x="1978973" y="242031"/>
                  <a:pt x="2142000" y="342000"/>
                </a:cubicBezTo>
                <a:cubicBezTo>
                  <a:pt x="2305027" y="441969"/>
                  <a:pt x="2336148" y="538822"/>
                  <a:pt x="2448000" y="648000"/>
                </a:cubicBezTo>
                <a:cubicBezTo>
                  <a:pt x="2559852" y="757178"/>
                  <a:pt x="2657217" y="919510"/>
                  <a:pt x="2790000" y="990000"/>
                </a:cubicBezTo>
                <a:cubicBezTo>
                  <a:pt x="2922783" y="1060490"/>
                  <a:pt x="3016131" y="1257576"/>
                  <a:pt x="3132000" y="1332000"/>
                </a:cubicBezTo>
                <a:cubicBezTo>
                  <a:pt x="3247869" y="1406424"/>
                  <a:pt x="3388470" y="1599118"/>
                  <a:pt x="3600000" y="1800000"/>
                </a:cubicBezTo>
                <a:cubicBezTo>
                  <a:pt x="3392005" y="1824072"/>
                  <a:pt x="3241167" y="1744698"/>
                  <a:pt x="3085714" y="1800000"/>
                </a:cubicBezTo>
                <a:cubicBezTo>
                  <a:pt x="2930261" y="1855302"/>
                  <a:pt x="2820023" y="1777688"/>
                  <a:pt x="2607429" y="1800000"/>
                </a:cubicBezTo>
                <a:cubicBezTo>
                  <a:pt x="2394836" y="1822312"/>
                  <a:pt x="2207884" y="1769757"/>
                  <a:pt x="2093143" y="1800000"/>
                </a:cubicBezTo>
                <a:cubicBezTo>
                  <a:pt x="1978402" y="1830243"/>
                  <a:pt x="1754183" y="1795007"/>
                  <a:pt x="1578857" y="1800000"/>
                </a:cubicBezTo>
                <a:cubicBezTo>
                  <a:pt x="1403531" y="1804993"/>
                  <a:pt x="1179675" y="1762596"/>
                  <a:pt x="1064571" y="1800000"/>
                </a:cubicBezTo>
                <a:cubicBezTo>
                  <a:pt x="949467" y="1837404"/>
                  <a:pt x="801165" y="1762789"/>
                  <a:pt x="550286" y="1800000"/>
                </a:cubicBezTo>
                <a:cubicBezTo>
                  <a:pt x="299407" y="1837211"/>
                  <a:pt x="241621" y="1789524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94043" y="1671864"/>
                  <a:pt x="298490" y="1533478"/>
                  <a:pt x="378000" y="1422000"/>
                </a:cubicBezTo>
                <a:cubicBezTo>
                  <a:pt x="457510" y="1310522"/>
                  <a:pt x="683196" y="1203914"/>
                  <a:pt x="774000" y="1026000"/>
                </a:cubicBezTo>
                <a:cubicBezTo>
                  <a:pt x="864804" y="848086"/>
                  <a:pt x="971356" y="890615"/>
                  <a:pt x="1098000" y="702000"/>
                </a:cubicBezTo>
                <a:cubicBezTo>
                  <a:pt x="1224644" y="513385"/>
                  <a:pt x="1355363" y="509694"/>
                  <a:pt x="1404000" y="396000"/>
                </a:cubicBezTo>
                <a:cubicBezTo>
                  <a:pt x="1452637" y="282306"/>
                  <a:pt x="1727827" y="129182"/>
                  <a:pt x="1800000" y="0"/>
                </a:cubicBezTo>
                <a:cubicBezTo>
                  <a:pt x="1896540" y="78510"/>
                  <a:pt x="1998830" y="255205"/>
                  <a:pt x="2124000" y="324000"/>
                </a:cubicBezTo>
                <a:cubicBezTo>
                  <a:pt x="2249170" y="392795"/>
                  <a:pt x="2360689" y="622921"/>
                  <a:pt x="2520000" y="720000"/>
                </a:cubicBezTo>
                <a:cubicBezTo>
                  <a:pt x="2679311" y="817079"/>
                  <a:pt x="2747747" y="966977"/>
                  <a:pt x="2898000" y="1098000"/>
                </a:cubicBezTo>
                <a:cubicBezTo>
                  <a:pt x="3048253" y="1229023"/>
                  <a:pt x="3103468" y="1328702"/>
                  <a:pt x="3204000" y="1404000"/>
                </a:cubicBezTo>
                <a:cubicBezTo>
                  <a:pt x="3304532" y="1479298"/>
                  <a:pt x="3450113" y="1670249"/>
                  <a:pt x="3600000" y="1800000"/>
                </a:cubicBezTo>
                <a:cubicBezTo>
                  <a:pt x="3464228" y="1825319"/>
                  <a:pt x="3321734" y="1761021"/>
                  <a:pt x="3193714" y="1800000"/>
                </a:cubicBezTo>
                <a:cubicBezTo>
                  <a:pt x="3065694" y="1838979"/>
                  <a:pt x="2935887" y="1758881"/>
                  <a:pt x="2787429" y="1800000"/>
                </a:cubicBezTo>
                <a:cubicBezTo>
                  <a:pt x="2638972" y="1841119"/>
                  <a:pt x="2482858" y="1746542"/>
                  <a:pt x="2309143" y="1800000"/>
                </a:cubicBezTo>
                <a:cubicBezTo>
                  <a:pt x="2135428" y="1853458"/>
                  <a:pt x="1996304" y="1766300"/>
                  <a:pt x="1722857" y="1800000"/>
                </a:cubicBezTo>
                <a:cubicBezTo>
                  <a:pt x="1449410" y="1833700"/>
                  <a:pt x="1325703" y="1774437"/>
                  <a:pt x="1208571" y="1800000"/>
                </a:cubicBezTo>
                <a:cubicBezTo>
                  <a:pt x="1091439" y="1825563"/>
                  <a:pt x="820504" y="1791628"/>
                  <a:pt x="694286" y="1800000"/>
                </a:cubicBezTo>
                <a:cubicBezTo>
                  <a:pt x="568069" y="1808372"/>
                  <a:pt x="223096" y="1752207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910560419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3" name="Triangle 352">
            <a:extLst>
              <a:ext uri="{FF2B5EF4-FFF2-40B4-BE49-F238E27FC236}">
                <a16:creationId xmlns:a16="http://schemas.microsoft.com/office/drawing/2014/main" id="{89C8FCBC-475D-E44F-B9F4-A9C0E0F07635}"/>
              </a:ext>
            </a:extLst>
          </p:cNvPr>
          <p:cNvSpPr/>
          <p:nvPr/>
        </p:nvSpPr>
        <p:spPr>
          <a:xfrm rot="3505743">
            <a:off x="7235974" y="3967255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06000 w 3600000"/>
              <a:gd name="connsiteY1" fmla="*/ 1494000 h 1800000"/>
              <a:gd name="connsiteX2" fmla="*/ 630000 w 3600000"/>
              <a:gd name="connsiteY2" fmla="*/ 1170000 h 1800000"/>
              <a:gd name="connsiteX3" fmla="*/ 936000 w 3600000"/>
              <a:gd name="connsiteY3" fmla="*/ 864000 h 1800000"/>
              <a:gd name="connsiteX4" fmla="*/ 1296000 w 3600000"/>
              <a:gd name="connsiteY4" fmla="*/ 504000 h 1800000"/>
              <a:gd name="connsiteX5" fmla="*/ 1800000 w 3600000"/>
              <a:gd name="connsiteY5" fmla="*/ 0 h 1800000"/>
              <a:gd name="connsiteX6" fmla="*/ 2196000 w 3600000"/>
              <a:gd name="connsiteY6" fmla="*/ 396000 h 1800000"/>
              <a:gd name="connsiteX7" fmla="*/ 2502000 w 3600000"/>
              <a:gd name="connsiteY7" fmla="*/ 702000 h 1800000"/>
              <a:gd name="connsiteX8" fmla="*/ 2880000 w 3600000"/>
              <a:gd name="connsiteY8" fmla="*/ 1080000 h 1800000"/>
              <a:gd name="connsiteX9" fmla="*/ 3258000 w 3600000"/>
              <a:gd name="connsiteY9" fmla="*/ 1458000 h 1800000"/>
              <a:gd name="connsiteX10" fmla="*/ 3600000 w 3600000"/>
              <a:gd name="connsiteY10" fmla="*/ 1800000 h 1800000"/>
              <a:gd name="connsiteX11" fmla="*/ 3157714 w 3600000"/>
              <a:gd name="connsiteY11" fmla="*/ 1800000 h 1800000"/>
              <a:gd name="connsiteX12" fmla="*/ 2643429 w 3600000"/>
              <a:gd name="connsiteY12" fmla="*/ 1800000 h 1800000"/>
              <a:gd name="connsiteX13" fmla="*/ 2201143 w 3600000"/>
              <a:gd name="connsiteY13" fmla="*/ 1800000 h 1800000"/>
              <a:gd name="connsiteX14" fmla="*/ 1650857 w 3600000"/>
              <a:gd name="connsiteY14" fmla="*/ 1800000 h 1800000"/>
              <a:gd name="connsiteX15" fmla="*/ 1064571 w 3600000"/>
              <a:gd name="connsiteY15" fmla="*/ 1800000 h 1800000"/>
              <a:gd name="connsiteX16" fmla="*/ 65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36757" y="1660345"/>
                  <a:pt x="161459" y="1652643"/>
                  <a:pt x="306000" y="1494000"/>
                </a:cubicBezTo>
                <a:cubicBezTo>
                  <a:pt x="450541" y="1335357"/>
                  <a:pt x="544217" y="1296013"/>
                  <a:pt x="630000" y="1170000"/>
                </a:cubicBezTo>
                <a:cubicBezTo>
                  <a:pt x="715783" y="1043987"/>
                  <a:pt x="889073" y="969393"/>
                  <a:pt x="936000" y="864000"/>
                </a:cubicBezTo>
                <a:cubicBezTo>
                  <a:pt x="982927" y="758607"/>
                  <a:pt x="1214513" y="609945"/>
                  <a:pt x="1296000" y="504000"/>
                </a:cubicBezTo>
                <a:cubicBezTo>
                  <a:pt x="1377487" y="398055"/>
                  <a:pt x="1629698" y="253894"/>
                  <a:pt x="1800000" y="0"/>
                </a:cubicBezTo>
                <a:cubicBezTo>
                  <a:pt x="1970194" y="91108"/>
                  <a:pt x="1990903" y="221103"/>
                  <a:pt x="2196000" y="396000"/>
                </a:cubicBezTo>
                <a:cubicBezTo>
                  <a:pt x="2401097" y="570897"/>
                  <a:pt x="2407639" y="620695"/>
                  <a:pt x="2502000" y="702000"/>
                </a:cubicBezTo>
                <a:cubicBezTo>
                  <a:pt x="2596361" y="783305"/>
                  <a:pt x="2794568" y="997189"/>
                  <a:pt x="2880000" y="1080000"/>
                </a:cubicBezTo>
                <a:cubicBezTo>
                  <a:pt x="2965432" y="1162811"/>
                  <a:pt x="3067242" y="1337071"/>
                  <a:pt x="3258000" y="1458000"/>
                </a:cubicBezTo>
                <a:cubicBezTo>
                  <a:pt x="3448758" y="1578929"/>
                  <a:pt x="3442588" y="1722008"/>
                  <a:pt x="3600000" y="1800000"/>
                </a:cubicBezTo>
                <a:cubicBezTo>
                  <a:pt x="3382482" y="1828770"/>
                  <a:pt x="3366765" y="1755367"/>
                  <a:pt x="3157714" y="1800000"/>
                </a:cubicBezTo>
                <a:cubicBezTo>
                  <a:pt x="2948663" y="1844633"/>
                  <a:pt x="2881036" y="1770128"/>
                  <a:pt x="2643429" y="1800000"/>
                </a:cubicBezTo>
                <a:cubicBezTo>
                  <a:pt x="2405823" y="1829872"/>
                  <a:pt x="2400663" y="1779609"/>
                  <a:pt x="2201143" y="1800000"/>
                </a:cubicBezTo>
                <a:cubicBezTo>
                  <a:pt x="2001623" y="1820391"/>
                  <a:pt x="1873744" y="1750294"/>
                  <a:pt x="1650857" y="1800000"/>
                </a:cubicBezTo>
                <a:cubicBezTo>
                  <a:pt x="1427970" y="1849706"/>
                  <a:pt x="1223458" y="1746981"/>
                  <a:pt x="1064571" y="1800000"/>
                </a:cubicBezTo>
                <a:cubicBezTo>
                  <a:pt x="905684" y="1853019"/>
                  <a:pt x="746793" y="1760537"/>
                  <a:pt x="658286" y="1800000"/>
                </a:cubicBezTo>
                <a:cubicBezTo>
                  <a:pt x="569779" y="1839463"/>
                  <a:pt x="323142" y="1793613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106145" y="1669778"/>
                  <a:pt x="209808" y="1628540"/>
                  <a:pt x="306000" y="1494000"/>
                </a:cubicBezTo>
                <a:cubicBezTo>
                  <a:pt x="402192" y="1359460"/>
                  <a:pt x="614613" y="1224446"/>
                  <a:pt x="702000" y="1098000"/>
                </a:cubicBezTo>
                <a:cubicBezTo>
                  <a:pt x="789387" y="971554"/>
                  <a:pt x="990350" y="810539"/>
                  <a:pt x="1080000" y="720000"/>
                </a:cubicBezTo>
                <a:cubicBezTo>
                  <a:pt x="1169650" y="629461"/>
                  <a:pt x="1376459" y="475990"/>
                  <a:pt x="1476000" y="324000"/>
                </a:cubicBezTo>
                <a:cubicBezTo>
                  <a:pt x="1575541" y="172010"/>
                  <a:pt x="1671011" y="157841"/>
                  <a:pt x="1800000" y="0"/>
                </a:cubicBezTo>
                <a:cubicBezTo>
                  <a:pt x="1938176" y="60090"/>
                  <a:pt x="2042637" y="307824"/>
                  <a:pt x="2160000" y="360000"/>
                </a:cubicBezTo>
                <a:cubicBezTo>
                  <a:pt x="2277363" y="412176"/>
                  <a:pt x="2388837" y="624336"/>
                  <a:pt x="2520000" y="720000"/>
                </a:cubicBezTo>
                <a:cubicBezTo>
                  <a:pt x="2651163" y="815664"/>
                  <a:pt x="2706864" y="918151"/>
                  <a:pt x="2862000" y="1062000"/>
                </a:cubicBezTo>
                <a:cubicBezTo>
                  <a:pt x="3017136" y="1205849"/>
                  <a:pt x="3091402" y="1351357"/>
                  <a:pt x="3258000" y="1458000"/>
                </a:cubicBezTo>
                <a:cubicBezTo>
                  <a:pt x="3424598" y="1564643"/>
                  <a:pt x="3463175" y="1693309"/>
                  <a:pt x="3600000" y="1800000"/>
                </a:cubicBezTo>
                <a:cubicBezTo>
                  <a:pt x="3378916" y="1828820"/>
                  <a:pt x="3310397" y="1795088"/>
                  <a:pt x="3157714" y="1800000"/>
                </a:cubicBezTo>
                <a:cubicBezTo>
                  <a:pt x="3005031" y="1804912"/>
                  <a:pt x="2782434" y="1730490"/>
                  <a:pt x="2571429" y="1800000"/>
                </a:cubicBezTo>
                <a:cubicBezTo>
                  <a:pt x="2360425" y="1869510"/>
                  <a:pt x="2172658" y="1771297"/>
                  <a:pt x="2057143" y="1800000"/>
                </a:cubicBezTo>
                <a:cubicBezTo>
                  <a:pt x="1941628" y="1828703"/>
                  <a:pt x="1615296" y="1760184"/>
                  <a:pt x="1470857" y="1800000"/>
                </a:cubicBezTo>
                <a:cubicBezTo>
                  <a:pt x="1326418" y="1839816"/>
                  <a:pt x="1021589" y="1786115"/>
                  <a:pt x="884571" y="1800000"/>
                </a:cubicBezTo>
                <a:cubicBezTo>
                  <a:pt x="747553" y="1813885"/>
                  <a:pt x="641137" y="1785644"/>
                  <a:pt x="478286" y="1800000"/>
                </a:cubicBezTo>
                <a:cubicBezTo>
                  <a:pt x="315436" y="1814356"/>
                  <a:pt x="235242" y="1794057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698846164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4" name="Triangle 353">
            <a:extLst>
              <a:ext uri="{FF2B5EF4-FFF2-40B4-BE49-F238E27FC236}">
                <a16:creationId xmlns:a16="http://schemas.microsoft.com/office/drawing/2014/main" id="{59ACAD9C-B485-C849-9E2C-7566343228C6}"/>
              </a:ext>
            </a:extLst>
          </p:cNvPr>
          <p:cNvSpPr/>
          <p:nvPr/>
        </p:nvSpPr>
        <p:spPr>
          <a:xfrm rot="9030837">
            <a:off x="7622416" y="5465424"/>
            <a:ext cx="3095973" cy="1509108"/>
          </a:xfrm>
          <a:custGeom>
            <a:avLst/>
            <a:gdLst>
              <a:gd name="connsiteX0" fmla="*/ 0 w 3095973"/>
              <a:gd name="connsiteY0" fmla="*/ 1509108 h 1509108"/>
              <a:gd name="connsiteX1" fmla="*/ 386997 w 3095973"/>
              <a:gd name="connsiteY1" fmla="*/ 1131831 h 1509108"/>
              <a:gd name="connsiteX2" fmla="*/ 789473 w 3095973"/>
              <a:gd name="connsiteY2" fmla="*/ 739463 h 1509108"/>
              <a:gd name="connsiteX3" fmla="*/ 1160990 w 3095973"/>
              <a:gd name="connsiteY3" fmla="*/ 377277 h 1509108"/>
              <a:gd name="connsiteX4" fmla="*/ 1547987 w 3095973"/>
              <a:gd name="connsiteY4" fmla="*/ 0 h 1509108"/>
              <a:gd name="connsiteX5" fmla="*/ 1888544 w 3095973"/>
              <a:gd name="connsiteY5" fmla="*/ 332004 h 1509108"/>
              <a:gd name="connsiteX6" fmla="*/ 2275540 w 3095973"/>
              <a:gd name="connsiteY6" fmla="*/ 709281 h 1509108"/>
              <a:gd name="connsiteX7" fmla="*/ 2678017 w 3095973"/>
              <a:gd name="connsiteY7" fmla="*/ 1101649 h 1509108"/>
              <a:gd name="connsiteX8" fmla="*/ 3095973 w 3095973"/>
              <a:gd name="connsiteY8" fmla="*/ 1509108 h 1509108"/>
              <a:gd name="connsiteX9" fmla="*/ 2579978 w 3095973"/>
              <a:gd name="connsiteY9" fmla="*/ 1509108 h 1509108"/>
              <a:gd name="connsiteX10" fmla="*/ 2125901 w 3095973"/>
              <a:gd name="connsiteY10" fmla="*/ 1509108 h 1509108"/>
              <a:gd name="connsiteX11" fmla="*/ 1671825 w 3095973"/>
              <a:gd name="connsiteY11" fmla="*/ 1509108 h 1509108"/>
              <a:gd name="connsiteX12" fmla="*/ 1093910 w 3095973"/>
              <a:gd name="connsiteY12" fmla="*/ 1509108 h 1509108"/>
              <a:gd name="connsiteX13" fmla="*/ 577915 w 3095973"/>
              <a:gd name="connsiteY13" fmla="*/ 1509108 h 1509108"/>
              <a:gd name="connsiteX14" fmla="*/ 0 w 3095973"/>
              <a:gd name="connsiteY14" fmla="*/ 1509108 h 15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5973" h="1509108" fill="none" extrusionOk="0">
                <a:moveTo>
                  <a:pt x="0" y="1509108"/>
                </a:moveTo>
                <a:cubicBezTo>
                  <a:pt x="54931" y="1375634"/>
                  <a:pt x="269158" y="1287412"/>
                  <a:pt x="386997" y="1131831"/>
                </a:cubicBezTo>
                <a:cubicBezTo>
                  <a:pt x="504836" y="976249"/>
                  <a:pt x="661247" y="910643"/>
                  <a:pt x="789473" y="739463"/>
                </a:cubicBezTo>
                <a:cubicBezTo>
                  <a:pt x="917699" y="568283"/>
                  <a:pt x="1027993" y="530105"/>
                  <a:pt x="1160990" y="377277"/>
                </a:cubicBezTo>
                <a:cubicBezTo>
                  <a:pt x="1293987" y="224449"/>
                  <a:pt x="1423031" y="169241"/>
                  <a:pt x="1547987" y="0"/>
                </a:cubicBezTo>
                <a:cubicBezTo>
                  <a:pt x="1719993" y="108531"/>
                  <a:pt x="1707790" y="218319"/>
                  <a:pt x="1888544" y="332004"/>
                </a:cubicBezTo>
                <a:cubicBezTo>
                  <a:pt x="2069298" y="445689"/>
                  <a:pt x="2095974" y="544237"/>
                  <a:pt x="2275540" y="709281"/>
                </a:cubicBezTo>
                <a:cubicBezTo>
                  <a:pt x="2455107" y="874324"/>
                  <a:pt x="2520664" y="969321"/>
                  <a:pt x="2678017" y="1101649"/>
                </a:cubicBezTo>
                <a:cubicBezTo>
                  <a:pt x="2835370" y="1233977"/>
                  <a:pt x="2883904" y="1380617"/>
                  <a:pt x="3095973" y="1509108"/>
                </a:cubicBezTo>
                <a:cubicBezTo>
                  <a:pt x="2962164" y="1541660"/>
                  <a:pt x="2730904" y="1465302"/>
                  <a:pt x="2579978" y="1509108"/>
                </a:cubicBezTo>
                <a:cubicBezTo>
                  <a:pt x="2429052" y="1552914"/>
                  <a:pt x="2225588" y="1496945"/>
                  <a:pt x="2125901" y="1509108"/>
                </a:cubicBezTo>
                <a:cubicBezTo>
                  <a:pt x="2026214" y="1521271"/>
                  <a:pt x="1764028" y="1462727"/>
                  <a:pt x="1671825" y="1509108"/>
                </a:cubicBezTo>
                <a:cubicBezTo>
                  <a:pt x="1579622" y="1555489"/>
                  <a:pt x="1335194" y="1486133"/>
                  <a:pt x="1093910" y="1509108"/>
                </a:cubicBezTo>
                <a:cubicBezTo>
                  <a:pt x="852626" y="1532083"/>
                  <a:pt x="726361" y="1480674"/>
                  <a:pt x="577915" y="1509108"/>
                </a:cubicBezTo>
                <a:cubicBezTo>
                  <a:pt x="429470" y="1537542"/>
                  <a:pt x="249680" y="1500629"/>
                  <a:pt x="0" y="1509108"/>
                </a:cubicBezTo>
                <a:close/>
              </a:path>
              <a:path w="3095973" h="1509108" stroke="0" extrusionOk="0">
                <a:moveTo>
                  <a:pt x="0" y="1509108"/>
                </a:moveTo>
                <a:cubicBezTo>
                  <a:pt x="92527" y="1342384"/>
                  <a:pt x="319437" y="1275271"/>
                  <a:pt x="402477" y="1116740"/>
                </a:cubicBezTo>
                <a:cubicBezTo>
                  <a:pt x="485517" y="958209"/>
                  <a:pt x="651639" y="933093"/>
                  <a:pt x="804953" y="724372"/>
                </a:cubicBezTo>
                <a:cubicBezTo>
                  <a:pt x="958267" y="515652"/>
                  <a:pt x="1051808" y="513232"/>
                  <a:pt x="1207430" y="332004"/>
                </a:cubicBezTo>
                <a:cubicBezTo>
                  <a:pt x="1363052" y="150776"/>
                  <a:pt x="1498658" y="121253"/>
                  <a:pt x="1547987" y="0"/>
                </a:cubicBezTo>
                <a:cubicBezTo>
                  <a:pt x="1709104" y="75031"/>
                  <a:pt x="1741592" y="222890"/>
                  <a:pt x="1904024" y="347095"/>
                </a:cubicBezTo>
                <a:cubicBezTo>
                  <a:pt x="2066456" y="471300"/>
                  <a:pt x="2080076" y="598466"/>
                  <a:pt x="2275540" y="709281"/>
                </a:cubicBezTo>
                <a:cubicBezTo>
                  <a:pt x="2471004" y="820096"/>
                  <a:pt x="2579565" y="1013790"/>
                  <a:pt x="2662537" y="1086558"/>
                </a:cubicBezTo>
                <a:cubicBezTo>
                  <a:pt x="2745509" y="1159326"/>
                  <a:pt x="2945238" y="1418683"/>
                  <a:pt x="3095973" y="1509108"/>
                </a:cubicBezTo>
                <a:cubicBezTo>
                  <a:pt x="2936036" y="1536783"/>
                  <a:pt x="2804689" y="1503082"/>
                  <a:pt x="2672857" y="1509108"/>
                </a:cubicBezTo>
                <a:cubicBezTo>
                  <a:pt x="2541025" y="1515134"/>
                  <a:pt x="2257304" y="1488480"/>
                  <a:pt x="2094942" y="1509108"/>
                </a:cubicBezTo>
                <a:cubicBezTo>
                  <a:pt x="1932581" y="1529736"/>
                  <a:pt x="1670094" y="1480017"/>
                  <a:pt x="1517027" y="1509108"/>
                </a:cubicBezTo>
                <a:cubicBezTo>
                  <a:pt x="1363961" y="1538199"/>
                  <a:pt x="1163230" y="1478036"/>
                  <a:pt x="1062951" y="1509108"/>
                </a:cubicBezTo>
                <a:cubicBezTo>
                  <a:pt x="962672" y="1540180"/>
                  <a:pt x="692440" y="1498983"/>
                  <a:pt x="546955" y="1509108"/>
                </a:cubicBezTo>
                <a:cubicBezTo>
                  <a:pt x="401470" y="1519233"/>
                  <a:pt x="193483" y="1474273"/>
                  <a:pt x="0" y="150910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834375569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5" name="Triangle 354">
            <a:extLst>
              <a:ext uri="{FF2B5EF4-FFF2-40B4-BE49-F238E27FC236}">
                <a16:creationId xmlns:a16="http://schemas.microsoft.com/office/drawing/2014/main" id="{6F8267D3-53A0-6C4A-B2A8-971203F9D314}"/>
              </a:ext>
            </a:extLst>
          </p:cNvPr>
          <p:cNvSpPr/>
          <p:nvPr/>
        </p:nvSpPr>
        <p:spPr>
          <a:xfrm rot="20204833">
            <a:off x="3916089" y="2906615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06000 w 3600000"/>
              <a:gd name="connsiteY1" fmla="*/ 1494000 h 1800000"/>
              <a:gd name="connsiteX2" fmla="*/ 648000 w 3600000"/>
              <a:gd name="connsiteY2" fmla="*/ 1152000 h 1800000"/>
              <a:gd name="connsiteX3" fmla="*/ 1008000 w 3600000"/>
              <a:gd name="connsiteY3" fmla="*/ 792000 h 1800000"/>
              <a:gd name="connsiteX4" fmla="*/ 1368000 w 3600000"/>
              <a:gd name="connsiteY4" fmla="*/ 432000 h 1800000"/>
              <a:gd name="connsiteX5" fmla="*/ 1800000 w 3600000"/>
              <a:gd name="connsiteY5" fmla="*/ 0 h 1800000"/>
              <a:gd name="connsiteX6" fmla="*/ 2178000 w 3600000"/>
              <a:gd name="connsiteY6" fmla="*/ 378000 h 1800000"/>
              <a:gd name="connsiteX7" fmla="*/ 2502000 w 3600000"/>
              <a:gd name="connsiteY7" fmla="*/ 702000 h 1800000"/>
              <a:gd name="connsiteX8" fmla="*/ 2880000 w 3600000"/>
              <a:gd name="connsiteY8" fmla="*/ 1080000 h 1800000"/>
              <a:gd name="connsiteX9" fmla="*/ 3240000 w 3600000"/>
              <a:gd name="connsiteY9" fmla="*/ 1440000 h 1800000"/>
              <a:gd name="connsiteX10" fmla="*/ 3600000 w 3600000"/>
              <a:gd name="connsiteY10" fmla="*/ 1800000 h 1800000"/>
              <a:gd name="connsiteX11" fmla="*/ 3193714 w 3600000"/>
              <a:gd name="connsiteY11" fmla="*/ 1800000 h 1800000"/>
              <a:gd name="connsiteX12" fmla="*/ 2607429 w 3600000"/>
              <a:gd name="connsiteY12" fmla="*/ 1800000 h 1800000"/>
              <a:gd name="connsiteX13" fmla="*/ 2165143 w 3600000"/>
              <a:gd name="connsiteY13" fmla="*/ 1800000 h 1800000"/>
              <a:gd name="connsiteX14" fmla="*/ 1614857 w 3600000"/>
              <a:gd name="connsiteY14" fmla="*/ 1800000 h 1800000"/>
              <a:gd name="connsiteX15" fmla="*/ 1208571 w 3600000"/>
              <a:gd name="connsiteY15" fmla="*/ 1800000 h 1800000"/>
              <a:gd name="connsiteX16" fmla="*/ 65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46270" y="1705303"/>
                  <a:pt x="206659" y="1663348"/>
                  <a:pt x="306000" y="1494000"/>
                </a:cubicBezTo>
                <a:cubicBezTo>
                  <a:pt x="405341" y="1324652"/>
                  <a:pt x="579296" y="1245812"/>
                  <a:pt x="648000" y="1152000"/>
                </a:cubicBezTo>
                <a:cubicBezTo>
                  <a:pt x="716704" y="1058188"/>
                  <a:pt x="929798" y="904592"/>
                  <a:pt x="1008000" y="792000"/>
                </a:cubicBezTo>
                <a:cubicBezTo>
                  <a:pt x="1086202" y="679408"/>
                  <a:pt x="1245761" y="624257"/>
                  <a:pt x="1368000" y="432000"/>
                </a:cubicBezTo>
                <a:cubicBezTo>
                  <a:pt x="1490239" y="239743"/>
                  <a:pt x="1684816" y="190514"/>
                  <a:pt x="1800000" y="0"/>
                </a:cubicBezTo>
                <a:cubicBezTo>
                  <a:pt x="1978039" y="105170"/>
                  <a:pt x="2042862" y="284236"/>
                  <a:pt x="2178000" y="378000"/>
                </a:cubicBezTo>
                <a:cubicBezTo>
                  <a:pt x="2313138" y="471764"/>
                  <a:pt x="2360988" y="570132"/>
                  <a:pt x="2502000" y="702000"/>
                </a:cubicBezTo>
                <a:cubicBezTo>
                  <a:pt x="2643012" y="833868"/>
                  <a:pt x="2754567" y="966650"/>
                  <a:pt x="2880000" y="1080000"/>
                </a:cubicBezTo>
                <a:cubicBezTo>
                  <a:pt x="3005433" y="1193350"/>
                  <a:pt x="3062035" y="1316915"/>
                  <a:pt x="3240000" y="1440000"/>
                </a:cubicBezTo>
                <a:cubicBezTo>
                  <a:pt x="3417965" y="1563085"/>
                  <a:pt x="3458637" y="1694595"/>
                  <a:pt x="3600000" y="1800000"/>
                </a:cubicBezTo>
                <a:cubicBezTo>
                  <a:pt x="3464475" y="1821245"/>
                  <a:pt x="3320169" y="1767935"/>
                  <a:pt x="3193714" y="1800000"/>
                </a:cubicBezTo>
                <a:cubicBezTo>
                  <a:pt x="3067259" y="1832065"/>
                  <a:pt x="2860774" y="1754473"/>
                  <a:pt x="2607429" y="1800000"/>
                </a:cubicBezTo>
                <a:cubicBezTo>
                  <a:pt x="2354084" y="1845527"/>
                  <a:pt x="2347820" y="1776632"/>
                  <a:pt x="2165143" y="1800000"/>
                </a:cubicBezTo>
                <a:cubicBezTo>
                  <a:pt x="1982466" y="1823368"/>
                  <a:pt x="1798026" y="1741728"/>
                  <a:pt x="1614857" y="1800000"/>
                </a:cubicBezTo>
                <a:cubicBezTo>
                  <a:pt x="1431688" y="1858272"/>
                  <a:pt x="1302848" y="1772780"/>
                  <a:pt x="1208571" y="1800000"/>
                </a:cubicBezTo>
                <a:cubicBezTo>
                  <a:pt x="1114294" y="1827220"/>
                  <a:pt x="865666" y="1788162"/>
                  <a:pt x="658286" y="1800000"/>
                </a:cubicBezTo>
                <a:cubicBezTo>
                  <a:pt x="450907" y="1811838"/>
                  <a:pt x="165321" y="174276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5770" y="1698811"/>
                  <a:pt x="191367" y="1608787"/>
                  <a:pt x="324000" y="1476000"/>
                </a:cubicBezTo>
                <a:cubicBezTo>
                  <a:pt x="456633" y="1343213"/>
                  <a:pt x="669071" y="1206731"/>
                  <a:pt x="720000" y="1080000"/>
                </a:cubicBezTo>
                <a:cubicBezTo>
                  <a:pt x="770929" y="953269"/>
                  <a:pt x="952253" y="858283"/>
                  <a:pt x="1080000" y="720000"/>
                </a:cubicBezTo>
                <a:cubicBezTo>
                  <a:pt x="1207747" y="581717"/>
                  <a:pt x="1295573" y="511763"/>
                  <a:pt x="1458000" y="342000"/>
                </a:cubicBezTo>
                <a:cubicBezTo>
                  <a:pt x="1620427" y="172237"/>
                  <a:pt x="1664530" y="145414"/>
                  <a:pt x="1800000" y="0"/>
                </a:cubicBezTo>
                <a:cubicBezTo>
                  <a:pt x="1939895" y="110531"/>
                  <a:pt x="1982483" y="230078"/>
                  <a:pt x="2196000" y="396000"/>
                </a:cubicBezTo>
                <a:cubicBezTo>
                  <a:pt x="2409517" y="561922"/>
                  <a:pt x="2407716" y="692451"/>
                  <a:pt x="2556000" y="756000"/>
                </a:cubicBezTo>
                <a:cubicBezTo>
                  <a:pt x="2704284" y="819549"/>
                  <a:pt x="2773715" y="983462"/>
                  <a:pt x="2862000" y="1062000"/>
                </a:cubicBezTo>
                <a:cubicBezTo>
                  <a:pt x="2950285" y="1140538"/>
                  <a:pt x="2995597" y="1255313"/>
                  <a:pt x="3168000" y="1368000"/>
                </a:cubicBezTo>
                <a:cubicBezTo>
                  <a:pt x="3340403" y="1480687"/>
                  <a:pt x="3492748" y="1712910"/>
                  <a:pt x="3600000" y="1800000"/>
                </a:cubicBezTo>
                <a:cubicBezTo>
                  <a:pt x="3465231" y="1847936"/>
                  <a:pt x="3216255" y="1734675"/>
                  <a:pt x="3013714" y="1800000"/>
                </a:cubicBezTo>
                <a:cubicBezTo>
                  <a:pt x="2811173" y="1865325"/>
                  <a:pt x="2625780" y="1791454"/>
                  <a:pt x="2499429" y="1800000"/>
                </a:cubicBezTo>
                <a:cubicBezTo>
                  <a:pt x="2373079" y="1808546"/>
                  <a:pt x="2289458" y="1754471"/>
                  <a:pt x="2093143" y="1800000"/>
                </a:cubicBezTo>
                <a:cubicBezTo>
                  <a:pt x="1896828" y="1845529"/>
                  <a:pt x="1798908" y="1768432"/>
                  <a:pt x="1650857" y="1800000"/>
                </a:cubicBezTo>
                <a:cubicBezTo>
                  <a:pt x="1502806" y="1831568"/>
                  <a:pt x="1322908" y="1758981"/>
                  <a:pt x="1136571" y="1800000"/>
                </a:cubicBezTo>
                <a:cubicBezTo>
                  <a:pt x="950234" y="1841019"/>
                  <a:pt x="808314" y="1798539"/>
                  <a:pt x="550286" y="1800000"/>
                </a:cubicBezTo>
                <a:cubicBezTo>
                  <a:pt x="292258" y="1801461"/>
                  <a:pt x="269891" y="1779280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172679602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6" name="Triangle 355">
            <a:extLst>
              <a:ext uri="{FF2B5EF4-FFF2-40B4-BE49-F238E27FC236}">
                <a16:creationId xmlns:a16="http://schemas.microsoft.com/office/drawing/2014/main" id="{13271888-2703-0849-BE83-B8A1C0C3DAE0}"/>
              </a:ext>
            </a:extLst>
          </p:cNvPr>
          <p:cNvSpPr/>
          <p:nvPr/>
        </p:nvSpPr>
        <p:spPr>
          <a:xfrm rot="17856192">
            <a:off x="2733721" y="3270266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38000 w 3600000"/>
              <a:gd name="connsiteY2" fmla="*/ 1062000 h 1800000"/>
              <a:gd name="connsiteX3" fmla="*/ 1062000 w 3600000"/>
              <a:gd name="connsiteY3" fmla="*/ 738000 h 1800000"/>
              <a:gd name="connsiteX4" fmla="*/ 1404000 w 3600000"/>
              <a:gd name="connsiteY4" fmla="*/ 396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38000 w 3600000"/>
              <a:gd name="connsiteY7" fmla="*/ 738000 h 1800000"/>
              <a:gd name="connsiteX8" fmla="*/ 2898000 w 3600000"/>
              <a:gd name="connsiteY8" fmla="*/ 1098000 h 1800000"/>
              <a:gd name="connsiteX9" fmla="*/ 3258000 w 3600000"/>
              <a:gd name="connsiteY9" fmla="*/ 1458000 h 1800000"/>
              <a:gd name="connsiteX10" fmla="*/ 3600000 w 3600000"/>
              <a:gd name="connsiteY10" fmla="*/ 1800000 h 1800000"/>
              <a:gd name="connsiteX11" fmla="*/ 3157714 w 3600000"/>
              <a:gd name="connsiteY11" fmla="*/ 1800000 h 1800000"/>
              <a:gd name="connsiteX12" fmla="*/ 2571429 w 3600000"/>
              <a:gd name="connsiteY12" fmla="*/ 1800000 h 1800000"/>
              <a:gd name="connsiteX13" fmla="*/ 2021143 w 3600000"/>
              <a:gd name="connsiteY13" fmla="*/ 1800000 h 1800000"/>
              <a:gd name="connsiteX14" fmla="*/ 1470857 w 3600000"/>
              <a:gd name="connsiteY14" fmla="*/ 1800000 h 1800000"/>
              <a:gd name="connsiteX15" fmla="*/ 884571 w 3600000"/>
              <a:gd name="connsiteY15" fmla="*/ 1800000 h 1800000"/>
              <a:gd name="connsiteX16" fmla="*/ 0 w 3600000"/>
              <a:gd name="connsiteY16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79730" y="1584003"/>
                  <a:pt x="306208" y="1540138"/>
                  <a:pt x="396000" y="1404000"/>
                </a:cubicBezTo>
                <a:cubicBezTo>
                  <a:pt x="485792" y="1267862"/>
                  <a:pt x="701028" y="1165131"/>
                  <a:pt x="738000" y="1062000"/>
                </a:cubicBezTo>
                <a:cubicBezTo>
                  <a:pt x="774972" y="958869"/>
                  <a:pt x="966699" y="898324"/>
                  <a:pt x="1062000" y="738000"/>
                </a:cubicBezTo>
                <a:cubicBezTo>
                  <a:pt x="1157301" y="577676"/>
                  <a:pt x="1357235" y="523484"/>
                  <a:pt x="1404000" y="396000"/>
                </a:cubicBezTo>
                <a:cubicBezTo>
                  <a:pt x="1450765" y="268516"/>
                  <a:pt x="1660455" y="216701"/>
                  <a:pt x="1800000" y="0"/>
                </a:cubicBezTo>
                <a:cubicBezTo>
                  <a:pt x="1901600" y="72112"/>
                  <a:pt x="2042918" y="321966"/>
                  <a:pt x="2160000" y="360000"/>
                </a:cubicBezTo>
                <a:cubicBezTo>
                  <a:pt x="2277082" y="398034"/>
                  <a:pt x="2394771" y="661763"/>
                  <a:pt x="2538000" y="738000"/>
                </a:cubicBezTo>
                <a:cubicBezTo>
                  <a:pt x="2681229" y="814237"/>
                  <a:pt x="2766786" y="1039312"/>
                  <a:pt x="2898000" y="1098000"/>
                </a:cubicBezTo>
                <a:cubicBezTo>
                  <a:pt x="3029214" y="1156688"/>
                  <a:pt x="3060038" y="1301189"/>
                  <a:pt x="3258000" y="1458000"/>
                </a:cubicBezTo>
                <a:cubicBezTo>
                  <a:pt x="3455962" y="1614811"/>
                  <a:pt x="3497015" y="1735482"/>
                  <a:pt x="3600000" y="1800000"/>
                </a:cubicBezTo>
                <a:cubicBezTo>
                  <a:pt x="3428574" y="1815765"/>
                  <a:pt x="3354940" y="1790679"/>
                  <a:pt x="3157714" y="1800000"/>
                </a:cubicBezTo>
                <a:cubicBezTo>
                  <a:pt x="2960488" y="1809321"/>
                  <a:pt x="2822810" y="1750820"/>
                  <a:pt x="2571429" y="1800000"/>
                </a:cubicBezTo>
                <a:cubicBezTo>
                  <a:pt x="2320048" y="1849180"/>
                  <a:pt x="2132133" y="1780463"/>
                  <a:pt x="2021143" y="1800000"/>
                </a:cubicBezTo>
                <a:cubicBezTo>
                  <a:pt x="1910153" y="1819537"/>
                  <a:pt x="1741838" y="1785294"/>
                  <a:pt x="1470857" y="1800000"/>
                </a:cubicBezTo>
                <a:cubicBezTo>
                  <a:pt x="1199876" y="1814706"/>
                  <a:pt x="1072273" y="1754136"/>
                  <a:pt x="884571" y="1800000"/>
                </a:cubicBezTo>
                <a:cubicBezTo>
                  <a:pt x="696869" y="1845864"/>
                  <a:pt x="256248" y="1769786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82045" y="1695656"/>
                  <a:pt x="223332" y="1643382"/>
                  <a:pt x="306000" y="1494000"/>
                </a:cubicBezTo>
                <a:cubicBezTo>
                  <a:pt x="388668" y="1344618"/>
                  <a:pt x="572164" y="1301271"/>
                  <a:pt x="702000" y="1098000"/>
                </a:cubicBezTo>
                <a:cubicBezTo>
                  <a:pt x="831836" y="894729"/>
                  <a:pt x="908300" y="929866"/>
                  <a:pt x="1044000" y="756000"/>
                </a:cubicBezTo>
                <a:cubicBezTo>
                  <a:pt x="1179700" y="582134"/>
                  <a:pt x="1310612" y="504066"/>
                  <a:pt x="1404000" y="396000"/>
                </a:cubicBezTo>
                <a:cubicBezTo>
                  <a:pt x="1497388" y="287934"/>
                  <a:pt x="1712268" y="137484"/>
                  <a:pt x="1800000" y="0"/>
                </a:cubicBezTo>
                <a:cubicBezTo>
                  <a:pt x="1905527" y="105156"/>
                  <a:pt x="1998072" y="246560"/>
                  <a:pt x="2106000" y="306000"/>
                </a:cubicBezTo>
                <a:cubicBezTo>
                  <a:pt x="2213928" y="365440"/>
                  <a:pt x="2332890" y="623347"/>
                  <a:pt x="2502000" y="702000"/>
                </a:cubicBezTo>
                <a:cubicBezTo>
                  <a:pt x="2671110" y="780653"/>
                  <a:pt x="2670306" y="890995"/>
                  <a:pt x="2808000" y="1008000"/>
                </a:cubicBezTo>
                <a:cubicBezTo>
                  <a:pt x="2945694" y="1125005"/>
                  <a:pt x="3044879" y="1268754"/>
                  <a:pt x="3150000" y="1350000"/>
                </a:cubicBezTo>
                <a:cubicBezTo>
                  <a:pt x="3255121" y="1431246"/>
                  <a:pt x="3491609" y="1696454"/>
                  <a:pt x="3600000" y="1800000"/>
                </a:cubicBezTo>
                <a:cubicBezTo>
                  <a:pt x="3477247" y="1807018"/>
                  <a:pt x="3342422" y="1743749"/>
                  <a:pt x="3085714" y="1800000"/>
                </a:cubicBezTo>
                <a:cubicBezTo>
                  <a:pt x="2829006" y="1856251"/>
                  <a:pt x="2631189" y="1794585"/>
                  <a:pt x="2499429" y="1800000"/>
                </a:cubicBezTo>
                <a:cubicBezTo>
                  <a:pt x="2367670" y="1805415"/>
                  <a:pt x="2116504" y="1736474"/>
                  <a:pt x="1949143" y="1800000"/>
                </a:cubicBezTo>
                <a:cubicBezTo>
                  <a:pt x="1781782" y="1863526"/>
                  <a:pt x="1616013" y="1778882"/>
                  <a:pt x="1398857" y="1800000"/>
                </a:cubicBezTo>
                <a:cubicBezTo>
                  <a:pt x="1181701" y="1821118"/>
                  <a:pt x="1084503" y="1734891"/>
                  <a:pt x="812571" y="1800000"/>
                </a:cubicBezTo>
                <a:cubicBezTo>
                  <a:pt x="540639" y="1865109"/>
                  <a:pt x="162744" y="1742525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7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786902816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7" name="Triangle 356">
            <a:extLst>
              <a:ext uri="{FF2B5EF4-FFF2-40B4-BE49-F238E27FC236}">
                <a16:creationId xmlns:a16="http://schemas.microsoft.com/office/drawing/2014/main" id="{CE9A8343-3D77-3140-BCE5-B60505C0BE24}"/>
              </a:ext>
            </a:extLst>
          </p:cNvPr>
          <p:cNvSpPr/>
          <p:nvPr/>
        </p:nvSpPr>
        <p:spPr>
          <a:xfrm rot="15450175">
            <a:off x="1953931" y="3634357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74000 w 3600000"/>
              <a:gd name="connsiteY2" fmla="*/ 1026000 h 1800000"/>
              <a:gd name="connsiteX3" fmla="*/ 1116000 w 3600000"/>
              <a:gd name="connsiteY3" fmla="*/ 684000 h 1800000"/>
              <a:gd name="connsiteX4" fmla="*/ 1800000 w 3600000"/>
              <a:gd name="connsiteY4" fmla="*/ 0 h 1800000"/>
              <a:gd name="connsiteX5" fmla="*/ 2142000 w 3600000"/>
              <a:gd name="connsiteY5" fmla="*/ 342000 h 1800000"/>
              <a:gd name="connsiteX6" fmla="*/ 2484000 w 3600000"/>
              <a:gd name="connsiteY6" fmla="*/ 684000 h 1800000"/>
              <a:gd name="connsiteX7" fmla="*/ 2826000 w 3600000"/>
              <a:gd name="connsiteY7" fmla="*/ 1026000 h 1800000"/>
              <a:gd name="connsiteX8" fmla="*/ 3132000 w 3600000"/>
              <a:gd name="connsiteY8" fmla="*/ 1332000 h 1800000"/>
              <a:gd name="connsiteX9" fmla="*/ 3600000 w 3600000"/>
              <a:gd name="connsiteY9" fmla="*/ 1800000 h 1800000"/>
              <a:gd name="connsiteX10" fmla="*/ 3049714 w 3600000"/>
              <a:gd name="connsiteY10" fmla="*/ 1800000 h 1800000"/>
              <a:gd name="connsiteX11" fmla="*/ 2535429 w 3600000"/>
              <a:gd name="connsiteY11" fmla="*/ 1800000 h 1800000"/>
              <a:gd name="connsiteX12" fmla="*/ 2093143 w 3600000"/>
              <a:gd name="connsiteY12" fmla="*/ 1800000 h 1800000"/>
              <a:gd name="connsiteX13" fmla="*/ 1542857 w 3600000"/>
              <a:gd name="connsiteY13" fmla="*/ 1800000 h 1800000"/>
              <a:gd name="connsiteX14" fmla="*/ 1028571 w 3600000"/>
              <a:gd name="connsiteY14" fmla="*/ 1800000 h 1800000"/>
              <a:gd name="connsiteX15" fmla="*/ 514286 w 3600000"/>
              <a:gd name="connsiteY15" fmla="*/ 1800000 h 1800000"/>
              <a:gd name="connsiteX16" fmla="*/ 0 w 3600000"/>
              <a:gd name="connsiteY16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08186" y="1628326"/>
                  <a:pt x="269269" y="1612423"/>
                  <a:pt x="396000" y="1404000"/>
                </a:cubicBezTo>
                <a:cubicBezTo>
                  <a:pt x="522731" y="1195577"/>
                  <a:pt x="653393" y="1222260"/>
                  <a:pt x="774000" y="1026000"/>
                </a:cubicBezTo>
                <a:cubicBezTo>
                  <a:pt x="894607" y="829740"/>
                  <a:pt x="1067814" y="777757"/>
                  <a:pt x="1116000" y="684000"/>
                </a:cubicBezTo>
                <a:cubicBezTo>
                  <a:pt x="1164186" y="590243"/>
                  <a:pt x="1657198" y="198611"/>
                  <a:pt x="1800000" y="0"/>
                </a:cubicBezTo>
                <a:cubicBezTo>
                  <a:pt x="1891491" y="88671"/>
                  <a:pt x="1990086" y="223618"/>
                  <a:pt x="2142000" y="342000"/>
                </a:cubicBezTo>
                <a:cubicBezTo>
                  <a:pt x="2293914" y="460382"/>
                  <a:pt x="2357455" y="574310"/>
                  <a:pt x="2484000" y="684000"/>
                </a:cubicBezTo>
                <a:cubicBezTo>
                  <a:pt x="2610545" y="793690"/>
                  <a:pt x="2680372" y="895897"/>
                  <a:pt x="2826000" y="1026000"/>
                </a:cubicBezTo>
                <a:cubicBezTo>
                  <a:pt x="2971628" y="1156103"/>
                  <a:pt x="3029609" y="1237129"/>
                  <a:pt x="3132000" y="1332000"/>
                </a:cubicBezTo>
                <a:cubicBezTo>
                  <a:pt x="3234391" y="1426871"/>
                  <a:pt x="3460186" y="1714455"/>
                  <a:pt x="3600000" y="1800000"/>
                </a:cubicBezTo>
                <a:cubicBezTo>
                  <a:pt x="3365549" y="1847286"/>
                  <a:pt x="3273048" y="1766600"/>
                  <a:pt x="3049714" y="1800000"/>
                </a:cubicBezTo>
                <a:cubicBezTo>
                  <a:pt x="2826380" y="1833400"/>
                  <a:pt x="2782596" y="1739932"/>
                  <a:pt x="2535429" y="1800000"/>
                </a:cubicBezTo>
                <a:cubicBezTo>
                  <a:pt x="2288262" y="1860068"/>
                  <a:pt x="2250179" y="1794085"/>
                  <a:pt x="2093143" y="1800000"/>
                </a:cubicBezTo>
                <a:cubicBezTo>
                  <a:pt x="1936107" y="1805915"/>
                  <a:pt x="1669003" y="1766546"/>
                  <a:pt x="1542857" y="1800000"/>
                </a:cubicBezTo>
                <a:cubicBezTo>
                  <a:pt x="1416711" y="1833454"/>
                  <a:pt x="1208051" y="1797246"/>
                  <a:pt x="1028571" y="1800000"/>
                </a:cubicBezTo>
                <a:cubicBezTo>
                  <a:pt x="849091" y="1802754"/>
                  <a:pt x="754259" y="1779068"/>
                  <a:pt x="514286" y="1800000"/>
                </a:cubicBezTo>
                <a:cubicBezTo>
                  <a:pt x="274314" y="1820932"/>
                  <a:pt x="171763" y="1798591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127043" y="1613460"/>
                  <a:pt x="291928" y="1590298"/>
                  <a:pt x="360000" y="1440000"/>
                </a:cubicBezTo>
                <a:cubicBezTo>
                  <a:pt x="428072" y="1289702"/>
                  <a:pt x="583333" y="1219655"/>
                  <a:pt x="720000" y="1080000"/>
                </a:cubicBezTo>
                <a:cubicBezTo>
                  <a:pt x="856667" y="940345"/>
                  <a:pt x="971691" y="839156"/>
                  <a:pt x="1044000" y="756000"/>
                </a:cubicBezTo>
                <a:cubicBezTo>
                  <a:pt x="1116309" y="672844"/>
                  <a:pt x="1284647" y="582265"/>
                  <a:pt x="1350000" y="450000"/>
                </a:cubicBezTo>
                <a:cubicBezTo>
                  <a:pt x="1415353" y="317735"/>
                  <a:pt x="1662028" y="212968"/>
                  <a:pt x="1800000" y="0"/>
                </a:cubicBezTo>
                <a:cubicBezTo>
                  <a:pt x="1944173" y="94391"/>
                  <a:pt x="2012546" y="252937"/>
                  <a:pt x="2106000" y="306000"/>
                </a:cubicBezTo>
                <a:cubicBezTo>
                  <a:pt x="2199454" y="359063"/>
                  <a:pt x="2290448" y="520936"/>
                  <a:pt x="2430000" y="630000"/>
                </a:cubicBezTo>
                <a:cubicBezTo>
                  <a:pt x="2569552" y="739064"/>
                  <a:pt x="2663549" y="871750"/>
                  <a:pt x="2808000" y="1008000"/>
                </a:cubicBezTo>
                <a:cubicBezTo>
                  <a:pt x="2952451" y="1144250"/>
                  <a:pt x="2977046" y="1202867"/>
                  <a:pt x="3132000" y="1332000"/>
                </a:cubicBezTo>
                <a:cubicBezTo>
                  <a:pt x="3286954" y="1461133"/>
                  <a:pt x="3383443" y="1662289"/>
                  <a:pt x="3600000" y="1800000"/>
                </a:cubicBezTo>
                <a:cubicBezTo>
                  <a:pt x="3407890" y="1857977"/>
                  <a:pt x="3334096" y="1763301"/>
                  <a:pt x="3085714" y="1800000"/>
                </a:cubicBezTo>
                <a:cubicBezTo>
                  <a:pt x="2837332" y="1836699"/>
                  <a:pt x="2802144" y="1787255"/>
                  <a:pt x="2679429" y="1800000"/>
                </a:cubicBezTo>
                <a:cubicBezTo>
                  <a:pt x="2556715" y="1812745"/>
                  <a:pt x="2277086" y="1750227"/>
                  <a:pt x="2093143" y="1800000"/>
                </a:cubicBezTo>
                <a:cubicBezTo>
                  <a:pt x="1909200" y="1849773"/>
                  <a:pt x="1808319" y="1798654"/>
                  <a:pt x="1614857" y="1800000"/>
                </a:cubicBezTo>
                <a:cubicBezTo>
                  <a:pt x="1421395" y="1801346"/>
                  <a:pt x="1280697" y="1762830"/>
                  <a:pt x="1172571" y="1800000"/>
                </a:cubicBezTo>
                <a:cubicBezTo>
                  <a:pt x="1064445" y="1837170"/>
                  <a:pt x="819190" y="1767950"/>
                  <a:pt x="622286" y="1800000"/>
                </a:cubicBezTo>
                <a:cubicBezTo>
                  <a:pt x="425382" y="1832050"/>
                  <a:pt x="197362" y="1790050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398490074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8" name="Triangle 357">
            <a:extLst>
              <a:ext uri="{FF2B5EF4-FFF2-40B4-BE49-F238E27FC236}">
                <a16:creationId xmlns:a16="http://schemas.microsoft.com/office/drawing/2014/main" id="{4927550D-C077-D748-B11C-C0D5CA11C9B5}"/>
              </a:ext>
            </a:extLst>
          </p:cNvPr>
          <p:cNvSpPr/>
          <p:nvPr/>
        </p:nvSpPr>
        <p:spPr>
          <a:xfrm rot="13287181">
            <a:off x="1051767" y="3967255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78000 w 3600000"/>
              <a:gd name="connsiteY1" fmla="*/ 1422000 h 1800000"/>
              <a:gd name="connsiteX2" fmla="*/ 720000 w 3600000"/>
              <a:gd name="connsiteY2" fmla="*/ 1080000 h 1800000"/>
              <a:gd name="connsiteX3" fmla="*/ 1098000 w 3600000"/>
              <a:gd name="connsiteY3" fmla="*/ 702000 h 1800000"/>
              <a:gd name="connsiteX4" fmla="*/ 1422000 w 3600000"/>
              <a:gd name="connsiteY4" fmla="*/ 378000 h 1800000"/>
              <a:gd name="connsiteX5" fmla="*/ 1800000 w 3600000"/>
              <a:gd name="connsiteY5" fmla="*/ 0 h 1800000"/>
              <a:gd name="connsiteX6" fmla="*/ 2142000 w 3600000"/>
              <a:gd name="connsiteY6" fmla="*/ 342000 h 1800000"/>
              <a:gd name="connsiteX7" fmla="*/ 2538000 w 3600000"/>
              <a:gd name="connsiteY7" fmla="*/ 738000 h 1800000"/>
              <a:gd name="connsiteX8" fmla="*/ 2844000 w 3600000"/>
              <a:gd name="connsiteY8" fmla="*/ 1044000 h 1800000"/>
              <a:gd name="connsiteX9" fmla="*/ 3186000 w 3600000"/>
              <a:gd name="connsiteY9" fmla="*/ 1386000 h 1800000"/>
              <a:gd name="connsiteX10" fmla="*/ 3600000 w 3600000"/>
              <a:gd name="connsiteY10" fmla="*/ 1800000 h 1800000"/>
              <a:gd name="connsiteX11" fmla="*/ 3121714 w 3600000"/>
              <a:gd name="connsiteY11" fmla="*/ 1800000 h 1800000"/>
              <a:gd name="connsiteX12" fmla="*/ 2679429 w 3600000"/>
              <a:gd name="connsiteY12" fmla="*/ 1800000 h 1800000"/>
              <a:gd name="connsiteX13" fmla="*/ 2165143 w 3600000"/>
              <a:gd name="connsiteY13" fmla="*/ 1800000 h 1800000"/>
              <a:gd name="connsiteX14" fmla="*/ 1650857 w 3600000"/>
              <a:gd name="connsiteY14" fmla="*/ 1800000 h 1800000"/>
              <a:gd name="connsiteX15" fmla="*/ 1100571 w 3600000"/>
              <a:gd name="connsiteY15" fmla="*/ 1800000 h 1800000"/>
              <a:gd name="connsiteX16" fmla="*/ 65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56661" y="1669322"/>
                  <a:pt x="230082" y="1626834"/>
                  <a:pt x="378000" y="1422000"/>
                </a:cubicBezTo>
                <a:cubicBezTo>
                  <a:pt x="525918" y="1217166"/>
                  <a:pt x="679400" y="1201946"/>
                  <a:pt x="720000" y="1080000"/>
                </a:cubicBezTo>
                <a:cubicBezTo>
                  <a:pt x="760600" y="958054"/>
                  <a:pt x="947062" y="861441"/>
                  <a:pt x="1098000" y="702000"/>
                </a:cubicBezTo>
                <a:cubicBezTo>
                  <a:pt x="1248938" y="542559"/>
                  <a:pt x="1311973" y="513521"/>
                  <a:pt x="1422000" y="378000"/>
                </a:cubicBezTo>
                <a:cubicBezTo>
                  <a:pt x="1532027" y="242479"/>
                  <a:pt x="1695822" y="126006"/>
                  <a:pt x="1800000" y="0"/>
                </a:cubicBezTo>
                <a:cubicBezTo>
                  <a:pt x="1933136" y="55550"/>
                  <a:pt x="2012727" y="235395"/>
                  <a:pt x="2142000" y="342000"/>
                </a:cubicBezTo>
                <a:cubicBezTo>
                  <a:pt x="2271273" y="448605"/>
                  <a:pt x="2361302" y="637566"/>
                  <a:pt x="2538000" y="738000"/>
                </a:cubicBezTo>
                <a:cubicBezTo>
                  <a:pt x="2714698" y="838434"/>
                  <a:pt x="2766994" y="996571"/>
                  <a:pt x="2844000" y="1044000"/>
                </a:cubicBezTo>
                <a:cubicBezTo>
                  <a:pt x="2921006" y="1091429"/>
                  <a:pt x="3089230" y="1298911"/>
                  <a:pt x="3186000" y="1386000"/>
                </a:cubicBezTo>
                <a:cubicBezTo>
                  <a:pt x="3282770" y="1473089"/>
                  <a:pt x="3415728" y="1662697"/>
                  <a:pt x="3600000" y="1800000"/>
                </a:cubicBezTo>
                <a:cubicBezTo>
                  <a:pt x="3384204" y="1801840"/>
                  <a:pt x="3296466" y="1776173"/>
                  <a:pt x="3121714" y="1800000"/>
                </a:cubicBezTo>
                <a:cubicBezTo>
                  <a:pt x="2946962" y="1823827"/>
                  <a:pt x="2870232" y="1799425"/>
                  <a:pt x="2679429" y="1800000"/>
                </a:cubicBezTo>
                <a:cubicBezTo>
                  <a:pt x="2488626" y="1800575"/>
                  <a:pt x="2380883" y="1787495"/>
                  <a:pt x="2165143" y="1800000"/>
                </a:cubicBezTo>
                <a:cubicBezTo>
                  <a:pt x="1949403" y="1812505"/>
                  <a:pt x="1892366" y="1794713"/>
                  <a:pt x="1650857" y="1800000"/>
                </a:cubicBezTo>
                <a:cubicBezTo>
                  <a:pt x="1409348" y="1805287"/>
                  <a:pt x="1288209" y="1771753"/>
                  <a:pt x="1100571" y="1800000"/>
                </a:cubicBezTo>
                <a:cubicBezTo>
                  <a:pt x="912933" y="1828247"/>
                  <a:pt x="807511" y="1784966"/>
                  <a:pt x="658286" y="1800000"/>
                </a:cubicBezTo>
                <a:cubicBezTo>
                  <a:pt x="509062" y="1815034"/>
                  <a:pt x="163845" y="1782528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3323" y="1654765"/>
                  <a:pt x="243162" y="1633396"/>
                  <a:pt x="324000" y="1476000"/>
                </a:cubicBezTo>
                <a:cubicBezTo>
                  <a:pt x="404838" y="1318604"/>
                  <a:pt x="503925" y="1302772"/>
                  <a:pt x="630000" y="1170000"/>
                </a:cubicBezTo>
                <a:cubicBezTo>
                  <a:pt x="756075" y="1037228"/>
                  <a:pt x="852724" y="979005"/>
                  <a:pt x="1008000" y="792000"/>
                </a:cubicBezTo>
                <a:cubicBezTo>
                  <a:pt x="1163276" y="604995"/>
                  <a:pt x="1204828" y="636201"/>
                  <a:pt x="1350000" y="450000"/>
                </a:cubicBezTo>
                <a:cubicBezTo>
                  <a:pt x="1495172" y="263799"/>
                  <a:pt x="1669629" y="197498"/>
                  <a:pt x="1800000" y="0"/>
                </a:cubicBezTo>
                <a:cubicBezTo>
                  <a:pt x="1916831" y="72815"/>
                  <a:pt x="1978142" y="204109"/>
                  <a:pt x="2142000" y="342000"/>
                </a:cubicBezTo>
                <a:cubicBezTo>
                  <a:pt x="2305858" y="479891"/>
                  <a:pt x="2303591" y="585653"/>
                  <a:pt x="2520000" y="720000"/>
                </a:cubicBezTo>
                <a:cubicBezTo>
                  <a:pt x="2736409" y="854347"/>
                  <a:pt x="2655099" y="914565"/>
                  <a:pt x="2826000" y="1026000"/>
                </a:cubicBezTo>
                <a:cubicBezTo>
                  <a:pt x="2996901" y="1137435"/>
                  <a:pt x="3098778" y="1356320"/>
                  <a:pt x="3222000" y="1422000"/>
                </a:cubicBezTo>
                <a:cubicBezTo>
                  <a:pt x="3345222" y="1487680"/>
                  <a:pt x="3461798" y="1743198"/>
                  <a:pt x="3600000" y="1800000"/>
                </a:cubicBezTo>
                <a:cubicBezTo>
                  <a:pt x="3399695" y="1834223"/>
                  <a:pt x="3215278" y="1749452"/>
                  <a:pt x="3085714" y="1800000"/>
                </a:cubicBezTo>
                <a:cubicBezTo>
                  <a:pt x="2956150" y="1850548"/>
                  <a:pt x="2825822" y="1771399"/>
                  <a:pt x="2571429" y="1800000"/>
                </a:cubicBezTo>
                <a:cubicBezTo>
                  <a:pt x="2317036" y="1828601"/>
                  <a:pt x="2229594" y="1792310"/>
                  <a:pt x="1985143" y="1800000"/>
                </a:cubicBezTo>
                <a:cubicBezTo>
                  <a:pt x="1740692" y="1807690"/>
                  <a:pt x="1674073" y="1799987"/>
                  <a:pt x="1434857" y="1800000"/>
                </a:cubicBezTo>
                <a:cubicBezTo>
                  <a:pt x="1195641" y="1800013"/>
                  <a:pt x="1110267" y="1768172"/>
                  <a:pt x="884571" y="1800000"/>
                </a:cubicBezTo>
                <a:cubicBezTo>
                  <a:pt x="658875" y="1831828"/>
                  <a:pt x="617259" y="1786112"/>
                  <a:pt x="478286" y="1800000"/>
                </a:cubicBezTo>
                <a:cubicBezTo>
                  <a:pt x="339314" y="1813888"/>
                  <a:pt x="139058" y="1751328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540757110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59" name="Triangle 358">
            <a:extLst>
              <a:ext uri="{FF2B5EF4-FFF2-40B4-BE49-F238E27FC236}">
                <a16:creationId xmlns:a16="http://schemas.microsoft.com/office/drawing/2014/main" id="{53F29E47-59FB-E44D-BFF4-1A94FEADEA5E}"/>
              </a:ext>
            </a:extLst>
          </p:cNvPr>
          <p:cNvSpPr/>
          <p:nvPr/>
        </p:nvSpPr>
        <p:spPr>
          <a:xfrm rot="10800000">
            <a:off x="671172" y="4217016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78000 w 3600000"/>
              <a:gd name="connsiteY1" fmla="*/ 1422000 h 1800000"/>
              <a:gd name="connsiteX2" fmla="*/ 774000 w 3600000"/>
              <a:gd name="connsiteY2" fmla="*/ 1026000 h 1800000"/>
              <a:gd name="connsiteX3" fmla="*/ 1170000 w 3600000"/>
              <a:gd name="connsiteY3" fmla="*/ 630000 h 1800000"/>
              <a:gd name="connsiteX4" fmla="*/ 1800000 w 3600000"/>
              <a:gd name="connsiteY4" fmla="*/ 0 h 1800000"/>
              <a:gd name="connsiteX5" fmla="*/ 2124000 w 3600000"/>
              <a:gd name="connsiteY5" fmla="*/ 324000 h 1800000"/>
              <a:gd name="connsiteX6" fmla="*/ 2502000 w 3600000"/>
              <a:gd name="connsiteY6" fmla="*/ 702000 h 1800000"/>
              <a:gd name="connsiteX7" fmla="*/ 2808000 w 3600000"/>
              <a:gd name="connsiteY7" fmla="*/ 1008000 h 1800000"/>
              <a:gd name="connsiteX8" fmla="*/ 3132000 w 3600000"/>
              <a:gd name="connsiteY8" fmla="*/ 1332000 h 1800000"/>
              <a:gd name="connsiteX9" fmla="*/ 3600000 w 3600000"/>
              <a:gd name="connsiteY9" fmla="*/ 1800000 h 1800000"/>
              <a:gd name="connsiteX10" fmla="*/ 3013714 w 3600000"/>
              <a:gd name="connsiteY10" fmla="*/ 1800000 h 1800000"/>
              <a:gd name="connsiteX11" fmla="*/ 2463429 w 3600000"/>
              <a:gd name="connsiteY11" fmla="*/ 1800000 h 1800000"/>
              <a:gd name="connsiteX12" fmla="*/ 1985143 w 3600000"/>
              <a:gd name="connsiteY12" fmla="*/ 1800000 h 1800000"/>
              <a:gd name="connsiteX13" fmla="*/ 1434857 w 3600000"/>
              <a:gd name="connsiteY13" fmla="*/ 1800000 h 1800000"/>
              <a:gd name="connsiteX14" fmla="*/ 884571 w 3600000"/>
              <a:gd name="connsiteY14" fmla="*/ 1800000 h 1800000"/>
              <a:gd name="connsiteX15" fmla="*/ 442286 w 3600000"/>
              <a:gd name="connsiteY15" fmla="*/ 1800000 h 1800000"/>
              <a:gd name="connsiteX16" fmla="*/ 0 w 3600000"/>
              <a:gd name="connsiteY16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81567" y="1711028"/>
                  <a:pt x="231590" y="1612126"/>
                  <a:pt x="378000" y="1422000"/>
                </a:cubicBezTo>
                <a:cubicBezTo>
                  <a:pt x="524410" y="1231874"/>
                  <a:pt x="670943" y="1153431"/>
                  <a:pt x="774000" y="1026000"/>
                </a:cubicBezTo>
                <a:cubicBezTo>
                  <a:pt x="877057" y="898569"/>
                  <a:pt x="1073836" y="738210"/>
                  <a:pt x="1170000" y="630000"/>
                </a:cubicBezTo>
                <a:cubicBezTo>
                  <a:pt x="1266164" y="521790"/>
                  <a:pt x="1682970" y="239178"/>
                  <a:pt x="1800000" y="0"/>
                </a:cubicBezTo>
                <a:cubicBezTo>
                  <a:pt x="1907807" y="67101"/>
                  <a:pt x="1968912" y="242465"/>
                  <a:pt x="2124000" y="324000"/>
                </a:cubicBezTo>
                <a:cubicBezTo>
                  <a:pt x="2279088" y="405535"/>
                  <a:pt x="2280848" y="546695"/>
                  <a:pt x="2502000" y="702000"/>
                </a:cubicBezTo>
                <a:cubicBezTo>
                  <a:pt x="2723152" y="857305"/>
                  <a:pt x="2677622" y="934258"/>
                  <a:pt x="2808000" y="1008000"/>
                </a:cubicBezTo>
                <a:cubicBezTo>
                  <a:pt x="2938378" y="1081742"/>
                  <a:pt x="2999010" y="1222248"/>
                  <a:pt x="3132000" y="1332000"/>
                </a:cubicBezTo>
                <a:cubicBezTo>
                  <a:pt x="3264990" y="1441752"/>
                  <a:pt x="3463602" y="1706730"/>
                  <a:pt x="3600000" y="1800000"/>
                </a:cubicBezTo>
                <a:cubicBezTo>
                  <a:pt x="3332093" y="1867218"/>
                  <a:pt x="3149369" y="1751511"/>
                  <a:pt x="3013714" y="1800000"/>
                </a:cubicBezTo>
                <a:cubicBezTo>
                  <a:pt x="2878059" y="1848489"/>
                  <a:pt x="2601969" y="1738531"/>
                  <a:pt x="2463429" y="1800000"/>
                </a:cubicBezTo>
                <a:cubicBezTo>
                  <a:pt x="2324889" y="1861469"/>
                  <a:pt x="2112786" y="1765098"/>
                  <a:pt x="1985143" y="1800000"/>
                </a:cubicBezTo>
                <a:cubicBezTo>
                  <a:pt x="1857500" y="1834902"/>
                  <a:pt x="1626294" y="1786845"/>
                  <a:pt x="1434857" y="1800000"/>
                </a:cubicBezTo>
                <a:cubicBezTo>
                  <a:pt x="1243420" y="1813155"/>
                  <a:pt x="1066374" y="1785337"/>
                  <a:pt x="884571" y="1800000"/>
                </a:cubicBezTo>
                <a:cubicBezTo>
                  <a:pt x="702768" y="1814663"/>
                  <a:pt x="572369" y="1757108"/>
                  <a:pt x="442286" y="1800000"/>
                </a:cubicBezTo>
                <a:cubicBezTo>
                  <a:pt x="312204" y="1842892"/>
                  <a:pt x="117186" y="1781517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95462" y="1704437"/>
                  <a:pt x="221121" y="1594105"/>
                  <a:pt x="342000" y="1458000"/>
                </a:cubicBezTo>
                <a:cubicBezTo>
                  <a:pt x="462879" y="1321895"/>
                  <a:pt x="522856" y="1285938"/>
                  <a:pt x="666000" y="1134000"/>
                </a:cubicBezTo>
                <a:cubicBezTo>
                  <a:pt x="809144" y="982062"/>
                  <a:pt x="866847" y="954279"/>
                  <a:pt x="972000" y="828000"/>
                </a:cubicBezTo>
                <a:cubicBezTo>
                  <a:pt x="1077153" y="701721"/>
                  <a:pt x="1194026" y="635153"/>
                  <a:pt x="1296000" y="504000"/>
                </a:cubicBezTo>
                <a:cubicBezTo>
                  <a:pt x="1397974" y="372847"/>
                  <a:pt x="1669036" y="208932"/>
                  <a:pt x="1800000" y="0"/>
                </a:cubicBezTo>
                <a:cubicBezTo>
                  <a:pt x="1904250" y="73405"/>
                  <a:pt x="1954188" y="223824"/>
                  <a:pt x="2106000" y="306000"/>
                </a:cubicBezTo>
                <a:cubicBezTo>
                  <a:pt x="2257812" y="388176"/>
                  <a:pt x="2297872" y="569648"/>
                  <a:pt x="2502000" y="702000"/>
                </a:cubicBezTo>
                <a:cubicBezTo>
                  <a:pt x="2706128" y="834352"/>
                  <a:pt x="2685758" y="928001"/>
                  <a:pt x="2826000" y="1026000"/>
                </a:cubicBezTo>
                <a:cubicBezTo>
                  <a:pt x="2966242" y="1123999"/>
                  <a:pt x="2983324" y="1231190"/>
                  <a:pt x="3186000" y="1386000"/>
                </a:cubicBezTo>
                <a:cubicBezTo>
                  <a:pt x="3388676" y="1540810"/>
                  <a:pt x="3440819" y="1685640"/>
                  <a:pt x="3600000" y="1800000"/>
                </a:cubicBezTo>
                <a:cubicBezTo>
                  <a:pt x="3451626" y="1833816"/>
                  <a:pt x="3182482" y="1735909"/>
                  <a:pt x="3049714" y="1800000"/>
                </a:cubicBezTo>
                <a:cubicBezTo>
                  <a:pt x="2916946" y="1864091"/>
                  <a:pt x="2692606" y="1779210"/>
                  <a:pt x="2463429" y="1800000"/>
                </a:cubicBezTo>
                <a:cubicBezTo>
                  <a:pt x="2234252" y="1820790"/>
                  <a:pt x="2224918" y="1798571"/>
                  <a:pt x="2057143" y="1800000"/>
                </a:cubicBezTo>
                <a:cubicBezTo>
                  <a:pt x="1889368" y="1801429"/>
                  <a:pt x="1748466" y="1761550"/>
                  <a:pt x="1470857" y="1800000"/>
                </a:cubicBezTo>
                <a:cubicBezTo>
                  <a:pt x="1193248" y="1838450"/>
                  <a:pt x="1190612" y="1782758"/>
                  <a:pt x="956571" y="1800000"/>
                </a:cubicBezTo>
                <a:cubicBezTo>
                  <a:pt x="722530" y="1817242"/>
                  <a:pt x="649394" y="1771359"/>
                  <a:pt x="514286" y="1800000"/>
                </a:cubicBezTo>
                <a:cubicBezTo>
                  <a:pt x="379179" y="1828641"/>
                  <a:pt x="228439" y="1750956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2515974219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0" name="Triangle 359">
            <a:extLst>
              <a:ext uri="{FF2B5EF4-FFF2-40B4-BE49-F238E27FC236}">
                <a16:creationId xmlns:a16="http://schemas.microsoft.com/office/drawing/2014/main" id="{65A8838D-DD83-3546-89A2-C9AE2FF54AF9}"/>
              </a:ext>
            </a:extLst>
          </p:cNvPr>
          <p:cNvSpPr/>
          <p:nvPr/>
        </p:nvSpPr>
        <p:spPr>
          <a:xfrm rot="8314820">
            <a:off x="391321" y="4950623"/>
            <a:ext cx="3600000" cy="1800000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1" name="Triangle 360">
            <a:extLst>
              <a:ext uri="{FF2B5EF4-FFF2-40B4-BE49-F238E27FC236}">
                <a16:creationId xmlns:a16="http://schemas.microsoft.com/office/drawing/2014/main" id="{F86EA4AE-8FAF-184C-A27D-040A53EE08E0}"/>
              </a:ext>
            </a:extLst>
          </p:cNvPr>
          <p:cNvSpPr/>
          <p:nvPr/>
        </p:nvSpPr>
        <p:spPr>
          <a:xfrm rot="12884838">
            <a:off x="7982418" y="5548950"/>
            <a:ext cx="3095973" cy="1509108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2" name="Triangle 361">
            <a:extLst>
              <a:ext uri="{FF2B5EF4-FFF2-40B4-BE49-F238E27FC236}">
                <a16:creationId xmlns:a16="http://schemas.microsoft.com/office/drawing/2014/main" id="{BEDD19D6-4714-4040-9CC4-C0BE6934430A}"/>
              </a:ext>
            </a:extLst>
          </p:cNvPr>
          <p:cNvSpPr/>
          <p:nvPr/>
        </p:nvSpPr>
        <p:spPr>
          <a:xfrm rot="815827">
            <a:off x="5226463" y="2134163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92000 w 3600000"/>
              <a:gd name="connsiteY2" fmla="*/ 1008000 h 1800000"/>
              <a:gd name="connsiteX3" fmla="*/ 1170000 w 3600000"/>
              <a:gd name="connsiteY3" fmla="*/ 630000 h 1800000"/>
              <a:gd name="connsiteX4" fmla="*/ 1800000 w 3600000"/>
              <a:gd name="connsiteY4" fmla="*/ 0 h 1800000"/>
              <a:gd name="connsiteX5" fmla="*/ 2106000 w 3600000"/>
              <a:gd name="connsiteY5" fmla="*/ 306000 h 1800000"/>
              <a:gd name="connsiteX6" fmla="*/ 2484000 w 3600000"/>
              <a:gd name="connsiteY6" fmla="*/ 684000 h 1800000"/>
              <a:gd name="connsiteX7" fmla="*/ 2808000 w 3600000"/>
              <a:gd name="connsiteY7" fmla="*/ 1008000 h 1800000"/>
              <a:gd name="connsiteX8" fmla="*/ 3204000 w 3600000"/>
              <a:gd name="connsiteY8" fmla="*/ 1404000 h 1800000"/>
              <a:gd name="connsiteX9" fmla="*/ 3600000 w 3600000"/>
              <a:gd name="connsiteY9" fmla="*/ 1800000 h 1800000"/>
              <a:gd name="connsiteX10" fmla="*/ 3049714 w 3600000"/>
              <a:gd name="connsiteY10" fmla="*/ 1800000 h 1800000"/>
              <a:gd name="connsiteX11" fmla="*/ 2463429 w 3600000"/>
              <a:gd name="connsiteY11" fmla="*/ 1800000 h 1800000"/>
              <a:gd name="connsiteX12" fmla="*/ 1985143 w 3600000"/>
              <a:gd name="connsiteY12" fmla="*/ 1800000 h 1800000"/>
              <a:gd name="connsiteX13" fmla="*/ 1578857 w 3600000"/>
              <a:gd name="connsiteY13" fmla="*/ 1800000 h 1800000"/>
              <a:gd name="connsiteX14" fmla="*/ 1064571 w 3600000"/>
              <a:gd name="connsiteY14" fmla="*/ 1800000 h 1800000"/>
              <a:gd name="connsiteX15" fmla="*/ 514286 w 3600000"/>
              <a:gd name="connsiteY15" fmla="*/ 1800000 h 1800000"/>
              <a:gd name="connsiteX16" fmla="*/ 0 w 3600000"/>
              <a:gd name="connsiteY16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31377" y="1631623"/>
                  <a:pt x="340065" y="1534643"/>
                  <a:pt x="396000" y="1404000"/>
                </a:cubicBezTo>
                <a:cubicBezTo>
                  <a:pt x="451935" y="1273357"/>
                  <a:pt x="648718" y="1167170"/>
                  <a:pt x="792000" y="1008000"/>
                </a:cubicBezTo>
                <a:cubicBezTo>
                  <a:pt x="935282" y="848830"/>
                  <a:pt x="1035210" y="836829"/>
                  <a:pt x="1170000" y="630000"/>
                </a:cubicBezTo>
                <a:cubicBezTo>
                  <a:pt x="1304790" y="423171"/>
                  <a:pt x="1698344" y="198805"/>
                  <a:pt x="1800000" y="0"/>
                </a:cubicBezTo>
                <a:cubicBezTo>
                  <a:pt x="1935185" y="84666"/>
                  <a:pt x="2004355" y="264596"/>
                  <a:pt x="2106000" y="306000"/>
                </a:cubicBezTo>
                <a:cubicBezTo>
                  <a:pt x="2207645" y="347404"/>
                  <a:pt x="2278337" y="545908"/>
                  <a:pt x="2484000" y="684000"/>
                </a:cubicBezTo>
                <a:cubicBezTo>
                  <a:pt x="2689663" y="822092"/>
                  <a:pt x="2685020" y="898719"/>
                  <a:pt x="2808000" y="1008000"/>
                </a:cubicBezTo>
                <a:cubicBezTo>
                  <a:pt x="2930980" y="1117281"/>
                  <a:pt x="3036789" y="1279052"/>
                  <a:pt x="3204000" y="1404000"/>
                </a:cubicBezTo>
                <a:cubicBezTo>
                  <a:pt x="3371211" y="1528948"/>
                  <a:pt x="3420411" y="1686704"/>
                  <a:pt x="3600000" y="1800000"/>
                </a:cubicBezTo>
                <a:cubicBezTo>
                  <a:pt x="3427421" y="1830808"/>
                  <a:pt x="3302071" y="1795120"/>
                  <a:pt x="3049714" y="1800000"/>
                </a:cubicBezTo>
                <a:cubicBezTo>
                  <a:pt x="2797357" y="1804880"/>
                  <a:pt x="2736005" y="1766509"/>
                  <a:pt x="2463429" y="1800000"/>
                </a:cubicBezTo>
                <a:cubicBezTo>
                  <a:pt x="2190853" y="1833491"/>
                  <a:pt x="2137760" y="1760062"/>
                  <a:pt x="1985143" y="1800000"/>
                </a:cubicBezTo>
                <a:cubicBezTo>
                  <a:pt x="1832526" y="1839938"/>
                  <a:pt x="1712797" y="1771126"/>
                  <a:pt x="1578857" y="1800000"/>
                </a:cubicBezTo>
                <a:cubicBezTo>
                  <a:pt x="1444917" y="1828874"/>
                  <a:pt x="1168309" y="1764032"/>
                  <a:pt x="1064571" y="1800000"/>
                </a:cubicBezTo>
                <a:cubicBezTo>
                  <a:pt x="960833" y="1835968"/>
                  <a:pt x="770715" y="1738458"/>
                  <a:pt x="514286" y="1800000"/>
                </a:cubicBezTo>
                <a:cubicBezTo>
                  <a:pt x="257858" y="1861542"/>
                  <a:pt x="179872" y="1773509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147975" y="1631582"/>
                  <a:pt x="285498" y="1588158"/>
                  <a:pt x="324000" y="1476000"/>
                </a:cubicBezTo>
                <a:cubicBezTo>
                  <a:pt x="362502" y="1363842"/>
                  <a:pt x="531224" y="1302972"/>
                  <a:pt x="684000" y="1116000"/>
                </a:cubicBezTo>
                <a:cubicBezTo>
                  <a:pt x="836776" y="929028"/>
                  <a:pt x="910605" y="898350"/>
                  <a:pt x="1062000" y="738000"/>
                </a:cubicBezTo>
                <a:cubicBezTo>
                  <a:pt x="1213395" y="577650"/>
                  <a:pt x="1330070" y="489370"/>
                  <a:pt x="1422000" y="378000"/>
                </a:cubicBezTo>
                <a:cubicBezTo>
                  <a:pt x="1513930" y="266630"/>
                  <a:pt x="1666894" y="202133"/>
                  <a:pt x="1800000" y="0"/>
                </a:cubicBezTo>
                <a:cubicBezTo>
                  <a:pt x="1899958" y="37003"/>
                  <a:pt x="1977077" y="222633"/>
                  <a:pt x="2142000" y="342000"/>
                </a:cubicBezTo>
                <a:cubicBezTo>
                  <a:pt x="2306923" y="461367"/>
                  <a:pt x="2358484" y="568155"/>
                  <a:pt x="2520000" y="720000"/>
                </a:cubicBezTo>
                <a:cubicBezTo>
                  <a:pt x="2681516" y="871845"/>
                  <a:pt x="2736491" y="994505"/>
                  <a:pt x="2898000" y="1098000"/>
                </a:cubicBezTo>
                <a:cubicBezTo>
                  <a:pt x="3059509" y="1201495"/>
                  <a:pt x="3066703" y="1282020"/>
                  <a:pt x="3240000" y="1440000"/>
                </a:cubicBezTo>
                <a:cubicBezTo>
                  <a:pt x="3413297" y="1597980"/>
                  <a:pt x="3490468" y="1763107"/>
                  <a:pt x="3600000" y="1800000"/>
                </a:cubicBezTo>
                <a:cubicBezTo>
                  <a:pt x="3449226" y="1835409"/>
                  <a:pt x="3214866" y="1797351"/>
                  <a:pt x="3085714" y="1800000"/>
                </a:cubicBezTo>
                <a:cubicBezTo>
                  <a:pt x="2956562" y="1802649"/>
                  <a:pt x="2804290" y="1753851"/>
                  <a:pt x="2679429" y="1800000"/>
                </a:cubicBezTo>
                <a:cubicBezTo>
                  <a:pt x="2554569" y="1846149"/>
                  <a:pt x="2371820" y="1771713"/>
                  <a:pt x="2237143" y="1800000"/>
                </a:cubicBezTo>
                <a:cubicBezTo>
                  <a:pt x="2102466" y="1828287"/>
                  <a:pt x="1903326" y="1745530"/>
                  <a:pt x="1686857" y="1800000"/>
                </a:cubicBezTo>
                <a:cubicBezTo>
                  <a:pt x="1470388" y="1854470"/>
                  <a:pt x="1434358" y="1774657"/>
                  <a:pt x="1208571" y="1800000"/>
                </a:cubicBezTo>
                <a:cubicBezTo>
                  <a:pt x="982784" y="1825343"/>
                  <a:pt x="863365" y="1767053"/>
                  <a:pt x="766286" y="1800000"/>
                </a:cubicBezTo>
                <a:cubicBezTo>
                  <a:pt x="669207" y="1832947"/>
                  <a:pt x="249034" y="1795230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4427514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3" name="Triangle 362">
            <a:extLst>
              <a:ext uri="{FF2B5EF4-FFF2-40B4-BE49-F238E27FC236}">
                <a16:creationId xmlns:a16="http://schemas.microsoft.com/office/drawing/2014/main" id="{1886C528-1626-304F-B969-60DD9F246E9F}"/>
              </a:ext>
            </a:extLst>
          </p:cNvPr>
          <p:cNvSpPr/>
          <p:nvPr/>
        </p:nvSpPr>
        <p:spPr>
          <a:xfrm rot="20799268">
            <a:off x="4854289" y="1514029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60000 w 3600000"/>
              <a:gd name="connsiteY1" fmla="*/ 1440000 h 1800000"/>
              <a:gd name="connsiteX2" fmla="*/ 684000 w 3600000"/>
              <a:gd name="connsiteY2" fmla="*/ 1116000 h 1800000"/>
              <a:gd name="connsiteX3" fmla="*/ 1008000 w 3600000"/>
              <a:gd name="connsiteY3" fmla="*/ 792000 h 1800000"/>
              <a:gd name="connsiteX4" fmla="*/ 1350000 w 3600000"/>
              <a:gd name="connsiteY4" fmla="*/ 450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20000 w 3600000"/>
              <a:gd name="connsiteY7" fmla="*/ 720000 h 1800000"/>
              <a:gd name="connsiteX8" fmla="*/ 2880000 w 3600000"/>
              <a:gd name="connsiteY8" fmla="*/ 1080000 h 1800000"/>
              <a:gd name="connsiteX9" fmla="*/ 3276000 w 3600000"/>
              <a:gd name="connsiteY9" fmla="*/ 1476000 h 1800000"/>
              <a:gd name="connsiteX10" fmla="*/ 3600000 w 3600000"/>
              <a:gd name="connsiteY10" fmla="*/ 1800000 h 1800000"/>
              <a:gd name="connsiteX11" fmla="*/ 3193714 w 3600000"/>
              <a:gd name="connsiteY11" fmla="*/ 1800000 h 1800000"/>
              <a:gd name="connsiteX12" fmla="*/ 2643429 w 3600000"/>
              <a:gd name="connsiteY12" fmla="*/ 1800000 h 1800000"/>
              <a:gd name="connsiteX13" fmla="*/ 2237143 w 3600000"/>
              <a:gd name="connsiteY13" fmla="*/ 1800000 h 1800000"/>
              <a:gd name="connsiteX14" fmla="*/ 1686857 w 3600000"/>
              <a:gd name="connsiteY14" fmla="*/ 1800000 h 1800000"/>
              <a:gd name="connsiteX15" fmla="*/ 1244571 w 3600000"/>
              <a:gd name="connsiteY15" fmla="*/ 1800000 h 1800000"/>
              <a:gd name="connsiteX16" fmla="*/ 83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61215" y="1689751"/>
                  <a:pt x="226047" y="1613013"/>
                  <a:pt x="360000" y="1440000"/>
                </a:cubicBezTo>
                <a:cubicBezTo>
                  <a:pt x="493953" y="1266987"/>
                  <a:pt x="578733" y="1282335"/>
                  <a:pt x="684000" y="1116000"/>
                </a:cubicBezTo>
                <a:cubicBezTo>
                  <a:pt x="789267" y="949665"/>
                  <a:pt x="929864" y="913931"/>
                  <a:pt x="1008000" y="792000"/>
                </a:cubicBezTo>
                <a:cubicBezTo>
                  <a:pt x="1086136" y="670069"/>
                  <a:pt x="1320583" y="557613"/>
                  <a:pt x="1350000" y="450000"/>
                </a:cubicBezTo>
                <a:cubicBezTo>
                  <a:pt x="1379417" y="342387"/>
                  <a:pt x="1668966" y="170105"/>
                  <a:pt x="1800000" y="0"/>
                </a:cubicBezTo>
                <a:cubicBezTo>
                  <a:pt x="1885492" y="65526"/>
                  <a:pt x="1985981" y="261392"/>
                  <a:pt x="2160000" y="360000"/>
                </a:cubicBezTo>
                <a:cubicBezTo>
                  <a:pt x="2334019" y="458608"/>
                  <a:pt x="2312772" y="593060"/>
                  <a:pt x="2520000" y="720000"/>
                </a:cubicBezTo>
                <a:cubicBezTo>
                  <a:pt x="2727228" y="846940"/>
                  <a:pt x="2726396" y="981195"/>
                  <a:pt x="2880000" y="1080000"/>
                </a:cubicBezTo>
                <a:cubicBezTo>
                  <a:pt x="3033604" y="1178805"/>
                  <a:pt x="3142026" y="1423680"/>
                  <a:pt x="3276000" y="1476000"/>
                </a:cubicBezTo>
                <a:cubicBezTo>
                  <a:pt x="3409974" y="1528320"/>
                  <a:pt x="3493244" y="1707361"/>
                  <a:pt x="3600000" y="1800000"/>
                </a:cubicBezTo>
                <a:cubicBezTo>
                  <a:pt x="3486639" y="1837625"/>
                  <a:pt x="3328061" y="1772932"/>
                  <a:pt x="3193714" y="1800000"/>
                </a:cubicBezTo>
                <a:cubicBezTo>
                  <a:pt x="3059367" y="1827068"/>
                  <a:pt x="2852492" y="1756381"/>
                  <a:pt x="2643429" y="1800000"/>
                </a:cubicBezTo>
                <a:cubicBezTo>
                  <a:pt x="2434367" y="1843619"/>
                  <a:pt x="2335512" y="1784223"/>
                  <a:pt x="2237143" y="1800000"/>
                </a:cubicBezTo>
                <a:cubicBezTo>
                  <a:pt x="2138774" y="1815777"/>
                  <a:pt x="1912767" y="1755868"/>
                  <a:pt x="1686857" y="1800000"/>
                </a:cubicBezTo>
                <a:cubicBezTo>
                  <a:pt x="1460947" y="1844132"/>
                  <a:pt x="1336510" y="1770452"/>
                  <a:pt x="1244571" y="1800000"/>
                </a:cubicBezTo>
                <a:cubicBezTo>
                  <a:pt x="1152632" y="1829548"/>
                  <a:pt x="954695" y="1765458"/>
                  <a:pt x="838286" y="1800000"/>
                </a:cubicBezTo>
                <a:cubicBezTo>
                  <a:pt x="721878" y="1834542"/>
                  <a:pt x="179322" y="177697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4638" y="1681743"/>
                  <a:pt x="226134" y="1608628"/>
                  <a:pt x="342000" y="1458000"/>
                </a:cubicBezTo>
                <a:cubicBezTo>
                  <a:pt x="457866" y="1307372"/>
                  <a:pt x="511266" y="1309500"/>
                  <a:pt x="648000" y="1152000"/>
                </a:cubicBezTo>
                <a:cubicBezTo>
                  <a:pt x="784734" y="994500"/>
                  <a:pt x="982493" y="880898"/>
                  <a:pt x="1044000" y="756000"/>
                </a:cubicBezTo>
                <a:cubicBezTo>
                  <a:pt x="1105507" y="631102"/>
                  <a:pt x="1272269" y="542690"/>
                  <a:pt x="1386000" y="414000"/>
                </a:cubicBezTo>
                <a:cubicBezTo>
                  <a:pt x="1499731" y="285310"/>
                  <a:pt x="1720187" y="94068"/>
                  <a:pt x="1800000" y="0"/>
                </a:cubicBezTo>
                <a:cubicBezTo>
                  <a:pt x="1929576" y="90311"/>
                  <a:pt x="2050495" y="272676"/>
                  <a:pt x="2196000" y="396000"/>
                </a:cubicBezTo>
                <a:cubicBezTo>
                  <a:pt x="2341505" y="519324"/>
                  <a:pt x="2389787" y="646957"/>
                  <a:pt x="2556000" y="756000"/>
                </a:cubicBezTo>
                <a:cubicBezTo>
                  <a:pt x="2722213" y="865043"/>
                  <a:pt x="2739811" y="950962"/>
                  <a:pt x="2916000" y="1116000"/>
                </a:cubicBezTo>
                <a:cubicBezTo>
                  <a:pt x="3092189" y="1281038"/>
                  <a:pt x="3058091" y="1299517"/>
                  <a:pt x="3240000" y="1440000"/>
                </a:cubicBezTo>
                <a:cubicBezTo>
                  <a:pt x="3421909" y="1580483"/>
                  <a:pt x="3487154" y="1738134"/>
                  <a:pt x="3600000" y="1800000"/>
                </a:cubicBezTo>
                <a:cubicBezTo>
                  <a:pt x="3445842" y="1833192"/>
                  <a:pt x="3271583" y="1770979"/>
                  <a:pt x="3085714" y="1800000"/>
                </a:cubicBezTo>
                <a:cubicBezTo>
                  <a:pt x="2899845" y="1829021"/>
                  <a:pt x="2770380" y="1771183"/>
                  <a:pt x="2607429" y="1800000"/>
                </a:cubicBezTo>
                <a:cubicBezTo>
                  <a:pt x="2444478" y="1828817"/>
                  <a:pt x="2309363" y="1748350"/>
                  <a:pt x="2021143" y="1800000"/>
                </a:cubicBezTo>
                <a:cubicBezTo>
                  <a:pt x="1732923" y="1851650"/>
                  <a:pt x="1692970" y="1735476"/>
                  <a:pt x="1434857" y="1800000"/>
                </a:cubicBezTo>
                <a:cubicBezTo>
                  <a:pt x="1176744" y="1864524"/>
                  <a:pt x="1204387" y="1785282"/>
                  <a:pt x="992571" y="1800000"/>
                </a:cubicBezTo>
                <a:cubicBezTo>
                  <a:pt x="780755" y="1814718"/>
                  <a:pt x="616993" y="1775216"/>
                  <a:pt x="478286" y="1800000"/>
                </a:cubicBezTo>
                <a:cubicBezTo>
                  <a:pt x="339579" y="1824784"/>
                  <a:pt x="211817" y="1773306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4" name="Triangle 363">
            <a:extLst>
              <a:ext uri="{FF2B5EF4-FFF2-40B4-BE49-F238E27FC236}">
                <a16:creationId xmlns:a16="http://schemas.microsoft.com/office/drawing/2014/main" id="{AFD2F753-E6AC-0C44-98F9-666B16DF0553}"/>
              </a:ext>
            </a:extLst>
          </p:cNvPr>
          <p:cNvSpPr/>
          <p:nvPr/>
        </p:nvSpPr>
        <p:spPr>
          <a:xfrm rot="17925539">
            <a:off x="5824933" y="1428607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92000 w 3600000"/>
              <a:gd name="connsiteY2" fmla="*/ 1008000 h 1800000"/>
              <a:gd name="connsiteX3" fmla="*/ 1260000 w 3600000"/>
              <a:gd name="connsiteY3" fmla="*/ 540000 h 1800000"/>
              <a:gd name="connsiteX4" fmla="*/ 1800000 w 3600000"/>
              <a:gd name="connsiteY4" fmla="*/ 0 h 1800000"/>
              <a:gd name="connsiteX5" fmla="*/ 2214000 w 3600000"/>
              <a:gd name="connsiteY5" fmla="*/ 414000 h 1800000"/>
              <a:gd name="connsiteX6" fmla="*/ 2700000 w 3600000"/>
              <a:gd name="connsiteY6" fmla="*/ 900000 h 1800000"/>
              <a:gd name="connsiteX7" fmla="*/ 3132000 w 3600000"/>
              <a:gd name="connsiteY7" fmla="*/ 1332000 h 1800000"/>
              <a:gd name="connsiteX8" fmla="*/ 3600000 w 3600000"/>
              <a:gd name="connsiteY8" fmla="*/ 1800000 h 1800000"/>
              <a:gd name="connsiteX9" fmla="*/ 3072000 w 3600000"/>
              <a:gd name="connsiteY9" fmla="*/ 1800000 h 1800000"/>
              <a:gd name="connsiteX10" fmla="*/ 2544000 w 3600000"/>
              <a:gd name="connsiteY10" fmla="*/ 1800000 h 1800000"/>
              <a:gd name="connsiteX11" fmla="*/ 1980000 w 3600000"/>
              <a:gd name="connsiteY11" fmla="*/ 1800000 h 1800000"/>
              <a:gd name="connsiteX12" fmla="*/ 1344000 w 3600000"/>
              <a:gd name="connsiteY12" fmla="*/ 1800000 h 1800000"/>
              <a:gd name="connsiteX13" fmla="*/ 852000 w 3600000"/>
              <a:gd name="connsiteY13" fmla="*/ 1800000 h 1800000"/>
              <a:gd name="connsiteX14" fmla="*/ 0 w 3600000"/>
              <a:gd name="connsiteY14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11506" y="1671771"/>
                  <a:pt x="280243" y="1511886"/>
                  <a:pt x="396000" y="1404000"/>
                </a:cubicBezTo>
                <a:cubicBezTo>
                  <a:pt x="511757" y="1296114"/>
                  <a:pt x="654781" y="1170781"/>
                  <a:pt x="792000" y="1008000"/>
                </a:cubicBezTo>
                <a:cubicBezTo>
                  <a:pt x="929219" y="845219"/>
                  <a:pt x="1079041" y="743508"/>
                  <a:pt x="1260000" y="540000"/>
                </a:cubicBezTo>
                <a:cubicBezTo>
                  <a:pt x="1440959" y="336492"/>
                  <a:pt x="1627118" y="163198"/>
                  <a:pt x="1800000" y="0"/>
                </a:cubicBezTo>
                <a:cubicBezTo>
                  <a:pt x="1928874" y="155752"/>
                  <a:pt x="2071171" y="288577"/>
                  <a:pt x="2214000" y="414000"/>
                </a:cubicBezTo>
                <a:cubicBezTo>
                  <a:pt x="2356829" y="539423"/>
                  <a:pt x="2507488" y="678652"/>
                  <a:pt x="2700000" y="900000"/>
                </a:cubicBezTo>
                <a:cubicBezTo>
                  <a:pt x="2892512" y="1121348"/>
                  <a:pt x="2984981" y="1211177"/>
                  <a:pt x="3132000" y="1332000"/>
                </a:cubicBezTo>
                <a:cubicBezTo>
                  <a:pt x="3279019" y="1452823"/>
                  <a:pt x="3445526" y="1663970"/>
                  <a:pt x="3600000" y="1800000"/>
                </a:cubicBezTo>
                <a:cubicBezTo>
                  <a:pt x="3387965" y="1811776"/>
                  <a:pt x="3252328" y="1815666"/>
                  <a:pt x="3072000" y="1800000"/>
                </a:cubicBezTo>
                <a:cubicBezTo>
                  <a:pt x="2891672" y="1784334"/>
                  <a:pt x="2725930" y="1801209"/>
                  <a:pt x="2544000" y="1800000"/>
                </a:cubicBezTo>
                <a:cubicBezTo>
                  <a:pt x="2362070" y="1798791"/>
                  <a:pt x="2093422" y="1784803"/>
                  <a:pt x="1980000" y="1800000"/>
                </a:cubicBezTo>
                <a:cubicBezTo>
                  <a:pt x="1866578" y="1815197"/>
                  <a:pt x="1484000" y="1807260"/>
                  <a:pt x="1344000" y="1800000"/>
                </a:cubicBezTo>
                <a:cubicBezTo>
                  <a:pt x="1204000" y="1792740"/>
                  <a:pt x="1093223" y="1790202"/>
                  <a:pt x="852000" y="1800000"/>
                </a:cubicBezTo>
                <a:cubicBezTo>
                  <a:pt x="610777" y="1809798"/>
                  <a:pt x="377764" y="1839028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135482" y="1684497"/>
                  <a:pt x="247056" y="1539763"/>
                  <a:pt x="414000" y="1386000"/>
                </a:cubicBezTo>
                <a:cubicBezTo>
                  <a:pt x="580944" y="1232237"/>
                  <a:pt x="738540" y="1070533"/>
                  <a:pt x="900000" y="900000"/>
                </a:cubicBezTo>
                <a:cubicBezTo>
                  <a:pt x="1061460" y="729467"/>
                  <a:pt x="1171554" y="671405"/>
                  <a:pt x="1350000" y="450000"/>
                </a:cubicBezTo>
                <a:cubicBezTo>
                  <a:pt x="1528446" y="228595"/>
                  <a:pt x="1701401" y="119438"/>
                  <a:pt x="1800000" y="0"/>
                </a:cubicBezTo>
                <a:cubicBezTo>
                  <a:pt x="1884654" y="86436"/>
                  <a:pt x="2073714" y="272518"/>
                  <a:pt x="2196000" y="396000"/>
                </a:cubicBezTo>
                <a:cubicBezTo>
                  <a:pt x="2318286" y="519482"/>
                  <a:pt x="2481345" y="644760"/>
                  <a:pt x="2664000" y="864000"/>
                </a:cubicBezTo>
                <a:cubicBezTo>
                  <a:pt x="2846655" y="1083240"/>
                  <a:pt x="2929813" y="1121527"/>
                  <a:pt x="3060000" y="1260000"/>
                </a:cubicBezTo>
                <a:cubicBezTo>
                  <a:pt x="3190187" y="1398473"/>
                  <a:pt x="3499755" y="1671476"/>
                  <a:pt x="3600000" y="1800000"/>
                </a:cubicBezTo>
                <a:cubicBezTo>
                  <a:pt x="3330850" y="1775754"/>
                  <a:pt x="3212605" y="1798892"/>
                  <a:pt x="2928000" y="1800000"/>
                </a:cubicBezTo>
                <a:cubicBezTo>
                  <a:pt x="2643395" y="1801108"/>
                  <a:pt x="2508436" y="1778009"/>
                  <a:pt x="2364000" y="1800000"/>
                </a:cubicBezTo>
                <a:cubicBezTo>
                  <a:pt x="2219564" y="1821991"/>
                  <a:pt x="1945014" y="1780407"/>
                  <a:pt x="1836000" y="1800000"/>
                </a:cubicBezTo>
                <a:cubicBezTo>
                  <a:pt x="1726986" y="1819593"/>
                  <a:pt x="1406081" y="1788789"/>
                  <a:pt x="1200000" y="1800000"/>
                </a:cubicBezTo>
                <a:cubicBezTo>
                  <a:pt x="993919" y="1811211"/>
                  <a:pt x="928277" y="1822813"/>
                  <a:pt x="708000" y="1800000"/>
                </a:cubicBezTo>
                <a:cubicBezTo>
                  <a:pt x="487723" y="1777187"/>
                  <a:pt x="143125" y="1769597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797600504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5" name="Triangle 364">
            <a:extLst>
              <a:ext uri="{FF2B5EF4-FFF2-40B4-BE49-F238E27FC236}">
                <a16:creationId xmlns:a16="http://schemas.microsoft.com/office/drawing/2014/main" id="{0334A3F8-D873-BC47-8EFC-1A0357E0448C}"/>
              </a:ext>
            </a:extLst>
          </p:cNvPr>
          <p:cNvSpPr/>
          <p:nvPr/>
        </p:nvSpPr>
        <p:spPr>
          <a:xfrm rot="14297407">
            <a:off x="6866322" y="1514029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432000 w 3600000"/>
              <a:gd name="connsiteY1" fmla="*/ 1368000 h 1800000"/>
              <a:gd name="connsiteX2" fmla="*/ 846000 w 3600000"/>
              <a:gd name="connsiteY2" fmla="*/ 954000 h 1800000"/>
              <a:gd name="connsiteX3" fmla="*/ 1278000 w 3600000"/>
              <a:gd name="connsiteY3" fmla="*/ 522000 h 1800000"/>
              <a:gd name="connsiteX4" fmla="*/ 1800000 w 3600000"/>
              <a:gd name="connsiteY4" fmla="*/ 0 h 1800000"/>
              <a:gd name="connsiteX5" fmla="*/ 2286000 w 3600000"/>
              <a:gd name="connsiteY5" fmla="*/ 486000 h 1800000"/>
              <a:gd name="connsiteX6" fmla="*/ 2772000 w 3600000"/>
              <a:gd name="connsiteY6" fmla="*/ 972000 h 1800000"/>
              <a:gd name="connsiteX7" fmla="*/ 3204000 w 3600000"/>
              <a:gd name="connsiteY7" fmla="*/ 1404000 h 1800000"/>
              <a:gd name="connsiteX8" fmla="*/ 3600000 w 3600000"/>
              <a:gd name="connsiteY8" fmla="*/ 1800000 h 1800000"/>
              <a:gd name="connsiteX9" fmla="*/ 3000000 w 3600000"/>
              <a:gd name="connsiteY9" fmla="*/ 1800000 h 1800000"/>
              <a:gd name="connsiteX10" fmla="*/ 2400000 w 3600000"/>
              <a:gd name="connsiteY10" fmla="*/ 1800000 h 1800000"/>
              <a:gd name="connsiteX11" fmla="*/ 1872000 w 3600000"/>
              <a:gd name="connsiteY11" fmla="*/ 1800000 h 1800000"/>
              <a:gd name="connsiteX12" fmla="*/ 1272000 w 3600000"/>
              <a:gd name="connsiteY12" fmla="*/ 1800000 h 1800000"/>
              <a:gd name="connsiteX13" fmla="*/ 636000 w 3600000"/>
              <a:gd name="connsiteY13" fmla="*/ 1800000 h 1800000"/>
              <a:gd name="connsiteX14" fmla="*/ 0 w 3600000"/>
              <a:gd name="connsiteY14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82376" y="1624875"/>
                  <a:pt x="306097" y="1519325"/>
                  <a:pt x="432000" y="1368000"/>
                </a:cubicBezTo>
                <a:cubicBezTo>
                  <a:pt x="557903" y="1216675"/>
                  <a:pt x="759365" y="1071531"/>
                  <a:pt x="846000" y="954000"/>
                </a:cubicBezTo>
                <a:cubicBezTo>
                  <a:pt x="932635" y="836469"/>
                  <a:pt x="1167857" y="592062"/>
                  <a:pt x="1278000" y="522000"/>
                </a:cubicBezTo>
                <a:cubicBezTo>
                  <a:pt x="1388143" y="451938"/>
                  <a:pt x="1627641" y="133291"/>
                  <a:pt x="1800000" y="0"/>
                </a:cubicBezTo>
                <a:cubicBezTo>
                  <a:pt x="1909711" y="128118"/>
                  <a:pt x="2182894" y="346524"/>
                  <a:pt x="2286000" y="486000"/>
                </a:cubicBezTo>
                <a:cubicBezTo>
                  <a:pt x="2389106" y="625476"/>
                  <a:pt x="2650523" y="880735"/>
                  <a:pt x="2772000" y="972000"/>
                </a:cubicBezTo>
                <a:cubicBezTo>
                  <a:pt x="2893477" y="1063265"/>
                  <a:pt x="3018835" y="1187321"/>
                  <a:pt x="3204000" y="1404000"/>
                </a:cubicBezTo>
                <a:cubicBezTo>
                  <a:pt x="3389165" y="1620679"/>
                  <a:pt x="3518767" y="1693653"/>
                  <a:pt x="3600000" y="1800000"/>
                </a:cubicBezTo>
                <a:cubicBezTo>
                  <a:pt x="3467056" y="1823670"/>
                  <a:pt x="3131635" y="1813072"/>
                  <a:pt x="3000000" y="1800000"/>
                </a:cubicBezTo>
                <a:cubicBezTo>
                  <a:pt x="2868365" y="1786928"/>
                  <a:pt x="2624192" y="1771183"/>
                  <a:pt x="2400000" y="1800000"/>
                </a:cubicBezTo>
                <a:cubicBezTo>
                  <a:pt x="2175808" y="1828817"/>
                  <a:pt x="2104198" y="1814223"/>
                  <a:pt x="1872000" y="1800000"/>
                </a:cubicBezTo>
                <a:cubicBezTo>
                  <a:pt x="1639802" y="1785777"/>
                  <a:pt x="1478722" y="1771689"/>
                  <a:pt x="1272000" y="1800000"/>
                </a:cubicBezTo>
                <a:cubicBezTo>
                  <a:pt x="1065278" y="1828311"/>
                  <a:pt x="838004" y="1770148"/>
                  <a:pt x="636000" y="1800000"/>
                </a:cubicBezTo>
                <a:cubicBezTo>
                  <a:pt x="433996" y="1829852"/>
                  <a:pt x="179669" y="1796157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107020" y="1730182"/>
                  <a:pt x="300710" y="1466627"/>
                  <a:pt x="414000" y="1386000"/>
                </a:cubicBezTo>
                <a:cubicBezTo>
                  <a:pt x="527290" y="1305373"/>
                  <a:pt x="648825" y="1163432"/>
                  <a:pt x="864000" y="936000"/>
                </a:cubicBezTo>
                <a:cubicBezTo>
                  <a:pt x="1079175" y="708568"/>
                  <a:pt x="1096008" y="670225"/>
                  <a:pt x="1296000" y="504000"/>
                </a:cubicBezTo>
                <a:cubicBezTo>
                  <a:pt x="1495992" y="337775"/>
                  <a:pt x="1542185" y="218965"/>
                  <a:pt x="1800000" y="0"/>
                </a:cubicBezTo>
                <a:cubicBezTo>
                  <a:pt x="1962796" y="124987"/>
                  <a:pt x="2073202" y="313822"/>
                  <a:pt x="2232000" y="432000"/>
                </a:cubicBezTo>
                <a:cubicBezTo>
                  <a:pt x="2390798" y="550178"/>
                  <a:pt x="2483088" y="690412"/>
                  <a:pt x="2646000" y="846000"/>
                </a:cubicBezTo>
                <a:cubicBezTo>
                  <a:pt x="2808912" y="1001588"/>
                  <a:pt x="2925466" y="1165070"/>
                  <a:pt x="3132000" y="1332000"/>
                </a:cubicBezTo>
                <a:cubicBezTo>
                  <a:pt x="3338534" y="1498930"/>
                  <a:pt x="3438495" y="1666118"/>
                  <a:pt x="3600000" y="1800000"/>
                </a:cubicBezTo>
                <a:cubicBezTo>
                  <a:pt x="3336490" y="1783002"/>
                  <a:pt x="3225791" y="1802321"/>
                  <a:pt x="2964000" y="1800000"/>
                </a:cubicBezTo>
                <a:cubicBezTo>
                  <a:pt x="2702209" y="1797679"/>
                  <a:pt x="2578003" y="1793802"/>
                  <a:pt x="2472000" y="1800000"/>
                </a:cubicBezTo>
                <a:cubicBezTo>
                  <a:pt x="2365997" y="1806198"/>
                  <a:pt x="2105979" y="1830942"/>
                  <a:pt x="1800000" y="1800000"/>
                </a:cubicBezTo>
                <a:cubicBezTo>
                  <a:pt x="1494021" y="1769058"/>
                  <a:pt x="1512937" y="1805097"/>
                  <a:pt x="1272000" y="1800000"/>
                </a:cubicBezTo>
                <a:cubicBezTo>
                  <a:pt x="1031063" y="1794903"/>
                  <a:pt x="1016078" y="1793544"/>
                  <a:pt x="780000" y="1800000"/>
                </a:cubicBezTo>
                <a:cubicBezTo>
                  <a:pt x="543922" y="1806456"/>
                  <a:pt x="213810" y="1793822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3703825272">
                  <a:prstGeom prst="triangl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6" name="Triangle 365">
            <a:extLst>
              <a:ext uri="{FF2B5EF4-FFF2-40B4-BE49-F238E27FC236}">
                <a16:creationId xmlns:a16="http://schemas.microsoft.com/office/drawing/2014/main" id="{9CA5B7FA-4577-F741-9381-523A82B65D91}"/>
              </a:ext>
            </a:extLst>
          </p:cNvPr>
          <p:cNvSpPr/>
          <p:nvPr/>
        </p:nvSpPr>
        <p:spPr>
          <a:xfrm rot="8688571">
            <a:off x="8518211" y="1603594"/>
            <a:ext cx="3600000" cy="1800000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7" name="Triangle 366">
            <a:extLst>
              <a:ext uri="{FF2B5EF4-FFF2-40B4-BE49-F238E27FC236}">
                <a16:creationId xmlns:a16="http://schemas.microsoft.com/office/drawing/2014/main" id="{990850F2-EF67-F64E-9766-AD7435343ABC}"/>
              </a:ext>
            </a:extLst>
          </p:cNvPr>
          <p:cNvSpPr/>
          <p:nvPr/>
        </p:nvSpPr>
        <p:spPr>
          <a:xfrm rot="19810901">
            <a:off x="3671562" y="1416173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06000 w 3600000"/>
              <a:gd name="connsiteY1" fmla="*/ 1494000 h 1800000"/>
              <a:gd name="connsiteX2" fmla="*/ 648000 w 3600000"/>
              <a:gd name="connsiteY2" fmla="*/ 1152000 h 1800000"/>
              <a:gd name="connsiteX3" fmla="*/ 1008000 w 3600000"/>
              <a:gd name="connsiteY3" fmla="*/ 792000 h 1800000"/>
              <a:gd name="connsiteX4" fmla="*/ 1368000 w 3600000"/>
              <a:gd name="connsiteY4" fmla="*/ 432000 h 1800000"/>
              <a:gd name="connsiteX5" fmla="*/ 1800000 w 3600000"/>
              <a:gd name="connsiteY5" fmla="*/ 0 h 1800000"/>
              <a:gd name="connsiteX6" fmla="*/ 2178000 w 3600000"/>
              <a:gd name="connsiteY6" fmla="*/ 378000 h 1800000"/>
              <a:gd name="connsiteX7" fmla="*/ 2502000 w 3600000"/>
              <a:gd name="connsiteY7" fmla="*/ 702000 h 1800000"/>
              <a:gd name="connsiteX8" fmla="*/ 2880000 w 3600000"/>
              <a:gd name="connsiteY8" fmla="*/ 1080000 h 1800000"/>
              <a:gd name="connsiteX9" fmla="*/ 3240000 w 3600000"/>
              <a:gd name="connsiteY9" fmla="*/ 1440000 h 1800000"/>
              <a:gd name="connsiteX10" fmla="*/ 3600000 w 3600000"/>
              <a:gd name="connsiteY10" fmla="*/ 1800000 h 1800000"/>
              <a:gd name="connsiteX11" fmla="*/ 3193714 w 3600000"/>
              <a:gd name="connsiteY11" fmla="*/ 1800000 h 1800000"/>
              <a:gd name="connsiteX12" fmla="*/ 2607429 w 3600000"/>
              <a:gd name="connsiteY12" fmla="*/ 1800000 h 1800000"/>
              <a:gd name="connsiteX13" fmla="*/ 2165143 w 3600000"/>
              <a:gd name="connsiteY13" fmla="*/ 1800000 h 1800000"/>
              <a:gd name="connsiteX14" fmla="*/ 1614857 w 3600000"/>
              <a:gd name="connsiteY14" fmla="*/ 1800000 h 1800000"/>
              <a:gd name="connsiteX15" fmla="*/ 1208571 w 3600000"/>
              <a:gd name="connsiteY15" fmla="*/ 1800000 h 1800000"/>
              <a:gd name="connsiteX16" fmla="*/ 65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46270" y="1705303"/>
                  <a:pt x="206659" y="1663348"/>
                  <a:pt x="306000" y="1494000"/>
                </a:cubicBezTo>
                <a:cubicBezTo>
                  <a:pt x="405341" y="1324652"/>
                  <a:pt x="579296" y="1245812"/>
                  <a:pt x="648000" y="1152000"/>
                </a:cubicBezTo>
                <a:cubicBezTo>
                  <a:pt x="716704" y="1058188"/>
                  <a:pt x="929798" y="904592"/>
                  <a:pt x="1008000" y="792000"/>
                </a:cubicBezTo>
                <a:cubicBezTo>
                  <a:pt x="1086202" y="679408"/>
                  <a:pt x="1245761" y="624257"/>
                  <a:pt x="1368000" y="432000"/>
                </a:cubicBezTo>
                <a:cubicBezTo>
                  <a:pt x="1490239" y="239743"/>
                  <a:pt x="1684816" y="190514"/>
                  <a:pt x="1800000" y="0"/>
                </a:cubicBezTo>
                <a:cubicBezTo>
                  <a:pt x="1978039" y="105170"/>
                  <a:pt x="2042862" y="284236"/>
                  <a:pt x="2178000" y="378000"/>
                </a:cubicBezTo>
                <a:cubicBezTo>
                  <a:pt x="2313138" y="471764"/>
                  <a:pt x="2360988" y="570132"/>
                  <a:pt x="2502000" y="702000"/>
                </a:cubicBezTo>
                <a:cubicBezTo>
                  <a:pt x="2643012" y="833868"/>
                  <a:pt x="2754567" y="966650"/>
                  <a:pt x="2880000" y="1080000"/>
                </a:cubicBezTo>
                <a:cubicBezTo>
                  <a:pt x="3005433" y="1193350"/>
                  <a:pt x="3062035" y="1316915"/>
                  <a:pt x="3240000" y="1440000"/>
                </a:cubicBezTo>
                <a:cubicBezTo>
                  <a:pt x="3417965" y="1563085"/>
                  <a:pt x="3458637" y="1694595"/>
                  <a:pt x="3600000" y="1800000"/>
                </a:cubicBezTo>
                <a:cubicBezTo>
                  <a:pt x="3464475" y="1821245"/>
                  <a:pt x="3320169" y="1767935"/>
                  <a:pt x="3193714" y="1800000"/>
                </a:cubicBezTo>
                <a:cubicBezTo>
                  <a:pt x="3067259" y="1832065"/>
                  <a:pt x="2860774" y="1754473"/>
                  <a:pt x="2607429" y="1800000"/>
                </a:cubicBezTo>
                <a:cubicBezTo>
                  <a:pt x="2354084" y="1845527"/>
                  <a:pt x="2347820" y="1776632"/>
                  <a:pt x="2165143" y="1800000"/>
                </a:cubicBezTo>
                <a:cubicBezTo>
                  <a:pt x="1982466" y="1823368"/>
                  <a:pt x="1798026" y="1741728"/>
                  <a:pt x="1614857" y="1800000"/>
                </a:cubicBezTo>
                <a:cubicBezTo>
                  <a:pt x="1431688" y="1858272"/>
                  <a:pt x="1302848" y="1772780"/>
                  <a:pt x="1208571" y="1800000"/>
                </a:cubicBezTo>
                <a:cubicBezTo>
                  <a:pt x="1114294" y="1827220"/>
                  <a:pt x="865666" y="1788162"/>
                  <a:pt x="658286" y="1800000"/>
                </a:cubicBezTo>
                <a:cubicBezTo>
                  <a:pt x="450907" y="1811838"/>
                  <a:pt x="165321" y="174276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5770" y="1698811"/>
                  <a:pt x="191367" y="1608787"/>
                  <a:pt x="324000" y="1476000"/>
                </a:cubicBezTo>
                <a:cubicBezTo>
                  <a:pt x="456633" y="1343213"/>
                  <a:pt x="669071" y="1206731"/>
                  <a:pt x="720000" y="1080000"/>
                </a:cubicBezTo>
                <a:cubicBezTo>
                  <a:pt x="770929" y="953269"/>
                  <a:pt x="952253" y="858283"/>
                  <a:pt x="1080000" y="720000"/>
                </a:cubicBezTo>
                <a:cubicBezTo>
                  <a:pt x="1207747" y="581717"/>
                  <a:pt x="1295573" y="511763"/>
                  <a:pt x="1458000" y="342000"/>
                </a:cubicBezTo>
                <a:cubicBezTo>
                  <a:pt x="1620427" y="172237"/>
                  <a:pt x="1664530" y="145414"/>
                  <a:pt x="1800000" y="0"/>
                </a:cubicBezTo>
                <a:cubicBezTo>
                  <a:pt x="1939895" y="110531"/>
                  <a:pt x="1982483" y="230078"/>
                  <a:pt x="2196000" y="396000"/>
                </a:cubicBezTo>
                <a:cubicBezTo>
                  <a:pt x="2409517" y="561922"/>
                  <a:pt x="2407716" y="692451"/>
                  <a:pt x="2556000" y="756000"/>
                </a:cubicBezTo>
                <a:cubicBezTo>
                  <a:pt x="2704284" y="819549"/>
                  <a:pt x="2773715" y="983462"/>
                  <a:pt x="2862000" y="1062000"/>
                </a:cubicBezTo>
                <a:cubicBezTo>
                  <a:pt x="2950285" y="1140538"/>
                  <a:pt x="2995597" y="1255313"/>
                  <a:pt x="3168000" y="1368000"/>
                </a:cubicBezTo>
                <a:cubicBezTo>
                  <a:pt x="3340403" y="1480687"/>
                  <a:pt x="3492748" y="1712910"/>
                  <a:pt x="3600000" y="1800000"/>
                </a:cubicBezTo>
                <a:cubicBezTo>
                  <a:pt x="3465231" y="1847936"/>
                  <a:pt x="3216255" y="1734675"/>
                  <a:pt x="3013714" y="1800000"/>
                </a:cubicBezTo>
                <a:cubicBezTo>
                  <a:pt x="2811173" y="1865325"/>
                  <a:pt x="2625780" y="1791454"/>
                  <a:pt x="2499429" y="1800000"/>
                </a:cubicBezTo>
                <a:cubicBezTo>
                  <a:pt x="2373079" y="1808546"/>
                  <a:pt x="2289458" y="1754471"/>
                  <a:pt x="2093143" y="1800000"/>
                </a:cubicBezTo>
                <a:cubicBezTo>
                  <a:pt x="1896828" y="1845529"/>
                  <a:pt x="1798908" y="1768432"/>
                  <a:pt x="1650857" y="1800000"/>
                </a:cubicBezTo>
                <a:cubicBezTo>
                  <a:pt x="1502806" y="1831568"/>
                  <a:pt x="1322908" y="1758981"/>
                  <a:pt x="1136571" y="1800000"/>
                </a:cubicBezTo>
                <a:cubicBezTo>
                  <a:pt x="950234" y="1841019"/>
                  <a:pt x="808314" y="1798539"/>
                  <a:pt x="550286" y="1800000"/>
                </a:cubicBezTo>
                <a:cubicBezTo>
                  <a:pt x="292258" y="1801461"/>
                  <a:pt x="269891" y="1779280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172679602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8" name="Triangle 367">
            <a:extLst>
              <a:ext uri="{FF2B5EF4-FFF2-40B4-BE49-F238E27FC236}">
                <a16:creationId xmlns:a16="http://schemas.microsoft.com/office/drawing/2014/main" id="{C3645075-FC5A-0148-8343-A58C08FC6E3B}"/>
              </a:ext>
            </a:extLst>
          </p:cNvPr>
          <p:cNvSpPr/>
          <p:nvPr/>
        </p:nvSpPr>
        <p:spPr>
          <a:xfrm rot="15892270">
            <a:off x="2678735" y="1239295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60000 w 3600000"/>
              <a:gd name="connsiteY1" fmla="*/ 1440000 h 1800000"/>
              <a:gd name="connsiteX2" fmla="*/ 684000 w 3600000"/>
              <a:gd name="connsiteY2" fmla="*/ 1116000 h 1800000"/>
              <a:gd name="connsiteX3" fmla="*/ 1008000 w 3600000"/>
              <a:gd name="connsiteY3" fmla="*/ 792000 h 1800000"/>
              <a:gd name="connsiteX4" fmla="*/ 1350000 w 3600000"/>
              <a:gd name="connsiteY4" fmla="*/ 450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20000 w 3600000"/>
              <a:gd name="connsiteY7" fmla="*/ 720000 h 1800000"/>
              <a:gd name="connsiteX8" fmla="*/ 2880000 w 3600000"/>
              <a:gd name="connsiteY8" fmla="*/ 1080000 h 1800000"/>
              <a:gd name="connsiteX9" fmla="*/ 3276000 w 3600000"/>
              <a:gd name="connsiteY9" fmla="*/ 1476000 h 1800000"/>
              <a:gd name="connsiteX10" fmla="*/ 3600000 w 3600000"/>
              <a:gd name="connsiteY10" fmla="*/ 1800000 h 1800000"/>
              <a:gd name="connsiteX11" fmla="*/ 3193714 w 3600000"/>
              <a:gd name="connsiteY11" fmla="*/ 1800000 h 1800000"/>
              <a:gd name="connsiteX12" fmla="*/ 2643429 w 3600000"/>
              <a:gd name="connsiteY12" fmla="*/ 1800000 h 1800000"/>
              <a:gd name="connsiteX13" fmla="*/ 2237143 w 3600000"/>
              <a:gd name="connsiteY13" fmla="*/ 1800000 h 1800000"/>
              <a:gd name="connsiteX14" fmla="*/ 1686857 w 3600000"/>
              <a:gd name="connsiteY14" fmla="*/ 1800000 h 1800000"/>
              <a:gd name="connsiteX15" fmla="*/ 1244571 w 3600000"/>
              <a:gd name="connsiteY15" fmla="*/ 1800000 h 1800000"/>
              <a:gd name="connsiteX16" fmla="*/ 838286 w 3600000"/>
              <a:gd name="connsiteY16" fmla="*/ 1800000 h 1800000"/>
              <a:gd name="connsiteX17" fmla="*/ 0 w 3600000"/>
              <a:gd name="connsiteY17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61215" y="1689751"/>
                  <a:pt x="226047" y="1613013"/>
                  <a:pt x="360000" y="1440000"/>
                </a:cubicBezTo>
                <a:cubicBezTo>
                  <a:pt x="493953" y="1266987"/>
                  <a:pt x="578733" y="1282335"/>
                  <a:pt x="684000" y="1116000"/>
                </a:cubicBezTo>
                <a:cubicBezTo>
                  <a:pt x="789267" y="949665"/>
                  <a:pt x="929864" y="913931"/>
                  <a:pt x="1008000" y="792000"/>
                </a:cubicBezTo>
                <a:cubicBezTo>
                  <a:pt x="1086136" y="670069"/>
                  <a:pt x="1320583" y="557613"/>
                  <a:pt x="1350000" y="450000"/>
                </a:cubicBezTo>
                <a:cubicBezTo>
                  <a:pt x="1379417" y="342387"/>
                  <a:pt x="1668966" y="170105"/>
                  <a:pt x="1800000" y="0"/>
                </a:cubicBezTo>
                <a:cubicBezTo>
                  <a:pt x="1885492" y="65526"/>
                  <a:pt x="1985981" y="261392"/>
                  <a:pt x="2160000" y="360000"/>
                </a:cubicBezTo>
                <a:cubicBezTo>
                  <a:pt x="2334019" y="458608"/>
                  <a:pt x="2312772" y="593060"/>
                  <a:pt x="2520000" y="720000"/>
                </a:cubicBezTo>
                <a:cubicBezTo>
                  <a:pt x="2727228" y="846940"/>
                  <a:pt x="2726396" y="981195"/>
                  <a:pt x="2880000" y="1080000"/>
                </a:cubicBezTo>
                <a:cubicBezTo>
                  <a:pt x="3033604" y="1178805"/>
                  <a:pt x="3142026" y="1423680"/>
                  <a:pt x="3276000" y="1476000"/>
                </a:cubicBezTo>
                <a:cubicBezTo>
                  <a:pt x="3409974" y="1528320"/>
                  <a:pt x="3493244" y="1707361"/>
                  <a:pt x="3600000" y="1800000"/>
                </a:cubicBezTo>
                <a:cubicBezTo>
                  <a:pt x="3486639" y="1837625"/>
                  <a:pt x="3328061" y="1772932"/>
                  <a:pt x="3193714" y="1800000"/>
                </a:cubicBezTo>
                <a:cubicBezTo>
                  <a:pt x="3059367" y="1827068"/>
                  <a:pt x="2852492" y="1756381"/>
                  <a:pt x="2643429" y="1800000"/>
                </a:cubicBezTo>
                <a:cubicBezTo>
                  <a:pt x="2434367" y="1843619"/>
                  <a:pt x="2335512" y="1784223"/>
                  <a:pt x="2237143" y="1800000"/>
                </a:cubicBezTo>
                <a:cubicBezTo>
                  <a:pt x="2138774" y="1815777"/>
                  <a:pt x="1912767" y="1755868"/>
                  <a:pt x="1686857" y="1800000"/>
                </a:cubicBezTo>
                <a:cubicBezTo>
                  <a:pt x="1460947" y="1844132"/>
                  <a:pt x="1336510" y="1770452"/>
                  <a:pt x="1244571" y="1800000"/>
                </a:cubicBezTo>
                <a:cubicBezTo>
                  <a:pt x="1152632" y="1829548"/>
                  <a:pt x="954695" y="1765458"/>
                  <a:pt x="838286" y="1800000"/>
                </a:cubicBezTo>
                <a:cubicBezTo>
                  <a:pt x="721878" y="1834542"/>
                  <a:pt x="179322" y="1776970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74638" y="1681743"/>
                  <a:pt x="226134" y="1608628"/>
                  <a:pt x="342000" y="1458000"/>
                </a:cubicBezTo>
                <a:cubicBezTo>
                  <a:pt x="457866" y="1307372"/>
                  <a:pt x="511266" y="1309500"/>
                  <a:pt x="648000" y="1152000"/>
                </a:cubicBezTo>
                <a:cubicBezTo>
                  <a:pt x="784734" y="994500"/>
                  <a:pt x="982493" y="880898"/>
                  <a:pt x="1044000" y="756000"/>
                </a:cubicBezTo>
                <a:cubicBezTo>
                  <a:pt x="1105507" y="631102"/>
                  <a:pt x="1272269" y="542690"/>
                  <a:pt x="1386000" y="414000"/>
                </a:cubicBezTo>
                <a:cubicBezTo>
                  <a:pt x="1499731" y="285310"/>
                  <a:pt x="1720187" y="94068"/>
                  <a:pt x="1800000" y="0"/>
                </a:cubicBezTo>
                <a:cubicBezTo>
                  <a:pt x="1929576" y="90311"/>
                  <a:pt x="2050495" y="272676"/>
                  <a:pt x="2196000" y="396000"/>
                </a:cubicBezTo>
                <a:cubicBezTo>
                  <a:pt x="2341505" y="519324"/>
                  <a:pt x="2389787" y="646957"/>
                  <a:pt x="2556000" y="756000"/>
                </a:cubicBezTo>
                <a:cubicBezTo>
                  <a:pt x="2722213" y="865043"/>
                  <a:pt x="2739811" y="950962"/>
                  <a:pt x="2916000" y="1116000"/>
                </a:cubicBezTo>
                <a:cubicBezTo>
                  <a:pt x="3092189" y="1281038"/>
                  <a:pt x="3058091" y="1299517"/>
                  <a:pt x="3240000" y="1440000"/>
                </a:cubicBezTo>
                <a:cubicBezTo>
                  <a:pt x="3421909" y="1580483"/>
                  <a:pt x="3487154" y="1738134"/>
                  <a:pt x="3600000" y="1800000"/>
                </a:cubicBezTo>
                <a:cubicBezTo>
                  <a:pt x="3445842" y="1833192"/>
                  <a:pt x="3271583" y="1770979"/>
                  <a:pt x="3085714" y="1800000"/>
                </a:cubicBezTo>
                <a:cubicBezTo>
                  <a:pt x="2899845" y="1829021"/>
                  <a:pt x="2770380" y="1771183"/>
                  <a:pt x="2607429" y="1800000"/>
                </a:cubicBezTo>
                <a:cubicBezTo>
                  <a:pt x="2444478" y="1828817"/>
                  <a:pt x="2309363" y="1748350"/>
                  <a:pt x="2021143" y="1800000"/>
                </a:cubicBezTo>
                <a:cubicBezTo>
                  <a:pt x="1732923" y="1851650"/>
                  <a:pt x="1692970" y="1735476"/>
                  <a:pt x="1434857" y="1800000"/>
                </a:cubicBezTo>
                <a:cubicBezTo>
                  <a:pt x="1176744" y="1864524"/>
                  <a:pt x="1204387" y="1785282"/>
                  <a:pt x="992571" y="1800000"/>
                </a:cubicBezTo>
                <a:cubicBezTo>
                  <a:pt x="780755" y="1814718"/>
                  <a:pt x="616993" y="1775216"/>
                  <a:pt x="478286" y="1800000"/>
                </a:cubicBezTo>
                <a:cubicBezTo>
                  <a:pt x="339579" y="1824784"/>
                  <a:pt x="211817" y="1773306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69" name="Triangle 368">
            <a:extLst>
              <a:ext uri="{FF2B5EF4-FFF2-40B4-BE49-F238E27FC236}">
                <a16:creationId xmlns:a16="http://schemas.microsoft.com/office/drawing/2014/main" id="{78D58665-8E61-B743-B005-9AA269E9FCAE}"/>
              </a:ext>
            </a:extLst>
          </p:cNvPr>
          <p:cNvSpPr/>
          <p:nvPr/>
        </p:nvSpPr>
        <p:spPr>
          <a:xfrm rot="12411786">
            <a:off x="1840150" y="1066381"/>
            <a:ext cx="3600000" cy="1800000"/>
          </a:xfrm>
          <a:custGeom>
            <a:avLst/>
            <a:gdLst>
              <a:gd name="connsiteX0" fmla="*/ 0 w 3600000"/>
              <a:gd name="connsiteY0" fmla="*/ 1800000 h 1800000"/>
              <a:gd name="connsiteX1" fmla="*/ 396000 w 3600000"/>
              <a:gd name="connsiteY1" fmla="*/ 1404000 h 1800000"/>
              <a:gd name="connsiteX2" fmla="*/ 738000 w 3600000"/>
              <a:gd name="connsiteY2" fmla="*/ 1062000 h 1800000"/>
              <a:gd name="connsiteX3" fmla="*/ 1062000 w 3600000"/>
              <a:gd name="connsiteY3" fmla="*/ 738000 h 1800000"/>
              <a:gd name="connsiteX4" fmla="*/ 1404000 w 3600000"/>
              <a:gd name="connsiteY4" fmla="*/ 396000 h 1800000"/>
              <a:gd name="connsiteX5" fmla="*/ 1800000 w 3600000"/>
              <a:gd name="connsiteY5" fmla="*/ 0 h 1800000"/>
              <a:gd name="connsiteX6" fmla="*/ 2160000 w 3600000"/>
              <a:gd name="connsiteY6" fmla="*/ 360000 h 1800000"/>
              <a:gd name="connsiteX7" fmla="*/ 2538000 w 3600000"/>
              <a:gd name="connsiteY7" fmla="*/ 738000 h 1800000"/>
              <a:gd name="connsiteX8" fmla="*/ 2898000 w 3600000"/>
              <a:gd name="connsiteY8" fmla="*/ 1098000 h 1800000"/>
              <a:gd name="connsiteX9" fmla="*/ 3258000 w 3600000"/>
              <a:gd name="connsiteY9" fmla="*/ 1458000 h 1800000"/>
              <a:gd name="connsiteX10" fmla="*/ 3600000 w 3600000"/>
              <a:gd name="connsiteY10" fmla="*/ 1800000 h 1800000"/>
              <a:gd name="connsiteX11" fmla="*/ 3157714 w 3600000"/>
              <a:gd name="connsiteY11" fmla="*/ 1800000 h 1800000"/>
              <a:gd name="connsiteX12" fmla="*/ 2571429 w 3600000"/>
              <a:gd name="connsiteY12" fmla="*/ 1800000 h 1800000"/>
              <a:gd name="connsiteX13" fmla="*/ 2021143 w 3600000"/>
              <a:gd name="connsiteY13" fmla="*/ 1800000 h 1800000"/>
              <a:gd name="connsiteX14" fmla="*/ 1470857 w 3600000"/>
              <a:gd name="connsiteY14" fmla="*/ 1800000 h 1800000"/>
              <a:gd name="connsiteX15" fmla="*/ 884571 w 3600000"/>
              <a:gd name="connsiteY15" fmla="*/ 1800000 h 1800000"/>
              <a:gd name="connsiteX16" fmla="*/ 0 w 3600000"/>
              <a:gd name="connsiteY16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0000" h="1800000" fill="none" extrusionOk="0">
                <a:moveTo>
                  <a:pt x="0" y="1800000"/>
                </a:moveTo>
                <a:cubicBezTo>
                  <a:pt x="179730" y="1584003"/>
                  <a:pt x="306208" y="1540138"/>
                  <a:pt x="396000" y="1404000"/>
                </a:cubicBezTo>
                <a:cubicBezTo>
                  <a:pt x="485792" y="1267862"/>
                  <a:pt x="701028" y="1165131"/>
                  <a:pt x="738000" y="1062000"/>
                </a:cubicBezTo>
                <a:cubicBezTo>
                  <a:pt x="774972" y="958869"/>
                  <a:pt x="966699" y="898324"/>
                  <a:pt x="1062000" y="738000"/>
                </a:cubicBezTo>
                <a:cubicBezTo>
                  <a:pt x="1157301" y="577676"/>
                  <a:pt x="1357235" y="523484"/>
                  <a:pt x="1404000" y="396000"/>
                </a:cubicBezTo>
                <a:cubicBezTo>
                  <a:pt x="1450765" y="268516"/>
                  <a:pt x="1660455" y="216701"/>
                  <a:pt x="1800000" y="0"/>
                </a:cubicBezTo>
                <a:cubicBezTo>
                  <a:pt x="1901600" y="72112"/>
                  <a:pt x="2042918" y="321966"/>
                  <a:pt x="2160000" y="360000"/>
                </a:cubicBezTo>
                <a:cubicBezTo>
                  <a:pt x="2277082" y="398034"/>
                  <a:pt x="2394771" y="661763"/>
                  <a:pt x="2538000" y="738000"/>
                </a:cubicBezTo>
                <a:cubicBezTo>
                  <a:pt x="2681229" y="814237"/>
                  <a:pt x="2766786" y="1039312"/>
                  <a:pt x="2898000" y="1098000"/>
                </a:cubicBezTo>
                <a:cubicBezTo>
                  <a:pt x="3029214" y="1156688"/>
                  <a:pt x="3060038" y="1301189"/>
                  <a:pt x="3258000" y="1458000"/>
                </a:cubicBezTo>
                <a:cubicBezTo>
                  <a:pt x="3455962" y="1614811"/>
                  <a:pt x="3497015" y="1735482"/>
                  <a:pt x="3600000" y="1800000"/>
                </a:cubicBezTo>
                <a:cubicBezTo>
                  <a:pt x="3428574" y="1815765"/>
                  <a:pt x="3354940" y="1790679"/>
                  <a:pt x="3157714" y="1800000"/>
                </a:cubicBezTo>
                <a:cubicBezTo>
                  <a:pt x="2960488" y="1809321"/>
                  <a:pt x="2822810" y="1750820"/>
                  <a:pt x="2571429" y="1800000"/>
                </a:cubicBezTo>
                <a:cubicBezTo>
                  <a:pt x="2320048" y="1849180"/>
                  <a:pt x="2132133" y="1780463"/>
                  <a:pt x="2021143" y="1800000"/>
                </a:cubicBezTo>
                <a:cubicBezTo>
                  <a:pt x="1910153" y="1819537"/>
                  <a:pt x="1741838" y="1785294"/>
                  <a:pt x="1470857" y="1800000"/>
                </a:cubicBezTo>
                <a:cubicBezTo>
                  <a:pt x="1199876" y="1814706"/>
                  <a:pt x="1072273" y="1754136"/>
                  <a:pt x="884571" y="1800000"/>
                </a:cubicBezTo>
                <a:cubicBezTo>
                  <a:pt x="696869" y="1845864"/>
                  <a:pt x="256248" y="1769786"/>
                  <a:pt x="0" y="1800000"/>
                </a:cubicBezTo>
                <a:close/>
              </a:path>
              <a:path w="3600000" h="1800000" stroke="0" extrusionOk="0">
                <a:moveTo>
                  <a:pt x="0" y="1800000"/>
                </a:moveTo>
                <a:cubicBezTo>
                  <a:pt x="82045" y="1695656"/>
                  <a:pt x="223332" y="1643382"/>
                  <a:pt x="306000" y="1494000"/>
                </a:cubicBezTo>
                <a:cubicBezTo>
                  <a:pt x="388668" y="1344618"/>
                  <a:pt x="572164" y="1301271"/>
                  <a:pt x="702000" y="1098000"/>
                </a:cubicBezTo>
                <a:cubicBezTo>
                  <a:pt x="831836" y="894729"/>
                  <a:pt x="908300" y="929866"/>
                  <a:pt x="1044000" y="756000"/>
                </a:cubicBezTo>
                <a:cubicBezTo>
                  <a:pt x="1179700" y="582134"/>
                  <a:pt x="1310612" y="504066"/>
                  <a:pt x="1404000" y="396000"/>
                </a:cubicBezTo>
                <a:cubicBezTo>
                  <a:pt x="1497388" y="287934"/>
                  <a:pt x="1712268" y="137484"/>
                  <a:pt x="1800000" y="0"/>
                </a:cubicBezTo>
                <a:cubicBezTo>
                  <a:pt x="1905527" y="105156"/>
                  <a:pt x="1998072" y="246560"/>
                  <a:pt x="2106000" y="306000"/>
                </a:cubicBezTo>
                <a:cubicBezTo>
                  <a:pt x="2213928" y="365440"/>
                  <a:pt x="2332890" y="623347"/>
                  <a:pt x="2502000" y="702000"/>
                </a:cubicBezTo>
                <a:cubicBezTo>
                  <a:pt x="2671110" y="780653"/>
                  <a:pt x="2670306" y="890995"/>
                  <a:pt x="2808000" y="1008000"/>
                </a:cubicBezTo>
                <a:cubicBezTo>
                  <a:pt x="2945694" y="1125005"/>
                  <a:pt x="3044879" y="1268754"/>
                  <a:pt x="3150000" y="1350000"/>
                </a:cubicBezTo>
                <a:cubicBezTo>
                  <a:pt x="3255121" y="1431246"/>
                  <a:pt x="3491609" y="1696454"/>
                  <a:pt x="3600000" y="1800000"/>
                </a:cubicBezTo>
                <a:cubicBezTo>
                  <a:pt x="3477247" y="1807018"/>
                  <a:pt x="3342422" y="1743749"/>
                  <a:pt x="3085714" y="1800000"/>
                </a:cubicBezTo>
                <a:cubicBezTo>
                  <a:pt x="2829006" y="1856251"/>
                  <a:pt x="2631189" y="1794585"/>
                  <a:pt x="2499429" y="1800000"/>
                </a:cubicBezTo>
                <a:cubicBezTo>
                  <a:pt x="2367670" y="1805415"/>
                  <a:pt x="2116504" y="1736474"/>
                  <a:pt x="1949143" y="1800000"/>
                </a:cubicBezTo>
                <a:cubicBezTo>
                  <a:pt x="1781782" y="1863526"/>
                  <a:pt x="1616013" y="1778882"/>
                  <a:pt x="1398857" y="1800000"/>
                </a:cubicBezTo>
                <a:cubicBezTo>
                  <a:pt x="1181701" y="1821118"/>
                  <a:pt x="1084503" y="1734891"/>
                  <a:pt x="812571" y="1800000"/>
                </a:cubicBezTo>
                <a:cubicBezTo>
                  <a:pt x="540639" y="1865109"/>
                  <a:pt x="162744" y="1742525"/>
                  <a:pt x="0" y="180000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786902816">
                  <a:prstGeom prst="triangl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70" name="Triangle 369">
            <a:extLst>
              <a:ext uri="{FF2B5EF4-FFF2-40B4-BE49-F238E27FC236}">
                <a16:creationId xmlns:a16="http://schemas.microsoft.com/office/drawing/2014/main" id="{BBF9668A-7220-BB49-A159-D8BA8115E6FA}"/>
              </a:ext>
            </a:extLst>
          </p:cNvPr>
          <p:cNvSpPr/>
          <p:nvPr/>
        </p:nvSpPr>
        <p:spPr>
          <a:xfrm rot="9052812">
            <a:off x="605638" y="781365"/>
            <a:ext cx="3600000" cy="1800000"/>
          </a:xfrm>
          <a:prstGeom prst="triangle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06584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ernard Stiegler: &quot;El desafío de esta época es recobrar el saber ...">
            <a:extLst>
              <a:ext uri="{FF2B5EF4-FFF2-40B4-BE49-F238E27FC236}">
                <a16:creationId xmlns:a16="http://schemas.microsoft.com/office/drawing/2014/main" id="{19CA2DC9-C463-AE45-A04E-981321DE30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 trans="70000" pressure="30"/>
                    </a14:imgEffect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26067"/>
          <a:stretch/>
        </p:blipFill>
        <p:spPr bwMode="auto"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6EF72-E833-2B46-BDBA-D836D16E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CZ" sz="4400" cap="small" dirty="0"/>
              <a:t>Technika jako farmakon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D7AC8-868B-9C4A-9CB9-DC2D0FE5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pPr marL="225425" lvl="1" indent="-225425"/>
            <a:r>
              <a:rPr lang="en-CZ" sz="1800" dirty="0"/>
              <a:t>Derridovké čtení Platóna</a:t>
            </a:r>
          </a:p>
          <a:p>
            <a:pPr marL="682625" lvl="3" indent="-225425"/>
            <a:r>
              <a:rPr lang="en-GB" sz="1200" dirty="0"/>
              <a:t>P</a:t>
            </a:r>
            <a:r>
              <a:rPr lang="en-CZ" sz="1200" dirty="0"/>
              <a:t>saní otupuje paměť (= JED)</a:t>
            </a:r>
          </a:p>
          <a:p>
            <a:pPr marL="682625" lvl="3" indent="-225425"/>
            <a:r>
              <a:rPr lang="en-CZ" sz="1200" dirty="0"/>
              <a:t>ALE psaní umožňuje zachovat stopu paměti (=LÉK)</a:t>
            </a:r>
          </a:p>
          <a:p>
            <a:pPr marL="682625" lvl="4" indent="-225425"/>
            <a:r>
              <a:rPr lang="en-CZ" dirty="0"/>
              <a:t>+ uchování stopy = komplexnější horizonty</a:t>
            </a:r>
          </a:p>
          <a:p>
            <a:pPr marL="225425" lvl="1" indent="-225425"/>
            <a:r>
              <a:rPr lang="en-GB" sz="1800" dirty="0" err="1"/>
              <a:t>Technika</a:t>
            </a:r>
            <a:r>
              <a:rPr lang="en-GB" sz="1800" dirty="0"/>
              <a:t> = l</a:t>
            </a:r>
            <a:r>
              <a:rPr lang="cs-CZ" sz="1800" dirty="0" err="1"/>
              <a:t>ék</a:t>
            </a:r>
            <a:r>
              <a:rPr lang="cs-CZ" sz="1800" dirty="0"/>
              <a:t> i jed zároveň</a:t>
            </a:r>
          </a:p>
          <a:p>
            <a:pPr marL="682625" lvl="3" indent="-225425"/>
            <a:r>
              <a:rPr lang="cs-CZ" sz="1200" dirty="0"/>
              <a:t>Vzdání se vlastní schopnosti technice, podrobení se </a:t>
            </a:r>
            <a:r>
              <a:rPr lang="cs-CZ" sz="1200" dirty="0">
                <a:sym typeface="Wingdings" pitchFamily="2" charset="2"/>
              </a:rPr>
              <a:t></a:t>
            </a:r>
            <a:r>
              <a:rPr lang="cs-CZ" sz="1200" dirty="0"/>
              <a:t> proletarizace</a:t>
            </a:r>
          </a:p>
          <a:p>
            <a:pPr marL="682625" lvl="3" indent="-225425"/>
            <a:r>
              <a:rPr lang="cs-CZ" sz="1200" dirty="0"/>
              <a:t>Osvojení si techniky + soc. sublimace </a:t>
            </a:r>
            <a:r>
              <a:rPr lang="cs-CZ" sz="1200" dirty="0">
                <a:sym typeface="Wingdings" pitchFamily="2" charset="2"/>
              </a:rPr>
              <a:t> zprostředkování nových možností</a:t>
            </a:r>
            <a:endParaRPr lang="cs-CZ" sz="1200" dirty="0"/>
          </a:p>
          <a:p>
            <a:r>
              <a:rPr lang="cs-CZ" sz="1800" dirty="0"/>
              <a:t>Obecná organologie </a:t>
            </a:r>
            <a:r>
              <a:rPr lang="cs-CZ" sz="1800" dirty="0">
                <a:sym typeface="Wingdings" pitchFamily="2" charset="2"/>
              </a:rPr>
              <a:t></a:t>
            </a:r>
            <a:r>
              <a:rPr lang="cs-CZ" sz="1800" dirty="0"/>
              <a:t> regulace techniky</a:t>
            </a:r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2736120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9A307-5F16-BF40-A28A-3D828BC8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CZ" cap="small" dirty="0"/>
              <a:t>Empirické využití</a:t>
            </a:r>
          </a:p>
        </p:txBody>
      </p:sp>
      <p:pic>
        <p:nvPicPr>
          <p:cNvPr id="2050" name="Picture 2" descr="Aesthetics, Digital Studies and Bernard Stiegler: : Noel Fitzpatrick ...">
            <a:extLst>
              <a:ext uri="{FF2B5EF4-FFF2-40B4-BE49-F238E27FC236}">
                <a16:creationId xmlns:a16="http://schemas.microsoft.com/office/drawing/2014/main" id="{D097D080-558A-434B-AE21-732899AE8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439" r="-2" b="6719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AB43A-60D8-F844-A482-76030F02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CZ" sz="1400" dirty="0"/>
              <a:t>DIGITAL studies</a:t>
            </a:r>
          </a:p>
          <a:p>
            <a:pPr lvl="1"/>
            <a:r>
              <a:rPr lang="en-CZ" sz="1400"/>
              <a:t>DIGITUS </a:t>
            </a:r>
            <a:r>
              <a:rPr lang="en-CZ" sz="1400" dirty="0"/>
              <a:t>= Prst </a:t>
            </a:r>
            <a:r>
              <a:rPr lang="en-CZ" sz="1400" dirty="0">
                <a:sym typeface="Wingdings" pitchFamily="2" charset="2"/>
              </a:rPr>
              <a:t></a:t>
            </a:r>
            <a:r>
              <a:rPr lang="en-CZ" sz="1400" dirty="0"/>
              <a:t> vztažení se k, manipulace s, propojení v obvod</a:t>
            </a:r>
          </a:p>
          <a:p>
            <a:pPr lvl="1"/>
            <a:r>
              <a:rPr lang="en-CZ" sz="1400" dirty="0"/>
              <a:t>DVOJSEČNOST TECHNIKY </a:t>
            </a:r>
            <a:r>
              <a:rPr lang="en-CZ" sz="1400" dirty="0">
                <a:sym typeface="Wingdings" pitchFamily="2" charset="2"/>
              </a:rPr>
              <a:t></a:t>
            </a:r>
            <a:r>
              <a:rPr lang="en-CZ" sz="1400" dirty="0"/>
              <a:t> OBVOD INDIVIDUACE</a:t>
            </a:r>
          </a:p>
          <a:p>
            <a:pPr lvl="2"/>
            <a:r>
              <a:rPr lang="en-GB" sz="1400" dirty="0"/>
              <a:t>M</a:t>
            </a:r>
            <a:r>
              <a:rPr lang="en-CZ" sz="1400" dirty="0"/>
              <a:t>etodologický požadavek obecné organologie</a:t>
            </a:r>
          </a:p>
          <a:p>
            <a:pPr lvl="1"/>
            <a:r>
              <a:rPr lang="en-CZ" sz="1400" dirty="0"/>
              <a:t>VYUŽITÍ KONKRÉTNÍCH KONCEPTŮ</a:t>
            </a:r>
          </a:p>
          <a:p>
            <a:r>
              <a:rPr lang="en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ARS INDUSTRIALIS</a:t>
            </a:r>
          </a:p>
          <a:p>
            <a:pPr lvl="1"/>
            <a:r>
              <a:rPr lang="en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Řešní krizí současnosti skrz umění, obnovení obvodů individuace</a:t>
            </a:r>
          </a:p>
          <a:p>
            <a:r>
              <a:rPr lang="en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 (sociální orgány, regulace na mezinárodní úrovni)</a:t>
            </a:r>
          </a:p>
          <a:p>
            <a:pPr lvl="1"/>
            <a:r>
              <a:rPr lang="en-GB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Ř</a:t>
            </a:r>
            <a:r>
              <a:rPr lang="en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ešení skrz politiku, mezinárodní spolupráce -&gt; regulace sociálními orgány</a:t>
            </a:r>
          </a:p>
        </p:txBody>
      </p:sp>
    </p:spTree>
    <p:extLst>
      <p:ext uri="{BB962C8B-B14F-4D97-AF65-F5344CB8AC3E}">
        <p14:creationId xmlns:p14="http://schemas.microsoft.com/office/powerpoint/2010/main" val="42319673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4" descr="Satelitní pohled na cestu lesního hospodářství">
            <a:extLst>
              <a:ext uri="{FF2B5EF4-FFF2-40B4-BE49-F238E27FC236}">
                <a16:creationId xmlns:a16="http://schemas.microsoft.com/office/drawing/2014/main" id="{4D0527C5-5E66-AFB7-E5FC-6EFF534192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17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5DCB6-AF33-5F43-88C8-D3869A2F4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cap="small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DB95F-7C1F-3541-8110-35D67100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6121"/>
            <a:ext cx="10619792" cy="46267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dirty="0" err="1">
                <a:ln w="3175">
                  <a:noFill/>
                </a:ln>
              </a:rPr>
              <a:t>Erkan</a:t>
            </a:r>
            <a:r>
              <a:rPr lang="cs-CZ" sz="2400" dirty="0">
                <a:ln w="3175">
                  <a:noFill/>
                </a:ln>
              </a:rPr>
              <a:t>, E. 2019. “</a:t>
            </a:r>
            <a:r>
              <a:rPr lang="cs-CZ" sz="2400" dirty="0" err="1">
                <a:ln w="3175">
                  <a:noFill/>
                </a:ln>
              </a:rPr>
              <a:t>Laruelle</a:t>
            </a:r>
            <a:r>
              <a:rPr lang="cs-CZ" sz="2400" dirty="0">
                <a:ln w="3175">
                  <a:noFill/>
                </a:ln>
              </a:rPr>
              <a:t> </a:t>
            </a:r>
            <a:r>
              <a:rPr lang="cs-CZ" sz="2400" dirty="0" err="1">
                <a:ln w="3175">
                  <a:noFill/>
                </a:ln>
              </a:rPr>
              <a:t>Qua</a:t>
            </a:r>
            <a:r>
              <a:rPr lang="cs-CZ" sz="2400" dirty="0">
                <a:ln w="3175">
                  <a:noFill/>
                </a:ln>
              </a:rPr>
              <a:t> Stiegler: On Non-</a:t>
            </a:r>
            <a:r>
              <a:rPr lang="cs-CZ" sz="2400" dirty="0" err="1">
                <a:ln w="3175">
                  <a:noFill/>
                </a:ln>
              </a:rPr>
              <a:t>Marxism</a:t>
            </a:r>
            <a:r>
              <a:rPr lang="cs-CZ" sz="2400" dirty="0">
                <a:ln w="3175">
                  <a:noFill/>
                </a:ln>
              </a:rPr>
              <a:t> and </a:t>
            </a:r>
            <a:r>
              <a:rPr lang="cs-CZ" sz="2400" dirty="0" err="1">
                <a:ln w="3175">
                  <a:noFill/>
                </a:ln>
              </a:rPr>
              <a:t>the</a:t>
            </a:r>
            <a:r>
              <a:rPr lang="cs-CZ" sz="2400" dirty="0">
                <a:ln w="3175">
                  <a:noFill/>
                </a:ln>
              </a:rPr>
              <a:t> </a:t>
            </a:r>
            <a:r>
              <a:rPr lang="cs-CZ" sz="2400" dirty="0" err="1">
                <a:ln w="3175">
                  <a:noFill/>
                </a:ln>
              </a:rPr>
              <a:t>Transindividual</a:t>
            </a:r>
            <a:r>
              <a:rPr lang="cs-CZ" sz="2400" dirty="0">
                <a:ln w="3175">
                  <a:noFill/>
                </a:ln>
              </a:rPr>
              <a:t>.” </a:t>
            </a:r>
            <a:r>
              <a:rPr lang="cs-CZ" sz="2400" i="1" dirty="0" err="1">
                <a:ln w="3175">
                  <a:noFill/>
                </a:ln>
              </a:rPr>
              <a:t>Journal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for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Politics</a:t>
            </a:r>
            <a:r>
              <a:rPr lang="cs-CZ" sz="2400" i="1" dirty="0">
                <a:ln w="3175">
                  <a:noFill/>
                </a:ln>
              </a:rPr>
              <a:t>, Gender and </a:t>
            </a:r>
            <a:r>
              <a:rPr lang="cs-CZ" sz="2400" i="1" dirty="0" err="1">
                <a:ln w="3175">
                  <a:noFill/>
                </a:ln>
              </a:rPr>
              <a:t>Culture</a:t>
            </a:r>
            <a:r>
              <a:rPr lang="cs-CZ" sz="2400" i="1" dirty="0">
                <a:ln w="3175">
                  <a:noFill/>
                </a:ln>
              </a:rPr>
              <a:t>. </a:t>
            </a:r>
            <a:r>
              <a:rPr lang="cs-CZ" sz="2400" dirty="0">
                <a:ln w="3175">
                  <a:noFill/>
                </a:ln>
              </a:rPr>
              <a:t>16(1-2): 48–66.</a:t>
            </a:r>
            <a:endParaRPr lang="cs-CZ" sz="2400" i="1" dirty="0">
              <a:ln w="3175">
                <a:noFill/>
              </a:ln>
            </a:endParaRPr>
          </a:p>
          <a:p>
            <a:pPr marL="0" indent="0">
              <a:buNone/>
            </a:pPr>
            <a:r>
              <a:rPr lang="cs-CZ" sz="2400" dirty="0" err="1">
                <a:ln w="3175">
                  <a:noFill/>
                </a:ln>
              </a:rPr>
              <a:t>Fitzpatrick</a:t>
            </a:r>
            <a:r>
              <a:rPr lang="cs-CZ" sz="2400" dirty="0">
                <a:ln w="3175">
                  <a:noFill/>
                </a:ln>
              </a:rPr>
              <a:t>, N., N. </a:t>
            </a:r>
            <a:r>
              <a:rPr lang="cs-CZ" sz="2400" dirty="0" err="1">
                <a:ln w="3175">
                  <a:noFill/>
                </a:ln>
              </a:rPr>
              <a:t>O’Dwyer</a:t>
            </a:r>
            <a:r>
              <a:rPr lang="cs-CZ" sz="2400" dirty="0">
                <a:ln w="3175">
                  <a:noFill/>
                </a:ln>
              </a:rPr>
              <a:t> a M. </a:t>
            </a:r>
            <a:r>
              <a:rPr lang="cs-CZ" sz="2400" dirty="0" err="1">
                <a:ln w="3175">
                  <a:noFill/>
                </a:ln>
              </a:rPr>
              <a:t>O’Hara</a:t>
            </a:r>
            <a:r>
              <a:rPr lang="cs-CZ" sz="2400" dirty="0">
                <a:ln w="3175">
                  <a:noFill/>
                </a:ln>
              </a:rPr>
              <a:t>. 2021. </a:t>
            </a:r>
            <a:r>
              <a:rPr lang="cs-CZ" sz="2400" i="1" dirty="0" err="1">
                <a:ln w="3175">
                  <a:noFill/>
                </a:ln>
              </a:rPr>
              <a:t>Aesthetics</a:t>
            </a:r>
            <a:r>
              <a:rPr lang="cs-CZ" sz="2400" i="1" dirty="0">
                <a:ln w="3175">
                  <a:noFill/>
                </a:ln>
              </a:rPr>
              <a:t>, Digital </a:t>
            </a:r>
            <a:r>
              <a:rPr lang="cs-CZ" sz="2400" i="1" dirty="0" err="1">
                <a:ln w="3175">
                  <a:noFill/>
                </a:ln>
              </a:rPr>
              <a:t>Studies</a:t>
            </a:r>
            <a:r>
              <a:rPr lang="cs-CZ" sz="2400" i="1" dirty="0">
                <a:ln w="3175">
                  <a:noFill/>
                </a:ln>
              </a:rPr>
              <a:t> and Bernard Stiegler</a:t>
            </a:r>
            <a:r>
              <a:rPr lang="cs-CZ" sz="2400" dirty="0">
                <a:ln w="3175">
                  <a:noFill/>
                </a:ln>
              </a:rPr>
              <a:t>. New York: </a:t>
            </a:r>
            <a:r>
              <a:rPr lang="cs-CZ" sz="2400" dirty="0" err="1">
                <a:ln w="3175">
                  <a:noFill/>
                </a:ln>
              </a:rPr>
              <a:t>Bloomsbury</a:t>
            </a:r>
            <a:r>
              <a:rPr lang="cs-CZ" sz="2400" dirty="0">
                <a:ln w="3175">
                  <a:noFill/>
                </a:ln>
              </a:rPr>
              <a:t> </a:t>
            </a:r>
            <a:r>
              <a:rPr lang="cs-CZ" sz="2400" dirty="0" err="1">
                <a:ln w="3175">
                  <a:noFill/>
                </a:ln>
              </a:rPr>
              <a:t>Academic</a:t>
            </a:r>
            <a:r>
              <a:rPr lang="cs-CZ" sz="2400" dirty="0">
                <a:ln w="3175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Němeček, K. 2022. „Koncept proletarizace v díle Bernarda </a:t>
            </a:r>
            <a:r>
              <a:rPr lang="cs-CZ" sz="2400" dirty="0" err="1">
                <a:ln w="3175">
                  <a:noFill/>
                </a:ln>
              </a:rPr>
              <a:t>Stieglera</a:t>
            </a:r>
            <a:r>
              <a:rPr lang="cs-CZ" sz="2400" dirty="0">
                <a:ln w="3175">
                  <a:noFill/>
                </a:ln>
              </a:rPr>
              <a:t>.“ Bakalářská práce, Filozofická fakulta, Masarykova univerzita.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Stiegler, B. 1998. </a:t>
            </a:r>
            <a:r>
              <a:rPr lang="cs-CZ" sz="2400" i="1" dirty="0">
                <a:ln w="3175">
                  <a:noFill/>
                </a:ln>
              </a:rPr>
              <a:t>Technics and </a:t>
            </a:r>
            <a:r>
              <a:rPr lang="cs-CZ" sz="2400" i="1" dirty="0" err="1">
                <a:ln w="3175">
                  <a:noFill/>
                </a:ln>
              </a:rPr>
              <a:t>Time</a:t>
            </a:r>
            <a:r>
              <a:rPr lang="cs-CZ" sz="2400" i="1" dirty="0">
                <a:ln w="3175">
                  <a:noFill/>
                </a:ln>
              </a:rPr>
              <a:t> 1: </a:t>
            </a:r>
            <a:r>
              <a:rPr lang="cs-CZ" sz="2400" i="1" dirty="0" err="1">
                <a:ln w="3175">
                  <a:noFill/>
                </a:ln>
              </a:rPr>
              <a:t>The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Fault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of</a:t>
            </a:r>
            <a:r>
              <a:rPr lang="cs-CZ" sz="2400" i="1" dirty="0">
                <a:ln w="3175">
                  <a:noFill/>
                </a:ln>
              </a:rPr>
              <a:t> Epimetheus</a:t>
            </a:r>
            <a:r>
              <a:rPr lang="cs-CZ" sz="2400" dirty="0">
                <a:ln w="3175">
                  <a:noFill/>
                </a:ln>
              </a:rPr>
              <a:t>. </a:t>
            </a:r>
            <a:r>
              <a:rPr lang="cs-CZ" sz="2400" dirty="0" err="1">
                <a:ln w="3175">
                  <a:noFill/>
                </a:ln>
              </a:rPr>
              <a:t>Stanford</a:t>
            </a:r>
            <a:r>
              <a:rPr lang="cs-CZ" sz="2400" dirty="0">
                <a:ln w="3175">
                  <a:noFill/>
                </a:ln>
              </a:rPr>
              <a:t>: </a:t>
            </a:r>
            <a:r>
              <a:rPr lang="cs-CZ" sz="2400" dirty="0" err="1">
                <a:ln w="3175">
                  <a:noFill/>
                </a:ln>
              </a:rPr>
              <a:t>Stanford</a:t>
            </a:r>
            <a:r>
              <a:rPr lang="cs-CZ" sz="2400" dirty="0">
                <a:ln w="3175">
                  <a:noFill/>
                </a:ln>
              </a:rPr>
              <a:t> University </a:t>
            </a:r>
            <a:r>
              <a:rPr lang="cs-CZ" sz="2400" dirty="0" err="1">
                <a:ln w="3175">
                  <a:noFill/>
                </a:ln>
              </a:rPr>
              <a:t>Press</a:t>
            </a:r>
            <a:r>
              <a:rPr lang="cs-CZ" sz="2400" dirty="0">
                <a:ln w="3175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Stiegler, B. 2011. </a:t>
            </a:r>
            <a:r>
              <a:rPr lang="cs-CZ" sz="2400" i="1" dirty="0" err="1">
                <a:ln w="3175">
                  <a:noFill/>
                </a:ln>
              </a:rPr>
              <a:t>Disbelief</a:t>
            </a:r>
            <a:r>
              <a:rPr lang="cs-CZ" sz="2400" i="1" dirty="0">
                <a:ln w="3175">
                  <a:noFill/>
                </a:ln>
              </a:rPr>
              <a:t> and </a:t>
            </a:r>
            <a:r>
              <a:rPr lang="cs-CZ" sz="2400" i="1" dirty="0" err="1">
                <a:ln w="3175">
                  <a:noFill/>
                </a:ln>
              </a:rPr>
              <a:t>Discredit</a:t>
            </a:r>
            <a:r>
              <a:rPr lang="cs-CZ" sz="2400" i="1" dirty="0">
                <a:ln w="3175">
                  <a:noFill/>
                </a:ln>
              </a:rPr>
              <a:t> 1: </a:t>
            </a:r>
            <a:r>
              <a:rPr lang="cs-CZ" sz="2400" i="1" dirty="0" err="1">
                <a:ln w="3175">
                  <a:noFill/>
                </a:ln>
              </a:rPr>
              <a:t>The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Decadence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of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Industrial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Democracies</a:t>
            </a:r>
            <a:r>
              <a:rPr lang="cs-CZ" sz="2400" dirty="0">
                <a:ln w="3175">
                  <a:noFill/>
                </a:ln>
              </a:rPr>
              <a:t>. Cambridge: Polity </a:t>
            </a:r>
            <a:r>
              <a:rPr lang="cs-CZ" sz="2400" dirty="0" err="1">
                <a:ln w="3175">
                  <a:noFill/>
                </a:ln>
              </a:rPr>
              <a:t>Press</a:t>
            </a:r>
            <a:r>
              <a:rPr lang="cs-CZ" sz="2400" dirty="0">
                <a:ln w="3175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Stiegler, Bernard. 2013. </a:t>
            </a:r>
            <a:r>
              <a:rPr lang="cs-CZ" sz="2400" i="1" dirty="0" err="1">
                <a:ln w="3175">
                  <a:noFill/>
                </a:ln>
              </a:rPr>
              <a:t>What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Makes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Life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Worth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Living</a:t>
            </a:r>
            <a:r>
              <a:rPr lang="cs-CZ" sz="2400" i="1" dirty="0">
                <a:ln w="3175">
                  <a:noFill/>
                </a:ln>
              </a:rPr>
              <a:t>: On </a:t>
            </a:r>
            <a:r>
              <a:rPr lang="cs-CZ" sz="2400" i="1" dirty="0" err="1">
                <a:ln w="3175">
                  <a:noFill/>
                </a:ln>
              </a:rPr>
              <a:t>Pharmacology</a:t>
            </a:r>
            <a:r>
              <a:rPr lang="cs-CZ" sz="2400" dirty="0">
                <a:ln w="3175">
                  <a:noFill/>
                </a:ln>
              </a:rPr>
              <a:t>. Cambridge:</a:t>
            </a:r>
            <a:br>
              <a:rPr lang="cs-CZ" sz="2400" dirty="0">
                <a:ln w="3175">
                  <a:noFill/>
                </a:ln>
              </a:rPr>
            </a:br>
            <a:r>
              <a:rPr lang="cs-CZ" sz="2400" dirty="0">
                <a:ln w="3175">
                  <a:noFill/>
                </a:ln>
              </a:rPr>
              <a:t>Polity </a:t>
            </a:r>
            <a:r>
              <a:rPr lang="cs-CZ" sz="2400" dirty="0" err="1">
                <a:ln w="3175">
                  <a:noFill/>
                </a:ln>
              </a:rPr>
              <a:t>Press</a:t>
            </a:r>
            <a:r>
              <a:rPr lang="cs-CZ" sz="2400" dirty="0">
                <a:ln w="3175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Stiegler, Bernard. 2014. </a:t>
            </a:r>
            <a:r>
              <a:rPr lang="cs-CZ" sz="2400" i="1" dirty="0" err="1">
                <a:ln w="3175">
                  <a:noFill/>
                </a:ln>
              </a:rPr>
              <a:t>Symbolic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Misery</a:t>
            </a:r>
            <a:r>
              <a:rPr lang="cs-CZ" sz="2400" i="1" dirty="0">
                <a:ln w="3175">
                  <a:noFill/>
                </a:ln>
              </a:rPr>
              <a:t> 1: </a:t>
            </a:r>
            <a:r>
              <a:rPr lang="cs-CZ" sz="2400" i="1" dirty="0" err="1">
                <a:ln w="3175">
                  <a:noFill/>
                </a:ln>
              </a:rPr>
              <a:t>The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Hyperindustrial</a:t>
            </a:r>
            <a:r>
              <a:rPr lang="cs-CZ" sz="2400" i="1" dirty="0">
                <a:ln w="3175">
                  <a:noFill/>
                </a:ln>
              </a:rPr>
              <a:t> Epoch</a:t>
            </a:r>
            <a:r>
              <a:rPr lang="cs-CZ" sz="2400" dirty="0">
                <a:ln w="3175">
                  <a:noFill/>
                </a:ln>
              </a:rPr>
              <a:t>. Cambridge: Polity</a:t>
            </a:r>
            <a:br>
              <a:rPr lang="cs-CZ" sz="2400" dirty="0">
                <a:ln w="3175">
                  <a:noFill/>
                </a:ln>
              </a:rPr>
            </a:br>
            <a:r>
              <a:rPr lang="cs-CZ" sz="2400" dirty="0" err="1">
                <a:ln w="3175">
                  <a:noFill/>
                </a:ln>
              </a:rPr>
              <a:t>Press</a:t>
            </a:r>
            <a:r>
              <a:rPr lang="cs-CZ" sz="2400" dirty="0">
                <a:ln w="3175">
                  <a:noFill/>
                </a:ln>
              </a:rPr>
              <a:t>.</a:t>
            </a:r>
          </a:p>
          <a:p>
            <a:pPr marL="0" indent="0">
              <a:buNone/>
            </a:pPr>
            <a:r>
              <a:rPr lang="cs-CZ" sz="2400" dirty="0">
                <a:ln w="3175">
                  <a:noFill/>
                </a:ln>
              </a:rPr>
              <a:t>Stiegler, Bernard. 2015. </a:t>
            </a:r>
            <a:r>
              <a:rPr lang="cs-CZ" sz="2400" i="1" dirty="0" err="1">
                <a:ln w="3175">
                  <a:noFill/>
                </a:ln>
              </a:rPr>
              <a:t>Symbolic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Misery</a:t>
            </a:r>
            <a:r>
              <a:rPr lang="cs-CZ" sz="2400" i="1" dirty="0">
                <a:ln w="3175">
                  <a:noFill/>
                </a:ln>
              </a:rPr>
              <a:t> 2: </a:t>
            </a:r>
            <a:r>
              <a:rPr lang="cs-CZ" sz="2400" i="1" dirty="0" err="1">
                <a:ln w="3175">
                  <a:noFill/>
                </a:ln>
              </a:rPr>
              <a:t>The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Catastrophe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of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the</a:t>
            </a:r>
            <a:r>
              <a:rPr lang="cs-CZ" sz="2400" i="1" dirty="0">
                <a:ln w="3175">
                  <a:noFill/>
                </a:ln>
              </a:rPr>
              <a:t> </a:t>
            </a:r>
            <a:r>
              <a:rPr lang="cs-CZ" sz="2400" i="1" dirty="0" err="1">
                <a:ln w="3175">
                  <a:noFill/>
                </a:ln>
              </a:rPr>
              <a:t>Sensible</a:t>
            </a:r>
            <a:r>
              <a:rPr lang="cs-CZ" sz="2400" dirty="0">
                <a:ln w="3175">
                  <a:noFill/>
                </a:ln>
              </a:rPr>
              <a:t>. Cambridge: Polity </a:t>
            </a:r>
            <a:r>
              <a:rPr lang="cs-CZ" sz="2400" dirty="0" err="1">
                <a:ln w="3175">
                  <a:noFill/>
                </a:ln>
              </a:rPr>
              <a:t>Press</a:t>
            </a:r>
            <a:r>
              <a:rPr lang="cs-CZ" sz="2400" dirty="0">
                <a:ln w="3175">
                  <a:noFill/>
                </a:ln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32545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496</Words>
  <Application>Microsoft Macintosh PowerPoint</Application>
  <PresentationFormat>Widescreen</PresentationFormat>
  <Paragraphs>70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Filozofie Bernarda Stieglera __________________</vt:lpstr>
      <vt:lpstr>Prometheus a Epimetheus_______</vt:lpstr>
      <vt:lpstr>Technická podstata lidstva</vt:lpstr>
      <vt:lpstr>Obecná organologie __________________</vt:lpstr>
      <vt:lpstr>PowerPoint Presentation</vt:lpstr>
      <vt:lpstr>PowerPoint Presentation</vt:lpstr>
      <vt:lpstr>Technika jako farmakon</vt:lpstr>
      <vt:lpstr>Empirické využití</vt:lpstr>
      <vt:lpstr>Zdroje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Filozofie Bernarda Stieglera</dc:title>
  <dc:creator>Karel Nemecek</dc:creator>
  <cp:lastModifiedBy>Karel Nemecek</cp:lastModifiedBy>
  <cp:revision>18</cp:revision>
  <dcterms:created xsi:type="dcterms:W3CDTF">2022-11-06T16:23:48Z</dcterms:created>
  <dcterms:modified xsi:type="dcterms:W3CDTF">2022-11-11T10:24:33Z</dcterms:modified>
</cp:coreProperties>
</file>