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2" r:id="rId5"/>
    <p:sldId id="259" r:id="rId6"/>
    <p:sldId id="260" r:id="rId7"/>
    <p:sldId id="264" r:id="rId8"/>
    <p:sldId id="265" r:id="rId9"/>
    <p:sldId id="266" r:id="rId10"/>
    <p:sldId id="269" r:id="rId11"/>
    <p:sldId id="268" r:id="rId12"/>
    <p:sldId id="267"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5" r:id="rId38"/>
    <p:sldId id="296" r:id="rId39"/>
    <p:sldId id="294" r:id="rId40"/>
    <p:sldId id="297" r:id="rId41"/>
    <p:sldId id="298" r:id="rId42"/>
    <p:sldId id="299" r:id="rId43"/>
    <p:sldId id="300" r:id="rId44"/>
    <p:sldId id="301" r:id="rId45"/>
    <p:sldId id="302" r:id="rId46"/>
    <p:sldId id="303" r:id="rId4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8868BB-5272-46D4-A3FB-73E71A002300}" v="160" dt="2022-04-07T11:58:37.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idas Šeferis" userId="0c9cd00a-df69-4a92-b8a7-13a2645860c9" providerId="ADAL" clId="{828868BB-5272-46D4-A3FB-73E71A002300}"/>
    <pc:docChg chg="undo custSel addSld delSld modSld sldOrd">
      <pc:chgData name="Vaidas Šeferis" userId="0c9cd00a-df69-4a92-b8a7-13a2645860c9" providerId="ADAL" clId="{828868BB-5272-46D4-A3FB-73E71A002300}" dt="2022-04-07T12:07:51.333" v="13902" actId="313"/>
      <pc:docMkLst>
        <pc:docMk/>
      </pc:docMkLst>
      <pc:sldChg chg="addSp delSp modSp mod">
        <pc:chgData name="Vaidas Šeferis" userId="0c9cd00a-df69-4a92-b8a7-13a2645860c9" providerId="ADAL" clId="{828868BB-5272-46D4-A3FB-73E71A002300}" dt="2022-04-03T19:09:32.037" v="250" actId="20577"/>
        <pc:sldMkLst>
          <pc:docMk/>
          <pc:sldMk cId="700429124" sldId="257"/>
        </pc:sldMkLst>
        <pc:spChg chg="del mod">
          <ac:chgData name="Vaidas Šeferis" userId="0c9cd00a-df69-4a92-b8a7-13a2645860c9" providerId="ADAL" clId="{828868BB-5272-46D4-A3FB-73E71A002300}" dt="2022-04-03T19:02:02.281" v="181" actId="21"/>
          <ac:spMkLst>
            <pc:docMk/>
            <pc:sldMk cId="700429124" sldId="257"/>
            <ac:spMk id="2" creationId="{C15C0E14-84D3-44D6-8C79-965842C8ECA4}"/>
          </ac:spMkLst>
        </pc:spChg>
        <pc:spChg chg="add del mod">
          <ac:chgData name="Vaidas Šeferis" userId="0c9cd00a-df69-4a92-b8a7-13a2645860c9" providerId="ADAL" clId="{828868BB-5272-46D4-A3FB-73E71A002300}" dt="2022-04-03T19:00:16.751" v="131" actId="21"/>
          <ac:spMkLst>
            <pc:docMk/>
            <pc:sldMk cId="700429124" sldId="257"/>
            <ac:spMk id="4" creationId="{9FDFD4BE-4E5E-49A4-B00B-53328CA7E1AF}"/>
          </ac:spMkLst>
        </pc:spChg>
        <pc:spChg chg="mod">
          <ac:chgData name="Vaidas Šeferis" userId="0c9cd00a-df69-4a92-b8a7-13a2645860c9" providerId="ADAL" clId="{828868BB-5272-46D4-A3FB-73E71A002300}" dt="2022-04-03T19:09:32.037" v="250" actId="20577"/>
          <ac:spMkLst>
            <pc:docMk/>
            <pc:sldMk cId="700429124" sldId="257"/>
            <ac:spMk id="8" creationId="{8716B970-F8FA-4BEE-90B8-38AD128E307D}"/>
          </ac:spMkLst>
        </pc:spChg>
        <pc:spChg chg="del">
          <ac:chgData name="Vaidas Šeferis" userId="0c9cd00a-df69-4a92-b8a7-13a2645860c9" providerId="ADAL" clId="{828868BB-5272-46D4-A3FB-73E71A002300}" dt="2022-04-03T18:51:15.856" v="50" actId="21"/>
          <ac:spMkLst>
            <pc:docMk/>
            <pc:sldMk cId="700429124" sldId="257"/>
            <ac:spMk id="9" creationId="{E8F29CC2-5C54-4F92-80DE-BBB50D319AE8}"/>
          </ac:spMkLst>
        </pc:spChg>
        <pc:spChg chg="add del mod">
          <ac:chgData name="Vaidas Šeferis" userId="0c9cd00a-df69-4a92-b8a7-13a2645860c9" providerId="ADAL" clId="{828868BB-5272-46D4-A3FB-73E71A002300}" dt="2022-04-03T19:00:26.725" v="133"/>
          <ac:spMkLst>
            <pc:docMk/>
            <pc:sldMk cId="700429124" sldId="257"/>
            <ac:spMk id="10" creationId="{3C2B3405-1472-4312-9C3E-F85239AA9F0D}"/>
          </ac:spMkLst>
        </pc:spChg>
        <pc:spChg chg="del">
          <ac:chgData name="Vaidas Šeferis" userId="0c9cd00a-df69-4a92-b8a7-13a2645860c9" providerId="ADAL" clId="{828868BB-5272-46D4-A3FB-73E71A002300}" dt="2022-04-03T18:51:21.206" v="51" actId="21"/>
          <ac:spMkLst>
            <pc:docMk/>
            <pc:sldMk cId="700429124" sldId="257"/>
            <ac:spMk id="12" creationId="{4005F627-99A4-4E82-9FDC-53B7903F8536}"/>
          </ac:spMkLst>
        </pc:spChg>
        <pc:picChg chg="del mod">
          <ac:chgData name="Vaidas Šeferis" userId="0c9cd00a-df69-4a92-b8a7-13a2645860c9" providerId="ADAL" clId="{828868BB-5272-46D4-A3FB-73E71A002300}" dt="2022-04-03T18:59:49.672" v="129" actId="478"/>
          <ac:picMkLst>
            <pc:docMk/>
            <pc:sldMk cId="700429124" sldId="257"/>
            <ac:picMk id="5" creationId="{9B63EDA6-7842-4F79-820C-83AF3DEEC198}"/>
          </ac:picMkLst>
        </pc:picChg>
        <pc:picChg chg="del mod">
          <ac:chgData name="Vaidas Šeferis" userId="0c9cd00a-df69-4a92-b8a7-13a2645860c9" providerId="ADAL" clId="{828868BB-5272-46D4-A3FB-73E71A002300}" dt="2022-04-03T18:59:54.656" v="130" actId="478"/>
          <ac:picMkLst>
            <pc:docMk/>
            <pc:sldMk cId="700429124" sldId="257"/>
            <ac:picMk id="7" creationId="{510F5C27-04E2-44F8-9013-E76729688AA7}"/>
          </ac:picMkLst>
        </pc:picChg>
        <pc:picChg chg="add mod">
          <ac:chgData name="Vaidas Šeferis" userId="0c9cd00a-df69-4a92-b8a7-13a2645860c9" providerId="ADAL" clId="{828868BB-5272-46D4-A3FB-73E71A002300}" dt="2022-04-03T19:01:20.870" v="144" actId="1076"/>
          <ac:picMkLst>
            <pc:docMk/>
            <pc:sldMk cId="700429124" sldId="257"/>
            <ac:picMk id="11" creationId="{5BBF81A3-19C7-479D-8A2B-B84C924F7CBD}"/>
          </ac:picMkLst>
        </pc:picChg>
      </pc:sldChg>
      <pc:sldChg chg="addSp delSp modSp mod">
        <pc:chgData name="Vaidas Šeferis" userId="0c9cd00a-df69-4a92-b8a7-13a2645860c9" providerId="ADAL" clId="{828868BB-5272-46D4-A3FB-73E71A002300}" dt="2022-04-04T06:29:35.253" v="319" actId="1076"/>
        <pc:sldMkLst>
          <pc:docMk/>
          <pc:sldMk cId="926863702" sldId="259"/>
        </pc:sldMkLst>
        <pc:spChg chg="mod">
          <ac:chgData name="Vaidas Šeferis" userId="0c9cd00a-df69-4a92-b8a7-13a2645860c9" providerId="ADAL" clId="{828868BB-5272-46D4-A3FB-73E71A002300}" dt="2022-04-04T06:29:00.689" v="313" actId="27636"/>
          <ac:spMkLst>
            <pc:docMk/>
            <pc:sldMk cId="926863702" sldId="259"/>
            <ac:spMk id="2" creationId="{C15C0E14-84D3-44D6-8C79-965842C8ECA4}"/>
          </ac:spMkLst>
        </pc:spChg>
        <pc:spChg chg="del">
          <ac:chgData name="Vaidas Šeferis" userId="0c9cd00a-df69-4a92-b8a7-13a2645860c9" providerId="ADAL" clId="{828868BB-5272-46D4-A3FB-73E71A002300}" dt="2022-04-03T18:47:20.388" v="11" actId="21"/>
          <ac:spMkLst>
            <pc:docMk/>
            <pc:sldMk cId="926863702" sldId="259"/>
            <ac:spMk id="3" creationId="{6C78162E-EA90-444F-A2E3-EB5F6D11A10D}"/>
          </ac:spMkLst>
        </pc:spChg>
        <pc:spChg chg="add mod">
          <ac:chgData name="Vaidas Šeferis" userId="0c9cd00a-df69-4a92-b8a7-13a2645860c9" providerId="ADAL" clId="{828868BB-5272-46D4-A3FB-73E71A002300}" dt="2022-04-04T06:29:35.253" v="319" actId="1076"/>
          <ac:spMkLst>
            <pc:docMk/>
            <pc:sldMk cId="926863702" sldId="259"/>
            <ac:spMk id="4" creationId="{83B4F79B-D513-412F-AF35-9C89B8C4AC83}"/>
          </ac:spMkLst>
        </pc:spChg>
        <pc:spChg chg="mod">
          <ac:chgData name="Vaidas Šeferis" userId="0c9cd00a-df69-4a92-b8a7-13a2645860c9" providerId="ADAL" clId="{828868BB-5272-46D4-A3FB-73E71A002300}" dt="2022-04-04T06:29:03.991" v="314" actId="1076"/>
          <ac:spMkLst>
            <pc:docMk/>
            <pc:sldMk cId="926863702" sldId="259"/>
            <ac:spMk id="8" creationId="{8716B970-F8FA-4BEE-90B8-38AD128E307D}"/>
          </ac:spMkLst>
        </pc:spChg>
        <pc:picChg chg="mod">
          <ac:chgData name="Vaidas Šeferis" userId="0c9cd00a-df69-4a92-b8a7-13a2645860c9" providerId="ADAL" clId="{828868BB-5272-46D4-A3FB-73E71A002300}" dt="2022-04-04T06:29:29.661" v="318" actId="1076"/>
          <ac:picMkLst>
            <pc:docMk/>
            <pc:sldMk cId="926863702" sldId="259"/>
            <ac:picMk id="11" creationId="{128297A4-0978-45FB-9068-99B98F32B785}"/>
          </ac:picMkLst>
        </pc:picChg>
      </pc:sldChg>
      <pc:sldChg chg="addSp delSp modSp mod">
        <pc:chgData name="Vaidas Šeferis" userId="0c9cd00a-df69-4a92-b8a7-13a2645860c9" providerId="ADAL" clId="{828868BB-5272-46D4-A3FB-73E71A002300}" dt="2022-04-04T06:30:14.194" v="322" actId="1582"/>
        <pc:sldMkLst>
          <pc:docMk/>
          <pc:sldMk cId="2658494824" sldId="260"/>
        </pc:sldMkLst>
        <pc:spChg chg="mod">
          <ac:chgData name="Vaidas Šeferis" userId="0c9cd00a-df69-4a92-b8a7-13a2645860c9" providerId="ADAL" clId="{828868BB-5272-46D4-A3FB-73E71A002300}" dt="2022-04-03T18:48:15.399" v="19" actId="1076"/>
          <ac:spMkLst>
            <pc:docMk/>
            <pc:sldMk cId="2658494824" sldId="260"/>
            <ac:spMk id="2" creationId="{C15C0E14-84D3-44D6-8C79-965842C8ECA4}"/>
          </ac:spMkLst>
        </pc:spChg>
        <pc:spChg chg="add mod">
          <ac:chgData name="Vaidas Šeferis" userId="0c9cd00a-df69-4a92-b8a7-13a2645860c9" providerId="ADAL" clId="{828868BB-5272-46D4-A3FB-73E71A002300}" dt="2022-04-03T18:54:04.747" v="64" actId="208"/>
          <ac:spMkLst>
            <pc:docMk/>
            <pc:sldMk cId="2658494824" sldId="260"/>
            <ac:spMk id="3" creationId="{8FFC2282-40B2-4F95-92D6-47963E8A8E71}"/>
          </ac:spMkLst>
        </pc:spChg>
        <pc:spChg chg="add mod">
          <ac:chgData name="Vaidas Šeferis" userId="0c9cd00a-df69-4a92-b8a7-13a2645860c9" providerId="ADAL" clId="{828868BB-5272-46D4-A3FB-73E71A002300}" dt="2022-04-04T06:30:14.194" v="322" actId="1582"/>
          <ac:spMkLst>
            <pc:docMk/>
            <pc:sldMk cId="2658494824" sldId="260"/>
            <ac:spMk id="4" creationId="{ABBFC801-71BD-496C-9554-9216B7761F68}"/>
          </ac:spMkLst>
        </pc:spChg>
        <pc:spChg chg="mod">
          <ac:chgData name="Vaidas Šeferis" userId="0c9cd00a-df69-4a92-b8a7-13a2645860c9" providerId="ADAL" clId="{828868BB-5272-46D4-A3FB-73E71A002300}" dt="2022-04-03T18:48:44.092" v="27" actId="6549"/>
          <ac:spMkLst>
            <pc:docMk/>
            <pc:sldMk cId="2658494824" sldId="260"/>
            <ac:spMk id="8" creationId="{8716B970-F8FA-4BEE-90B8-38AD128E307D}"/>
          </ac:spMkLst>
        </pc:spChg>
        <pc:spChg chg="del">
          <ac:chgData name="Vaidas Šeferis" userId="0c9cd00a-df69-4a92-b8a7-13a2645860c9" providerId="ADAL" clId="{828868BB-5272-46D4-A3FB-73E71A002300}" dt="2022-04-03T18:49:07.811" v="33" actId="21"/>
          <ac:spMkLst>
            <pc:docMk/>
            <pc:sldMk cId="2658494824" sldId="260"/>
            <ac:spMk id="14" creationId="{BDD3BA4A-6ED6-4872-A6CA-4325ABE5CF4A}"/>
          </ac:spMkLst>
        </pc:spChg>
        <pc:picChg chg="mod">
          <ac:chgData name="Vaidas Šeferis" userId="0c9cd00a-df69-4a92-b8a7-13a2645860c9" providerId="ADAL" clId="{828868BB-5272-46D4-A3FB-73E71A002300}" dt="2022-04-03T18:49:23.997" v="36" actId="14100"/>
          <ac:picMkLst>
            <pc:docMk/>
            <pc:sldMk cId="2658494824" sldId="260"/>
            <ac:picMk id="10" creationId="{C4C8EC49-F19B-4812-8ADC-1958663D6EC4}"/>
          </ac:picMkLst>
        </pc:picChg>
        <pc:picChg chg="mod">
          <ac:chgData name="Vaidas Šeferis" userId="0c9cd00a-df69-4a92-b8a7-13a2645860c9" providerId="ADAL" clId="{828868BB-5272-46D4-A3FB-73E71A002300}" dt="2022-04-03T18:49:31.139" v="37" actId="1076"/>
          <ac:picMkLst>
            <pc:docMk/>
            <pc:sldMk cId="2658494824" sldId="260"/>
            <ac:picMk id="13" creationId="{8A947B28-D090-495D-B2AC-F47FAEB08FCB}"/>
          </ac:picMkLst>
        </pc:picChg>
      </pc:sldChg>
      <pc:sldChg chg="modSp del mod">
        <pc:chgData name="Vaidas Šeferis" userId="0c9cd00a-df69-4a92-b8a7-13a2645860c9" providerId="ADAL" clId="{828868BB-5272-46D4-A3FB-73E71A002300}" dt="2022-04-04T06:37:40.199" v="336" actId="47"/>
        <pc:sldMkLst>
          <pc:docMk/>
          <pc:sldMk cId="1699866368" sldId="261"/>
        </pc:sldMkLst>
        <pc:picChg chg="mod">
          <ac:chgData name="Vaidas Šeferis" userId="0c9cd00a-df69-4a92-b8a7-13a2645860c9" providerId="ADAL" clId="{828868BB-5272-46D4-A3FB-73E71A002300}" dt="2022-04-04T06:31:29.639" v="326" actId="1076"/>
          <ac:picMkLst>
            <pc:docMk/>
            <pc:sldMk cId="1699866368" sldId="261"/>
            <ac:picMk id="11" creationId="{128297A4-0978-45FB-9068-99B98F32B785}"/>
          </ac:picMkLst>
        </pc:picChg>
      </pc:sldChg>
      <pc:sldChg chg="addSp modSp add mod">
        <pc:chgData name="Vaidas Šeferis" userId="0c9cd00a-df69-4a92-b8a7-13a2645860c9" providerId="ADAL" clId="{828868BB-5272-46D4-A3FB-73E71A002300}" dt="2022-04-04T06:27:08.823" v="285" actId="1582"/>
        <pc:sldMkLst>
          <pc:docMk/>
          <pc:sldMk cId="2464480253" sldId="262"/>
        </pc:sldMkLst>
        <pc:spChg chg="add mod">
          <ac:chgData name="Vaidas Šeferis" userId="0c9cd00a-df69-4a92-b8a7-13a2645860c9" providerId="ADAL" clId="{828868BB-5272-46D4-A3FB-73E71A002300}" dt="2022-04-04T06:26:43.182" v="281" actId="1582"/>
          <ac:spMkLst>
            <pc:docMk/>
            <pc:sldMk cId="2464480253" sldId="262"/>
            <ac:spMk id="3" creationId="{9B7D0E78-191F-4647-AC3A-9CD22EAE0637}"/>
          </ac:spMkLst>
        </pc:spChg>
        <pc:spChg chg="add mod">
          <ac:chgData name="Vaidas Šeferis" userId="0c9cd00a-df69-4a92-b8a7-13a2645860c9" providerId="ADAL" clId="{828868BB-5272-46D4-A3FB-73E71A002300}" dt="2022-04-04T06:27:08.823" v="285" actId="1582"/>
          <ac:spMkLst>
            <pc:docMk/>
            <pc:sldMk cId="2464480253" sldId="262"/>
            <ac:spMk id="4" creationId="{C8BAFED2-522F-420C-ACB9-4028D4E6A13F}"/>
          </ac:spMkLst>
        </pc:spChg>
      </pc:sldChg>
      <pc:sldChg chg="addSp modSp new mod">
        <pc:chgData name="Vaidas Šeferis" userId="0c9cd00a-df69-4a92-b8a7-13a2645860c9" providerId="ADAL" clId="{828868BB-5272-46D4-A3FB-73E71A002300}" dt="2022-04-04T06:24:20.450" v="277" actId="1076"/>
        <pc:sldMkLst>
          <pc:docMk/>
          <pc:sldMk cId="3014930326" sldId="263"/>
        </pc:sldMkLst>
        <pc:picChg chg="add mod modCrop">
          <ac:chgData name="Vaidas Šeferis" userId="0c9cd00a-df69-4a92-b8a7-13a2645860c9" providerId="ADAL" clId="{828868BB-5272-46D4-A3FB-73E71A002300}" dt="2022-04-04T06:22:33.963" v="261" actId="1076"/>
          <ac:picMkLst>
            <pc:docMk/>
            <pc:sldMk cId="3014930326" sldId="263"/>
            <ac:picMk id="3" creationId="{2530732E-AECE-4ABC-A452-469B15D0CC3E}"/>
          </ac:picMkLst>
        </pc:picChg>
        <pc:picChg chg="add mod modCrop">
          <ac:chgData name="Vaidas Šeferis" userId="0c9cd00a-df69-4a92-b8a7-13a2645860c9" providerId="ADAL" clId="{828868BB-5272-46D4-A3FB-73E71A002300}" dt="2022-04-04T06:24:20.450" v="277" actId="1076"/>
          <ac:picMkLst>
            <pc:docMk/>
            <pc:sldMk cId="3014930326" sldId="263"/>
            <ac:picMk id="4" creationId="{475CF114-6C1F-4B74-80CC-897D209473E3}"/>
          </ac:picMkLst>
        </pc:picChg>
      </pc:sldChg>
      <pc:sldChg chg="addSp delSp modSp add mod">
        <pc:chgData name="Vaidas Šeferis" userId="0c9cd00a-df69-4a92-b8a7-13a2645860c9" providerId="ADAL" clId="{828868BB-5272-46D4-A3FB-73E71A002300}" dt="2022-04-04T06:42:59.334" v="359" actId="1582"/>
        <pc:sldMkLst>
          <pc:docMk/>
          <pc:sldMk cId="1412414567" sldId="264"/>
        </pc:sldMkLst>
        <pc:spChg chg="del">
          <ac:chgData name="Vaidas Šeferis" userId="0c9cd00a-df69-4a92-b8a7-13a2645860c9" providerId="ADAL" clId="{828868BB-5272-46D4-A3FB-73E71A002300}" dt="2022-04-04T06:31:43.066" v="328" actId="21"/>
          <ac:spMkLst>
            <pc:docMk/>
            <pc:sldMk cId="1412414567" sldId="264"/>
            <ac:spMk id="4" creationId="{83B4F79B-D513-412F-AF35-9C89B8C4AC83}"/>
          </ac:spMkLst>
        </pc:spChg>
        <pc:spChg chg="add del mod">
          <ac:chgData name="Vaidas Šeferis" userId="0c9cd00a-df69-4a92-b8a7-13a2645860c9" providerId="ADAL" clId="{828868BB-5272-46D4-A3FB-73E71A002300}" dt="2022-04-04T06:31:36.765" v="327"/>
          <ac:spMkLst>
            <pc:docMk/>
            <pc:sldMk cId="1412414567" sldId="264"/>
            <ac:spMk id="5" creationId="{298CACAC-3D3B-4CBB-8E8E-A5E2D27CB9C6}"/>
          </ac:spMkLst>
        </pc:spChg>
        <pc:spChg chg="add del mod">
          <ac:chgData name="Vaidas Šeferis" userId="0c9cd00a-df69-4a92-b8a7-13a2645860c9" providerId="ADAL" clId="{828868BB-5272-46D4-A3FB-73E71A002300}" dt="2022-04-04T06:38:21.642" v="338" actId="21"/>
          <ac:spMkLst>
            <pc:docMk/>
            <pc:sldMk cId="1412414567" sldId="264"/>
            <ac:spMk id="7" creationId="{68ADF5D3-963E-48AF-BF7B-D8B549C1A9EC}"/>
          </ac:spMkLst>
        </pc:spChg>
        <pc:spChg chg="mod">
          <ac:chgData name="Vaidas Šeferis" userId="0c9cd00a-df69-4a92-b8a7-13a2645860c9" providerId="ADAL" clId="{828868BB-5272-46D4-A3FB-73E71A002300}" dt="2022-04-04T06:31:14.807" v="324"/>
          <ac:spMkLst>
            <pc:docMk/>
            <pc:sldMk cId="1412414567" sldId="264"/>
            <ac:spMk id="8" creationId="{8716B970-F8FA-4BEE-90B8-38AD128E307D}"/>
          </ac:spMkLst>
        </pc:spChg>
        <pc:spChg chg="add mod">
          <ac:chgData name="Vaidas Šeferis" userId="0c9cd00a-df69-4a92-b8a7-13a2645860c9" providerId="ADAL" clId="{828868BB-5272-46D4-A3FB-73E71A002300}" dt="2022-04-04T06:42:59.334" v="359" actId="1582"/>
          <ac:spMkLst>
            <pc:docMk/>
            <pc:sldMk cId="1412414567" sldId="264"/>
            <ac:spMk id="13" creationId="{50184838-469D-4F3B-85DE-636BA4B39165}"/>
          </ac:spMkLst>
        </pc:spChg>
        <pc:picChg chg="add del mod">
          <ac:chgData name="Vaidas Šeferis" userId="0c9cd00a-df69-4a92-b8a7-13a2645860c9" providerId="ADAL" clId="{828868BB-5272-46D4-A3FB-73E71A002300}" dt="2022-04-04T06:38:10.596" v="337" actId="478"/>
          <ac:picMkLst>
            <pc:docMk/>
            <pc:sldMk cId="1412414567" sldId="264"/>
            <ac:picMk id="9" creationId="{3CA17C7B-F714-4A92-8C96-BC9EE669C93E}"/>
          </ac:picMkLst>
        </pc:picChg>
        <pc:picChg chg="del">
          <ac:chgData name="Vaidas Šeferis" userId="0c9cd00a-df69-4a92-b8a7-13a2645860c9" providerId="ADAL" clId="{828868BB-5272-46D4-A3FB-73E71A002300}" dt="2022-04-04T06:31:26.700" v="325" actId="478"/>
          <ac:picMkLst>
            <pc:docMk/>
            <pc:sldMk cId="1412414567" sldId="264"/>
            <ac:picMk id="11" creationId="{128297A4-0978-45FB-9068-99B98F32B785}"/>
          </ac:picMkLst>
        </pc:picChg>
        <pc:picChg chg="add mod modCrop">
          <ac:chgData name="Vaidas Šeferis" userId="0c9cd00a-df69-4a92-b8a7-13a2645860c9" providerId="ADAL" clId="{828868BB-5272-46D4-A3FB-73E71A002300}" dt="2022-04-04T06:42:16.901" v="355" actId="1076"/>
          <ac:picMkLst>
            <pc:docMk/>
            <pc:sldMk cId="1412414567" sldId="264"/>
            <ac:picMk id="12" creationId="{487E90AB-AC03-4062-A6D9-FF646D9434EC}"/>
          </ac:picMkLst>
        </pc:picChg>
      </pc:sldChg>
      <pc:sldChg chg="addSp delSp modSp add mod">
        <pc:chgData name="Vaidas Šeferis" userId="0c9cd00a-df69-4a92-b8a7-13a2645860c9" providerId="ADAL" clId="{828868BB-5272-46D4-A3FB-73E71A002300}" dt="2022-04-04T06:50:37.539" v="424" actId="1076"/>
        <pc:sldMkLst>
          <pc:docMk/>
          <pc:sldMk cId="2439558023" sldId="265"/>
        </pc:sldMkLst>
        <pc:spChg chg="mod">
          <ac:chgData name="Vaidas Šeferis" userId="0c9cd00a-df69-4a92-b8a7-13a2645860c9" providerId="ADAL" clId="{828868BB-5272-46D4-A3FB-73E71A002300}" dt="2022-04-04T06:46:29.448" v="371" actId="20577"/>
          <ac:spMkLst>
            <pc:docMk/>
            <pc:sldMk cId="2439558023" sldId="265"/>
            <ac:spMk id="2" creationId="{C15C0E14-84D3-44D6-8C79-965842C8ECA4}"/>
          </ac:spMkLst>
        </pc:spChg>
        <pc:spChg chg="del">
          <ac:chgData name="Vaidas Šeferis" userId="0c9cd00a-df69-4a92-b8a7-13a2645860c9" providerId="ADAL" clId="{828868BB-5272-46D4-A3FB-73E71A002300}" dt="2022-04-04T06:48:36.027" v="398" actId="21"/>
          <ac:spMkLst>
            <pc:docMk/>
            <pc:sldMk cId="2439558023" sldId="265"/>
            <ac:spMk id="3" creationId="{9B7D0E78-191F-4647-AC3A-9CD22EAE0637}"/>
          </ac:spMkLst>
        </pc:spChg>
        <pc:spChg chg="del">
          <ac:chgData name="Vaidas Šeferis" userId="0c9cd00a-df69-4a92-b8a7-13a2645860c9" providerId="ADAL" clId="{828868BB-5272-46D4-A3FB-73E71A002300}" dt="2022-04-04T06:48:32.340" v="397" actId="21"/>
          <ac:spMkLst>
            <pc:docMk/>
            <pc:sldMk cId="2439558023" sldId="265"/>
            <ac:spMk id="4" creationId="{C8BAFED2-522F-420C-ACB9-4028D4E6A13F}"/>
          </ac:spMkLst>
        </pc:spChg>
        <pc:spChg chg="mod">
          <ac:chgData name="Vaidas Šeferis" userId="0c9cd00a-df69-4a92-b8a7-13a2645860c9" providerId="ADAL" clId="{828868BB-5272-46D4-A3FB-73E71A002300}" dt="2022-04-04T06:47:37.996" v="390" actId="20577"/>
          <ac:spMkLst>
            <pc:docMk/>
            <pc:sldMk cId="2439558023" sldId="265"/>
            <ac:spMk id="8" creationId="{8716B970-F8FA-4BEE-90B8-38AD128E307D}"/>
          </ac:spMkLst>
        </pc:spChg>
        <pc:spChg chg="add del mod">
          <ac:chgData name="Vaidas Šeferis" userId="0c9cd00a-df69-4a92-b8a7-13a2645860c9" providerId="ADAL" clId="{828868BB-5272-46D4-A3FB-73E71A002300}" dt="2022-04-04T06:48:24.285" v="393"/>
          <ac:spMkLst>
            <pc:docMk/>
            <pc:sldMk cId="2439558023" sldId="265"/>
            <ac:spMk id="9" creationId="{EAC277A3-8138-4869-BA3A-606E9EF0A243}"/>
          </ac:spMkLst>
        </pc:spChg>
        <pc:spChg chg="add mod">
          <ac:chgData name="Vaidas Šeferis" userId="0c9cd00a-df69-4a92-b8a7-13a2645860c9" providerId="ADAL" clId="{828868BB-5272-46D4-A3FB-73E71A002300}" dt="2022-04-04T06:50:37.539" v="424" actId="1076"/>
          <ac:spMkLst>
            <pc:docMk/>
            <pc:sldMk cId="2439558023" sldId="265"/>
            <ac:spMk id="14" creationId="{C7BDC898-2E99-4441-9114-46CC69389C7E}"/>
          </ac:spMkLst>
        </pc:spChg>
        <pc:spChg chg="add mod">
          <ac:chgData name="Vaidas Šeferis" userId="0c9cd00a-df69-4a92-b8a7-13a2645860c9" providerId="ADAL" clId="{828868BB-5272-46D4-A3FB-73E71A002300}" dt="2022-04-04T06:50:14.092" v="421" actId="1582"/>
          <ac:spMkLst>
            <pc:docMk/>
            <pc:sldMk cId="2439558023" sldId="265"/>
            <ac:spMk id="15" creationId="{B9923816-4999-4029-B94F-C5B2A3706980}"/>
          </ac:spMkLst>
        </pc:spChg>
        <pc:picChg chg="del mod">
          <ac:chgData name="Vaidas Šeferis" userId="0c9cd00a-df69-4a92-b8a7-13a2645860c9" providerId="ADAL" clId="{828868BB-5272-46D4-A3FB-73E71A002300}" dt="2022-04-04T06:48:21.992" v="392" actId="478"/>
          <ac:picMkLst>
            <pc:docMk/>
            <pc:sldMk cId="2439558023" sldId="265"/>
            <ac:picMk id="5" creationId="{9B63EDA6-7842-4F79-820C-83AF3DEEC198}"/>
          </ac:picMkLst>
        </pc:picChg>
        <pc:picChg chg="del">
          <ac:chgData name="Vaidas Šeferis" userId="0c9cd00a-df69-4a92-b8a7-13a2645860c9" providerId="ADAL" clId="{828868BB-5272-46D4-A3FB-73E71A002300}" dt="2022-04-04T06:48:38.197" v="399" actId="478"/>
          <ac:picMkLst>
            <pc:docMk/>
            <pc:sldMk cId="2439558023" sldId="265"/>
            <ac:picMk id="7" creationId="{510F5C27-04E2-44F8-9013-E76729688AA7}"/>
          </ac:picMkLst>
        </pc:picChg>
        <pc:picChg chg="add mod">
          <ac:chgData name="Vaidas Šeferis" userId="0c9cd00a-df69-4a92-b8a7-13a2645860c9" providerId="ADAL" clId="{828868BB-5272-46D4-A3FB-73E71A002300}" dt="2022-04-04T06:50:34.695" v="423" actId="1076"/>
          <ac:picMkLst>
            <pc:docMk/>
            <pc:sldMk cId="2439558023" sldId="265"/>
            <ac:picMk id="11" creationId="{2A1237EB-CA52-49BC-9DB6-425D629F49F2}"/>
          </ac:picMkLst>
        </pc:picChg>
        <pc:picChg chg="add mod">
          <ac:chgData name="Vaidas Šeferis" userId="0c9cd00a-df69-4a92-b8a7-13a2645860c9" providerId="ADAL" clId="{828868BB-5272-46D4-A3FB-73E71A002300}" dt="2022-04-04T06:49:23.849" v="413" actId="14100"/>
          <ac:picMkLst>
            <pc:docMk/>
            <pc:sldMk cId="2439558023" sldId="265"/>
            <ac:picMk id="13" creationId="{59C8FAA5-ABA2-4BE4-ACAE-4AF310E96BE3}"/>
          </ac:picMkLst>
        </pc:picChg>
      </pc:sldChg>
      <pc:sldChg chg="addSp delSp modSp add mod">
        <pc:chgData name="Vaidas Šeferis" userId="0c9cd00a-df69-4a92-b8a7-13a2645860c9" providerId="ADAL" clId="{828868BB-5272-46D4-A3FB-73E71A002300}" dt="2022-04-04T06:53:22.263" v="463" actId="1582"/>
        <pc:sldMkLst>
          <pc:docMk/>
          <pc:sldMk cId="3363187893" sldId="266"/>
        </pc:sldMkLst>
        <pc:spChg chg="add del mod">
          <ac:chgData name="Vaidas Šeferis" userId="0c9cd00a-df69-4a92-b8a7-13a2645860c9" providerId="ADAL" clId="{828868BB-5272-46D4-A3FB-73E71A002300}" dt="2022-04-04T06:51:16.840" v="427" actId="21"/>
          <ac:spMkLst>
            <pc:docMk/>
            <pc:sldMk cId="3363187893" sldId="266"/>
            <ac:spMk id="4" creationId="{96D9384E-CE15-46E4-9A4C-9F1252D8E053}"/>
          </ac:spMkLst>
        </pc:spChg>
        <pc:spChg chg="add mod">
          <ac:chgData name="Vaidas Šeferis" userId="0c9cd00a-df69-4a92-b8a7-13a2645860c9" providerId="ADAL" clId="{828868BB-5272-46D4-A3FB-73E71A002300}" dt="2022-04-04T06:53:22.263" v="463" actId="1582"/>
          <ac:spMkLst>
            <pc:docMk/>
            <pc:sldMk cId="3363187893" sldId="266"/>
            <ac:spMk id="7" creationId="{032D76CE-CCEB-4064-8CAD-F7F0C9BC2FA5}"/>
          </ac:spMkLst>
        </pc:spChg>
        <pc:spChg chg="mod">
          <ac:chgData name="Vaidas Šeferis" userId="0c9cd00a-df69-4a92-b8a7-13a2645860c9" providerId="ADAL" clId="{828868BB-5272-46D4-A3FB-73E71A002300}" dt="2022-04-04T06:51:37.769" v="447" actId="20577"/>
          <ac:spMkLst>
            <pc:docMk/>
            <pc:sldMk cId="3363187893" sldId="266"/>
            <ac:spMk id="8" creationId="{8716B970-F8FA-4BEE-90B8-38AD128E307D}"/>
          </ac:spMkLst>
        </pc:spChg>
        <pc:spChg chg="del">
          <ac:chgData name="Vaidas Šeferis" userId="0c9cd00a-df69-4a92-b8a7-13a2645860c9" providerId="ADAL" clId="{828868BB-5272-46D4-A3FB-73E71A002300}" dt="2022-04-04T06:51:26.559" v="430" actId="21"/>
          <ac:spMkLst>
            <pc:docMk/>
            <pc:sldMk cId="3363187893" sldId="266"/>
            <ac:spMk id="14" creationId="{C7BDC898-2E99-4441-9114-46CC69389C7E}"/>
          </ac:spMkLst>
        </pc:spChg>
        <pc:spChg chg="del">
          <ac:chgData name="Vaidas Šeferis" userId="0c9cd00a-df69-4a92-b8a7-13a2645860c9" providerId="ADAL" clId="{828868BB-5272-46D4-A3FB-73E71A002300}" dt="2022-04-04T06:51:23.330" v="429" actId="21"/>
          <ac:spMkLst>
            <pc:docMk/>
            <pc:sldMk cId="3363187893" sldId="266"/>
            <ac:spMk id="15" creationId="{B9923816-4999-4029-B94F-C5B2A3706980}"/>
          </ac:spMkLst>
        </pc:spChg>
        <pc:picChg chg="add mod modCrop">
          <ac:chgData name="Vaidas Šeferis" userId="0c9cd00a-df69-4a92-b8a7-13a2645860c9" providerId="ADAL" clId="{828868BB-5272-46D4-A3FB-73E71A002300}" dt="2022-04-04T06:52:41.265" v="459" actId="1076"/>
          <ac:picMkLst>
            <pc:docMk/>
            <pc:sldMk cId="3363187893" sldId="266"/>
            <ac:picMk id="6" creationId="{55D3A2FE-F0F8-4176-8DBD-6079DAB85F5B}"/>
          </ac:picMkLst>
        </pc:picChg>
        <pc:picChg chg="del">
          <ac:chgData name="Vaidas Šeferis" userId="0c9cd00a-df69-4a92-b8a7-13a2645860c9" providerId="ADAL" clId="{828868BB-5272-46D4-A3FB-73E71A002300}" dt="2022-04-04T06:51:09.199" v="426" actId="478"/>
          <ac:picMkLst>
            <pc:docMk/>
            <pc:sldMk cId="3363187893" sldId="266"/>
            <ac:picMk id="11" creationId="{2A1237EB-CA52-49BC-9DB6-425D629F49F2}"/>
          </ac:picMkLst>
        </pc:picChg>
        <pc:picChg chg="del">
          <ac:chgData name="Vaidas Šeferis" userId="0c9cd00a-df69-4a92-b8a7-13a2645860c9" providerId="ADAL" clId="{828868BB-5272-46D4-A3FB-73E71A002300}" dt="2022-04-04T06:51:19.156" v="428" actId="478"/>
          <ac:picMkLst>
            <pc:docMk/>
            <pc:sldMk cId="3363187893" sldId="266"/>
            <ac:picMk id="13" creationId="{59C8FAA5-ABA2-4BE4-ACAE-4AF310E96BE3}"/>
          </ac:picMkLst>
        </pc:picChg>
      </pc:sldChg>
      <pc:sldChg chg="addSp delSp modSp add mod ord">
        <pc:chgData name="Vaidas Šeferis" userId="0c9cd00a-df69-4a92-b8a7-13a2645860c9" providerId="ADAL" clId="{828868BB-5272-46D4-A3FB-73E71A002300}" dt="2022-04-04T09:18:15.423" v="1987" actId="20577"/>
        <pc:sldMkLst>
          <pc:docMk/>
          <pc:sldMk cId="2292069887" sldId="267"/>
        </pc:sldMkLst>
        <pc:spChg chg="mod">
          <ac:chgData name="Vaidas Šeferis" userId="0c9cd00a-df69-4a92-b8a7-13a2645860c9" providerId="ADAL" clId="{828868BB-5272-46D4-A3FB-73E71A002300}" dt="2022-04-04T08:07:59.079" v="1782" actId="20577"/>
          <ac:spMkLst>
            <pc:docMk/>
            <pc:sldMk cId="2292069887" sldId="267"/>
            <ac:spMk id="2" creationId="{C15C0E14-84D3-44D6-8C79-965842C8ECA4}"/>
          </ac:spMkLst>
        </pc:spChg>
        <pc:spChg chg="add mod">
          <ac:chgData name="Vaidas Šeferis" userId="0c9cd00a-df69-4a92-b8a7-13a2645860c9" providerId="ADAL" clId="{828868BB-5272-46D4-A3FB-73E71A002300}" dt="2022-04-04T09:18:15.423" v="1987" actId="20577"/>
          <ac:spMkLst>
            <pc:docMk/>
            <pc:sldMk cId="2292069887" sldId="267"/>
            <ac:spMk id="3" creationId="{BE67698C-E5CB-4156-8CAD-7BDC8A431A12}"/>
          </ac:spMkLst>
        </pc:spChg>
        <pc:spChg chg="del">
          <ac:chgData name="Vaidas Šeferis" userId="0c9cd00a-df69-4a92-b8a7-13a2645860c9" providerId="ADAL" clId="{828868BB-5272-46D4-A3FB-73E71A002300}" dt="2022-04-04T06:57:27.088" v="466" actId="21"/>
          <ac:spMkLst>
            <pc:docMk/>
            <pc:sldMk cId="2292069887" sldId="267"/>
            <ac:spMk id="7" creationId="{032D76CE-CCEB-4064-8CAD-F7F0C9BC2FA5}"/>
          </ac:spMkLst>
        </pc:spChg>
        <pc:spChg chg="del">
          <ac:chgData name="Vaidas Šeferis" userId="0c9cd00a-df69-4a92-b8a7-13a2645860c9" providerId="ADAL" clId="{828868BB-5272-46D4-A3FB-73E71A002300}" dt="2022-04-04T06:57:36.004" v="467" actId="21"/>
          <ac:spMkLst>
            <pc:docMk/>
            <pc:sldMk cId="2292069887" sldId="267"/>
            <ac:spMk id="8" creationId="{8716B970-F8FA-4BEE-90B8-38AD128E307D}"/>
          </ac:spMkLst>
        </pc:spChg>
        <pc:picChg chg="del">
          <ac:chgData name="Vaidas Šeferis" userId="0c9cd00a-df69-4a92-b8a7-13a2645860c9" providerId="ADAL" clId="{828868BB-5272-46D4-A3FB-73E71A002300}" dt="2022-04-04T06:57:21.611" v="465" actId="478"/>
          <ac:picMkLst>
            <pc:docMk/>
            <pc:sldMk cId="2292069887" sldId="267"/>
            <ac:picMk id="6" creationId="{55D3A2FE-F0F8-4176-8DBD-6079DAB85F5B}"/>
          </ac:picMkLst>
        </pc:picChg>
      </pc:sldChg>
      <pc:sldChg chg="addSp modSp new mod">
        <pc:chgData name="Vaidas Šeferis" userId="0c9cd00a-df69-4a92-b8a7-13a2645860c9" providerId="ADAL" clId="{828868BB-5272-46D4-A3FB-73E71A002300}" dt="2022-04-04T07:43:48.998" v="1188" actId="1582"/>
        <pc:sldMkLst>
          <pc:docMk/>
          <pc:sldMk cId="87594399" sldId="268"/>
        </pc:sldMkLst>
        <pc:spChg chg="add mod">
          <ac:chgData name="Vaidas Šeferis" userId="0c9cd00a-df69-4a92-b8a7-13a2645860c9" providerId="ADAL" clId="{828868BB-5272-46D4-A3FB-73E71A002300}" dt="2022-04-04T07:40:11.159" v="1083" actId="1076"/>
          <ac:spMkLst>
            <pc:docMk/>
            <pc:sldMk cId="87594399" sldId="268"/>
            <ac:spMk id="2" creationId="{212127CF-1B51-4DA4-8540-E4C647DA50B6}"/>
          </ac:spMkLst>
        </pc:spChg>
        <pc:spChg chg="add mod">
          <ac:chgData name="Vaidas Šeferis" userId="0c9cd00a-df69-4a92-b8a7-13a2645860c9" providerId="ADAL" clId="{828868BB-5272-46D4-A3FB-73E71A002300}" dt="2022-04-04T07:43:08.693" v="1181" actId="121"/>
          <ac:spMkLst>
            <pc:docMk/>
            <pc:sldMk cId="87594399" sldId="268"/>
            <ac:spMk id="3" creationId="{672E5A87-AC4B-4479-AA40-FB950B4BA53E}"/>
          </ac:spMkLst>
        </pc:spChg>
        <pc:spChg chg="add mod">
          <ac:chgData name="Vaidas Šeferis" userId="0c9cd00a-df69-4a92-b8a7-13a2645860c9" providerId="ADAL" clId="{828868BB-5272-46D4-A3FB-73E71A002300}" dt="2022-04-04T07:43:48.998" v="1188" actId="1582"/>
          <ac:spMkLst>
            <pc:docMk/>
            <pc:sldMk cId="87594399" sldId="268"/>
            <ac:spMk id="4" creationId="{4FF2E156-F1B6-40CD-95E0-2F7E2D62565E}"/>
          </ac:spMkLst>
        </pc:spChg>
        <pc:picChg chg="add mod">
          <ac:chgData name="Vaidas Šeferis" userId="0c9cd00a-df69-4a92-b8a7-13a2645860c9" providerId="ADAL" clId="{828868BB-5272-46D4-A3FB-73E71A002300}" dt="2022-04-04T07:39:59.079" v="1082" actId="1076"/>
          <ac:picMkLst>
            <pc:docMk/>
            <pc:sldMk cId="87594399" sldId="268"/>
            <ac:picMk id="1026" creationId="{264E5F60-EDEE-4C53-AD1B-909A39154949}"/>
          </ac:picMkLst>
        </pc:picChg>
        <pc:picChg chg="add mod">
          <ac:chgData name="Vaidas Šeferis" userId="0c9cd00a-df69-4a92-b8a7-13a2645860c9" providerId="ADAL" clId="{828868BB-5272-46D4-A3FB-73E71A002300}" dt="2022-04-04T07:43:20.837" v="1184" actId="1076"/>
          <ac:picMkLst>
            <pc:docMk/>
            <pc:sldMk cId="87594399" sldId="268"/>
            <ac:picMk id="1028" creationId="{4744A548-929C-466C-B4F6-883A4378A291}"/>
          </ac:picMkLst>
        </pc:picChg>
      </pc:sldChg>
      <pc:sldChg chg="addSp delSp modSp new mod">
        <pc:chgData name="Vaidas Šeferis" userId="0c9cd00a-df69-4a92-b8a7-13a2645860c9" providerId="ADAL" clId="{828868BB-5272-46D4-A3FB-73E71A002300}" dt="2022-04-04T09:16:28.914" v="1896" actId="1076"/>
        <pc:sldMkLst>
          <pc:docMk/>
          <pc:sldMk cId="4019686602" sldId="269"/>
        </pc:sldMkLst>
        <pc:spChg chg="add del mod">
          <ac:chgData name="Vaidas Šeferis" userId="0c9cd00a-df69-4a92-b8a7-13a2645860c9" providerId="ADAL" clId="{828868BB-5272-46D4-A3FB-73E71A002300}" dt="2022-04-04T07:52:22.344" v="1195"/>
          <ac:spMkLst>
            <pc:docMk/>
            <pc:sldMk cId="4019686602" sldId="269"/>
            <ac:spMk id="3" creationId="{1543852C-5C67-4999-9A79-7CF8091FF7FD}"/>
          </ac:spMkLst>
        </pc:spChg>
        <pc:spChg chg="add del mod">
          <ac:chgData name="Vaidas Šeferis" userId="0c9cd00a-df69-4a92-b8a7-13a2645860c9" providerId="ADAL" clId="{828868BB-5272-46D4-A3FB-73E71A002300}" dt="2022-04-04T08:13:16.515" v="1857" actId="21"/>
          <ac:spMkLst>
            <pc:docMk/>
            <pc:sldMk cId="4019686602" sldId="269"/>
            <ac:spMk id="4" creationId="{4475E07B-527B-445D-B9C7-EDE43CDCBB56}"/>
          </ac:spMkLst>
        </pc:spChg>
        <pc:spChg chg="add mod">
          <ac:chgData name="Vaidas Šeferis" userId="0c9cd00a-df69-4a92-b8a7-13a2645860c9" providerId="ADAL" clId="{828868BB-5272-46D4-A3FB-73E71A002300}" dt="2022-04-04T08:21:47.241" v="1873" actId="1076"/>
          <ac:spMkLst>
            <pc:docMk/>
            <pc:sldMk cId="4019686602" sldId="269"/>
            <ac:spMk id="5" creationId="{FA0B4889-CD40-45C0-987A-39F0BF466A1C}"/>
          </ac:spMkLst>
        </pc:spChg>
        <pc:spChg chg="add mod">
          <ac:chgData name="Vaidas Šeferis" userId="0c9cd00a-df69-4a92-b8a7-13a2645860c9" providerId="ADAL" clId="{828868BB-5272-46D4-A3FB-73E71A002300}" dt="2022-04-04T08:54:28.661" v="1883" actId="1582"/>
          <ac:spMkLst>
            <pc:docMk/>
            <pc:sldMk cId="4019686602" sldId="269"/>
            <ac:spMk id="10" creationId="{554E680B-4176-4C14-9335-E27BE0B0E636}"/>
          </ac:spMkLst>
        </pc:spChg>
        <pc:spChg chg="add mod">
          <ac:chgData name="Vaidas Šeferis" userId="0c9cd00a-df69-4a92-b8a7-13a2645860c9" providerId="ADAL" clId="{828868BB-5272-46D4-A3FB-73E71A002300}" dt="2022-04-04T08:55:23.111" v="1887" actId="1582"/>
          <ac:spMkLst>
            <pc:docMk/>
            <pc:sldMk cId="4019686602" sldId="269"/>
            <ac:spMk id="11" creationId="{3DAA05A1-0208-4372-973F-34D6C5C76A01}"/>
          </ac:spMkLst>
        </pc:spChg>
        <pc:spChg chg="add del">
          <ac:chgData name="Vaidas Šeferis" userId="0c9cd00a-df69-4a92-b8a7-13a2645860c9" providerId="ADAL" clId="{828868BB-5272-46D4-A3FB-73E71A002300}" dt="2022-04-04T09:15:49.153" v="1889" actId="11529"/>
          <ac:spMkLst>
            <pc:docMk/>
            <pc:sldMk cId="4019686602" sldId="269"/>
            <ac:spMk id="12" creationId="{FF00EAAD-18C6-4186-807C-5DF4E79DBE5B}"/>
          </ac:spMkLst>
        </pc:spChg>
        <pc:spChg chg="add mod">
          <ac:chgData name="Vaidas Šeferis" userId="0c9cd00a-df69-4a92-b8a7-13a2645860c9" providerId="ADAL" clId="{828868BB-5272-46D4-A3FB-73E71A002300}" dt="2022-04-04T09:16:12.437" v="1895" actId="1582"/>
          <ac:spMkLst>
            <pc:docMk/>
            <pc:sldMk cId="4019686602" sldId="269"/>
            <ac:spMk id="13" creationId="{F4DDC861-7E42-43FB-958F-061694DA53B5}"/>
          </ac:spMkLst>
        </pc:spChg>
        <pc:picChg chg="add del mod modCrop">
          <ac:chgData name="Vaidas Šeferis" userId="0c9cd00a-df69-4a92-b8a7-13a2645860c9" providerId="ADAL" clId="{828868BB-5272-46D4-A3FB-73E71A002300}" dt="2022-04-04T08:21:02.256" v="1866" actId="21"/>
          <ac:picMkLst>
            <pc:docMk/>
            <pc:sldMk cId="4019686602" sldId="269"/>
            <ac:picMk id="2" creationId="{EB810379-4BC5-455D-B25C-D69F68609979}"/>
          </ac:picMkLst>
        </pc:picChg>
        <pc:picChg chg="add mod">
          <ac:chgData name="Vaidas Šeferis" userId="0c9cd00a-df69-4a92-b8a7-13a2645860c9" providerId="ADAL" clId="{828868BB-5272-46D4-A3FB-73E71A002300}" dt="2022-04-04T09:16:28.914" v="1896" actId="1076"/>
          <ac:picMkLst>
            <pc:docMk/>
            <pc:sldMk cId="4019686602" sldId="269"/>
            <ac:picMk id="7" creationId="{17AB8E03-528F-4764-A847-3C383E048429}"/>
          </ac:picMkLst>
        </pc:picChg>
        <pc:picChg chg="add mod">
          <ac:chgData name="Vaidas Šeferis" userId="0c9cd00a-df69-4a92-b8a7-13a2645860c9" providerId="ADAL" clId="{828868BB-5272-46D4-A3FB-73E71A002300}" dt="2022-04-04T09:15:53.438" v="1891" actId="1076"/>
          <ac:picMkLst>
            <pc:docMk/>
            <pc:sldMk cId="4019686602" sldId="269"/>
            <ac:picMk id="9" creationId="{577555E2-10DA-41AC-A0C2-E5B87B034C5B}"/>
          </ac:picMkLst>
        </pc:picChg>
      </pc:sldChg>
      <pc:sldChg chg="new del">
        <pc:chgData name="Vaidas Šeferis" userId="0c9cd00a-df69-4a92-b8a7-13a2645860c9" providerId="ADAL" clId="{828868BB-5272-46D4-A3FB-73E71A002300}" dt="2022-04-04T09:33:35.026" v="1990" actId="47"/>
        <pc:sldMkLst>
          <pc:docMk/>
          <pc:sldMk cId="290560759" sldId="270"/>
        </pc:sldMkLst>
      </pc:sldChg>
      <pc:sldChg chg="addSp modSp new mod">
        <pc:chgData name="Vaidas Šeferis" userId="0c9cd00a-df69-4a92-b8a7-13a2645860c9" providerId="ADAL" clId="{828868BB-5272-46D4-A3FB-73E71A002300}" dt="2022-04-04T18:44:11.479" v="7465" actId="20577"/>
        <pc:sldMkLst>
          <pc:docMk/>
          <pc:sldMk cId="3588416388" sldId="270"/>
        </pc:sldMkLst>
        <pc:spChg chg="mod">
          <ac:chgData name="Vaidas Šeferis" userId="0c9cd00a-df69-4a92-b8a7-13a2645860c9" providerId="ADAL" clId="{828868BB-5272-46D4-A3FB-73E71A002300}" dt="2022-04-04T10:38:54.555" v="4663" actId="20577"/>
          <ac:spMkLst>
            <pc:docMk/>
            <pc:sldMk cId="3588416388" sldId="270"/>
            <ac:spMk id="2" creationId="{4AB73082-1DDD-42B9-84DD-F40B044002EE}"/>
          </ac:spMkLst>
        </pc:spChg>
        <pc:spChg chg="add mod">
          <ac:chgData name="Vaidas Šeferis" userId="0c9cd00a-df69-4a92-b8a7-13a2645860c9" providerId="ADAL" clId="{828868BB-5272-46D4-A3FB-73E71A002300}" dt="2022-04-04T18:44:11.479" v="7465" actId="20577"/>
          <ac:spMkLst>
            <pc:docMk/>
            <pc:sldMk cId="3588416388" sldId="270"/>
            <ac:spMk id="3" creationId="{52639B78-3B08-4D3F-AB52-0AB40A225360}"/>
          </ac:spMkLst>
        </pc:spChg>
      </pc:sldChg>
      <pc:sldChg chg="addSp delSp modSp add mod">
        <pc:chgData name="Vaidas Šeferis" userId="0c9cd00a-df69-4a92-b8a7-13a2645860c9" providerId="ADAL" clId="{828868BB-5272-46D4-A3FB-73E71A002300}" dt="2022-04-04T10:06:43.936" v="3605" actId="20577"/>
        <pc:sldMkLst>
          <pc:docMk/>
          <pc:sldMk cId="708007672" sldId="271"/>
        </pc:sldMkLst>
        <pc:spChg chg="del">
          <ac:chgData name="Vaidas Šeferis" userId="0c9cd00a-df69-4a92-b8a7-13a2645860c9" providerId="ADAL" clId="{828868BB-5272-46D4-A3FB-73E71A002300}" dt="2022-04-04T09:49:19.675" v="3063" actId="21"/>
          <ac:spMkLst>
            <pc:docMk/>
            <pc:sldMk cId="708007672" sldId="271"/>
            <ac:spMk id="2" creationId="{4AB73082-1DDD-42B9-84DD-F40B044002EE}"/>
          </ac:spMkLst>
        </pc:spChg>
        <pc:spChg chg="del mod">
          <ac:chgData name="Vaidas Šeferis" userId="0c9cd00a-df69-4a92-b8a7-13a2645860c9" providerId="ADAL" clId="{828868BB-5272-46D4-A3FB-73E71A002300}" dt="2022-04-04T09:47:25.795" v="3055" actId="21"/>
          <ac:spMkLst>
            <pc:docMk/>
            <pc:sldMk cId="708007672" sldId="271"/>
            <ac:spMk id="3" creationId="{52639B78-3B08-4D3F-AB52-0AB40A225360}"/>
          </ac:spMkLst>
        </pc:spChg>
        <pc:spChg chg="add mod">
          <ac:chgData name="Vaidas Šeferis" userId="0c9cd00a-df69-4a92-b8a7-13a2645860c9" providerId="ADAL" clId="{828868BB-5272-46D4-A3FB-73E71A002300}" dt="2022-04-04T10:06:43.936" v="3605" actId="20577"/>
          <ac:spMkLst>
            <pc:docMk/>
            <pc:sldMk cId="708007672" sldId="271"/>
            <ac:spMk id="4" creationId="{08AC26E4-B555-4370-87FE-E0C7B9CF2388}"/>
          </ac:spMkLst>
        </pc:spChg>
        <pc:spChg chg="add del mod">
          <ac:chgData name="Vaidas Šeferis" userId="0c9cd00a-df69-4a92-b8a7-13a2645860c9" providerId="ADAL" clId="{828868BB-5272-46D4-A3FB-73E71A002300}" dt="2022-04-04T09:49:23.408" v="3064" actId="21"/>
          <ac:spMkLst>
            <pc:docMk/>
            <pc:sldMk cId="708007672" sldId="271"/>
            <ac:spMk id="8" creationId="{A596323C-6E83-40E9-A11C-5A345CCED618}"/>
          </ac:spMkLst>
        </pc:spChg>
        <pc:picChg chg="add mod modCrop">
          <ac:chgData name="Vaidas Šeferis" userId="0c9cd00a-df69-4a92-b8a7-13a2645860c9" providerId="ADAL" clId="{828868BB-5272-46D4-A3FB-73E71A002300}" dt="2022-04-04T09:51:03.409" v="3086" actId="1076"/>
          <ac:picMkLst>
            <pc:docMk/>
            <pc:sldMk cId="708007672" sldId="271"/>
            <ac:picMk id="6" creationId="{0C5347EB-202F-4A71-A836-7703D537F299}"/>
          </ac:picMkLst>
        </pc:picChg>
      </pc:sldChg>
      <pc:sldChg chg="new del">
        <pc:chgData name="Vaidas Šeferis" userId="0c9cd00a-df69-4a92-b8a7-13a2645860c9" providerId="ADAL" clId="{828868BB-5272-46D4-A3FB-73E71A002300}" dt="2022-04-04T09:33:37.337" v="1991" actId="47"/>
        <pc:sldMkLst>
          <pc:docMk/>
          <pc:sldMk cId="2252235211" sldId="271"/>
        </pc:sldMkLst>
      </pc:sldChg>
      <pc:sldChg chg="modSp add mod">
        <pc:chgData name="Vaidas Šeferis" userId="0c9cd00a-df69-4a92-b8a7-13a2645860c9" providerId="ADAL" clId="{828868BB-5272-46D4-A3FB-73E71A002300}" dt="2022-04-04T10:47:26.923" v="4961" actId="20577"/>
        <pc:sldMkLst>
          <pc:docMk/>
          <pc:sldMk cId="4263624198" sldId="272"/>
        </pc:sldMkLst>
        <pc:spChg chg="mod">
          <ac:chgData name="Vaidas Šeferis" userId="0c9cd00a-df69-4a92-b8a7-13a2645860c9" providerId="ADAL" clId="{828868BB-5272-46D4-A3FB-73E71A002300}" dt="2022-04-04T10:38:44.275" v="4659" actId="20577"/>
          <ac:spMkLst>
            <pc:docMk/>
            <pc:sldMk cId="4263624198" sldId="272"/>
            <ac:spMk id="2" creationId="{4AB73082-1DDD-42B9-84DD-F40B044002EE}"/>
          </ac:spMkLst>
        </pc:spChg>
        <pc:spChg chg="mod">
          <ac:chgData name="Vaidas Šeferis" userId="0c9cd00a-df69-4a92-b8a7-13a2645860c9" providerId="ADAL" clId="{828868BB-5272-46D4-A3FB-73E71A002300}" dt="2022-04-04T10:47:26.923" v="4961" actId="20577"/>
          <ac:spMkLst>
            <pc:docMk/>
            <pc:sldMk cId="4263624198" sldId="272"/>
            <ac:spMk id="3" creationId="{52639B78-3B08-4D3F-AB52-0AB40A225360}"/>
          </ac:spMkLst>
        </pc:spChg>
      </pc:sldChg>
      <pc:sldChg chg="addSp delSp modSp add mod">
        <pc:chgData name="Vaidas Šeferis" userId="0c9cd00a-df69-4a92-b8a7-13a2645860c9" providerId="ADAL" clId="{828868BB-5272-46D4-A3FB-73E71A002300}" dt="2022-04-04T10:50:05.308" v="5055" actId="207"/>
        <pc:sldMkLst>
          <pc:docMk/>
          <pc:sldMk cId="2772957516" sldId="273"/>
        </pc:sldMkLst>
        <pc:spChg chg="mod">
          <ac:chgData name="Vaidas Šeferis" userId="0c9cd00a-df69-4a92-b8a7-13a2645860c9" providerId="ADAL" clId="{828868BB-5272-46D4-A3FB-73E71A002300}" dt="2022-04-04T10:38:38.390" v="4657" actId="20577"/>
          <ac:spMkLst>
            <pc:docMk/>
            <pc:sldMk cId="2772957516" sldId="273"/>
            <ac:spMk id="2" creationId="{4AB73082-1DDD-42B9-84DD-F40B044002EE}"/>
          </ac:spMkLst>
        </pc:spChg>
        <pc:spChg chg="del mod">
          <ac:chgData name="Vaidas Šeferis" userId="0c9cd00a-df69-4a92-b8a7-13a2645860c9" providerId="ADAL" clId="{828868BB-5272-46D4-A3FB-73E71A002300}" dt="2022-04-04T10:30:56.673" v="4108"/>
          <ac:spMkLst>
            <pc:docMk/>
            <pc:sldMk cId="2772957516" sldId="273"/>
            <ac:spMk id="3" creationId="{52639B78-3B08-4D3F-AB52-0AB40A225360}"/>
          </ac:spMkLst>
        </pc:spChg>
        <pc:spChg chg="add mod">
          <ac:chgData name="Vaidas Šeferis" userId="0c9cd00a-df69-4a92-b8a7-13a2645860c9" providerId="ADAL" clId="{828868BB-5272-46D4-A3FB-73E71A002300}" dt="2022-04-04T10:50:05.308" v="5055" actId="207"/>
          <ac:spMkLst>
            <pc:docMk/>
            <pc:sldMk cId="2772957516" sldId="273"/>
            <ac:spMk id="6" creationId="{6697FC88-2104-486B-B67E-C392BDC76FF5}"/>
          </ac:spMkLst>
        </pc:spChg>
        <pc:picChg chg="add mod modCrop">
          <ac:chgData name="Vaidas Šeferis" userId="0c9cd00a-df69-4a92-b8a7-13a2645860c9" providerId="ADAL" clId="{828868BB-5272-46D4-A3FB-73E71A002300}" dt="2022-04-04T10:33:30.793" v="4160" actId="1076"/>
          <ac:picMkLst>
            <pc:docMk/>
            <pc:sldMk cId="2772957516" sldId="273"/>
            <ac:picMk id="5" creationId="{A819AEB2-714A-48A0-B997-938F30F55411}"/>
          </ac:picMkLst>
        </pc:picChg>
      </pc:sldChg>
      <pc:sldChg chg="delSp add del mod">
        <pc:chgData name="Vaidas Šeferis" userId="0c9cd00a-df69-4a92-b8a7-13a2645860c9" providerId="ADAL" clId="{828868BB-5272-46D4-A3FB-73E71A002300}" dt="2022-04-04T10:51:15.457" v="5058" actId="47"/>
        <pc:sldMkLst>
          <pc:docMk/>
          <pc:sldMk cId="1288209694" sldId="274"/>
        </pc:sldMkLst>
        <pc:picChg chg="del">
          <ac:chgData name="Vaidas Šeferis" userId="0c9cd00a-df69-4a92-b8a7-13a2645860c9" providerId="ADAL" clId="{828868BB-5272-46D4-A3FB-73E71A002300}" dt="2022-04-04T10:50:58.822" v="5057" actId="478"/>
          <ac:picMkLst>
            <pc:docMk/>
            <pc:sldMk cId="1288209694" sldId="274"/>
            <ac:picMk id="5" creationId="{A819AEB2-714A-48A0-B997-938F30F55411}"/>
          </ac:picMkLst>
        </pc:picChg>
      </pc:sldChg>
      <pc:sldChg chg="addSp modSp new mod">
        <pc:chgData name="Vaidas Šeferis" userId="0c9cd00a-df69-4a92-b8a7-13a2645860c9" providerId="ADAL" clId="{828868BB-5272-46D4-A3FB-73E71A002300}" dt="2022-04-04T13:54:47.879" v="6237" actId="20577"/>
        <pc:sldMkLst>
          <pc:docMk/>
          <pc:sldMk cId="4228256494" sldId="274"/>
        </pc:sldMkLst>
        <pc:spChg chg="mod">
          <ac:chgData name="Vaidas Šeferis" userId="0c9cd00a-df69-4a92-b8a7-13a2645860c9" providerId="ADAL" clId="{828868BB-5272-46D4-A3FB-73E71A002300}" dt="2022-04-04T13:54:47.879" v="6237" actId="20577"/>
          <ac:spMkLst>
            <pc:docMk/>
            <pc:sldMk cId="4228256494" sldId="274"/>
            <ac:spMk id="2" creationId="{FFB09DB5-C607-4533-A5EF-C29A2BAEDE44}"/>
          </ac:spMkLst>
        </pc:spChg>
        <pc:picChg chg="add mod">
          <ac:chgData name="Vaidas Šeferis" userId="0c9cd00a-df69-4a92-b8a7-13a2645860c9" providerId="ADAL" clId="{828868BB-5272-46D4-A3FB-73E71A002300}" dt="2022-04-04T11:49:53.872" v="5103" actId="1076"/>
          <ac:picMkLst>
            <pc:docMk/>
            <pc:sldMk cId="4228256494" sldId="274"/>
            <ac:picMk id="4" creationId="{896B6125-0727-4DE2-850E-9F88328724FE}"/>
          </ac:picMkLst>
        </pc:picChg>
        <pc:picChg chg="add mod modCrop">
          <ac:chgData name="Vaidas Šeferis" userId="0c9cd00a-df69-4a92-b8a7-13a2645860c9" providerId="ADAL" clId="{828868BB-5272-46D4-A3FB-73E71A002300}" dt="2022-04-04T11:51:03.137" v="5120" actId="14100"/>
          <ac:picMkLst>
            <pc:docMk/>
            <pc:sldMk cId="4228256494" sldId="274"/>
            <ac:picMk id="6" creationId="{A9A32138-72E5-47F2-A004-92C3394CB564}"/>
          </ac:picMkLst>
        </pc:picChg>
      </pc:sldChg>
      <pc:sldChg chg="addSp delSp modSp new mod">
        <pc:chgData name="Vaidas Šeferis" userId="0c9cd00a-df69-4a92-b8a7-13a2645860c9" providerId="ADAL" clId="{828868BB-5272-46D4-A3FB-73E71A002300}" dt="2022-04-04T13:38:44.833" v="5598" actId="20577"/>
        <pc:sldMkLst>
          <pc:docMk/>
          <pc:sldMk cId="1528090920" sldId="275"/>
        </pc:sldMkLst>
        <pc:spChg chg="mod">
          <ac:chgData name="Vaidas Šeferis" userId="0c9cd00a-df69-4a92-b8a7-13a2645860c9" providerId="ADAL" clId="{828868BB-5272-46D4-A3FB-73E71A002300}" dt="2022-04-04T11:55:44.948" v="5213" actId="122"/>
          <ac:spMkLst>
            <pc:docMk/>
            <pc:sldMk cId="1528090920" sldId="275"/>
            <ac:spMk id="2" creationId="{86E658C9-F4EB-4BC2-9F17-E2123A933E2D}"/>
          </ac:spMkLst>
        </pc:spChg>
        <pc:spChg chg="add mod">
          <ac:chgData name="Vaidas Šeferis" userId="0c9cd00a-df69-4a92-b8a7-13a2645860c9" providerId="ADAL" clId="{828868BB-5272-46D4-A3FB-73E71A002300}" dt="2022-04-04T13:38:44.833" v="5598" actId="20577"/>
          <ac:spMkLst>
            <pc:docMk/>
            <pc:sldMk cId="1528090920" sldId="275"/>
            <ac:spMk id="5" creationId="{C394EA12-BB89-4B9C-96E9-17536AA42092}"/>
          </ac:spMkLst>
        </pc:spChg>
        <pc:spChg chg="add mod">
          <ac:chgData name="Vaidas Šeferis" userId="0c9cd00a-df69-4a92-b8a7-13a2645860c9" providerId="ADAL" clId="{828868BB-5272-46D4-A3FB-73E71A002300}" dt="2022-04-04T13:33:05.352" v="5432" actId="121"/>
          <ac:spMkLst>
            <pc:docMk/>
            <pc:sldMk cId="1528090920" sldId="275"/>
            <ac:spMk id="6" creationId="{13C0575F-BCD4-4F12-84CF-B791D6D13BC8}"/>
          </ac:spMkLst>
        </pc:spChg>
        <pc:picChg chg="add mod modCrop">
          <ac:chgData name="Vaidas Šeferis" userId="0c9cd00a-df69-4a92-b8a7-13a2645860c9" providerId="ADAL" clId="{828868BB-5272-46D4-A3FB-73E71A002300}" dt="2022-04-04T13:20:17.320" v="5237" actId="1076"/>
          <ac:picMkLst>
            <pc:docMk/>
            <pc:sldMk cId="1528090920" sldId="275"/>
            <ac:picMk id="4" creationId="{156B132F-C691-4F94-B068-F63841BE5B4F}"/>
          </ac:picMkLst>
        </pc:picChg>
        <pc:picChg chg="add mod">
          <ac:chgData name="Vaidas Šeferis" userId="0c9cd00a-df69-4a92-b8a7-13a2645860c9" providerId="ADAL" clId="{828868BB-5272-46D4-A3FB-73E71A002300}" dt="2022-04-04T13:33:31.656" v="5438" actId="1076"/>
          <ac:picMkLst>
            <pc:docMk/>
            <pc:sldMk cId="1528090920" sldId="275"/>
            <ac:picMk id="8" creationId="{F09A24CB-10E7-4A03-97E3-1563B8F9B1A8}"/>
          </ac:picMkLst>
        </pc:picChg>
        <pc:picChg chg="add del mod">
          <ac:chgData name="Vaidas Šeferis" userId="0c9cd00a-df69-4a92-b8a7-13a2645860c9" providerId="ADAL" clId="{828868BB-5272-46D4-A3FB-73E71A002300}" dt="2022-04-04T11:57:51.549" v="5227" actId="21"/>
          <ac:picMkLst>
            <pc:docMk/>
            <pc:sldMk cId="1528090920" sldId="275"/>
            <ac:picMk id="2050" creationId="{54119FF6-3421-4D0D-9E5C-3BAEC0468CCE}"/>
          </ac:picMkLst>
        </pc:picChg>
      </pc:sldChg>
      <pc:sldChg chg="addSp delSp modSp new mod">
        <pc:chgData name="Vaidas Šeferis" userId="0c9cd00a-df69-4a92-b8a7-13a2645860c9" providerId="ADAL" clId="{828868BB-5272-46D4-A3FB-73E71A002300}" dt="2022-04-04T14:12:19.331" v="7216" actId="1076"/>
        <pc:sldMkLst>
          <pc:docMk/>
          <pc:sldMk cId="884803801" sldId="276"/>
        </pc:sldMkLst>
        <pc:spChg chg="add mod">
          <ac:chgData name="Vaidas Šeferis" userId="0c9cd00a-df69-4a92-b8a7-13a2645860c9" providerId="ADAL" clId="{828868BB-5272-46D4-A3FB-73E71A002300}" dt="2022-04-04T14:11:52.665" v="7210" actId="1076"/>
          <ac:spMkLst>
            <pc:docMk/>
            <pc:sldMk cId="884803801" sldId="276"/>
            <ac:spMk id="2" creationId="{556E4A5F-5639-4617-91CD-27A3FFF7B1BF}"/>
          </ac:spMkLst>
        </pc:spChg>
        <pc:spChg chg="add mod">
          <ac:chgData name="Vaidas Šeferis" userId="0c9cd00a-df69-4a92-b8a7-13a2645860c9" providerId="ADAL" clId="{828868BB-5272-46D4-A3FB-73E71A002300}" dt="2022-04-04T14:11:42.916" v="7208" actId="1076"/>
          <ac:spMkLst>
            <pc:docMk/>
            <pc:sldMk cId="884803801" sldId="276"/>
            <ac:spMk id="3" creationId="{08614D29-5A7E-4A6F-A819-AF9935EF3291}"/>
          </ac:spMkLst>
        </pc:spChg>
        <pc:picChg chg="add del mod">
          <ac:chgData name="Vaidas Šeferis" userId="0c9cd00a-df69-4a92-b8a7-13a2645860c9" providerId="ADAL" clId="{828868BB-5272-46D4-A3FB-73E71A002300}" dt="2022-04-04T13:34:22.111" v="5446" actId="478"/>
          <ac:picMkLst>
            <pc:docMk/>
            <pc:sldMk cId="884803801" sldId="276"/>
            <ac:picMk id="3074" creationId="{643C33A5-1DFA-4C59-82E1-2338BC4429F5}"/>
          </ac:picMkLst>
        </pc:picChg>
        <pc:picChg chg="add del mod">
          <ac:chgData name="Vaidas Šeferis" userId="0c9cd00a-df69-4a92-b8a7-13a2645860c9" providerId="ADAL" clId="{828868BB-5272-46D4-A3FB-73E71A002300}" dt="2022-04-04T13:36:07.914" v="5500" actId="478"/>
          <ac:picMkLst>
            <pc:docMk/>
            <pc:sldMk cId="884803801" sldId="276"/>
            <ac:picMk id="3076" creationId="{BABBA688-D8C5-4697-99A0-E320A6D2DB07}"/>
          </ac:picMkLst>
        </pc:picChg>
        <pc:picChg chg="add mod">
          <ac:chgData name="Vaidas Šeferis" userId="0c9cd00a-df69-4a92-b8a7-13a2645860c9" providerId="ADAL" clId="{828868BB-5272-46D4-A3FB-73E71A002300}" dt="2022-04-04T14:12:19.331" v="7216" actId="1076"/>
          <ac:picMkLst>
            <pc:docMk/>
            <pc:sldMk cId="884803801" sldId="276"/>
            <ac:picMk id="3078" creationId="{9C498049-0D83-4CEB-A86A-52E632EDA0D6}"/>
          </ac:picMkLst>
        </pc:picChg>
      </pc:sldChg>
      <pc:sldChg chg="addSp delSp modSp add mod">
        <pc:chgData name="Vaidas Šeferis" userId="0c9cd00a-df69-4a92-b8a7-13a2645860c9" providerId="ADAL" clId="{828868BB-5272-46D4-A3FB-73E71A002300}" dt="2022-04-04T14:32:24.243" v="7422" actId="20577"/>
        <pc:sldMkLst>
          <pc:docMk/>
          <pc:sldMk cId="3648940701" sldId="277"/>
        </pc:sldMkLst>
        <pc:spChg chg="add mod">
          <ac:chgData name="Vaidas Šeferis" userId="0c9cd00a-df69-4a92-b8a7-13a2645860c9" providerId="ADAL" clId="{828868BB-5272-46D4-A3FB-73E71A002300}" dt="2022-04-04T14:32:24.243" v="7422" actId="20577"/>
          <ac:spMkLst>
            <pc:docMk/>
            <pc:sldMk cId="3648940701" sldId="277"/>
            <ac:spMk id="3" creationId="{F824BE58-C93C-4B16-9DEA-16CAFC89AE45}"/>
          </ac:spMkLst>
        </pc:spChg>
        <pc:spChg chg="del mod">
          <ac:chgData name="Vaidas Šeferis" userId="0c9cd00a-df69-4a92-b8a7-13a2645860c9" providerId="ADAL" clId="{828868BB-5272-46D4-A3FB-73E71A002300}" dt="2022-04-04T13:41:25.341" v="5603" actId="21"/>
          <ac:spMkLst>
            <pc:docMk/>
            <pc:sldMk cId="3648940701" sldId="277"/>
            <ac:spMk id="5" creationId="{C394EA12-BB89-4B9C-96E9-17536AA42092}"/>
          </ac:spMkLst>
        </pc:spChg>
        <pc:spChg chg="del">
          <ac:chgData name="Vaidas Šeferis" userId="0c9cd00a-df69-4a92-b8a7-13a2645860c9" providerId="ADAL" clId="{828868BB-5272-46D4-A3FB-73E71A002300}" dt="2022-04-04T13:41:31.253" v="5604" actId="21"/>
          <ac:spMkLst>
            <pc:docMk/>
            <pc:sldMk cId="3648940701" sldId="277"/>
            <ac:spMk id="6" creationId="{13C0575F-BCD4-4F12-84CF-B791D6D13BC8}"/>
          </ac:spMkLst>
        </pc:spChg>
        <pc:picChg chg="del mod">
          <ac:chgData name="Vaidas Šeferis" userId="0c9cd00a-df69-4a92-b8a7-13a2645860c9" providerId="ADAL" clId="{828868BB-5272-46D4-A3FB-73E71A002300}" dt="2022-04-04T13:41:17.046" v="5601" actId="478"/>
          <ac:picMkLst>
            <pc:docMk/>
            <pc:sldMk cId="3648940701" sldId="277"/>
            <ac:picMk id="4" creationId="{156B132F-C691-4F94-B068-F63841BE5B4F}"/>
          </ac:picMkLst>
        </pc:picChg>
        <pc:picChg chg="del">
          <ac:chgData name="Vaidas Šeferis" userId="0c9cd00a-df69-4a92-b8a7-13a2645860c9" providerId="ADAL" clId="{828868BB-5272-46D4-A3FB-73E71A002300}" dt="2022-04-04T13:41:37.296" v="5605" actId="478"/>
          <ac:picMkLst>
            <pc:docMk/>
            <pc:sldMk cId="3648940701" sldId="277"/>
            <ac:picMk id="8" creationId="{F09A24CB-10E7-4A03-97E3-1563B8F9B1A8}"/>
          </ac:picMkLst>
        </pc:picChg>
      </pc:sldChg>
      <pc:sldChg chg="modSp add mod">
        <pc:chgData name="Vaidas Šeferis" userId="0c9cd00a-df69-4a92-b8a7-13a2645860c9" providerId="ADAL" clId="{828868BB-5272-46D4-A3FB-73E71A002300}" dt="2022-04-04T14:38:46.717" v="7458" actId="113"/>
        <pc:sldMkLst>
          <pc:docMk/>
          <pc:sldMk cId="3795724246" sldId="278"/>
        </pc:sldMkLst>
        <pc:spChg chg="mod">
          <ac:chgData name="Vaidas Šeferis" userId="0c9cd00a-df69-4a92-b8a7-13a2645860c9" providerId="ADAL" clId="{828868BB-5272-46D4-A3FB-73E71A002300}" dt="2022-04-04T14:38:46.717" v="7458" actId="113"/>
          <ac:spMkLst>
            <pc:docMk/>
            <pc:sldMk cId="3795724246" sldId="278"/>
            <ac:spMk id="3" creationId="{F824BE58-C93C-4B16-9DEA-16CAFC89AE45}"/>
          </ac:spMkLst>
        </pc:spChg>
      </pc:sldChg>
      <pc:sldChg chg="modSp new mod">
        <pc:chgData name="Vaidas Šeferis" userId="0c9cd00a-df69-4a92-b8a7-13a2645860c9" providerId="ADAL" clId="{828868BB-5272-46D4-A3FB-73E71A002300}" dt="2022-04-06T14:39:38.695" v="8021" actId="20577"/>
        <pc:sldMkLst>
          <pc:docMk/>
          <pc:sldMk cId="954565236" sldId="279"/>
        </pc:sldMkLst>
        <pc:spChg chg="mod">
          <ac:chgData name="Vaidas Šeferis" userId="0c9cd00a-df69-4a92-b8a7-13a2645860c9" providerId="ADAL" clId="{828868BB-5272-46D4-A3FB-73E71A002300}" dt="2022-04-06T14:38:41.085" v="7974" actId="20577"/>
          <ac:spMkLst>
            <pc:docMk/>
            <pc:sldMk cId="954565236" sldId="279"/>
            <ac:spMk id="2" creationId="{F3B607F2-C304-4F9C-BBE2-0FD8B004CD8E}"/>
          </ac:spMkLst>
        </pc:spChg>
        <pc:spChg chg="mod">
          <ac:chgData name="Vaidas Šeferis" userId="0c9cd00a-df69-4a92-b8a7-13a2645860c9" providerId="ADAL" clId="{828868BB-5272-46D4-A3FB-73E71A002300}" dt="2022-04-06T14:39:38.695" v="8021" actId="20577"/>
          <ac:spMkLst>
            <pc:docMk/>
            <pc:sldMk cId="954565236" sldId="279"/>
            <ac:spMk id="3" creationId="{51470690-840B-4385-ABCD-C246C5606C50}"/>
          </ac:spMkLst>
        </pc:spChg>
      </pc:sldChg>
      <pc:sldChg chg="new del">
        <pc:chgData name="Vaidas Šeferis" userId="0c9cd00a-df69-4a92-b8a7-13a2645860c9" providerId="ADAL" clId="{828868BB-5272-46D4-A3FB-73E71A002300}" dt="2022-04-06T14:39:49.221" v="8022" actId="47"/>
        <pc:sldMkLst>
          <pc:docMk/>
          <pc:sldMk cId="422853156" sldId="280"/>
        </pc:sldMkLst>
      </pc:sldChg>
      <pc:sldChg chg="addSp delSp modSp add mod">
        <pc:chgData name="Vaidas Šeferis" userId="0c9cd00a-df69-4a92-b8a7-13a2645860c9" providerId="ADAL" clId="{828868BB-5272-46D4-A3FB-73E71A002300}" dt="2022-04-06T14:46:17.821" v="8046" actId="1076"/>
        <pc:sldMkLst>
          <pc:docMk/>
          <pc:sldMk cId="3784348630" sldId="280"/>
        </pc:sldMkLst>
        <pc:spChg chg="mod">
          <ac:chgData name="Vaidas Šeferis" userId="0c9cd00a-df69-4a92-b8a7-13a2645860c9" providerId="ADAL" clId="{828868BB-5272-46D4-A3FB-73E71A002300}" dt="2022-04-06T14:46:10.644" v="8044" actId="1076"/>
          <ac:spMkLst>
            <pc:docMk/>
            <pc:sldMk cId="3784348630" sldId="280"/>
            <ac:spMk id="2" creationId="{F3B607F2-C304-4F9C-BBE2-0FD8B004CD8E}"/>
          </ac:spMkLst>
        </pc:spChg>
        <pc:spChg chg="del">
          <ac:chgData name="Vaidas Šeferis" userId="0c9cd00a-df69-4a92-b8a7-13a2645860c9" providerId="ADAL" clId="{828868BB-5272-46D4-A3FB-73E71A002300}" dt="2022-04-06T14:39:59.271" v="8024" actId="21"/>
          <ac:spMkLst>
            <pc:docMk/>
            <pc:sldMk cId="3784348630" sldId="280"/>
            <ac:spMk id="3" creationId="{51470690-840B-4385-ABCD-C246C5606C50}"/>
          </ac:spMkLst>
        </pc:spChg>
        <pc:spChg chg="add del mod">
          <ac:chgData name="Vaidas Šeferis" userId="0c9cd00a-df69-4a92-b8a7-13a2645860c9" providerId="ADAL" clId="{828868BB-5272-46D4-A3FB-73E71A002300}" dt="2022-04-06T14:41:06.258" v="8025"/>
          <ac:spMkLst>
            <pc:docMk/>
            <pc:sldMk cId="3784348630" sldId="280"/>
            <ac:spMk id="5" creationId="{8FDB51E9-3215-451B-A14D-456EC97364DF}"/>
          </ac:spMkLst>
        </pc:spChg>
        <pc:picChg chg="add mod modCrop">
          <ac:chgData name="Vaidas Šeferis" userId="0c9cd00a-df69-4a92-b8a7-13a2645860c9" providerId="ADAL" clId="{828868BB-5272-46D4-A3FB-73E71A002300}" dt="2022-04-06T14:46:17.821" v="8046" actId="1076"/>
          <ac:picMkLst>
            <pc:docMk/>
            <pc:sldMk cId="3784348630" sldId="280"/>
            <ac:picMk id="7" creationId="{8072F973-FB0A-40FA-A222-28D67882959F}"/>
          </ac:picMkLst>
        </pc:picChg>
      </pc:sldChg>
      <pc:sldChg chg="addSp modSp new mod">
        <pc:chgData name="Vaidas Šeferis" userId="0c9cd00a-df69-4a92-b8a7-13a2645860c9" providerId="ADAL" clId="{828868BB-5272-46D4-A3FB-73E71A002300}" dt="2022-04-06T18:33:42.110" v="8712" actId="20577"/>
        <pc:sldMkLst>
          <pc:docMk/>
          <pc:sldMk cId="1349371443" sldId="281"/>
        </pc:sldMkLst>
        <pc:spChg chg="add mod">
          <ac:chgData name="Vaidas Šeferis" userId="0c9cd00a-df69-4a92-b8a7-13a2645860c9" providerId="ADAL" clId="{828868BB-5272-46D4-A3FB-73E71A002300}" dt="2022-04-06T18:33:42.110" v="8712" actId="20577"/>
          <ac:spMkLst>
            <pc:docMk/>
            <pc:sldMk cId="1349371443" sldId="281"/>
            <ac:spMk id="2" creationId="{F5110F82-6C00-4D97-A9A3-68BDC0BA480D}"/>
          </ac:spMkLst>
        </pc:spChg>
      </pc:sldChg>
      <pc:sldChg chg="addSp delSp modSp new mod">
        <pc:chgData name="Vaidas Šeferis" userId="0c9cd00a-df69-4a92-b8a7-13a2645860c9" providerId="ADAL" clId="{828868BB-5272-46D4-A3FB-73E71A002300}" dt="2022-04-06T18:39:15.928" v="8826" actId="20577"/>
        <pc:sldMkLst>
          <pc:docMk/>
          <pc:sldMk cId="2818934063" sldId="282"/>
        </pc:sldMkLst>
        <pc:spChg chg="mod">
          <ac:chgData name="Vaidas Šeferis" userId="0c9cd00a-df69-4a92-b8a7-13a2645860c9" providerId="ADAL" clId="{828868BB-5272-46D4-A3FB-73E71A002300}" dt="2022-04-06T18:39:15.928" v="8826" actId="20577"/>
          <ac:spMkLst>
            <pc:docMk/>
            <pc:sldMk cId="2818934063" sldId="282"/>
            <ac:spMk id="2" creationId="{281B983E-08F2-4A48-B78A-B8BF9FA51866}"/>
          </ac:spMkLst>
        </pc:spChg>
        <pc:spChg chg="del">
          <ac:chgData name="Vaidas Šeferis" userId="0c9cd00a-df69-4a92-b8a7-13a2645860c9" providerId="ADAL" clId="{828868BB-5272-46D4-A3FB-73E71A002300}" dt="2022-04-06T18:36:27.916" v="8790"/>
          <ac:spMkLst>
            <pc:docMk/>
            <pc:sldMk cId="2818934063" sldId="282"/>
            <ac:spMk id="3" creationId="{340B9011-0FD9-424E-91C5-DD1ED1FAABDF}"/>
          </ac:spMkLst>
        </pc:spChg>
        <pc:picChg chg="add mod">
          <ac:chgData name="Vaidas Šeferis" userId="0c9cd00a-df69-4a92-b8a7-13a2645860c9" providerId="ADAL" clId="{828868BB-5272-46D4-A3FB-73E71A002300}" dt="2022-04-06T18:38:06.089" v="8808" actId="14100"/>
          <ac:picMkLst>
            <pc:docMk/>
            <pc:sldMk cId="2818934063" sldId="282"/>
            <ac:picMk id="5" creationId="{9AADEBF4-B1A7-4524-AF12-BA094900B2F4}"/>
          </ac:picMkLst>
        </pc:picChg>
        <pc:picChg chg="add mod">
          <ac:chgData name="Vaidas Šeferis" userId="0c9cd00a-df69-4a92-b8a7-13a2645860c9" providerId="ADAL" clId="{828868BB-5272-46D4-A3FB-73E71A002300}" dt="2022-04-06T18:37:47.702" v="8805" actId="14100"/>
          <ac:picMkLst>
            <pc:docMk/>
            <pc:sldMk cId="2818934063" sldId="282"/>
            <ac:picMk id="7" creationId="{03E2A9D7-612D-45DD-A9BB-73ED25E97F97}"/>
          </ac:picMkLst>
        </pc:picChg>
      </pc:sldChg>
      <pc:sldChg chg="modSp add mod">
        <pc:chgData name="Vaidas Šeferis" userId="0c9cd00a-df69-4a92-b8a7-13a2645860c9" providerId="ADAL" clId="{828868BB-5272-46D4-A3FB-73E71A002300}" dt="2022-04-07T05:14:20.998" v="9538" actId="255"/>
        <pc:sldMkLst>
          <pc:docMk/>
          <pc:sldMk cId="2637282599" sldId="283"/>
        </pc:sldMkLst>
        <pc:spChg chg="mod">
          <ac:chgData name="Vaidas Šeferis" userId="0c9cd00a-df69-4a92-b8a7-13a2645860c9" providerId="ADAL" clId="{828868BB-5272-46D4-A3FB-73E71A002300}" dt="2022-04-07T05:14:20.998" v="9538" actId="255"/>
          <ac:spMkLst>
            <pc:docMk/>
            <pc:sldMk cId="2637282599" sldId="283"/>
            <ac:spMk id="2" creationId="{F5110F82-6C00-4D97-A9A3-68BDC0BA480D}"/>
          </ac:spMkLst>
        </pc:spChg>
      </pc:sldChg>
      <pc:sldChg chg="addSp delSp modSp add mod">
        <pc:chgData name="Vaidas Šeferis" userId="0c9cd00a-df69-4a92-b8a7-13a2645860c9" providerId="ADAL" clId="{828868BB-5272-46D4-A3FB-73E71A002300}" dt="2022-04-06T18:57:04.393" v="9189" actId="1076"/>
        <pc:sldMkLst>
          <pc:docMk/>
          <pc:sldMk cId="690078821" sldId="284"/>
        </pc:sldMkLst>
        <pc:spChg chg="mod">
          <ac:chgData name="Vaidas Šeferis" userId="0c9cd00a-df69-4a92-b8a7-13a2645860c9" providerId="ADAL" clId="{828868BB-5272-46D4-A3FB-73E71A002300}" dt="2022-04-06T18:57:04.393" v="9189" actId="1076"/>
          <ac:spMkLst>
            <pc:docMk/>
            <pc:sldMk cId="690078821" sldId="284"/>
            <ac:spMk id="2" creationId="{281B983E-08F2-4A48-B78A-B8BF9FA51866}"/>
          </ac:spMkLst>
        </pc:spChg>
        <pc:spChg chg="add del mod">
          <ac:chgData name="Vaidas Šeferis" userId="0c9cd00a-df69-4a92-b8a7-13a2645860c9" providerId="ADAL" clId="{828868BB-5272-46D4-A3FB-73E71A002300}" dt="2022-04-06T18:51:13.624" v="9081"/>
          <ac:spMkLst>
            <pc:docMk/>
            <pc:sldMk cId="690078821" sldId="284"/>
            <ac:spMk id="4" creationId="{F8E09F07-2DC3-4AA9-BE2A-DEE440C999B7}"/>
          </ac:spMkLst>
        </pc:spChg>
        <pc:picChg chg="del">
          <ac:chgData name="Vaidas Šeferis" userId="0c9cd00a-df69-4a92-b8a7-13a2645860c9" providerId="ADAL" clId="{828868BB-5272-46D4-A3FB-73E71A002300}" dt="2022-04-06T18:50:14.615" v="9079" actId="478"/>
          <ac:picMkLst>
            <pc:docMk/>
            <pc:sldMk cId="690078821" sldId="284"/>
            <ac:picMk id="5" creationId="{9AADEBF4-B1A7-4524-AF12-BA094900B2F4}"/>
          </ac:picMkLst>
        </pc:picChg>
        <pc:picChg chg="del">
          <ac:chgData name="Vaidas Šeferis" userId="0c9cd00a-df69-4a92-b8a7-13a2645860c9" providerId="ADAL" clId="{828868BB-5272-46D4-A3FB-73E71A002300}" dt="2022-04-06T18:50:17.943" v="9080" actId="478"/>
          <ac:picMkLst>
            <pc:docMk/>
            <pc:sldMk cId="690078821" sldId="284"/>
            <ac:picMk id="7" creationId="{03E2A9D7-612D-45DD-A9BB-73ED25E97F97}"/>
          </ac:picMkLst>
        </pc:picChg>
        <pc:picChg chg="add mod">
          <ac:chgData name="Vaidas Šeferis" userId="0c9cd00a-df69-4a92-b8a7-13a2645860c9" providerId="ADAL" clId="{828868BB-5272-46D4-A3FB-73E71A002300}" dt="2022-04-06T18:51:56.129" v="9092" actId="14100"/>
          <ac:picMkLst>
            <pc:docMk/>
            <pc:sldMk cId="690078821" sldId="284"/>
            <ac:picMk id="8" creationId="{32F15455-BC5C-4445-896C-66661E70185F}"/>
          </ac:picMkLst>
        </pc:picChg>
        <pc:picChg chg="add mod">
          <ac:chgData name="Vaidas Šeferis" userId="0c9cd00a-df69-4a92-b8a7-13a2645860c9" providerId="ADAL" clId="{828868BB-5272-46D4-A3FB-73E71A002300}" dt="2022-04-06T18:51:47.471" v="9090" actId="14100"/>
          <ac:picMkLst>
            <pc:docMk/>
            <pc:sldMk cId="690078821" sldId="284"/>
            <ac:picMk id="10" creationId="{F73B7AE6-B509-4237-A058-6AF518F57304}"/>
          </ac:picMkLst>
        </pc:picChg>
      </pc:sldChg>
      <pc:sldChg chg="addSp modSp new mod">
        <pc:chgData name="Vaidas Šeferis" userId="0c9cd00a-df69-4a92-b8a7-13a2645860c9" providerId="ADAL" clId="{828868BB-5272-46D4-A3FB-73E71A002300}" dt="2022-04-06T18:57:38.468" v="9191" actId="1076"/>
        <pc:sldMkLst>
          <pc:docMk/>
          <pc:sldMk cId="4052042326" sldId="285"/>
        </pc:sldMkLst>
        <pc:spChg chg="add mod">
          <ac:chgData name="Vaidas Šeferis" userId="0c9cd00a-df69-4a92-b8a7-13a2645860c9" providerId="ADAL" clId="{828868BB-5272-46D4-A3FB-73E71A002300}" dt="2022-04-06T18:57:38.468" v="9191" actId="1076"/>
          <ac:spMkLst>
            <pc:docMk/>
            <pc:sldMk cId="4052042326" sldId="285"/>
            <ac:spMk id="2" creationId="{B5249D60-F465-4A81-8582-D590BA4BF5F0}"/>
          </ac:spMkLst>
        </pc:spChg>
      </pc:sldChg>
      <pc:sldChg chg="modSp add mod">
        <pc:chgData name="Vaidas Šeferis" userId="0c9cd00a-df69-4a92-b8a7-13a2645860c9" providerId="ADAL" clId="{828868BB-5272-46D4-A3FB-73E71A002300}" dt="2022-04-07T05:07:11.835" v="9469" actId="20577"/>
        <pc:sldMkLst>
          <pc:docMk/>
          <pc:sldMk cId="910570214" sldId="286"/>
        </pc:sldMkLst>
        <pc:spChg chg="mod">
          <ac:chgData name="Vaidas Šeferis" userId="0c9cd00a-df69-4a92-b8a7-13a2645860c9" providerId="ADAL" clId="{828868BB-5272-46D4-A3FB-73E71A002300}" dt="2022-04-07T05:07:11.835" v="9469" actId="20577"/>
          <ac:spMkLst>
            <pc:docMk/>
            <pc:sldMk cId="910570214" sldId="286"/>
            <ac:spMk id="2" creationId="{F5110F82-6C00-4D97-A9A3-68BDC0BA480D}"/>
          </ac:spMkLst>
        </pc:spChg>
      </pc:sldChg>
      <pc:sldChg chg="addSp delSp modSp add mod">
        <pc:chgData name="Vaidas Šeferis" userId="0c9cd00a-df69-4a92-b8a7-13a2645860c9" providerId="ADAL" clId="{828868BB-5272-46D4-A3FB-73E71A002300}" dt="2022-04-07T05:12:22.804" v="9534" actId="1076"/>
        <pc:sldMkLst>
          <pc:docMk/>
          <pc:sldMk cId="1861190523" sldId="287"/>
        </pc:sldMkLst>
        <pc:spChg chg="mod">
          <ac:chgData name="Vaidas Šeferis" userId="0c9cd00a-df69-4a92-b8a7-13a2645860c9" providerId="ADAL" clId="{828868BB-5272-46D4-A3FB-73E71A002300}" dt="2022-04-07T05:07:48.804" v="9498" actId="20577"/>
          <ac:spMkLst>
            <pc:docMk/>
            <pc:sldMk cId="1861190523" sldId="287"/>
            <ac:spMk id="2" creationId="{281B983E-08F2-4A48-B78A-B8BF9FA51866}"/>
          </ac:spMkLst>
        </pc:spChg>
        <pc:spChg chg="add del mod">
          <ac:chgData name="Vaidas Šeferis" userId="0c9cd00a-df69-4a92-b8a7-13a2645860c9" providerId="ADAL" clId="{828868BB-5272-46D4-A3FB-73E71A002300}" dt="2022-04-07T05:08:23.565" v="9501"/>
          <ac:spMkLst>
            <pc:docMk/>
            <pc:sldMk cId="1861190523" sldId="287"/>
            <ac:spMk id="4" creationId="{F63559D2-C9B0-4DEC-8F25-C68105DE9E17}"/>
          </ac:spMkLst>
        </pc:spChg>
        <pc:picChg chg="add mod">
          <ac:chgData name="Vaidas Šeferis" userId="0c9cd00a-df69-4a92-b8a7-13a2645860c9" providerId="ADAL" clId="{828868BB-5272-46D4-A3FB-73E71A002300}" dt="2022-04-07T05:12:22.804" v="9534" actId="1076"/>
          <ac:picMkLst>
            <pc:docMk/>
            <pc:sldMk cId="1861190523" sldId="287"/>
            <ac:picMk id="6" creationId="{B5BF7906-B9F0-4FC2-AC25-00A3D03FD556}"/>
          </ac:picMkLst>
        </pc:picChg>
        <pc:picChg chg="del">
          <ac:chgData name="Vaidas Šeferis" userId="0c9cd00a-df69-4a92-b8a7-13a2645860c9" providerId="ADAL" clId="{828868BB-5272-46D4-A3FB-73E71A002300}" dt="2022-04-07T05:07:53.618" v="9499" actId="478"/>
          <ac:picMkLst>
            <pc:docMk/>
            <pc:sldMk cId="1861190523" sldId="287"/>
            <ac:picMk id="8" creationId="{32F15455-BC5C-4445-896C-66661E70185F}"/>
          </ac:picMkLst>
        </pc:picChg>
        <pc:picChg chg="add mod modCrop">
          <ac:chgData name="Vaidas Šeferis" userId="0c9cd00a-df69-4a92-b8a7-13a2645860c9" providerId="ADAL" clId="{828868BB-5272-46D4-A3FB-73E71A002300}" dt="2022-04-07T05:09:17.962" v="9519" actId="1076"/>
          <ac:picMkLst>
            <pc:docMk/>
            <pc:sldMk cId="1861190523" sldId="287"/>
            <ac:picMk id="9" creationId="{6A4DEB4E-8ABF-493B-81CF-94CF22CE667C}"/>
          </ac:picMkLst>
        </pc:picChg>
        <pc:picChg chg="del">
          <ac:chgData name="Vaidas Šeferis" userId="0c9cd00a-df69-4a92-b8a7-13a2645860c9" providerId="ADAL" clId="{828868BB-5272-46D4-A3FB-73E71A002300}" dt="2022-04-07T05:07:57.649" v="9500" actId="478"/>
          <ac:picMkLst>
            <pc:docMk/>
            <pc:sldMk cId="1861190523" sldId="287"/>
            <ac:picMk id="10" creationId="{F73B7AE6-B509-4237-A058-6AF518F57304}"/>
          </ac:picMkLst>
        </pc:picChg>
        <pc:picChg chg="add del mod">
          <ac:chgData name="Vaidas Šeferis" userId="0c9cd00a-df69-4a92-b8a7-13a2645860c9" providerId="ADAL" clId="{828868BB-5272-46D4-A3FB-73E71A002300}" dt="2022-04-07T05:12:07.165" v="9530" actId="21"/>
          <ac:picMkLst>
            <pc:docMk/>
            <pc:sldMk cId="1861190523" sldId="287"/>
            <ac:picMk id="12" creationId="{DA259EEE-2882-4CBC-930D-C154CF17B234}"/>
          </ac:picMkLst>
        </pc:picChg>
      </pc:sldChg>
      <pc:sldChg chg="addSp modSp new mod ord">
        <pc:chgData name="Vaidas Šeferis" userId="0c9cd00a-df69-4a92-b8a7-13a2645860c9" providerId="ADAL" clId="{828868BB-5272-46D4-A3FB-73E71A002300}" dt="2022-04-07T09:02:30.377" v="9578" actId="255"/>
        <pc:sldMkLst>
          <pc:docMk/>
          <pc:sldMk cId="1905842347" sldId="288"/>
        </pc:sldMkLst>
        <pc:spChg chg="add mod">
          <ac:chgData name="Vaidas Šeferis" userId="0c9cd00a-df69-4a92-b8a7-13a2645860c9" providerId="ADAL" clId="{828868BB-5272-46D4-A3FB-73E71A002300}" dt="2022-04-07T09:02:30.377" v="9578" actId="255"/>
          <ac:spMkLst>
            <pc:docMk/>
            <pc:sldMk cId="1905842347" sldId="288"/>
            <ac:spMk id="2" creationId="{8D585F6C-675A-4E29-9EDB-67F937EF010C}"/>
          </ac:spMkLst>
        </pc:spChg>
        <pc:picChg chg="add mod">
          <ac:chgData name="Vaidas Šeferis" userId="0c9cd00a-df69-4a92-b8a7-13a2645860c9" providerId="ADAL" clId="{828868BB-5272-46D4-A3FB-73E71A002300}" dt="2022-04-07T05:18:36.882" v="9574" actId="1076"/>
          <ac:picMkLst>
            <pc:docMk/>
            <pc:sldMk cId="1905842347" sldId="288"/>
            <ac:picMk id="4" creationId="{7888B1FF-1678-4EC8-A551-05F67DBA2C89}"/>
          </ac:picMkLst>
        </pc:picChg>
        <pc:picChg chg="add mod">
          <ac:chgData name="Vaidas Šeferis" userId="0c9cd00a-df69-4a92-b8a7-13a2645860c9" providerId="ADAL" clId="{828868BB-5272-46D4-A3FB-73E71A002300}" dt="2022-04-07T05:18:39.978" v="9575" actId="1076"/>
          <ac:picMkLst>
            <pc:docMk/>
            <pc:sldMk cId="1905842347" sldId="288"/>
            <ac:picMk id="6" creationId="{16A8C020-2762-4593-B0E6-1791556F4ADA}"/>
          </ac:picMkLst>
        </pc:picChg>
      </pc:sldChg>
      <pc:sldChg chg="addSp delSp modSp add mod">
        <pc:chgData name="Vaidas Šeferis" userId="0c9cd00a-df69-4a92-b8a7-13a2645860c9" providerId="ADAL" clId="{828868BB-5272-46D4-A3FB-73E71A002300}" dt="2022-04-07T09:17:34.259" v="9825" actId="1076"/>
        <pc:sldMkLst>
          <pc:docMk/>
          <pc:sldMk cId="1529961364" sldId="289"/>
        </pc:sldMkLst>
        <pc:spChg chg="mod">
          <ac:chgData name="Vaidas Šeferis" userId="0c9cd00a-df69-4a92-b8a7-13a2645860c9" providerId="ADAL" clId="{828868BB-5272-46D4-A3FB-73E71A002300}" dt="2022-04-07T09:17:34.259" v="9825" actId="1076"/>
          <ac:spMkLst>
            <pc:docMk/>
            <pc:sldMk cId="1529961364" sldId="289"/>
            <ac:spMk id="2" creationId="{8D585F6C-675A-4E29-9EDB-67F937EF010C}"/>
          </ac:spMkLst>
        </pc:spChg>
        <pc:picChg chg="del">
          <ac:chgData name="Vaidas Šeferis" userId="0c9cd00a-df69-4a92-b8a7-13a2645860c9" providerId="ADAL" clId="{828868BB-5272-46D4-A3FB-73E71A002300}" dt="2022-04-07T09:03:43.386" v="9580" actId="478"/>
          <ac:picMkLst>
            <pc:docMk/>
            <pc:sldMk cId="1529961364" sldId="289"/>
            <ac:picMk id="4" creationId="{7888B1FF-1678-4EC8-A551-05F67DBA2C89}"/>
          </ac:picMkLst>
        </pc:picChg>
        <pc:picChg chg="add mod modCrop">
          <ac:chgData name="Vaidas Šeferis" userId="0c9cd00a-df69-4a92-b8a7-13a2645860c9" providerId="ADAL" clId="{828868BB-5272-46D4-A3FB-73E71A002300}" dt="2022-04-07T09:05:22.238" v="9595" actId="1076"/>
          <ac:picMkLst>
            <pc:docMk/>
            <pc:sldMk cId="1529961364" sldId="289"/>
            <ac:picMk id="5" creationId="{45712389-609E-4A2A-A471-F25FB4FD6CAD}"/>
          </ac:picMkLst>
        </pc:picChg>
        <pc:picChg chg="del">
          <ac:chgData name="Vaidas Šeferis" userId="0c9cd00a-df69-4a92-b8a7-13a2645860c9" providerId="ADAL" clId="{828868BB-5272-46D4-A3FB-73E71A002300}" dt="2022-04-07T09:03:45.290" v="9581" actId="478"/>
          <ac:picMkLst>
            <pc:docMk/>
            <pc:sldMk cId="1529961364" sldId="289"/>
            <ac:picMk id="6" creationId="{16A8C020-2762-4593-B0E6-1791556F4ADA}"/>
          </ac:picMkLst>
        </pc:picChg>
      </pc:sldChg>
      <pc:sldChg chg="addSp modSp new mod">
        <pc:chgData name="Vaidas Šeferis" userId="0c9cd00a-df69-4a92-b8a7-13a2645860c9" providerId="ADAL" clId="{828868BB-5272-46D4-A3FB-73E71A002300}" dt="2022-04-07T09:11:02.773" v="9743" actId="1076"/>
        <pc:sldMkLst>
          <pc:docMk/>
          <pc:sldMk cId="3343216217" sldId="290"/>
        </pc:sldMkLst>
        <pc:picChg chg="add mod modCrop">
          <ac:chgData name="Vaidas Šeferis" userId="0c9cd00a-df69-4a92-b8a7-13a2645860c9" providerId="ADAL" clId="{828868BB-5272-46D4-A3FB-73E71A002300}" dt="2022-04-07T09:11:02.773" v="9743" actId="1076"/>
          <ac:picMkLst>
            <pc:docMk/>
            <pc:sldMk cId="3343216217" sldId="290"/>
            <ac:picMk id="2" creationId="{7D215C97-2718-4BA7-B30A-07A5AEAB5F13}"/>
          </ac:picMkLst>
        </pc:picChg>
        <pc:picChg chg="add mod modCrop">
          <ac:chgData name="Vaidas Šeferis" userId="0c9cd00a-df69-4a92-b8a7-13a2645860c9" providerId="ADAL" clId="{828868BB-5272-46D4-A3FB-73E71A002300}" dt="2022-04-07T09:11:00.610" v="9742" actId="1076"/>
          <ac:picMkLst>
            <pc:docMk/>
            <pc:sldMk cId="3343216217" sldId="290"/>
            <ac:picMk id="3" creationId="{69F4ACAD-B439-4BA8-A9EC-79D62CEB29B7}"/>
          </ac:picMkLst>
        </pc:picChg>
      </pc:sldChg>
      <pc:sldChg chg="addSp modSp new mod">
        <pc:chgData name="Vaidas Šeferis" userId="0c9cd00a-df69-4a92-b8a7-13a2645860c9" providerId="ADAL" clId="{828868BB-5272-46D4-A3FB-73E71A002300}" dt="2022-04-07T09:19:13.661" v="9864" actId="20577"/>
        <pc:sldMkLst>
          <pc:docMk/>
          <pc:sldMk cId="236878261" sldId="291"/>
        </pc:sldMkLst>
        <pc:spChg chg="add mod">
          <ac:chgData name="Vaidas Šeferis" userId="0c9cd00a-df69-4a92-b8a7-13a2645860c9" providerId="ADAL" clId="{828868BB-5272-46D4-A3FB-73E71A002300}" dt="2022-04-07T09:19:13.661" v="9864" actId="20577"/>
          <ac:spMkLst>
            <pc:docMk/>
            <pc:sldMk cId="236878261" sldId="291"/>
            <ac:spMk id="2" creationId="{9C524B16-4C69-40C8-91BC-BA4DABDE924D}"/>
          </ac:spMkLst>
        </pc:spChg>
      </pc:sldChg>
      <pc:sldChg chg="addSp delSp modSp new mod">
        <pc:chgData name="Vaidas Šeferis" userId="0c9cd00a-df69-4a92-b8a7-13a2645860c9" providerId="ADAL" clId="{828868BB-5272-46D4-A3FB-73E71A002300}" dt="2022-04-07T10:27:45.856" v="10074" actId="14100"/>
        <pc:sldMkLst>
          <pc:docMk/>
          <pc:sldMk cId="800981989" sldId="292"/>
        </pc:sldMkLst>
        <pc:spChg chg="mod">
          <ac:chgData name="Vaidas Šeferis" userId="0c9cd00a-df69-4a92-b8a7-13a2645860c9" providerId="ADAL" clId="{828868BB-5272-46D4-A3FB-73E71A002300}" dt="2022-04-07T10:27:39.273" v="10072" actId="27636"/>
          <ac:spMkLst>
            <pc:docMk/>
            <pc:sldMk cId="800981989" sldId="292"/>
            <ac:spMk id="2" creationId="{5EE415B2-8816-4D8D-9129-1742245A321F}"/>
          </ac:spMkLst>
        </pc:spChg>
        <pc:spChg chg="del mod">
          <ac:chgData name="Vaidas Šeferis" userId="0c9cd00a-df69-4a92-b8a7-13a2645860c9" providerId="ADAL" clId="{828868BB-5272-46D4-A3FB-73E71A002300}" dt="2022-04-07T10:27:24.968" v="10065"/>
          <ac:spMkLst>
            <pc:docMk/>
            <pc:sldMk cId="800981989" sldId="292"/>
            <ac:spMk id="3" creationId="{70FDD4A9-85E8-4C8C-A18D-8D2BD0BA1F5B}"/>
          </ac:spMkLst>
        </pc:spChg>
        <pc:picChg chg="add mod">
          <ac:chgData name="Vaidas Šeferis" userId="0c9cd00a-df69-4a92-b8a7-13a2645860c9" providerId="ADAL" clId="{828868BB-5272-46D4-A3FB-73E71A002300}" dt="2022-04-07T10:27:45.856" v="10074" actId="14100"/>
          <ac:picMkLst>
            <pc:docMk/>
            <pc:sldMk cId="800981989" sldId="292"/>
            <ac:picMk id="5" creationId="{802DC6F5-0D69-4BF1-A508-F8FD73370108}"/>
          </ac:picMkLst>
        </pc:picChg>
      </pc:sldChg>
      <pc:sldChg chg="new del">
        <pc:chgData name="Vaidas Šeferis" userId="0c9cd00a-df69-4a92-b8a7-13a2645860c9" providerId="ADAL" clId="{828868BB-5272-46D4-A3FB-73E71A002300}" dt="2022-04-07T10:20:15.374" v="9866" actId="680"/>
        <pc:sldMkLst>
          <pc:docMk/>
          <pc:sldMk cId="1389186074" sldId="292"/>
        </pc:sldMkLst>
      </pc:sldChg>
      <pc:sldChg chg="modSp add mod">
        <pc:chgData name="Vaidas Šeferis" userId="0c9cd00a-df69-4a92-b8a7-13a2645860c9" providerId="ADAL" clId="{828868BB-5272-46D4-A3FB-73E71A002300}" dt="2022-04-07T10:30:11.518" v="10094" actId="20577"/>
        <pc:sldMkLst>
          <pc:docMk/>
          <pc:sldMk cId="579366704" sldId="293"/>
        </pc:sldMkLst>
        <pc:spChg chg="mod">
          <ac:chgData name="Vaidas Šeferis" userId="0c9cd00a-df69-4a92-b8a7-13a2645860c9" providerId="ADAL" clId="{828868BB-5272-46D4-A3FB-73E71A002300}" dt="2022-04-07T10:30:11.518" v="10094" actId="20577"/>
          <ac:spMkLst>
            <pc:docMk/>
            <pc:sldMk cId="579366704" sldId="293"/>
            <ac:spMk id="3" creationId="{70FDD4A9-85E8-4C8C-A18D-8D2BD0BA1F5B}"/>
          </ac:spMkLst>
        </pc:spChg>
      </pc:sldChg>
      <pc:sldChg chg="addSp delSp modSp add mod">
        <pc:chgData name="Vaidas Šeferis" userId="0c9cd00a-df69-4a92-b8a7-13a2645860c9" providerId="ADAL" clId="{828868BB-5272-46D4-A3FB-73E71A002300}" dt="2022-04-07T11:19:59.310" v="11107" actId="20577"/>
        <pc:sldMkLst>
          <pc:docMk/>
          <pc:sldMk cId="1524406485" sldId="294"/>
        </pc:sldMkLst>
        <pc:spChg chg="mod">
          <ac:chgData name="Vaidas Šeferis" userId="0c9cd00a-df69-4a92-b8a7-13a2645860c9" providerId="ADAL" clId="{828868BB-5272-46D4-A3FB-73E71A002300}" dt="2022-04-07T11:19:59.310" v="11107" actId="20577"/>
          <ac:spMkLst>
            <pc:docMk/>
            <pc:sldMk cId="1524406485" sldId="294"/>
            <ac:spMk id="2" creationId="{5EE415B2-8816-4D8D-9129-1742245A321F}"/>
          </ac:spMkLst>
        </pc:spChg>
        <pc:spChg chg="add del mod">
          <ac:chgData name="Vaidas Šeferis" userId="0c9cd00a-df69-4a92-b8a7-13a2645860c9" providerId="ADAL" clId="{828868BB-5272-46D4-A3FB-73E71A002300}" dt="2022-04-07T10:32:28.881" v="10120"/>
          <ac:spMkLst>
            <pc:docMk/>
            <pc:sldMk cId="1524406485" sldId="294"/>
            <ac:spMk id="4" creationId="{577AFF12-782E-4F64-ABAE-EEBD3D351E35}"/>
          </ac:spMkLst>
        </pc:spChg>
        <pc:picChg chg="del mod">
          <ac:chgData name="Vaidas Šeferis" userId="0c9cd00a-df69-4a92-b8a7-13a2645860c9" providerId="ADAL" clId="{828868BB-5272-46D4-A3FB-73E71A002300}" dt="2022-04-07T10:31:15.345" v="10119" actId="478"/>
          <ac:picMkLst>
            <pc:docMk/>
            <pc:sldMk cId="1524406485" sldId="294"/>
            <ac:picMk id="5" creationId="{802DC6F5-0D69-4BF1-A508-F8FD73370108}"/>
          </ac:picMkLst>
        </pc:picChg>
        <pc:picChg chg="add mod">
          <ac:chgData name="Vaidas Šeferis" userId="0c9cd00a-df69-4a92-b8a7-13a2645860c9" providerId="ADAL" clId="{828868BB-5272-46D4-A3FB-73E71A002300}" dt="2022-04-07T10:35:10.173" v="10132" actId="1076"/>
          <ac:picMkLst>
            <pc:docMk/>
            <pc:sldMk cId="1524406485" sldId="294"/>
            <ac:picMk id="7" creationId="{33DD37FC-6268-4439-BEFE-E987F02F9FA5}"/>
          </ac:picMkLst>
        </pc:picChg>
        <pc:picChg chg="add mod">
          <ac:chgData name="Vaidas Šeferis" userId="0c9cd00a-df69-4a92-b8a7-13a2645860c9" providerId="ADAL" clId="{828868BB-5272-46D4-A3FB-73E71A002300}" dt="2022-04-07T10:33:39.040" v="10131" actId="14100"/>
          <ac:picMkLst>
            <pc:docMk/>
            <pc:sldMk cId="1524406485" sldId="294"/>
            <ac:picMk id="9" creationId="{3C09ECD8-C0A1-49FA-8FC6-139BCDBF05A1}"/>
          </ac:picMkLst>
        </pc:picChg>
      </pc:sldChg>
      <pc:sldChg chg="add del">
        <pc:chgData name="Vaidas Šeferis" userId="0c9cd00a-df69-4a92-b8a7-13a2645860c9" providerId="ADAL" clId="{828868BB-5272-46D4-A3FB-73E71A002300}" dt="2022-04-07T10:27:09.807" v="10064"/>
        <pc:sldMkLst>
          <pc:docMk/>
          <pc:sldMk cId="1617437178" sldId="294"/>
        </pc:sldMkLst>
      </pc:sldChg>
      <pc:sldChg chg="addSp delSp modSp add mod ord">
        <pc:chgData name="Vaidas Šeferis" userId="0c9cd00a-df69-4a92-b8a7-13a2645860c9" providerId="ADAL" clId="{828868BB-5272-46D4-A3FB-73E71A002300}" dt="2022-04-07T10:52:43.572" v="10514" actId="114"/>
        <pc:sldMkLst>
          <pc:docMk/>
          <pc:sldMk cId="313482018" sldId="295"/>
        </pc:sldMkLst>
        <pc:spChg chg="add mod">
          <ac:chgData name="Vaidas Šeferis" userId="0c9cd00a-df69-4a92-b8a7-13a2645860c9" providerId="ADAL" clId="{828868BB-5272-46D4-A3FB-73E71A002300}" dt="2022-04-07T10:52:43.572" v="10514" actId="114"/>
          <ac:spMkLst>
            <pc:docMk/>
            <pc:sldMk cId="313482018" sldId="295"/>
            <ac:spMk id="4" creationId="{354F375A-8171-4E6A-BF34-90A563E03EB4}"/>
          </ac:spMkLst>
        </pc:spChg>
        <pc:picChg chg="del">
          <ac:chgData name="Vaidas Šeferis" userId="0c9cd00a-df69-4a92-b8a7-13a2645860c9" providerId="ADAL" clId="{828868BB-5272-46D4-A3FB-73E71A002300}" dt="2022-04-07T10:35:29.769" v="10134" actId="478"/>
          <ac:picMkLst>
            <pc:docMk/>
            <pc:sldMk cId="313482018" sldId="295"/>
            <ac:picMk id="7" creationId="{33DD37FC-6268-4439-BEFE-E987F02F9FA5}"/>
          </ac:picMkLst>
        </pc:picChg>
        <pc:picChg chg="del">
          <ac:chgData name="Vaidas Šeferis" userId="0c9cd00a-df69-4a92-b8a7-13a2645860c9" providerId="ADAL" clId="{828868BB-5272-46D4-A3FB-73E71A002300}" dt="2022-04-07T10:35:32.574" v="10135" actId="478"/>
          <ac:picMkLst>
            <pc:docMk/>
            <pc:sldMk cId="313482018" sldId="295"/>
            <ac:picMk id="9" creationId="{3C09ECD8-C0A1-49FA-8FC6-139BCDBF05A1}"/>
          </ac:picMkLst>
        </pc:picChg>
      </pc:sldChg>
      <pc:sldChg chg="modSp add mod">
        <pc:chgData name="Vaidas Šeferis" userId="0c9cd00a-df69-4a92-b8a7-13a2645860c9" providerId="ADAL" clId="{828868BB-5272-46D4-A3FB-73E71A002300}" dt="2022-04-07T11:19:15.913" v="11092" actId="20577"/>
        <pc:sldMkLst>
          <pc:docMk/>
          <pc:sldMk cId="1041867471" sldId="296"/>
        </pc:sldMkLst>
        <pc:spChg chg="mod">
          <ac:chgData name="Vaidas Šeferis" userId="0c9cd00a-df69-4a92-b8a7-13a2645860c9" providerId="ADAL" clId="{828868BB-5272-46D4-A3FB-73E71A002300}" dt="2022-04-07T11:19:15.913" v="11092" actId="20577"/>
          <ac:spMkLst>
            <pc:docMk/>
            <pc:sldMk cId="1041867471" sldId="296"/>
            <ac:spMk id="4" creationId="{354F375A-8171-4E6A-BF34-90A563E03EB4}"/>
          </ac:spMkLst>
        </pc:spChg>
      </pc:sldChg>
      <pc:sldChg chg="modSp add mod">
        <pc:chgData name="Vaidas Šeferis" userId="0c9cd00a-df69-4a92-b8a7-13a2645860c9" providerId="ADAL" clId="{828868BB-5272-46D4-A3FB-73E71A002300}" dt="2022-04-07T11:29:06.301" v="11447" actId="5793"/>
        <pc:sldMkLst>
          <pc:docMk/>
          <pc:sldMk cId="1969594382" sldId="297"/>
        </pc:sldMkLst>
        <pc:spChg chg="mod">
          <ac:chgData name="Vaidas Šeferis" userId="0c9cd00a-df69-4a92-b8a7-13a2645860c9" providerId="ADAL" clId="{828868BB-5272-46D4-A3FB-73E71A002300}" dt="2022-04-07T11:29:06.301" v="11447" actId="5793"/>
          <ac:spMkLst>
            <pc:docMk/>
            <pc:sldMk cId="1969594382" sldId="297"/>
            <ac:spMk id="4" creationId="{354F375A-8171-4E6A-BF34-90A563E03EB4}"/>
          </ac:spMkLst>
        </pc:spChg>
      </pc:sldChg>
      <pc:sldChg chg="add del">
        <pc:chgData name="Vaidas Šeferis" userId="0c9cd00a-df69-4a92-b8a7-13a2645860c9" providerId="ADAL" clId="{828868BB-5272-46D4-A3FB-73E71A002300}" dt="2022-04-07T11:18:31.906" v="11027"/>
        <pc:sldMkLst>
          <pc:docMk/>
          <pc:sldMk cId="4194452788" sldId="297"/>
        </pc:sldMkLst>
      </pc:sldChg>
      <pc:sldChg chg="addSp delSp modSp add mod">
        <pc:chgData name="Vaidas Šeferis" userId="0c9cd00a-df69-4a92-b8a7-13a2645860c9" providerId="ADAL" clId="{828868BB-5272-46D4-A3FB-73E71A002300}" dt="2022-04-07T11:30:19.504" v="11477" actId="14100"/>
        <pc:sldMkLst>
          <pc:docMk/>
          <pc:sldMk cId="1638081665" sldId="298"/>
        </pc:sldMkLst>
        <pc:spChg chg="mod">
          <ac:chgData name="Vaidas Šeferis" userId="0c9cd00a-df69-4a92-b8a7-13a2645860c9" providerId="ADAL" clId="{828868BB-5272-46D4-A3FB-73E71A002300}" dt="2022-04-07T11:29:18.818" v="11461" actId="20577"/>
          <ac:spMkLst>
            <pc:docMk/>
            <pc:sldMk cId="1638081665" sldId="298"/>
            <ac:spMk id="2" creationId="{5EE415B2-8816-4D8D-9129-1742245A321F}"/>
          </ac:spMkLst>
        </pc:spChg>
        <pc:spChg chg="add del mod">
          <ac:chgData name="Vaidas Šeferis" userId="0c9cd00a-df69-4a92-b8a7-13a2645860c9" providerId="ADAL" clId="{828868BB-5272-46D4-A3FB-73E71A002300}" dt="2022-04-07T11:29:33.882" v="11463"/>
          <ac:spMkLst>
            <pc:docMk/>
            <pc:sldMk cId="1638081665" sldId="298"/>
            <ac:spMk id="4" creationId="{ACA3B369-AA94-4411-90C7-F22C108EDFAF}"/>
          </ac:spMkLst>
        </pc:spChg>
        <pc:picChg chg="add mod">
          <ac:chgData name="Vaidas Šeferis" userId="0c9cd00a-df69-4a92-b8a7-13a2645860c9" providerId="ADAL" clId="{828868BB-5272-46D4-A3FB-73E71A002300}" dt="2022-04-07T11:30:19.504" v="11477" actId="14100"/>
          <ac:picMkLst>
            <pc:docMk/>
            <pc:sldMk cId="1638081665" sldId="298"/>
            <ac:picMk id="6" creationId="{885D7762-AC57-486A-9ED7-BF8F0C510639}"/>
          </ac:picMkLst>
        </pc:picChg>
        <pc:picChg chg="del">
          <ac:chgData name="Vaidas Šeferis" userId="0c9cd00a-df69-4a92-b8a7-13a2645860c9" providerId="ADAL" clId="{828868BB-5272-46D4-A3FB-73E71A002300}" dt="2022-04-07T11:29:32.664" v="11462" actId="478"/>
          <ac:picMkLst>
            <pc:docMk/>
            <pc:sldMk cId="1638081665" sldId="298"/>
            <ac:picMk id="7" creationId="{33DD37FC-6268-4439-BEFE-E987F02F9FA5}"/>
          </ac:picMkLst>
        </pc:picChg>
        <pc:picChg chg="del">
          <ac:chgData name="Vaidas Šeferis" userId="0c9cd00a-df69-4a92-b8a7-13a2645860c9" providerId="ADAL" clId="{828868BB-5272-46D4-A3FB-73E71A002300}" dt="2022-04-07T11:29:47.451" v="11467" actId="478"/>
          <ac:picMkLst>
            <pc:docMk/>
            <pc:sldMk cId="1638081665" sldId="298"/>
            <ac:picMk id="9" creationId="{3C09ECD8-C0A1-49FA-8FC6-139BCDBF05A1}"/>
          </ac:picMkLst>
        </pc:picChg>
        <pc:picChg chg="add mod modCrop">
          <ac:chgData name="Vaidas Šeferis" userId="0c9cd00a-df69-4a92-b8a7-13a2645860c9" providerId="ADAL" clId="{828868BB-5272-46D4-A3FB-73E71A002300}" dt="2022-04-07T11:30:11.190" v="11475" actId="14100"/>
          <ac:picMkLst>
            <pc:docMk/>
            <pc:sldMk cId="1638081665" sldId="298"/>
            <ac:picMk id="10" creationId="{D32D4ECC-8933-417B-B453-F0ADDB987639}"/>
          </ac:picMkLst>
        </pc:picChg>
      </pc:sldChg>
      <pc:sldChg chg="modSp add mod">
        <pc:chgData name="Vaidas Šeferis" userId="0c9cd00a-df69-4a92-b8a7-13a2645860c9" providerId="ADAL" clId="{828868BB-5272-46D4-A3FB-73E71A002300}" dt="2022-04-07T11:38:33.698" v="12223" actId="20577"/>
        <pc:sldMkLst>
          <pc:docMk/>
          <pc:sldMk cId="2925026978" sldId="299"/>
        </pc:sldMkLst>
        <pc:spChg chg="mod">
          <ac:chgData name="Vaidas Šeferis" userId="0c9cd00a-df69-4a92-b8a7-13a2645860c9" providerId="ADAL" clId="{828868BB-5272-46D4-A3FB-73E71A002300}" dt="2022-04-07T11:30:54.990" v="11498" actId="20577"/>
          <ac:spMkLst>
            <pc:docMk/>
            <pc:sldMk cId="2925026978" sldId="299"/>
            <ac:spMk id="2" creationId="{5EE415B2-8816-4D8D-9129-1742245A321F}"/>
          </ac:spMkLst>
        </pc:spChg>
        <pc:spChg chg="mod">
          <ac:chgData name="Vaidas Šeferis" userId="0c9cd00a-df69-4a92-b8a7-13a2645860c9" providerId="ADAL" clId="{828868BB-5272-46D4-A3FB-73E71A002300}" dt="2022-04-07T11:38:33.698" v="12223" actId="20577"/>
          <ac:spMkLst>
            <pc:docMk/>
            <pc:sldMk cId="2925026978" sldId="299"/>
            <ac:spMk id="4" creationId="{354F375A-8171-4E6A-BF34-90A563E03EB4}"/>
          </ac:spMkLst>
        </pc:spChg>
      </pc:sldChg>
      <pc:sldChg chg="modSp add mod">
        <pc:chgData name="Vaidas Šeferis" userId="0c9cd00a-df69-4a92-b8a7-13a2645860c9" providerId="ADAL" clId="{828868BB-5272-46D4-A3FB-73E71A002300}" dt="2022-04-07T11:45:44.073" v="12838" actId="20577"/>
        <pc:sldMkLst>
          <pc:docMk/>
          <pc:sldMk cId="1566654413" sldId="300"/>
        </pc:sldMkLst>
        <pc:spChg chg="mod">
          <ac:chgData name="Vaidas Šeferis" userId="0c9cd00a-df69-4a92-b8a7-13a2645860c9" providerId="ADAL" clId="{828868BB-5272-46D4-A3FB-73E71A002300}" dt="2022-04-07T11:39:09.435" v="12245" actId="20577"/>
          <ac:spMkLst>
            <pc:docMk/>
            <pc:sldMk cId="1566654413" sldId="300"/>
            <ac:spMk id="2" creationId="{5EE415B2-8816-4D8D-9129-1742245A321F}"/>
          </ac:spMkLst>
        </pc:spChg>
        <pc:spChg chg="mod">
          <ac:chgData name="Vaidas Šeferis" userId="0c9cd00a-df69-4a92-b8a7-13a2645860c9" providerId="ADAL" clId="{828868BB-5272-46D4-A3FB-73E71A002300}" dt="2022-04-07T11:45:44.073" v="12838" actId="20577"/>
          <ac:spMkLst>
            <pc:docMk/>
            <pc:sldMk cId="1566654413" sldId="300"/>
            <ac:spMk id="4" creationId="{354F375A-8171-4E6A-BF34-90A563E03EB4}"/>
          </ac:spMkLst>
        </pc:spChg>
      </pc:sldChg>
      <pc:sldChg chg="addSp modSp new mod">
        <pc:chgData name="Vaidas Šeferis" userId="0c9cd00a-df69-4a92-b8a7-13a2645860c9" providerId="ADAL" clId="{828868BB-5272-46D4-A3FB-73E71A002300}" dt="2022-04-07T11:51:25.446" v="12982" actId="14100"/>
        <pc:sldMkLst>
          <pc:docMk/>
          <pc:sldMk cId="3736141805" sldId="301"/>
        </pc:sldMkLst>
        <pc:spChg chg="mod">
          <ac:chgData name="Vaidas Šeferis" userId="0c9cd00a-df69-4a92-b8a7-13a2645860c9" providerId="ADAL" clId="{828868BB-5272-46D4-A3FB-73E71A002300}" dt="2022-04-07T11:47:43.807" v="12914" actId="1076"/>
          <ac:spMkLst>
            <pc:docMk/>
            <pc:sldMk cId="3736141805" sldId="301"/>
            <ac:spMk id="2" creationId="{E71F3D68-AFE8-4FAE-A5D9-C975E80C211C}"/>
          </ac:spMkLst>
        </pc:spChg>
        <pc:spChg chg="add mod">
          <ac:chgData name="Vaidas Šeferis" userId="0c9cd00a-df69-4a92-b8a7-13a2645860c9" providerId="ADAL" clId="{828868BB-5272-46D4-A3FB-73E71A002300}" dt="2022-04-07T11:49:02.615" v="12946" actId="20577"/>
          <ac:spMkLst>
            <pc:docMk/>
            <pc:sldMk cId="3736141805" sldId="301"/>
            <ac:spMk id="5" creationId="{B63F5CF4-E1E1-499A-A517-3C64A816202E}"/>
          </ac:spMkLst>
        </pc:spChg>
        <pc:spChg chg="add mod">
          <ac:chgData name="Vaidas Šeferis" userId="0c9cd00a-df69-4a92-b8a7-13a2645860c9" providerId="ADAL" clId="{828868BB-5272-46D4-A3FB-73E71A002300}" dt="2022-04-07T11:50:21.252" v="12970" actId="122"/>
          <ac:spMkLst>
            <pc:docMk/>
            <pc:sldMk cId="3736141805" sldId="301"/>
            <ac:spMk id="8" creationId="{B43F46DB-3682-4AFA-95D1-37AB6F6D6A8B}"/>
          </ac:spMkLst>
        </pc:spChg>
        <pc:picChg chg="add mod modCrop">
          <ac:chgData name="Vaidas Šeferis" userId="0c9cd00a-df69-4a92-b8a7-13a2645860c9" providerId="ADAL" clId="{828868BB-5272-46D4-A3FB-73E71A002300}" dt="2022-04-07T11:51:17.952" v="12980" actId="14100"/>
          <ac:picMkLst>
            <pc:docMk/>
            <pc:sldMk cId="3736141805" sldId="301"/>
            <ac:picMk id="4" creationId="{13BA6428-3A64-45A8-8CA6-EADFC7234319}"/>
          </ac:picMkLst>
        </pc:picChg>
        <pc:picChg chg="add mod modCrop">
          <ac:chgData name="Vaidas Šeferis" userId="0c9cd00a-df69-4a92-b8a7-13a2645860c9" providerId="ADAL" clId="{828868BB-5272-46D4-A3FB-73E71A002300}" dt="2022-04-07T11:51:25.446" v="12982" actId="14100"/>
          <ac:picMkLst>
            <pc:docMk/>
            <pc:sldMk cId="3736141805" sldId="301"/>
            <ac:picMk id="7" creationId="{C5892F4C-DDB7-4920-8648-C4C522F9F74A}"/>
          </ac:picMkLst>
        </pc:picChg>
      </pc:sldChg>
      <pc:sldChg chg="modSp add mod">
        <pc:chgData name="Vaidas Šeferis" userId="0c9cd00a-df69-4a92-b8a7-13a2645860c9" providerId="ADAL" clId="{828868BB-5272-46D4-A3FB-73E71A002300}" dt="2022-04-07T11:56:45.039" v="13409" actId="113"/>
        <pc:sldMkLst>
          <pc:docMk/>
          <pc:sldMk cId="325342820" sldId="302"/>
        </pc:sldMkLst>
        <pc:spChg chg="mod">
          <ac:chgData name="Vaidas Šeferis" userId="0c9cd00a-df69-4a92-b8a7-13a2645860c9" providerId="ADAL" clId="{828868BB-5272-46D4-A3FB-73E71A002300}" dt="2022-04-07T11:52:09.366" v="12993" actId="20577"/>
          <ac:spMkLst>
            <pc:docMk/>
            <pc:sldMk cId="325342820" sldId="302"/>
            <ac:spMk id="2" creationId="{5EE415B2-8816-4D8D-9129-1742245A321F}"/>
          </ac:spMkLst>
        </pc:spChg>
        <pc:spChg chg="mod">
          <ac:chgData name="Vaidas Šeferis" userId="0c9cd00a-df69-4a92-b8a7-13a2645860c9" providerId="ADAL" clId="{828868BB-5272-46D4-A3FB-73E71A002300}" dt="2022-04-07T11:56:45.039" v="13409" actId="113"/>
          <ac:spMkLst>
            <pc:docMk/>
            <pc:sldMk cId="325342820" sldId="302"/>
            <ac:spMk id="4" creationId="{354F375A-8171-4E6A-BF34-90A563E03EB4}"/>
          </ac:spMkLst>
        </pc:spChg>
      </pc:sldChg>
      <pc:sldChg chg="modSp add mod">
        <pc:chgData name="Vaidas Šeferis" userId="0c9cd00a-df69-4a92-b8a7-13a2645860c9" providerId="ADAL" clId="{828868BB-5272-46D4-A3FB-73E71A002300}" dt="2022-04-07T12:07:51.333" v="13902" actId="313"/>
        <pc:sldMkLst>
          <pc:docMk/>
          <pc:sldMk cId="1219523935" sldId="303"/>
        </pc:sldMkLst>
        <pc:spChg chg="mod">
          <ac:chgData name="Vaidas Šeferis" userId="0c9cd00a-df69-4a92-b8a7-13a2645860c9" providerId="ADAL" clId="{828868BB-5272-46D4-A3FB-73E71A002300}" dt="2022-04-07T11:58:42.449" v="13417" actId="20577"/>
          <ac:spMkLst>
            <pc:docMk/>
            <pc:sldMk cId="1219523935" sldId="303"/>
            <ac:spMk id="2" creationId="{5EE415B2-8816-4D8D-9129-1742245A321F}"/>
          </ac:spMkLst>
        </pc:spChg>
        <pc:spChg chg="mod">
          <ac:chgData name="Vaidas Šeferis" userId="0c9cd00a-df69-4a92-b8a7-13a2645860c9" providerId="ADAL" clId="{828868BB-5272-46D4-A3FB-73E71A002300}" dt="2022-04-07T12:07:51.333" v="13902" actId="313"/>
          <ac:spMkLst>
            <pc:docMk/>
            <pc:sldMk cId="1219523935" sldId="303"/>
            <ac:spMk id="4" creationId="{354F375A-8171-4E6A-BF34-90A563E03EB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27E70B-50B7-4CC9-8F25-AF827E83D73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5B31BB3-CA90-4EE3-9AB8-60DE7D2CD0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F7FCCD5-2072-464B-8807-E713BB870F91}"/>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5" name="Zástupný symbol pro zápatí 4">
            <a:extLst>
              <a:ext uri="{FF2B5EF4-FFF2-40B4-BE49-F238E27FC236}">
                <a16:creationId xmlns:a16="http://schemas.microsoft.com/office/drawing/2014/main" id="{9E6C90E7-0375-4DC9-9718-C113EB73F76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EC55175-0002-442D-8D1D-D7DA0D8E5F0E}"/>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73923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36F9A-9F72-4717-80D6-15EF4E8A6B0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63D286B-B1A0-4411-9A04-92E1F791E4C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BCC6B0D-E3F4-40ED-88CC-AE0B4AE2A2B0}"/>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5" name="Zástupný symbol pro zápatí 4">
            <a:extLst>
              <a:ext uri="{FF2B5EF4-FFF2-40B4-BE49-F238E27FC236}">
                <a16:creationId xmlns:a16="http://schemas.microsoft.com/office/drawing/2014/main" id="{AD7AAB9E-4064-48A6-B88E-EED3110FFE3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8729C7E-9ECD-4776-92A2-D5FBD58A1DDF}"/>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414223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44F928F-4170-462E-8D5E-6F32043162D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DAAF623-CC57-439D-9D7B-304BC5FC1D8A}"/>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2C29D7-F08D-4A0C-8379-9B014370AE7C}"/>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5" name="Zástupný symbol pro zápatí 4">
            <a:extLst>
              <a:ext uri="{FF2B5EF4-FFF2-40B4-BE49-F238E27FC236}">
                <a16:creationId xmlns:a16="http://schemas.microsoft.com/office/drawing/2014/main" id="{83C9BC52-B0B1-41D9-8A99-B9F4BD32B94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AC49E6A-F47C-4566-8884-C7BF8C00E33F}"/>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55681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FFB147-5E59-4E70-A7F3-292801F9ED8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E926C39-0FD6-4A32-A0CC-20FBA32C9D4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56AAE12-444F-4727-B319-8F858E8E5876}"/>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5" name="Zástupný symbol pro zápatí 4">
            <a:extLst>
              <a:ext uri="{FF2B5EF4-FFF2-40B4-BE49-F238E27FC236}">
                <a16:creationId xmlns:a16="http://schemas.microsoft.com/office/drawing/2014/main" id="{6EFD308D-5121-465A-BE7D-52CF301469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19FB490-C715-415A-B22C-0DFF0B9BA0E9}"/>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79026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F6A44-67B1-4748-88E0-2BEDC363512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49BE207-E775-499A-B568-F7DCD63D26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B6A44D4-ABBF-4E24-B3DE-57ED6992DCFD}"/>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5" name="Zástupný symbol pro zápatí 4">
            <a:extLst>
              <a:ext uri="{FF2B5EF4-FFF2-40B4-BE49-F238E27FC236}">
                <a16:creationId xmlns:a16="http://schemas.microsoft.com/office/drawing/2014/main" id="{12DAEA67-16CC-4462-83D1-5DC0C1DB7FC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EF2FCFC-8A9C-4DEC-B559-5ED8CD48022E}"/>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348345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FE8961-9635-44ED-87C8-87BA21D5D94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A1EEAFE-FA69-4F83-9EAD-76991ACAD42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D6BE3F9-3329-45F9-A2EC-8AF72325A19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4A46EED-BFE1-41B7-A99F-3D9FE7BA8DA9}"/>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6" name="Zástupný symbol pro zápatí 5">
            <a:extLst>
              <a:ext uri="{FF2B5EF4-FFF2-40B4-BE49-F238E27FC236}">
                <a16:creationId xmlns:a16="http://schemas.microsoft.com/office/drawing/2014/main" id="{722A7D32-A821-45E6-A77E-44ADA02E2A5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98C3494-AE6C-47A1-BB3A-E06A2C0C856C}"/>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3774930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2DFD2E-5254-49DE-AE68-C57936642C29}"/>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2116336-66F3-4A30-8E3A-AF61A69A6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77FD9D83-C924-4899-8B11-F07F0CB225A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05A08CBE-E053-4012-AF46-814AFD497F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7B86E1C8-E573-40AB-A108-E5498D243DC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6FCF754-1D7D-4BCC-A660-CBA251C083FD}"/>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8" name="Zástupný symbol pro zápatí 7">
            <a:extLst>
              <a:ext uri="{FF2B5EF4-FFF2-40B4-BE49-F238E27FC236}">
                <a16:creationId xmlns:a16="http://schemas.microsoft.com/office/drawing/2014/main" id="{CC11DD31-C5FD-4CB2-A98B-A778299AEB5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0DDDA16-E6C0-4F53-B33B-DD175C49314A}"/>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334681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C165CE-1FAF-42E4-BFEF-8F5DD4A720D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CCA34BF-96E9-478E-A67A-0DD585739D00}"/>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4" name="Zástupný symbol pro zápatí 3">
            <a:extLst>
              <a:ext uri="{FF2B5EF4-FFF2-40B4-BE49-F238E27FC236}">
                <a16:creationId xmlns:a16="http://schemas.microsoft.com/office/drawing/2014/main" id="{14D0CDE9-2BF4-4BB2-948A-B2CF288BDC0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8FA9CAB-D04B-4F4A-927E-4E883A11D83B}"/>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336984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D2873F5-5696-4BEF-8719-5FEA1F9B4D01}"/>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3" name="Zástupný symbol pro zápatí 2">
            <a:extLst>
              <a:ext uri="{FF2B5EF4-FFF2-40B4-BE49-F238E27FC236}">
                <a16:creationId xmlns:a16="http://schemas.microsoft.com/office/drawing/2014/main" id="{B506B524-A58C-44A2-9958-70361C30973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07CF1BC-7D46-4A56-88C9-FD67097CEE64}"/>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84665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CE6BD9-DF32-4106-B9B6-9ADE5E16987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A61E93E-238B-4AE3-96FE-9745616AAA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46C18CC-175D-4774-84F4-4BC133D8D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9E6526E-769B-4B1F-A767-41673260979A}"/>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6" name="Zástupný symbol pro zápatí 5">
            <a:extLst>
              <a:ext uri="{FF2B5EF4-FFF2-40B4-BE49-F238E27FC236}">
                <a16:creationId xmlns:a16="http://schemas.microsoft.com/office/drawing/2014/main" id="{A3E1BC4F-350E-4BFC-82EB-332EDD3E6CF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F9ABF13-5DD6-443A-B802-FA173E72F410}"/>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111371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302B7E-1E59-452D-80E5-AFBDAAE8041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4F532A9-3E22-4DED-893E-B79F85C55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24B36EF-4C1C-47B5-AB09-66271BF15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484E4DC-DACA-418C-8094-7F0D6E644467}"/>
              </a:ext>
            </a:extLst>
          </p:cNvPr>
          <p:cNvSpPr>
            <a:spLocks noGrp="1"/>
          </p:cNvSpPr>
          <p:nvPr>
            <p:ph type="dt" sz="half" idx="10"/>
          </p:nvPr>
        </p:nvSpPr>
        <p:spPr/>
        <p:txBody>
          <a:bodyPr/>
          <a:lstStyle/>
          <a:p>
            <a:fld id="{43FB5F67-9EED-4945-84AC-F30C73E7CAF6}" type="datetimeFigureOut">
              <a:rPr lang="cs-CZ" smtClean="0"/>
              <a:t>07.04.2022</a:t>
            </a:fld>
            <a:endParaRPr lang="cs-CZ"/>
          </a:p>
        </p:txBody>
      </p:sp>
      <p:sp>
        <p:nvSpPr>
          <p:cNvPr id="6" name="Zástupný symbol pro zápatí 5">
            <a:extLst>
              <a:ext uri="{FF2B5EF4-FFF2-40B4-BE49-F238E27FC236}">
                <a16:creationId xmlns:a16="http://schemas.microsoft.com/office/drawing/2014/main" id="{3F0A060E-48A5-4ECE-BB89-698D1AF3FDB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2541E52-BB38-45C1-B634-2B61FC2376E3}"/>
              </a:ext>
            </a:extLst>
          </p:cNvPr>
          <p:cNvSpPr>
            <a:spLocks noGrp="1"/>
          </p:cNvSpPr>
          <p:nvPr>
            <p:ph type="sldNum" sz="quarter" idx="12"/>
          </p:nvPr>
        </p:nvSpPr>
        <p:spPr/>
        <p:txBody>
          <a:bodyPr/>
          <a:lstStyle/>
          <a:p>
            <a:fld id="{FB942B8B-850A-4809-934E-6B34AD1FEB30}" type="slidenum">
              <a:rPr lang="cs-CZ" smtClean="0"/>
              <a:t>‹#›</a:t>
            </a:fld>
            <a:endParaRPr lang="cs-CZ"/>
          </a:p>
        </p:txBody>
      </p:sp>
    </p:spTree>
    <p:extLst>
      <p:ext uri="{BB962C8B-B14F-4D97-AF65-F5344CB8AC3E}">
        <p14:creationId xmlns:p14="http://schemas.microsoft.com/office/powerpoint/2010/main" val="42325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6A4ABA4-CE5F-4615-BF6B-7F27C9469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C2789670-EE8A-4523-A333-63C87E1E1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A66FE84-39EB-4784-9288-E05FEE775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B5F67-9EED-4945-84AC-F30C73E7CAF6}" type="datetimeFigureOut">
              <a:rPr lang="cs-CZ" smtClean="0"/>
              <a:t>07.04.2022</a:t>
            </a:fld>
            <a:endParaRPr lang="cs-CZ"/>
          </a:p>
        </p:txBody>
      </p:sp>
      <p:sp>
        <p:nvSpPr>
          <p:cNvPr id="5" name="Zástupný symbol pro zápatí 4">
            <a:extLst>
              <a:ext uri="{FF2B5EF4-FFF2-40B4-BE49-F238E27FC236}">
                <a16:creationId xmlns:a16="http://schemas.microsoft.com/office/drawing/2014/main" id="{7F240631-008F-42B8-81F7-D83EDDBDC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3BDF0E0-1F05-4DF0-8FAE-BCB435937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42B8B-850A-4809-934E-6B34AD1FEB30}" type="slidenum">
              <a:rPr lang="cs-CZ" smtClean="0"/>
              <a:t>‹#›</a:t>
            </a:fld>
            <a:endParaRPr lang="cs-CZ"/>
          </a:p>
        </p:txBody>
      </p:sp>
    </p:spTree>
    <p:extLst>
      <p:ext uri="{BB962C8B-B14F-4D97-AF65-F5344CB8AC3E}">
        <p14:creationId xmlns:p14="http://schemas.microsoft.com/office/powerpoint/2010/main" val="4151726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nVHbBHwMbgA&amp;t=36s&amp;ab_channel=BalintKarosi"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kruenitz1.uni-trier.d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9A6EC-DCFF-4BD0-99FF-0005B7CC097C}"/>
              </a:ext>
            </a:extLst>
          </p:cNvPr>
          <p:cNvSpPr>
            <a:spLocks noGrp="1"/>
          </p:cNvSpPr>
          <p:nvPr>
            <p:ph type="ctrTitle"/>
          </p:nvPr>
        </p:nvSpPr>
        <p:spPr/>
        <p:txBody>
          <a:bodyPr/>
          <a:lstStyle/>
          <a:p>
            <a:r>
              <a:rPr lang="cs-CZ" dirty="0" err="1"/>
              <a:t>Kristijono</a:t>
            </a:r>
            <a:r>
              <a:rPr lang="cs-CZ" dirty="0"/>
              <a:t> </a:t>
            </a:r>
            <a:r>
              <a:rPr lang="cs-CZ" dirty="0" err="1"/>
              <a:t>Donelai</a:t>
            </a:r>
            <a:r>
              <a:rPr lang="lt-LT" dirty="0" err="1"/>
              <a:t>čio</a:t>
            </a:r>
            <a:r>
              <a:rPr lang="lt-LT" dirty="0"/>
              <a:t> nuotykiai</a:t>
            </a:r>
            <a:endParaRPr lang="cs-CZ" dirty="0"/>
          </a:p>
        </p:txBody>
      </p:sp>
      <p:sp>
        <p:nvSpPr>
          <p:cNvPr id="3" name="Podnadpis 2">
            <a:extLst>
              <a:ext uri="{FF2B5EF4-FFF2-40B4-BE49-F238E27FC236}">
                <a16:creationId xmlns:a16="http://schemas.microsoft.com/office/drawing/2014/main" id="{20EE000E-AFB7-48D8-933E-9938D3F29EBC}"/>
              </a:ext>
            </a:extLst>
          </p:cNvPr>
          <p:cNvSpPr>
            <a:spLocks noGrp="1"/>
          </p:cNvSpPr>
          <p:nvPr>
            <p:ph type="subTitle" idx="1"/>
          </p:nvPr>
        </p:nvSpPr>
        <p:spPr>
          <a:xfrm>
            <a:off x="1524000" y="3602037"/>
            <a:ext cx="9144000" cy="2514678"/>
          </a:xfrm>
        </p:spPr>
        <p:txBody>
          <a:bodyPr>
            <a:normAutofit/>
          </a:bodyPr>
          <a:lstStyle/>
          <a:p>
            <a:r>
              <a:rPr lang="lt-LT" sz="2800" dirty="0"/>
              <a:t>Ką naujo archyvai pasakoja</a:t>
            </a:r>
          </a:p>
          <a:p>
            <a:endParaRPr lang="lt-LT" dirty="0"/>
          </a:p>
          <a:p>
            <a:r>
              <a:rPr lang="lt-LT" b="1" dirty="0"/>
              <a:t>Vaidas Šeferis</a:t>
            </a:r>
          </a:p>
          <a:p>
            <a:r>
              <a:rPr lang="lt-LT" i="1" dirty="0"/>
              <a:t>Lietuvių literatūros ir tautosakos institutas</a:t>
            </a:r>
          </a:p>
          <a:p>
            <a:r>
              <a:rPr lang="lt-LT" i="1" dirty="0"/>
              <a:t>Masaryko universiteto Laisvųjų menų fakultetas</a:t>
            </a:r>
            <a:endParaRPr lang="cs-CZ" i="1" dirty="0"/>
          </a:p>
        </p:txBody>
      </p:sp>
    </p:spTree>
    <p:extLst>
      <p:ext uri="{BB962C8B-B14F-4D97-AF65-F5344CB8AC3E}">
        <p14:creationId xmlns:p14="http://schemas.microsoft.com/office/powerpoint/2010/main" val="3475603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A0B4889-CD40-45C0-987A-39F0BF466A1C}"/>
              </a:ext>
            </a:extLst>
          </p:cNvPr>
          <p:cNvSpPr txBox="1"/>
          <p:nvPr/>
        </p:nvSpPr>
        <p:spPr>
          <a:xfrm>
            <a:off x="2263807" y="93217"/>
            <a:ext cx="10333607" cy="461665"/>
          </a:xfrm>
          <a:prstGeom prst="rect">
            <a:avLst/>
          </a:prstGeom>
          <a:noFill/>
        </p:spPr>
        <p:txBody>
          <a:bodyPr wrap="square" rtlCol="0">
            <a:spAutoFit/>
          </a:bodyPr>
          <a:lstStyle/>
          <a:p>
            <a:r>
              <a:rPr lang="lt-LT" sz="2400" dirty="0"/>
              <a:t>Įrašas Karaliaučiaus universiteto imatrikuliacijų knygose:</a:t>
            </a:r>
            <a:endParaRPr lang="cs-CZ" sz="2400" dirty="0"/>
          </a:p>
        </p:txBody>
      </p:sp>
      <p:pic>
        <p:nvPicPr>
          <p:cNvPr id="7" name="Obrázek 6">
            <a:extLst>
              <a:ext uri="{FF2B5EF4-FFF2-40B4-BE49-F238E27FC236}">
                <a16:creationId xmlns:a16="http://schemas.microsoft.com/office/drawing/2014/main" id="{17AB8E03-528F-4764-A847-3C383E048429}"/>
              </a:ext>
            </a:extLst>
          </p:cNvPr>
          <p:cNvPicPr>
            <a:picLocks noChangeAspect="1"/>
          </p:cNvPicPr>
          <p:nvPr/>
        </p:nvPicPr>
        <p:blipFill>
          <a:blip r:embed="rId2"/>
          <a:stretch>
            <a:fillRect/>
          </a:stretch>
        </p:blipFill>
        <p:spPr>
          <a:xfrm>
            <a:off x="252185" y="774349"/>
            <a:ext cx="3487804" cy="5724103"/>
          </a:xfrm>
          <a:prstGeom prst="rect">
            <a:avLst/>
          </a:prstGeom>
        </p:spPr>
      </p:pic>
      <p:pic>
        <p:nvPicPr>
          <p:cNvPr id="9" name="Obrázek 8">
            <a:extLst>
              <a:ext uri="{FF2B5EF4-FFF2-40B4-BE49-F238E27FC236}">
                <a16:creationId xmlns:a16="http://schemas.microsoft.com/office/drawing/2014/main" id="{577555E2-10DA-41AC-A0C2-E5B87B034C5B}"/>
              </a:ext>
            </a:extLst>
          </p:cNvPr>
          <p:cNvPicPr>
            <a:picLocks noChangeAspect="1"/>
          </p:cNvPicPr>
          <p:nvPr/>
        </p:nvPicPr>
        <p:blipFill>
          <a:blip r:embed="rId3"/>
          <a:stretch>
            <a:fillRect/>
          </a:stretch>
        </p:blipFill>
        <p:spPr>
          <a:xfrm>
            <a:off x="3937800" y="774349"/>
            <a:ext cx="8015661" cy="5724103"/>
          </a:xfrm>
          <a:prstGeom prst="rect">
            <a:avLst/>
          </a:prstGeom>
        </p:spPr>
      </p:pic>
      <p:sp>
        <p:nvSpPr>
          <p:cNvPr id="10" name="Obdélník: se zakulacenými rohy 9">
            <a:extLst>
              <a:ext uri="{FF2B5EF4-FFF2-40B4-BE49-F238E27FC236}">
                <a16:creationId xmlns:a16="http://schemas.microsoft.com/office/drawing/2014/main" id="{554E680B-4176-4C14-9335-E27BE0B0E636}"/>
              </a:ext>
            </a:extLst>
          </p:cNvPr>
          <p:cNvSpPr/>
          <p:nvPr/>
        </p:nvSpPr>
        <p:spPr>
          <a:xfrm>
            <a:off x="7927759" y="4927107"/>
            <a:ext cx="3487804" cy="5770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se zakulacenými rohy 10">
            <a:extLst>
              <a:ext uri="{FF2B5EF4-FFF2-40B4-BE49-F238E27FC236}">
                <a16:creationId xmlns:a16="http://schemas.microsoft.com/office/drawing/2014/main" id="{3DAA05A1-0208-4372-973F-34D6C5C76A01}"/>
              </a:ext>
            </a:extLst>
          </p:cNvPr>
          <p:cNvSpPr/>
          <p:nvPr/>
        </p:nvSpPr>
        <p:spPr>
          <a:xfrm>
            <a:off x="7821227" y="4216893"/>
            <a:ext cx="648070" cy="39061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se zakulacenými rohy 12">
            <a:extLst>
              <a:ext uri="{FF2B5EF4-FFF2-40B4-BE49-F238E27FC236}">
                <a16:creationId xmlns:a16="http://schemas.microsoft.com/office/drawing/2014/main" id="{F4DDC861-7E42-43FB-958F-061694DA53B5}"/>
              </a:ext>
            </a:extLst>
          </p:cNvPr>
          <p:cNvSpPr/>
          <p:nvPr/>
        </p:nvSpPr>
        <p:spPr>
          <a:xfrm>
            <a:off x="8145262" y="5894773"/>
            <a:ext cx="3395709" cy="5770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19686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signatio Studiosorum Theologiae … - 1735-1829. - 169 lap.">
            <a:extLst>
              <a:ext uri="{FF2B5EF4-FFF2-40B4-BE49-F238E27FC236}">
                <a16:creationId xmlns:a16="http://schemas.microsoft.com/office/drawing/2014/main" id="{264E5F60-EDEE-4C53-AD1B-909A391549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42"/>
          <a:stretch/>
        </p:blipFill>
        <p:spPr bwMode="auto">
          <a:xfrm>
            <a:off x="160360" y="79898"/>
            <a:ext cx="3532187" cy="6573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signatio Studiosorum Theologiae … - 1735-1829. - 169 lap.">
            <a:extLst>
              <a:ext uri="{FF2B5EF4-FFF2-40B4-BE49-F238E27FC236}">
                <a16:creationId xmlns:a16="http://schemas.microsoft.com/office/drawing/2014/main" id="{4744A548-929C-466C-B4F6-883A4378A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11" t="73269" r="15416"/>
          <a:stretch/>
        </p:blipFill>
        <p:spPr bwMode="auto">
          <a:xfrm>
            <a:off x="4173663" y="1312182"/>
            <a:ext cx="7739532" cy="527333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se zakulacenými rohy 1">
            <a:extLst>
              <a:ext uri="{FF2B5EF4-FFF2-40B4-BE49-F238E27FC236}">
                <a16:creationId xmlns:a16="http://schemas.microsoft.com/office/drawing/2014/main" id="{212127CF-1B51-4DA4-8540-E4C647DA50B6}"/>
              </a:ext>
            </a:extLst>
          </p:cNvPr>
          <p:cNvSpPr/>
          <p:nvPr/>
        </p:nvSpPr>
        <p:spPr>
          <a:xfrm>
            <a:off x="266330" y="4856085"/>
            <a:ext cx="2947387" cy="179772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672E5A87-AC4B-4479-AA40-FB950B4BA53E}"/>
              </a:ext>
            </a:extLst>
          </p:cNvPr>
          <p:cNvSpPr txBox="1"/>
          <p:nvPr/>
        </p:nvSpPr>
        <p:spPr>
          <a:xfrm>
            <a:off x="4474346" y="204186"/>
            <a:ext cx="7253056" cy="1107996"/>
          </a:xfrm>
          <a:prstGeom prst="rect">
            <a:avLst/>
          </a:prstGeom>
          <a:noFill/>
        </p:spPr>
        <p:txBody>
          <a:bodyPr wrap="square" rtlCol="0">
            <a:spAutoFit/>
          </a:bodyPr>
          <a:lstStyle/>
          <a:p>
            <a:r>
              <a:rPr lang="lt-LT" sz="2400" dirty="0"/>
              <a:t>Teologijos fakulteto studentų sąrašai, 1736 m. spalio 3 d.</a:t>
            </a:r>
          </a:p>
          <a:p>
            <a:endParaRPr lang="lt-LT" sz="2400" dirty="0"/>
          </a:p>
          <a:p>
            <a:pPr algn="r"/>
            <a:r>
              <a:rPr lang="lt-LT" dirty="0"/>
              <a:t>Saugoma LNB fonduose</a:t>
            </a:r>
            <a:endParaRPr lang="cs-CZ" dirty="0"/>
          </a:p>
        </p:txBody>
      </p:sp>
      <p:sp>
        <p:nvSpPr>
          <p:cNvPr id="4" name="Obdélník: se zakulacenými rohy 3">
            <a:extLst>
              <a:ext uri="{FF2B5EF4-FFF2-40B4-BE49-F238E27FC236}">
                <a16:creationId xmlns:a16="http://schemas.microsoft.com/office/drawing/2014/main" id="{4FF2E156-F1B6-40CD-95E0-2F7E2D62565E}"/>
              </a:ext>
            </a:extLst>
          </p:cNvPr>
          <p:cNvSpPr/>
          <p:nvPr/>
        </p:nvSpPr>
        <p:spPr>
          <a:xfrm>
            <a:off x="4358936" y="4856085"/>
            <a:ext cx="5743852" cy="6480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7594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5C0E14-84D3-44D6-8C79-965842C8ECA4}"/>
              </a:ext>
            </a:extLst>
          </p:cNvPr>
          <p:cNvSpPr>
            <a:spLocks noGrp="1"/>
          </p:cNvSpPr>
          <p:nvPr>
            <p:ph type="title"/>
          </p:nvPr>
        </p:nvSpPr>
        <p:spPr>
          <a:xfrm>
            <a:off x="838200" y="111352"/>
            <a:ext cx="10515600" cy="540397"/>
          </a:xfrm>
        </p:spPr>
        <p:txBody>
          <a:bodyPr>
            <a:normAutofit fontScale="90000"/>
          </a:bodyPr>
          <a:lstStyle/>
          <a:p>
            <a:pPr algn="ctr"/>
            <a:r>
              <a:rPr lang="lt-LT" dirty="0"/>
              <a:t>Donelaičio imatrikuliacijų chronologija</a:t>
            </a:r>
            <a:endParaRPr lang="cs-CZ" dirty="0"/>
          </a:p>
        </p:txBody>
      </p:sp>
      <p:sp>
        <p:nvSpPr>
          <p:cNvPr id="3" name="TextovéPole 2">
            <a:extLst>
              <a:ext uri="{FF2B5EF4-FFF2-40B4-BE49-F238E27FC236}">
                <a16:creationId xmlns:a16="http://schemas.microsoft.com/office/drawing/2014/main" id="{BE67698C-E5CB-4156-8CAD-7BDC8A431A12}"/>
              </a:ext>
            </a:extLst>
          </p:cNvPr>
          <p:cNvSpPr txBox="1"/>
          <p:nvPr/>
        </p:nvSpPr>
        <p:spPr>
          <a:xfrm>
            <a:off x="79898" y="959359"/>
            <a:ext cx="12011487" cy="5632311"/>
          </a:xfrm>
          <a:prstGeom prst="rect">
            <a:avLst/>
          </a:prstGeom>
          <a:noFill/>
        </p:spPr>
        <p:txBody>
          <a:bodyPr wrap="square" rtlCol="0">
            <a:spAutoFit/>
          </a:bodyPr>
          <a:lstStyle/>
          <a:p>
            <a:r>
              <a:rPr lang="lt-LT" sz="2400" dirty="0"/>
              <a:t>1736 m. rugsėjo 27 d. – imatrikuliacija Karaliaučiaus universitete</a:t>
            </a:r>
          </a:p>
          <a:p>
            <a:r>
              <a:rPr lang="lt-LT" sz="2400" dirty="0"/>
              <a:t>1736 m. spalio 3 d. – imatrikuliacija Teologijos fakultete</a:t>
            </a:r>
          </a:p>
          <a:p>
            <a:r>
              <a:rPr lang="lt-LT" sz="2400" dirty="0">
                <a:solidFill>
                  <a:srgbClr val="FF0000"/>
                </a:solidFill>
              </a:rPr>
              <a:t>1736 m. spalio 8-10 d. – įrašas FILOSOFIJOS fakulteto studentų sąraše</a:t>
            </a:r>
            <a:endParaRPr lang="lt-LT" sz="2400" dirty="0"/>
          </a:p>
          <a:p>
            <a:endParaRPr lang="lt-LT" sz="2400" dirty="0">
              <a:solidFill>
                <a:srgbClr val="FF0000"/>
              </a:solidFill>
            </a:endParaRPr>
          </a:p>
          <a:p>
            <a:r>
              <a:rPr lang="lt-LT" sz="2400" dirty="0">
                <a:solidFill>
                  <a:srgbClr val="FF0000"/>
                </a:solidFill>
              </a:rPr>
              <a:t>1737 m. gegužės 13-15 d. – įrašas FILOSOFIJOS fakulteto studentų sąraše</a:t>
            </a:r>
            <a:endParaRPr lang="lt-LT" sz="2400" dirty="0"/>
          </a:p>
          <a:p>
            <a:r>
              <a:rPr lang="lt-LT" sz="2400" dirty="0"/>
              <a:t>     </a:t>
            </a:r>
          </a:p>
          <a:p>
            <a:r>
              <a:rPr lang="lt-LT" sz="2400" dirty="0"/>
              <a:t>1737 m. spalio 21-23 d. – įrašas TEOLOGIJOS fakulteto studentų sąraše</a:t>
            </a:r>
          </a:p>
          <a:p>
            <a:r>
              <a:rPr lang="lt-LT" sz="2400" dirty="0"/>
              <a:t>                         </a:t>
            </a:r>
            <a:r>
              <a:rPr lang="lt-LT" sz="2000" dirty="0"/>
              <a:t>[1738 m. pavasario semestro sąrašų byloje nėra.]</a:t>
            </a:r>
            <a:endParaRPr lang="lt-LT" sz="2400" dirty="0"/>
          </a:p>
          <a:p>
            <a:endParaRPr lang="lt-LT" sz="2400" dirty="0"/>
          </a:p>
          <a:p>
            <a:r>
              <a:rPr lang="lt-LT" sz="2400" dirty="0"/>
              <a:t>1738 m. spalio 13-15 d. – įrašas TEOLOGIJOS fakulteto studentų sąraše</a:t>
            </a:r>
          </a:p>
          <a:p>
            <a:r>
              <a:rPr lang="lt-LT" sz="2400" dirty="0"/>
              <a:t>                        </a:t>
            </a:r>
            <a:r>
              <a:rPr lang="lt-LT" sz="2000" dirty="0"/>
              <a:t>[1739 m. pavasario semestro sąrašų byloje nėra.]</a:t>
            </a:r>
            <a:endParaRPr lang="lt-LT" sz="2400" dirty="0"/>
          </a:p>
          <a:p>
            <a:endParaRPr lang="lt-LT" sz="2400" dirty="0"/>
          </a:p>
          <a:p>
            <a:r>
              <a:rPr lang="lt-LT" sz="2400" dirty="0"/>
              <a:t>1739 m. rudens semestras – įrašas TEOLOGIJOS fakulteto studentų sąraše</a:t>
            </a:r>
          </a:p>
          <a:p>
            <a:endParaRPr lang="lt-LT" sz="2400" dirty="0"/>
          </a:p>
          <a:p>
            <a:r>
              <a:rPr lang="lt-LT" sz="2400" dirty="0"/>
              <a:t>1740 m. pavasario semestras – įrašas TEOLOGIJOS fakulteto studentų sąraše</a:t>
            </a:r>
          </a:p>
        </p:txBody>
      </p:sp>
    </p:spTree>
    <p:extLst>
      <p:ext uri="{BB962C8B-B14F-4D97-AF65-F5344CB8AC3E}">
        <p14:creationId xmlns:p14="http://schemas.microsoft.com/office/powerpoint/2010/main" val="229206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73082-1DDD-42B9-84DD-F40B044002EE}"/>
              </a:ext>
            </a:extLst>
          </p:cNvPr>
          <p:cNvSpPr>
            <a:spLocks noGrp="1"/>
          </p:cNvSpPr>
          <p:nvPr>
            <p:ph type="title"/>
          </p:nvPr>
        </p:nvSpPr>
        <p:spPr/>
        <p:txBody>
          <a:bodyPr/>
          <a:lstStyle/>
          <a:p>
            <a:pPr algn="ctr"/>
            <a:r>
              <a:rPr lang="lt-LT" dirty="0"/>
              <a:t>Donelaičio įšventinimas į kunigus </a:t>
            </a:r>
            <a:br>
              <a:rPr lang="lt-LT" dirty="0"/>
            </a:br>
            <a:r>
              <a:rPr lang="lt-LT" dirty="0"/>
              <a:t>ir skola</a:t>
            </a:r>
            <a:endParaRPr lang="cs-CZ" dirty="0"/>
          </a:p>
        </p:txBody>
      </p:sp>
      <p:sp>
        <p:nvSpPr>
          <p:cNvPr id="3" name="TextovéPole 2">
            <a:extLst>
              <a:ext uri="{FF2B5EF4-FFF2-40B4-BE49-F238E27FC236}">
                <a16:creationId xmlns:a16="http://schemas.microsoft.com/office/drawing/2014/main" id="{52639B78-3B08-4D3F-AB52-0AB40A225360}"/>
              </a:ext>
            </a:extLst>
          </p:cNvPr>
          <p:cNvSpPr txBox="1"/>
          <p:nvPr/>
        </p:nvSpPr>
        <p:spPr>
          <a:xfrm>
            <a:off x="497149" y="1690688"/>
            <a:ext cx="11478827" cy="4708981"/>
          </a:xfrm>
          <a:prstGeom prst="rect">
            <a:avLst/>
          </a:prstGeom>
          <a:noFill/>
        </p:spPr>
        <p:txBody>
          <a:bodyPr wrap="square" rtlCol="0">
            <a:spAutoFit/>
          </a:bodyPr>
          <a:lstStyle/>
          <a:p>
            <a:r>
              <a:rPr lang="lt-LT" sz="2000" dirty="0"/>
              <a:t>Pastabos dėl kunigų skyrimo proceso XVIII a. Prūsijoje: vietinė administracija – Teologijos fakultetas – Vyriausybė </a:t>
            </a:r>
          </a:p>
          <a:p>
            <a:endParaRPr lang="lt-LT" sz="2000" dirty="0"/>
          </a:p>
          <a:p>
            <a:r>
              <a:rPr lang="lt-LT" sz="2000" dirty="0"/>
              <a:t>1743-03-04 d. Vyriausybės užklausimas Teologijos fakultetui dėl kandidato į Tolminkiemio klebono vietą.</a:t>
            </a:r>
          </a:p>
          <a:p>
            <a:endParaRPr lang="lt-LT" sz="2000" dirty="0"/>
          </a:p>
          <a:p>
            <a:r>
              <a:rPr lang="lt-LT" sz="2000" dirty="0"/>
              <a:t>1743-03-19 d. Teologijos fakultetas teikia Donelaičio kandidatūrą</a:t>
            </a:r>
          </a:p>
          <a:p>
            <a:endParaRPr lang="lt-LT" sz="2000" dirty="0"/>
          </a:p>
          <a:p>
            <a:r>
              <a:rPr lang="lt-LT" sz="2000" dirty="0"/>
              <a:t>1743-05-08 d. Karalius (de facto – Vyriausybė) priima Donelaičio kandidatūrą</a:t>
            </a:r>
          </a:p>
          <a:p>
            <a:endParaRPr lang="lt-LT" sz="2000" dirty="0"/>
          </a:p>
          <a:p>
            <a:r>
              <a:rPr lang="lt-LT" sz="2000" dirty="0"/>
              <a:t>[1743 gegužės pabaiga: Donelaitis informuojamas apie jo skyrimą į Tolminkiemį]</a:t>
            </a:r>
          </a:p>
          <a:p>
            <a:endParaRPr lang="lt-LT" sz="2000" dirty="0"/>
          </a:p>
          <a:p>
            <a:r>
              <a:rPr lang="lt-LT" sz="2000" dirty="0"/>
              <a:t>1743-06-14 d. Karalius įsako Rūmų pamokslininkui </a:t>
            </a:r>
            <a:r>
              <a:rPr lang="lt-LT" sz="2000" dirty="0" err="1"/>
              <a:t>Johannui</a:t>
            </a:r>
            <a:r>
              <a:rPr lang="lt-LT" sz="2000" dirty="0"/>
              <a:t> </a:t>
            </a:r>
            <a:r>
              <a:rPr lang="lt-LT" sz="2000" dirty="0" err="1"/>
              <a:t>Jacobui</a:t>
            </a:r>
            <a:r>
              <a:rPr lang="lt-LT" sz="2000" dirty="0"/>
              <a:t> </a:t>
            </a:r>
            <a:r>
              <a:rPr lang="lt-LT" sz="2000" dirty="0" err="1"/>
              <a:t>Quandtui</a:t>
            </a:r>
            <a:r>
              <a:rPr lang="lt-LT" sz="2000" dirty="0"/>
              <a:t> įšventinti </a:t>
            </a:r>
            <a:r>
              <a:rPr lang="lt-LT" sz="2000"/>
              <a:t>Donelaitį į kunigu</a:t>
            </a:r>
            <a:r>
              <a:rPr lang="cs-CZ" sz="2000" dirty="0"/>
              <a:t>s</a:t>
            </a:r>
            <a:r>
              <a:rPr lang="lt-LT" sz="2000" dirty="0"/>
              <a:t>.</a:t>
            </a:r>
          </a:p>
          <a:p>
            <a:endParaRPr lang="lt-LT" sz="2000" dirty="0"/>
          </a:p>
          <a:p>
            <a:r>
              <a:rPr lang="lt-LT" sz="2000" dirty="0"/>
              <a:t>Pastaba: vietinė Įsruties valdžia apie šį skyrimo procesą iki šio momento nieko nežinojo – 1743-06-14 d. raštas.</a:t>
            </a:r>
          </a:p>
        </p:txBody>
      </p:sp>
    </p:spTree>
    <p:extLst>
      <p:ext uri="{BB962C8B-B14F-4D97-AF65-F5344CB8AC3E}">
        <p14:creationId xmlns:p14="http://schemas.microsoft.com/office/powerpoint/2010/main" val="3588416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8AC26E4-B555-4370-87FE-E0C7B9CF2388}"/>
              </a:ext>
            </a:extLst>
          </p:cNvPr>
          <p:cNvSpPr txBox="1"/>
          <p:nvPr/>
        </p:nvSpPr>
        <p:spPr>
          <a:xfrm>
            <a:off x="243397" y="261383"/>
            <a:ext cx="5056573" cy="5447645"/>
          </a:xfrm>
          <a:prstGeom prst="rect">
            <a:avLst/>
          </a:prstGeom>
          <a:noFill/>
        </p:spPr>
        <p:txBody>
          <a:bodyPr wrap="square" rtlCol="0">
            <a:spAutoFit/>
          </a:bodyPr>
          <a:lstStyle/>
          <a:p>
            <a:r>
              <a:rPr lang="lt-LT" sz="2400" i="1" dirty="0"/>
              <a:t>1743-10-21 d. </a:t>
            </a:r>
            <a:r>
              <a:rPr lang="lt-LT" sz="2400" b="1" i="1" dirty="0" err="1"/>
              <a:t>Johanno</a:t>
            </a:r>
            <a:r>
              <a:rPr lang="lt-LT" sz="2400" b="1" i="1" dirty="0"/>
              <a:t> </a:t>
            </a:r>
            <a:r>
              <a:rPr lang="lt-LT" sz="2400" b="1" i="1" dirty="0" err="1"/>
              <a:t>Jacobo</a:t>
            </a:r>
            <a:r>
              <a:rPr lang="lt-LT" sz="2400" b="1" i="1" dirty="0"/>
              <a:t> </a:t>
            </a:r>
            <a:r>
              <a:rPr lang="lt-LT" sz="2400" b="1" i="1" dirty="0" err="1"/>
              <a:t>Quandto</a:t>
            </a:r>
            <a:r>
              <a:rPr lang="lt-LT" sz="2400" i="1" dirty="0"/>
              <a:t> pažymėjimas dėl Donelaičio įšventinimo į kunigus</a:t>
            </a:r>
          </a:p>
          <a:p>
            <a:endParaRPr lang="lt-LT" sz="2400" dirty="0"/>
          </a:p>
          <a:p>
            <a:r>
              <a:rPr lang="lt-LT" sz="2400" dirty="0"/>
              <a:t>Laisvas vertimas:</a:t>
            </a:r>
          </a:p>
          <a:p>
            <a:r>
              <a:rPr lang="lt-LT" sz="2400" dirty="0"/>
              <a:t>Šiuo raštu patvirtinu, kad į Tolminkiemio kunigo vietą teikiamas Kristijonas Donelaitis buvo Karaliaus rūmų bažnyčioje įvesdintas malda ir rankų uždėjimu bei įšventintas į šias dvasines pareigas. [...]</a:t>
            </a:r>
          </a:p>
          <a:p>
            <a:r>
              <a:rPr lang="lt-LT" sz="2400" dirty="0"/>
              <a:t>Karaliaučius, 1743 m. spalio 21 d.</a:t>
            </a:r>
          </a:p>
          <a:p>
            <a:endParaRPr lang="lt-LT" sz="2400" dirty="0"/>
          </a:p>
          <a:p>
            <a:r>
              <a:rPr lang="lt-LT" dirty="0" err="1"/>
              <a:t>GStA</a:t>
            </a:r>
            <a:r>
              <a:rPr lang="lt-LT" dirty="0"/>
              <a:t> PK</a:t>
            </a:r>
          </a:p>
          <a:p>
            <a:r>
              <a:rPr lang="lt-LT" dirty="0"/>
              <a:t>Raštą identifikavo Sigitas Narbutas</a:t>
            </a:r>
            <a:endParaRPr lang="lt-LT" sz="2400" dirty="0"/>
          </a:p>
        </p:txBody>
      </p:sp>
      <p:pic>
        <p:nvPicPr>
          <p:cNvPr id="6" name="Obrázek 5" descr="Obsah obrázku text&#10;&#10;Popis byl vytvořen automaticky">
            <a:extLst>
              <a:ext uri="{FF2B5EF4-FFF2-40B4-BE49-F238E27FC236}">
                <a16:creationId xmlns:a16="http://schemas.microsoft.com/office/drawing/2014/main" id="{0C5347EB-202F-4A71-A836-7703D537F299}"/>
              </a:ext>
            </a:extLst>
          </p:cNvPr>
          <p:cNvPicPr>
            <a:picLocks noChangeAspect="1"/>
          </p:cNvPicPr>
          <p:nvPr/>
        </p:nvPicPr>
        <p:blipFill rotWithShape="1">
          <a:blip r:embed="rId2">
            <a:extLst>
              <a:ext uri="{28A0092B-C50C-407E-A947-70E740481C1C}">
                <a14:useLocalDpi xmlns:a14="http://schemas.microsoft.com/office/drawing/2010/main" val="0"/>
              </a:ext>
            </a:extLst>
          </a:blip>
          <a:srcRect l="27093" t="9838" r="8287" b="40318"/>
          <a:stretch/>
        </p:blipFill>
        <p:spPr>
          <a:xfrm>
            <a:off x="5805996" y="0"/>
            <a:ext cx="5414638" cy="6663926"/>
          </a:xfrm>
          <a:prstGeom prst="rect">
            <a:avLst/>
          </a:prstGeom>
        </p:spPr>
      </p:pic>
    </p:spTree>
    <p:extLst>
      <p:ext uri="{BB962C8B-B14F-4D97-AF65-F5344CB8AC3E}">
        <p14:creationId xmlns:p14="http://schemas.microsoft.com/office/powerpoint/2010/main" val="708007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73082-1DDD-42B9-84DD-F40B044002EE}"/>
              </a:ext>
            </a:extLst>
          </p:cNvPr>
          <p:cNvSpPr>
            <a:spLocks noGrp="1"/>
          </p:cNvSpPr>
          <p:nvPr>
            <p:ph type="title"/>
          </p:nvPr>
        </p:nvSpPr>
        <p:spPr/>
        <p:txBody>
          <a:bodyPr/>
          <a:lstStyle/>
          <a:p>
            <a:pPr algn="ctr"/>
            <a:r>
              <a:rPr lang="lt-LT" dirty="0"/>
              <a:t>Donelaičio įšventinimas į kunigus </a:t>
            </a:r>
            <a:br>
              <a:rPr lang="lt-LT" dirty="0"/>
            </a:br>
            <a:r>
              <a:rPr lang="lt-LT" dirty="0"/>
              <a:t>ir skola</a:t>
            </a:r>
            <a:endParaRPr lang="cs-CZ" dirty="0"/>
          </a:p>
        </p:txBody>
      </p:sp>
      <p:sp>
        <p:nvSpPr>
          <p:cNvPr id="3" name="TextovéPole 2">
            <a:extLst>
              <a:ext uri="{FF2B5EF4-FFF2-40B4-BE49-F238E27FC236}">
                <a16:creationId xmlns:a16="http://schemas.microsoft.com/office/drawing/2014/main" id="{52639B78-3B08-4D3F-AB52-0AB40A225360}"/>
              </a:ext>
            </a:extLst>
          </p:cNvPr>
          <p:cNvSpPr txBox="1"/>
          <p:nvPr/>
        </p:nvSpPr>
        <p:spPr>
          <a:xfrm>
            <a:off x="532660" y="1837678"/>
            <a:ext cx="11478827" cy="2677656"/>
          </a:xfrm>
          <a:prstGeom prst="rect">
            <a:avLst/>
          </a:prstGeom>
          <a:noFill/>
        </p:spPr>
        <p:txBody>
          <a:bodyPr wrap="square" rtlCol="0">
            <a:spAutoFit/>
          </a:bodyPr>
          <a:lstStyle/>
          <a:p>
            <a:r>
              <a:rPr lang="lt-LT" sz="2400" dirty="0"/>
              <a:t>1743-11-24 d. Donelaitis įvesdinamas Tolminkiemio bažnyčioje</a:t>
            </a:r>
          </a:p>
          <a:p>
            <a:endParaRPr lang="lt-LT" sz="2400" dirty="0"/>
          </a:p>
          <a:p>
            <a:r>
              <a:rPr lang="lt-LT" sz="2400" dirty="0"/>
              <a:t>1743-12-01 d. Donelaitis pirmą kartą laiko pamaldas Tolminkiemyje</a:t>
            </a:r>
          </a:p>
          <a:p>
            <a:endParaRPr lang="lt-LT" sz="2400" dirty="0"/>
          </a:p>
          <a:p>
            <a:r>
              <a:rPr lang="lt-LT" sz="2400" dirty="0"/>
              <a:t>Vos pradėjęs dirbti Tolminkiemyje, tarp 1743 m. gruodžio 2 ir 11 d., Donelaitis kreipiasi į Įsruties Teismo rūmus dėl skubaus algos išmokėjimo [žr. kitą skaidrę.]</a:t>
            </a:r>
          </a:p>
          <a:p>
            <a:endParaRPr lang="cs-CZ" sz="2400" dirty="0"/>
          </a:p>
        </p:txBody>
      </p:sp>
    </p:spTree>
    <p:extLst>
      <p:ext uri="{BB962C8B-B14F-4D97-AF65-F5344CB8AC3E}">
        <p14:creationId xmlns:p14="http://schemas.microsoft.com/office/powerpoint/2010/main" val="4263624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73082-1DDD-42B9-84DD-F40B044002EE}"/>
              </a:ext>
            </a:extLst>
          </p:cNvPr>
          <p:cNvSpPr>
            <a:spLocks noGrp="1"/>
          </p:cNvSpPr>
          <p:nvPr>
            <p:ph type="title"/>
          </p:nvPr>
        </p:nvSpPr>
        <p:spPr/>
        <p:txBody>
          <a:bodyPr/>
          <a:lstStyle/>
          <a:p>
            <a:pPr algn="ctr"/>
            <a:r>
              <a:rPr lang="lt-LT" dirty="0"/>
              <a:t>Donelaičio įšventinimas į kunigus </a:t>
            </a:r>
            <a:br>
              <a:rPr lang="lt-LT" dirty="0"/>
            </a:br>
            <a:r>
              <a:rPr lang="lt-LT" dirty="0"/>
              <a:t>ir skola</a:t>
            </a:r>
            <a:endParaRPr lang="cs-CZ" dirty="0"/>
          </a:p>
        </p:txBody>
      </p:sp>
      <p:pic>
        <p:nvPicPr>
          <p:cNvPr id="5" name="Obrázek 4" descr="Obsah obrázku text&#10;&#10;Popis byl vytvořen automaticky">
            <a:extLst>
              <a:ext uri="{FF2B5EF4-FFF2-40B4-BE49-F238E27FC236}">
                <a16:creationId xmlns:a16="http://schemas.microsoft.com/office/drawing/2014/main" id="{A819AEB2-714A-48A0-B997-938F30F55411}"/>
              </a:ext>
            </a:extLst>
          </p:cNvPr>
          <p:cNvPicPr>
            <a:picLocks noChangeAspect="1"/>
          </p:cNvPicPr>
          <p:nvPr/>
        </p:nvPicPr>
        <p:blipFill rotWithShape="1">
          <a:blip r:embed="rId2">
            <a:extLst>
              <a:ext uri="{28A0092B-C50C-407E-A947-70E740481C1C}">
                <a14:useLocalDpi xmlns:a14="http://schemas.microsoft.com/office/drawing/2010/main" val="0"/>
              </a:ext>
            </a:extLst>
          </a:blip>
          <a:srcRect l="13426" t="47824" b="17282"/>
          <a:stretch/>
        </p:blipFill>
        <p:spPr>
          <a:xfrm>
            <a:off x="0" y="1775534"/>
            <a:ext cx="7032602" cy="4834237"/>
          </a:xfrm>
          <a:prstGeom prst="rect">
            <a:avLst/>
          </a:prstGeom>
        </p:spPr>
      </p:pic>
      <p:sp>
        <p:nvSpPr>
          <p:cNvPr id="6" name="TextovéPole 5">
            <a:extLst>
              <a:ext uri="{FF2B5EF4-FFF2-40B4-BE49-F238E27FC236}">
                <a16:creationId xmlns:a16="http://schemas.microsoft.com/office/drawing/2014/main" id="{6697FC88-2104-486B-B67E-C392BDC76FF5}"/>
              </a:ext>
            </a:extLst>
          </p:cNvPr>
          <p:cNvSpPr txBox="1"/>
          <p:nvPr/>
        </p:nvSpPr>
        <p:spPr>
          <a:xfrm>
            <a:off x="7119891" y="1890944"/>
            <a:ext cx="4847208" cy="4708981"/>
          </a:xfrm>
          <a:prstGeom prst="rect">
            <a:avLst/>
          </a:prstGeom>
          <a:noFill/>
        </p:spPr>
        <p:txBody>
          <a:bodyPr wrap="square" rtlCol="0">
            <a:spAutoFit/>
          </a:bodyPr>
          <a:lstStyle/>
          <a:p>
            <a:r>
              <a:rPr lang="lt-LT" sz="2000" i="1" dirty="0"/>
              <a:t>Įsruties Teismo rūmų raštas, 1743-12-12 d.,</a:t>
            </a:r>
          </a:p>
          <a:p>
            <a:r>
              <a:rPr lang="lt-LT" sz="2000" i="1" dirty="0"/>
              <a:t>laisvas vertimas:</a:t>
            </a:r>
            <a:r>
              <a:rPr lang="lt-LT" sz="2000" dirty="0"/>
              <a:t> </a:t>
            </a:r>
          </a:p>
          <a:p>
            <a:r>
              <a:rPr lang="lt-LT" sz="2000" dirty="0"/>
              <a:t>Mums prisistatė neseniai paskirtas </a:t>
            </a:r>
            <a:r>
              <a:rPr lang="lt-LT" sz="2000" dirty="0" err="1"/>
              <a:t>Tolmin-kiemio</a:t>
            </a:r>
            <a:r>
              <a:rPr lang="lt-LT" sz="2000" dirty="0"/>
              <a:t> klebonas </a:t>
            </a:r>
            <a:r>
              <a:rPr lang="lt-LT" sz="2000" dirty="0" err="1"/>
              <a:t>Donalatius</a:t>
            </a:r>
            <a:r>
              <a:rPr lang="lt-LT" sz="2000" dirty="0"/>
              <a:t> [</a:t>
            </a:r>
            <a:r>
              <a:rPr lang="lt-LT" sz="2000" dirty="0" err="1"/>
              <a:t>sic</a:t>
            </a:r>
            <a:r>
              <a:rPr lang="lt-LT" sz="2000" dirty="0"/>
              <a:t>] ir paprašė, ar nebūtų galima jam išmokėti paskutiniojo metų ketvirčio nuo </a:t>
            </a:r>
            <a:r>
              <a:rPr lang="lt-LT" sz="2000" dirty="0" err="1"/>
              <a:t>Mykolinių</a:t>
            </a:r>
            <a:r>
              <a:rPr lang="lt-LT" sz="2000" dirty="0"/>
              <a:t> algos iš </a:t>
            </a:r>
            <a:r>
              <a:rPr lang="lt-LT" sz="2000" dirty="0" err="1"/>
              <a:t>bažny-čios</a:t>
            </a:r>
            <a:r>
              <a:rPr lang="lt-LT" sz="2000" dirty="0"/>
              <a:t> kasos, atsižvelgiant į jo prastą padėtį bei į tai, kad jis turįs grąžinti skolas, kurių </a:t>
            </a:r>
            <a:r>
              <a:rPr lang="lt-LT" sz="2000" dirty="0" err="1"/>
              <a:t>prisida-rė</a:t>
            </a:r>
            <a:r>
              <a:rPr lang="lt-LT" sz="2000" dirty="0"/>
              <a:t> Karaliaučiuje laukdamas egzamino ir įves-</a:t>
            </a:r>
            <a:r>
              <a:rPr lang="lt-LT" sz="2000" dirty="0" err="1"/>
              <a:t>dinimo</a:t>
            </a:r>
            <a:r>
              <a:rPr lang="lt-LT" sz="2000" dirty="0"/>
              <a:t>, juolab, kad aukštąjį įsaką iš Berlyno dėl savo skyrimo jis buvo gavęs jau prieš Sekmines [...]</a:t>
            </a:r>
          </a:p>
          <a:p>
            <a:endParaRPr lang="lt-LT" sz="2000" dirty="0"/>
          </a:p>
          <a:p>
            <a:pPr algn="r"/>
            <a:r>
              <a:rPr lang="lt-LT" sz="2000" dirty="0">
                <a:solidFill>
                  <a:schemeClr val="accent1">
                    <a:lumMod val="75000"/>
                  </a:schemeClr>
                </a:solidFill>
              </a:rPr>
              <a:t>[Sekminės: 1743 m. birželio 2 d.]</a:t>
            </a:r>
          </a:p>
          <a:p>
            <a:pPr algn="r"/>
            <a:r>
              <a:rPr lang="lt-LT" sz="2000" dirty="0">
                <a:solidFill>
                  <a:schemeClr val="accent1">
                    <a:lumMod val="75000"/>
                  </a:schemeClr>
                </a:solidFill>
              </a:rPr>
              <a:t>[</a:t>
            </a:r>
            <a:r>
              <a:rPr lang="lt-LT" sz="2000" dirty="0" err="1">
                <a:solidFill>
                  <a:schemeClr val="accent1">
                    <a:lumMod val="75000"/>
                  </a:schemeClr>
                </a:solidFill>
              </a:rPr>
              <a:t>Mykolinės</a:t>
            </a:r>
            <a:r>
              <a:rPr lang="lt-LT" sz="2000" dirty="0">
                <a:solidFill>
                  <a:schemeClr val="accent1">
                    <a:lumMod val="75000"/>
                  </a:schemeClr>
                </a:solidFill>
              </a:rPr>
              <a:t>: 1743 m. rugsėjo 29 d.]</a:t>
            </a:r>
          </a:p>
        </p:txBody>
      </p:sp>
    </p:spTree>
    <p:extLst>
      <p:ext uri="{BB962C8B-B14F-4D97-AF65-F5344CB8AC3E}">
        <p14:creationId xmlns:p14="http://schemas.microsoft.com/office/powerpoint/2010/main" val="2772957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B09DB5-C607-4533-A5EF-C29A2BAEDE44}"/>
              </a:ext>
            </a:extLst>
          </p:cNvPr>
          <p:cNvSpPr>
            <a:spLocks noGrp="1"/>
          </p:cNvSpPr>
          <p:nvPr>
            <p:ph type="title"/>
          </p:nvPr>
        </p:nvSpPr>
        <p:spPr>
          <a:xfrm>
            <a:off x="4572000" y="125428"/>
            <a:ext cx="7402195" cy="1481430"/>
          </a:xfrm>
        </p:spPr>
        <p:txBody>
          <a:bodyPr>
            <a:normAutofit/>
          </a:bodyPr>
          <a:lstStyle/>
          <a:p>
            <a:pPr algn="ctr"/>
            <a:r>
              <a:rPr lang="lt-LT" dirty="0"/>
              <a:t>TOLMINKIEMIO POZITYVAS</a:t>
            </a:r>
            <a:br>
              <a:rPr lang="lt-LT" dirty="0"/>
            </a:br>
            <a:r>
              <a:rPr lang="lt-LT" sz="2700" dirty="0"/>
              <a:t>Donelaičio sutartis su žymiu Karaliaučiaus </a:t>
            </a:r>
            <a:r>
              <a:rPr lang="lt-LT" sz="2700" dirty="0" err="1"/>
              <a:t>vargondirbiu</a:t>
            </a:r>
            <a:r>
              <a:rPr lang="lt-LT" sz="2700" dirty="0"/>
              <a:t> </a:t>
            </a:r>
            <a:r>
              <a:rPr lang="lt-LT" sz="2700" dirty="0" err="1"/>
              <a:t>Caspariniu</a:t>
            </a:r>
            <a:r>
              <a:rPr lang="lt-LT" sz="2700" dirty="0"/>
              <a:t>, 1744-08-10</a:t>
            </a:r>
            <a:endParaRPr lang="cs-CZ" sz="2700" dirty="0"/>
          </a:p>
        </p:txBody>
      </p:sp>
      <p:pic>
        <p:nvPicPr>
          <p:cNvPr id="4" name="Obrázek 3" descr="Obsah obrázku text&#10;&#10;Popis byl vytvořen automaticky">
            <a:extLst>
              <a:ext uri="{FF2B5EF4-FFF2-40B4-BE49-F238E27FC236}">
                <a16:creationId xmlns:a16="http://schemas.microsoft.com/office/drawing/2014/main" id="{896B6125-0727-4DE2-850E-9F8832872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1143000"/>
            <a:ext cx="6858000" cy="4572000"/>
          </a:xfrm>
          <a:prstGeom prst="rect">
            <a:avLst/>
          </a:prstGeom>
        </p:spPr>
      </p:pic>
      <p:pic>
        <p:nvPicPr>
          <p:cNvPr id="6" name="Obrázek 5" descr="Obsah obrázku text&#10;&#10;Popis byl vytvořen automaticky">
            <a:extLst>
              <a:ext uri="{FF2B5EF4-FFF2-40B4-BE49-F238E27FC236}">
                <a16:creationId xmlns:a16="http://schemas.microsoft.com/office/drawing/2014/main" id="{A9A32138-72E5-47F2-A004-92C3394CB564}"/>
              </a:ext>
            </a:extLst>
          </p:cNvPr>
          <p:cNvPicPr>
            <a:picLocks noChangeAspect="1"/>
          </p:cNvPicPr>
          <p:nvPr/>
        </p:nvPicPr>
        <p:blipFill rotWithShape="1">
          <a:blip r:embed="rId2">
            <a:extLst>
              <a:ext uri="{28A0092B-C50C-407E-A947-70E740481C1C}">
                <a14:useLocalDpi xmlns:a14="http://schemas.microsoft.com/office/drawing/2010/main" val="0"/>
              </a:ext>
            </a:extLst>
          </a:blip>
          <a:srcRect l="71958" t="2557" r="7330" b="46180"/>
          <a:stretch/>
        </p:blipFill>
        <p:spPr>
          <a:xfrm rot="5400000">
            <a:off x="6128038" y="394845"/>
            <a:ext cx="4412199" cy="7280115"/>
          </a:xfrm>
          <a:prstGeom prst="rect">
            <a:avLst/>
          </a:prstGeom>
        </p:spPr>
      </p:pic>
    </p:spTree>
    <p:extLst>
      <p:ext uri="{BB962C8B-B14F-4D97-AF65-F5344CB8AC3E}">
        <p14:creationId xmlns:p14="http://schemas.microsoft.com/office/powerpoint/2010/main" val="4228256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658C9-F4EB-4BC2-9F17-E2123A933E2D}"/>
              </a:ext>
            </a:extLst>
          </p:cNvPr>
          <p:cNvSpPr>
            <a:spLocks noGrp="1"/>
          </p:cNvSpPr>
          <p:nvPr>
            <p:ph type="title"/>
          </p:nvPr>
        </p:nvSpPr>
        <p:spPr>
          <a:xfrm>
            <a:off x="838200" y="365125"/>
            <a:ext cx="10515600" cy="504887"/>
          </a:xfrm>
        </p:spPr>
        <p:txBody>
          <a:bodyPr>
            <a:normAutofit fontScale="90000"/>
          </a:bodyPr>
          <a:lstStyle/>
          <a:p>
            <a:pPr algn="ctr"/>
            <a:r>
              <a:rPr lang="lt-LT" dirty="0"/>
              <a:t>TOLMINKIEMIO POZITYVAS</a:t>
            </a:r>
            <a:endParaRPr lang="cs-CZ" dirty="0"/>
          </a:p>
        </p:txBody>
      </p:sp>
      <p:pic>
        <p:nvPicPr>
          <p:cNvPr id="4" name="Obrázek 3" descr="Obsah obrázku text&#10;&#10;Popis byl vytvořen automaticky">
            <a:extLst>
              <a:ext uri="{FF2B5EF4-FFF2-40B4-BE49-F238E27FC236}">
                <a16:creationId xmlns:a16="http://schemas.microsoft.com/office/drawing/2014/main" id="{156B132F-C691-4F94-B068-F63841BE5B4F}"/>
              </a:ext>
            </a:extLst>
          </p:cNvPr>
          <p:cNvPicPr>
            <a:picLocks noChangeAspect="1"/>
          </p:cNvPicPr>
          <p:nvPr/>
        </p:nvPicPr>
        <p:blipFill rotWithShape="1">
          <a:blip r:embed="rId2">
            <a:extLst>
              <a:ext uri="{28A0092B-C50C-407E-A947-70E740481C1C}">
                <a14:useLocalDpi xmlns:a14="http://schemas.microsoft.com/office/drawing/2010/main" val="0"/>
              </a:ext>
            </a:extLst>
          </a:blip>
          <a:srcRect l="39516" t="20428" r="49654" b="17459"/>
          <a:stretch/>
        </p:blipFill>
        <p:spPr>
          <a:xfrm rot="5400000">
            <a:off x="4626747" y="-3454128"/>
            <a:ext cx="3062797" cy="11711078"/>
          </a:xfrm>
          <a:prstGeom prst="rect">
            <a:avLst/>
          </a:prstGeom>
        </p:spPr>
      </p:pic>
      <p:sp>
        <p:nvSpPr>
          <p:cNvPr id="5" name="TextovéPole 4">
            <a:extLst>
              <a:ext uri="{FF2B5EF4-FFF2-40B4-BE49-F238E27FC236}">
                <a16:creationId xmlns:a16="http://schemas.microsoft.com/office/drawing/2014/main" id="{C394EA12-BB89-4B9C-96E9-17536AA42092}"/>
              </a:ext>
            </a:extLst>
          </p:cNvPr>
          <p:cNvSpPr txBox="1"/>
          <p:nvPr/>
        </p:nvSpPr>
        <p:spPr>
          <a:xfrm>
            <a:off x="559293" y="4065973"/>
            <a:ext cx="7324078" cy="2544286"/>
          </a:xfrm>
          <a:prstGeom prst="rect">
            <a:avLst/>
          </a:prstGeom>
          <a:noFill/>
        </p:spPr>
        <p:txBody>
          <a:bodyPr wrap="square" rtlCol="0">
            <a:spAutoFit/>
          </a:bodyPr>
          <a:lstStyle/>
          <a:p>
            <a:pPr>
              <a:spcAft>
                <a:spcPts val="800"/>
              </a:spcAft>
            </a:pPr>
            <a:r>
              <a:rPr lang="lt-LT" sz="1800" dirty="0">
                <a:effectLst/>
                <a:latin typeface="Palemonas" panose="02030603060206020803" pitchFamily="18" charset="0"/>
                <a:ea typeface="Calibri" panose="020F0502020204030204" pitchFamily="34" charset="0"/>
                <a:cs typeface="Arial" panose="020B0604020202020204" pitchFamily="34" charset="0"/>
              </a:rPr>
              <a:t>1/ </a:t>
            </a:r>
            <a:r>
              <a:rPr lang="lt-LT" sz="1800" i="1" dirty="0" err="1">
                <a:effectLst/>
                <a:latin typeface="Palemonas" panose="02030603060206020803" pitchFamily="18" charset="0"/>
                <a:ea typeface="Calibri" panose="020F0502020204030204" pitchFamily="34" charset="0"/>
                <a:cs typeface="Arial" panose="020B0604020202020204" pitchFamily="34" charset="0"/>
              </a:rPr>
              <a:t>Flaut</a:t>
            </a:r>
            <a:r>
              <a:rPr lang="lt-LT" sz="1800" i="1" dirty="0">
                <a:effectLst/>
                <a:latin typeface="Palemonas" panose="02030603060206020803" pitchFamily="18" charset="0"/>
                <a:ea typeface="Calibri" panose="020F0502020204030204" pitchFamily="34" charset="0"/>
                <a:cs typeface="Arial" panose="020B0604020202020204" pitchFamily="34" charset="0"/>
              </a:rPr>
              <a:t> </a:t>
            </a:r>
            <a:r>
              <a:rPr lang="lt-LT" sz="1800" i="1" dirty="0" err="1">
                <a:effectLst/>
                <a:latin typeface="Palemonas" panose="02030603060206020803" pitchFamily="18" charset="0"/>
                <a:ea typeface="Calibri" panose="020F0502020204030204" pitchFamily="34" charset="0"/>
                <a:cs typeface="Arial" panose="020B0604020202020204" pitchFamily="34" charset="0"/>
              </a:rPr>
              <a:t>Major</a:t>
            </a:r>
            <a:r>
              <a:rPr lang="lt-LT" sz="1800" dirty="0">
                <a:effectLst/>
                <a:latin typeface="Palemonas" panose="02030603060206020803" pitchFamily="18" charset="0"/>
                <a:ea typeface="Calibri" panose="020F0502020204030204" pitchFamily="34" charset="0"/>
                <a:cs typeface="Arial" panose="020B0604020202020204" pitchFamily="34" charset="0"/>
              </a:rPr>
              <a:t> medinė 8 pėdų</a:t>
            </a:r>
            <a:endParaRPr lang="cs-CZ" sz="1800" dirty="0">
              <a:effectLst/>
              <a:latin typeface="Palemonas" panose="02030603060206020803" pitchFamily="18" charset="0"/>
              <a:ea typeface="Calibri" panose="020F0502020204030204" pitchFamily="34" charset="0"/>
              <a:cs typeface="Arial" panose="020B0604020202020204" pitchFamily="34" charset="0"/>
            </a:endParaRPr>
          </a:p>
          <a:p>
            <a:pPr>
              <a:spcAft>
                <a:spcPts val="800"/>
              </a:spcAft>
            </a:pPr>
            <a:r>
              <a:rPr lang="lt-LT" sz="1800" dirty="0">
                <a:effectLst/>
                <a:latin typeface="Palemonas" panose="02030603060206020803" pitchFamily="18" charset="0"/>
                <a:ea typeface="Calibri" panose="020F0502020204030204" pitchFamily="34" charset="0"/>
                <a:cs typeface="Arial" panose="020B0604020202020204" pitchFamily="34" charset="0"/>
              </a:rPr>
              <a:t>2/ </a:t>
            </a:r>
            <a:r>
              <a:rPr lang="lt-LT" sz="1800" i="1" dirty="0" err="1">
                <a:effectLst/>
                <a:latin typeface="Palemonas" panose="02030603060206020803" pitchFamily="18" charset="0"/>
                <a:ea typeface="Calibri" panose="020F0502020204030204" pitchFamily="34" charset="0"/>
                <a:cs typeface="Arial" panose="020B0604020202020204" pitchFamily="34" charset="0"/>
              </a:rPr>
              <a:t>Flaut</a:t>
            </a:r>
            <a:r>
              <a:rPr lang="lt-LT" sz="1800" i="1" dirty="0">
                <a:effectLst/>
                <a:latin typeface="Palemonas" panose="02030603060206020803" pitchFamily="18" charset="0"/>
                <a:ea typeface="Calibri" panose="020F0502020204030204" pitchFamily="34" charset="0"/>
                <a:cs typeface="Arial" panose="020B0604020202020204" pitchFamily="34" charset="0"/>
              </a:rPr>
              <a:t> </a:t>
            </a:r>
            <a:r>
              <a:rPr lang="lt-LT" sz="1800" i="1" dirty="0" err="1">
                <a:effectLst/>
                <a:latin typeface="Palemonas" panose="02030603060206020803" pitchFamily="18" charset="0"/>
                <a:ea typeface="Calibri" panose="020F0502020204030204" pitchFamily="34" charset="0"/>
                <a:cs typeface="Arial" panose="020B0604020202020204" pitchFamily="34" charset="0"/>
              </a:rPr>
              <a:t>Minor</a:t>
            </a:r>
            <a:r>
              <a:rPr lang="lt-LT" sz="1800" dirty="0">
                <a:effectLst/>
                <a:latin typeface="Palemonas" panose="02030603060206020803" pitchFamily="18" charset="0"/>
                <a:ea typeface="Calibri" panose="020F0502020204030204" pitchFamily="34" charset="0"/>
                <a:cs typeface="Arial" panose="020B0604020202020204" pitchFamily="34" charset="0"/>
              </a:rPr>
              <a:t> medinė 4 pėdų</a:t>
            </a:r>
            <a:endParaRPr lang="cs-CZ" sz="1800" dirty="0">
              <a:effectLst/>
              <a:latin typeface="Palemonas" panose="02030603060206020803" pitchFamily="18" charset="0"/>
              <a:ea typeface="Calibri" panose="020F0502020204030204" pitchFamily="34" charset="0"/>
              <a:cs typeface="Arial" panose="020B0604020202020204" pitchFamily="34" charset="0"/>
            </a:endParaRPr>
          </a:p>
          <a:p>
            <a:pPr>
              <a:spcAft>
                <a:spcPts val="800"/>
              </a:spcAft>
            </a:pPr>
            <a:r>
              <a:rPr lang="lt-LT" sz="1800" dirty="0">
                <a:effectLst/>
                <a:latin typeface="Palemonas" panose="02030603060206020803" pitchFamily="18" charset="0"/>
                <a:ea typeface="Calibri" panose="020F0502020204030204" pitchFamily="34" charset="0"/>
                <a:cs typeface="Arial" panose="020B0604020202020204" pitchFamily="34" charset="0"/>
              </a:rPr>
              <a:t>3/ </a:t>
            </a:r>
            <a:r>
              <a:rPr lang="lt-LT" sz="1800" i="1" dirty="0" err="1">
                <a:effectLst/>
                <a:latin typeface="Palemonas" panose="02030603060206020803" pitchFamily="18" charset="0"/>
                <a:ea typeface="Calibri" panose="020F0502020204030204" pitchFamily="34" charset="0"/>
                <a:cs typeface="Arial" panose="020B0604020202020204" pitchFamily="34" charset="0"/>
              </a:rPr>
              <a:t>Kvint</a:t>
            </a:r>
            <a:r>
              <a:rPr lang="lt-LT" sz="1800" dirty="0">
                <a:effectLst/>
                <a:latin typeface="Palemonas" panose="02030603060206020803" pitchFamily="18" charset="0"/>
                <a:ea typeface="Calibri" panose="020F0502020204030204" pitchFamily="34" charset="0"/>
                <a:cs typeface="Arial" panose="020B0604020202020204" pitchFamily="34" charset="0"/>
              </a:rPr>
              <a:t> nuo </a:t>
            </a:r>
            <a:r>
              <a:rPr lang="cs-CZ" sz="1800" dirty="0">
                <a:effectLst/>
                <a:latin typeface="Palemonas" panose="02030603060206020803" pitchFamily="18" charset="0"/>
                <a:ea typeface="Calibri" panose="020F0502020204030204" pitchFamily="34" charset="0"/>
                <a:cs typeface="Arial" panose="020B0604020202020204" pitchFamily="34" charset="0"/>
              </a:rPr>
              <a:t>c</a:t>
            </a:r>
            <a:r>
              <a:rPr lang="en-GB" sz="1800" dirty="0">
                <a:effectLst/>
                <a:latin typeface="Palemonas" panose="02030603060206020803" pitchFamily="18" charset="0"/>
                <a:ea typeface="Calibri" panose="020F0502020204030204" pitchFamily="34" charset="0"/>
                <a:cs typeface="Arial" panose="020B0604020202020204" pitchFamily="34" charset="0"/>
              </a:rPr>
              <a:t>’</a:t>
            </a:r>
            <a:r>
              <a:rPr lang="lt-LT" sz="1800" dirty="0">
                <a:effectLst/>
                <a:latin typeface="Palemonas" panose="02030603060206020803" pitchFamily="18" charset="0"/>
                <a:ea typeface="Calibri" panose="020F0502020204030204" pitchFamily="34" charset="0"/>
                <a:cs typeface="Arial" panose="020B0604020202020204" pitchFamily="34" charset="0"/>
              </a:rPr>
              <a:t> iki</a:t>
            </a:r>
            <a:r>
              <a:rPr lang="en-GB" sz="1800" dirty="0">
                <a:effectLst/>
                <a:latin typeface="Palemonas" panose="02030603060206020803" pitchFamily="18" charset="0"/>
                <a:ea typeface="Calibri" panose="020F0502020204030204" pitchFamily="34" charset="0"/>
                <a:cs typeface="Arial" panose="020B0604020202020204" pitchFamily="34" charset="0"/>
              </a:rPr>
              <a:t> c’’’</a:t>
            </a:r>
            <a:r>
              <a:rPr lang="cs-CZ" sz="1800" dirty="0">
                <a:effectLst/>
                <a:latin typeface="Palemonas" panose="02030603060206020803" pitchFamily="18" charset="0"/>
                <a:ea typeface="Calibri" panose="020F0502020204030204" pitchFamily="34" charset="0"/>
                <a:cs typeface="Arial" panose="020B0604020202020204" pitchFamily="34" charset="0"/>
              </a:rPr>
              <a:t> </a:t>
            </a:r>
            <a:r>
              <a:rPr lang="lt-LT" sz="1800" dirty="0">
                <a:effectLst/>
                <a:latin typeface="Palemonas" panose="02030603060206020803" pitchFamily="18" charset="0"/>
                <a:ea typeface="Calibri" panose="020F0502020204030204" pitchFamily="34" charset="0"/>
                <a:cs typeface="Arial" panose="020B0604020202020204" pitchFamily="34" charset="0"/>
              </a:rPr>
              <a:t> atvira / kitos uždengtos / 3 pėdų</a:t>
            </a:r>
            <a:endParaRPr lang="cs-CZ" sz="1800" dirty="0">
              <a:effectLst/>
              <a:latin typeface="Palemonas" panose="02030603060206020803" pitchFamily="18" charset="0"/>
              <a:ea typeface="Calibri" panose="020F0502020204030204" pitchFamily="34" charset="0"/>
              <a:cs typeface="Arial" panose="020B0604020202020204" pitchFamily="34" charset="0"/>
            </a:endParaRPr>
          </a:p>
          <a:p>
            <a:pPr>
              <a:spcAft>
                <a:spcPts val="800"/>
              </a:spcAft>
            </a:pPr>
            <a:r>
              <a:rPr lang="lt-LT" sz="1800" dirty="0">
                <a:effectLst/>
                <a:latin typeface="Palemonas" panose="02030603060206020803" pitchFamily="18" charset="0"/>
                <a:ea typeface="Calibri" panose="020F0502020204030204" pitchFamily="34" charset="0"/>
                <a:cs typeface="Arial" panose="020B0604020202020204" pitchFamily="34" charset="0"/>
              </a:rPr>
              <a:t>4/ </a:t>
            </a:r>
            <a:r>
              <a:rPr lang="lt-LT" sz="1800" i="1" dirty="0" err="1">
                <a:effectLst/>
                <a:latin typeface="Palemonas" panose="02030603060206020803" pitchFamily="18" charset="0"/>
                <a:ea typeface="Calibri" panose="020F0502020204030204" pitchFamily="34" charset="0"/>
                <a:cs typeface="Arial" panose="020B0604020202020204" pitchFamily="34" charset="0"/>
              </a:rPr>
              <a:t>Octava</a:t>
            </a:r>
            <a:r>
              <a:rPr lang="lt-LT" sz="1800" dirty="0">
                <a:effectLst/>
                <a:latin typeface="Palemonas" panose="02030603060206020803" pitchFamily="18" charset="0"/>
                <a:ea typeface="Calibri" panose="020F0502020204030204" pitchFamily="34" charset="0"/>
                <a:cs typeface="Arial" panose="020B0604020202020204" pitchFamily="34" charset="0"/>
              </a:rPr>
              <a:t> metalinė 2 pėdų</a:t>
            </a:r>
            <a:endParaRPr lang="cs-CZ" sz="1800" dirty="0">
              <a:effectLst/>
              <a:latin typeface="Palemonas" panose="02030603060206020803" pitchFamily="18" charset="0"/>
              <a:ea typeface="Calibri" panose="020F0502020204030204" pitchFamily="34" charset="0"/>
              <a:cs typeface="Arial" panose="020B0604020202020204" pitchFamily="34" charset="0"/>
            </a:endParaRPr>
          </a:p>
          <a:p>
            <a:pPr>
              <a:spcAft>
                <a:spcPts val="800"/>
              </a:spcAft>
            </a:pPr>
            <a:r>
              <a:rPr lang="lt-LT" sz="1800" dirty="0">
                <a:effectLst/>
                <a:latin typeface="Palemonas" panose="02030603060206020803" pitchFamily="18" charset="0"/>
                <a:ea typeface="Calibri" panose="020F0502020204030204" pitchFamily="34" charset="0"/>
                <a:cs typeface="Arial" panose="020B0604020202020204" pitchFamily="34" charset="0"/>
              </a:rPr>
              <a:t>5/ </a:t>
            </a:r>
            <a:r>
              <a:rPr lang="lt-LT" sz="1800" i="1" dirty="0" err="1">
                <a:effectLst/>
                <a:latin typeface="Palemonas" panose="02030603060206020803" pitchFamily="18" charset="0"/>
                <a:ea typeface="Calibri" panose="020F0502020204030204" pitchFamily="34" charset="0"/>
                <a:cs typeface="Arial" panose="020B0604020202020204" pitchFamily="34" charset="0"/>
              </a:rPr>
              <a:t>Se</a:t>
            </a:r>
            <a:r>
              <a:rPr lang="lt-LT" sz="1800" i="1" dirty="0" err="1">
                <a:effectLst/>
                <a:latin typeface="Palemonas" panose="02030603060206020803" pitchFamily="18" charset="0"/>
                <a:ea typeface="Calibri" panose="020F0502020204030204" pitchFamily="34" charset="0"/>
                <a:cs typeface="Times New Roman" panose="02020603050405020304" pitchFamily="18" charset="0"/>
              </a:rPr>
              <a:t>̄</a:t>
            </a:r>
            <a:r>
              <a:rPr lang="lt-LT" sz="1800" i="1" dirty="0" err="1">
                <a:effectLst/>
                <a:latin typeface="Palemonas" panose="02030603060206020803" pitchFamily="18" charset="0"/>
                <a:ea typeface="Calibri" panose="020F0502020204030204" pitchFamily="34" charset="0"/>
                <a:cs typeface="Arial" panose="020B0604020202020204" pitchFamily="34" charset="0"/>
              </a:rPr>
              <a:t>decima</a:t>
            </a:r>
            <a:r>
              <a:rPr lang="lt-LT" sz="1800" dirty="0">
                <a:effectLst/>
                <a:latin typeface="Palemonas" panose="02030603060206020803" pitchFamily="18" charset="0"/>
                <a:ea typeface="Calibri" panose="020F0502020204030204" pitchFamily="34" charset="0"/>
                <a:cs typeface="Arial" panose="020B0604020202020204" pitchFamily="34" charset="0"/>
              </a:rPr>
              <a:t> metalinė II pėdų</a:t>
            </a:r>
            <a:endParaRPr lang="cs-CZ" sz="1800" dirty="0">
              <a:effectLst/>
              <a:latin typeface="Palemonas" panose="02030603060206020803" pitchFamily="18" charset="0"/>
              <a:ea typeface="Calibri" panose="020F0502020204030204" pitchFamily="34" charset="0"/>
              <a:cs typeface="Arial" panose="020B0604020202020204" pitchFamily="34" charset="0"/>
            </a:endParaRPr>
          </a:p>
          <a:p>
            <a:r>
              <a:rPr lang="lt-LT" sz="1800" dirty="0">
                <a:effectLst/>
                <a:latin typeface="Palemonas" panose="02030603060206020803" pitchFamily="18" charset="0"/>
                <a:ea typeface="Calibri" panose="020F0502020204030204" pitchFamily="34" charset="0"/>
                <a:cs typeface="Arial" panose="020B0604020202020204" pitchFamily="34" charset="0"/>
              </a:rPr>
              <a:t>6/ </a:t>
            </a:r>
            <a:r>
              <a:rPr lang="lt-LT" sz="1800" i="1" dirty="0" err="1">
                <a:effectLst/>
                <a:latin typeface="Palemonas" panose="02030603060206020803" pitchFamily="18" charset="0"/>
                <a:ea typeface="Calibri" panose="020F0502020204030204" pitchFamily="34" charset="0"/>
                <a:cs typeface="Arial" panose="020B0604020202020204" pitchFamily="34" charset="0"/>
              </a:rPr>
              <a:t>Mixtura</a:t>
            </a:r>
            <a:r>
              <a:rPr lang="lt-LT" sz="1800" dirty="0">
                <a:effectLst/>
                <a:latin typeface="Palemonas" panose="02030603060206020803" pitchFamily="18" charset="0"/>
                <a:ea typeface="Calibri" panose="020F0502020204030204" pitchFamily="34" charset="0"/>
                <a:cs typeface="Arial" panose="020B0604020202020204" pitchFamily="34" charset="0"/>
              </a:rPr>
              <a:t> metalinė 2 pėdų</a:t>
            </a:r>
            <a:r>
              <a:rPr lang="lt-LT" sz="1800" dirty="0">
                <a:latin typeface="Palemonas" panose="02030603060206020803" pitchFamily="18" charset="0"/>
                <a:ea typeface="Calibri" panose="020F0502020204030204" pitchFamily="34" charset="0"/>
                <a:cs typeface="Arial" panose="020B0604020202020204" pitchFamily="34" charset="0"/>
              </a:rPr>
              <a:t> [Klaida, t</a:t>
            </a:r>
            <a:r>
              <a:rPr lang="lt-LT" sz="1800" dirty="0">
                <a:effectLst/>
                <a:latin typeface="Palemonas" panose="02030603060206020803" pitchFamily="18" charset="0"/>
                <a:ea typeface="Calibri" panose="020F0502020204030204" pitchFamily="34" charset="0"/>
                <a:cs typeface="Arial" panose="020B0604020202020204" pitchFamily="34" charset="0"/>
              </a:rPr>
              <a:t>urėtų būti „</a:t>
            </a:r>
            <a:r>
              <a:rPr lang="de-DE" sz="1800" dirty="0">
                <a:effectLst/>
                <a:latin typeface="Palemonas" panose="02030603060206020803" pitchFamily="18" charset="0"/>
                <a:ea typeface="Calibri" panose="020F0502020204030204" pitchFamily="34" charset="0"/>
                <a:cs typeface="Arial" panose="020B0604020202020204" pitchFamily="34" charset="0"/>
              </a:rPr>
              <a:t>1</a:t>
            </a:r>
            <a:r>
              <a:rPr lang="lt-LT" sz="1800" dirty="0">
                <a:effectLst/>
                <a:latin typeface="Palemonas" panose="02030603060206020803" pitchFamily="18" charset="0"/>
                <a:ea typeface="Calibri" panose="020F0502020204030204" pitchFamily="34" charset="0"/>
                <a:cs typeface="Arial" panose="020B0604020202020204" pitchFamily="34" charset="0"/>
              </a:rPr>
              <a:t> pėdos“]</a:t>
            </a:r>
          </a:p>
          <a:p>
            <a:pPr algn="r"/>
            <a:r>
              <a:rPr lang="lt-LT" b="1" i="1" dirty="0">
                <a:latin typeface="Palemonas" panose="02030603060206020803" pitchFamily="18" charset="0"/>
                <a:ea typeface="Calibri" panose="020F0502020204030204" pitchFamily="34" charset="0"/>
                <a:cs typeface="Arial" panose="020B0604020202020204" pitchFamily="34" charset="0"/>
              </a:rPr>
              <a:t>Vertė ir konsultavo Rimantas Gučas ir </a:t>
            </a:r>
            <a:r>
              <a:rPr lang="lt-LT" b="1" i="1" dirty="0" err="1">
                <a:latin typeface="Palemonas" panose="02030603060206020803" pitchFamily="18" charset="0"/>
                <a:ea typeface="Calibri" panose="020F0502020204030204" pitchFamily="34" charset="0"/>
                <a:cs typeface="Arial" panose="020B0604020202020204" pitchFamily="34" charset="0"/>
              </a:rPr>
              <a:t>Martin</a:t>
            </a:r>
            <a:r>
              <a:rPr lang="lt-LT" b="1" i="1" dirty="0">
                <a:latin typeface="Palemonas" panose="02030603060206020803" pitchFamily="18" charset="0"/>
                <a:ea typeface="Calibri" panose="020F0502020204030204" pitchFamily="34" charset="0"/>
                <a:cs typeface="Arial" panose="020B0604020202020204" pitchFamily="34" charset="0"/>
              </a:rPr>
              <a:t> </a:t>
            </a:r>
            <a:r>
              <a:rPr lang="lt-LT" b="1" i="1" dirty="0" err="1">
                <a:latin typeface="Palemonas" panose="02030603060206020803" pitchFamily="18" charset="0"/>
                <a:ea typeface="Calibri" panose="020F0502020204030204" pitchFamily="34" charset="0"/>
                <a:cs typeface="Arial" panose="020B0604020202020204" pitchFamily="34" charset="0"/>
              </a:rPr>
              <a:t>Rost</a:t>
            </a:r>
            <a:endParaRPr lang="cs-CZ" sz="1800" b="1" i="1" dirty="0">
              <a:effectLst/>
              <a:latin typeface="Palemonas" panose="02030603060206020803" pitchFamily="18" charset="0"/>
              <a:ea typeface="Calibri" panose="020F050202020403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3C0575F-BCD4-4F12-84CF-B791D6D13BC8}"/>
              </a:ext>
            </a:extLst>
          </p:cNvPr>
          <p:cNvSpPr txBox="1"/>
          <p:nvPr/>
        </p:nvSpPr>
        <p:spPr>
          <a:xfrm>
            <a:off x="7998781" y="3932810"/>
            <a:ext cx="4014904" cy="1569660"/>
          </a:xfrm>
          <a:prstGeom prst="rect">
            <a:avLst/>
          </a:prstGeom>
          <a:noFill/>
        </p:spPr>
        <p:txBody>
          <a:bodyPr wrap="square" rtlCol="0">
            <a:spAutoFit/>
          </a:bodyPr>
          <a:lstStyle/>
          <a:p>
            <a:r>
              <a:rPr lang="lt-LT" sz="2400" dirty="0"/>
              <a:t>Instrumento aukštis</a:t>
            </a:r>
          </a:p>
          <a:p>
            <a:r>
              <a:rPr lang="lt-LT" sz="2400" dirty="0"/>
              <a:t>3 ¼ uolekties </a:t>
            </a:r>
            <a:r>
              <a:rPr lang="cs-CZ" sz="2400" dirty="0"/>
              <a:t>=</a:t>
            </a:r>
            <a:r>
              <a:rPr lang="lt-LT" sz="2400" dirty="0"/>
              <a:t> 2 m 17 cm</a:t>
            </a:r>
          </a:p>
          <a:p>
            <a:pPr algn="r"/>
            <a:r>
              <a:rPr lang="lt-LT" sz="2400" dirty="0"/>
              <a:t>     Juodmedžio klaviatūra,</a:t>
            </a:r>
          </a:p>
          <a:p>
            <a:pPr algn="r"/>
            <a:r>
              <a:rPr lang="lt-LT" sz="2400" dirty="0"/>
              <a:t>     dramblio kaulo pustoniai</a:t>
            </a:r>
          </a:p>
        </p:txBody>
      </p:sp>
      <p:pic>
        <p:nvPicPr>
          <p:cNvPr id="8" name="Picture 2" descr="REFERENCES">
            <a:extLst>
              <a:ext uri="{FF2B5EF4-FFF2-40B4-BE49-F238E27FC236}">
                <a16:creationId xmlns:a16="http://schemas.microsoft.com/office/drawing/2014/main" id="{F09A24CB-10E7-4A03-97E3-1563B8F9B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888" y="5395821"/>
            <a:ext cx="2433976" cy="138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90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9C498049-0D83-4CEB-A86A-52E632EDA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47" y="213095"/>
            <a:ext cx="4275962" cy="643180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56E4A5F-5639-4617-91CD-27A3FFF7B1BF}"/>
              </a:ext>
            </a:extLst>
          </p:cNvPr>
          <p:cNvSpPr txBox="1"/>
          <p:nvPr/>
        </p:nvSpPr>
        <p:spPr>
          <a:xfrm>
            <a:off x="4807186" y="1274723"/>
            <a:ext cx="4683043" cy="923330"/>
          </a:xfrm>
          <a:prstGeom prst="rect">
            <a:avLst/>
          </a:prstGeom>
          <a:noFill/>
        </p:spPr>
        <p:txBody>
          <a:bodyPr wrap="square" rtlCol="0">
            <a:spAutoFit/>
          </a:bodyPr>
          <a:lstStyle/>
          <a:p>
            <a:r>
              <a:rPr lang="lt-LT" b="1" dirty="0" err="1"/>
              <a:t>Adakavo</a:t>
            </a:r>
            <a:r>
              <a:rPr lang="lt-LT" b="1" dirty="0"/>
              <a:t> bažnyčios pozityvas, 18 a. Karaliaučius</a:t>
            </a:r>
          </a:p>
          <a:p>
            <a:endParaRPr lang="lt-LT" b="1" dirty="0"/>
          </a:p>
          <a:p>
            <a:r>
              <a:rPr lang="lt-LT" b="1" dirty="0"/>
              <a:t>© Rimantas Gučas</a:t>
            </a:r>
            <a:endParaRPr lang="cs-CZ" b="1" dirty="0"/>
          </a:p>
        </p:txBody>
      </p:sp>
      <p:sp>
        <p:nvSpPr>
          <p:cNvPr id="3" name="TextovéPole 2">
            <a:extLst>
              <a:ext uri="{FF2B5EF4-FFF2-40B4-BE49-F238E27FC236}">
                <a16:creationId xmlns:a16="http://schemas.microsoft.com/office/drawing/2014/main" id="{08614D29-5A7E-4A6F-A819-AF9935EF3291}"/>
              </a:ext>
            </a:extLst>
          </p:cNvPr>
          <p:cNvSpPr txBox="1"/>
          <p:nvPr/>
        </p:nvSpPr>
        <p:spPr>
          <a:xfrm>
            <a:off x="7776838" y="4827739"/>
            <a:ext cx="4110361" cy="2031325"/>
          </a:xfrm>
          <a:prstGeom prst="rect">
            <a:avLst/>
          </a:prstGeom>
          <a:noFill/>
        </p:spPr>
        <p:txBody>
          <a:bodyPr wrap="square" rtlCol="0">
            <a:spAutoFit/>
          </a:bodyPr>
          <a:lstStyle/>
          <a:p>
            <a:r>
              <a:rPr lang="lt-LT" dirty="0"/>
              <a:t>Vaizdo įrašas - barokinio pozityvo skambesys:</a:t>
            </a:r>
          </a:p>
          <a:p>
            <a:endParaRPr lang="lt-LT" dirty="0"/>
          </a:p>
          <a:p>
            <a:r>
              <a:rPr lang="cs-CZ" dirty="0">
                <a:hlinkClick r:id="rId3"/>
              </a:rPr>
              <a:t>https://www.youtube.com/watch?v=nVHbBHwMbgA&amp;t=36s&amp;ab_channel=BalintKarosi</a:t>
            </a:r>
            <a:endParaRPr lang="lt-LT" dirty="0"/>
          </a:p>
          <a:p>
            <a:endParaRPr lang="lt-LT" dirty="0"/>
          </a:p>
        </p:txBody>
      </p:sp>
    </p:spTree>
    <p:extLst>
      <p:ext uri="{BB962C8B-B14F-4D97-AF65-F5344CB8AC3E}">
        <p14:creationId xmlns:p14="http://schemas.microsoft.com/office/powerpoint/2010/main" val="88480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8716B970-F8FA-4BEE-90B8-38AD128E307D}"/>
              </a:ext>
            </a:extLst>
          </p:cNvPr>
          <p:cNvSpPr txBox="1"/>
          <p:nvPr/>
        </p:nvSpPr>
        <p:spPr>
          <a:xfrm>
            <a:off x="0" y="2320751"/>
            <a:ext cx="7146524" cy="1815882"/>
          </a:xfrm>
          <a:prstGeom prst="rect">
            <a:avLst/>
          </a:prstGeom>
          <a:noFill/>
        </p:spPr>
        <p:txBody>
          <a:bodyPr wrap="square" rtlCol="0">
            <a:spAutoFit/>
          </a:bodyPr>
          <a:lstStyle/>
          <a:p>
            <a:pPr algn="ctr"/>
            <a:r>
              <a:rPr lang="lt-LT" sz="2800" dirty="0">
                <a:effectLst/>
                <a:latin typeface="Times New Roman" panose="02020603050405020304" pitchFamily="18" charset="0"/>
                <a:ea typeface="Calibri" panose="020F0502020204030204" pitchFamily="34" charset="0"/>
                <a:cs typeface="Arial" panose="020B0604020202020204" pitchFamily="34" charset="0"/>
              </a:rPr>
              <a:t>Naujoji byla su Karaliaučiaus universiteto </a:t>
            </a:r>
            <a:r>
              <a:rPr lang="lt-LT" sz="2800" dirty="0">
                <a:latin typeface="Times New Roman" panose="02020603050405020304" pitchFamily="18" charset="0"/>
                <a:cs typeface="Arial" panose="020B0604020202020204" pitchFamily="34" charset="0"/>
              </a:rPr>
              <a:t>studentų 1736 – 1742 m. semestriniais sąrašais</a:t>
            </a:r>
          </a:p>
          <a:p>
            <a:pPr algn="ctr"/>
            <a:endParaRPr lang="lt-LT" sz="2800" dirty="0">
              <a:latin typeface="Times New Roman" panose="02020603050405020304" pitchFamily="18" charset="0"/>
              <a:cs typeface="Arial" panose="020B0604020202020204" pitchFamily="34" charset="0"/>
            </a:endParaRPr>
          </a:p>
          <a:p>
            <a:pPr algn="ctr"/>
            <a:r>
              <a:rPr lang="lt-LT" sz="2800" dirty="0">
                <a:latin typeface="Times New Roman" panose="02020603050405020304" pitchFamily="18" charset="0"/>
                <a:cs typeface="Arial" panose="020B0604020202020204" pitchFamily="34" charset="0"/>
              </a:rPr>
              <a:t>Berlynas, </a:t>
            </a:r>
            <a:r>
              <a:rPr lang="lt-LT" sz="2800" dirty="0" err="1">
                <a:latin typeface="Times New Roman" panose="02020603050405020304" pitchFamily="18" charset="0"/>
                <a:cs typeface="Arial" panose="020B0604020202020204" pitchFamily="34" charset="0"/>
              </a:rPr>
              <a:t>GStA</a:t>
            </a:r>
            <a:r>
              <a:rPr lang="lt-LT" sz="2800" dirty="0">
                <a:latin typeface="Times New Roman" panose="02020603050405020304" pitchFamily="18" charset="0"/>
                <a:cs typeface="Arial" panose="020B0604020202020204" pitchFamily="34" charset="0"/>
              </a:rPr>
              <a:t> PK</a:t>
            </a:r>
            <a:endParaRPr lang="cs-CZ" sz="2800" dirty="0"/>
          </a:p>
        </p:txBody>
      </p:sp>
      <p:pic>
        <p:nvPicPr>
          <p:cNvPr id="11" name="Zástupný obsah 10" descr="Obsah obrázku text&#10;&#10;Popis byl vytvořen automaticky">
            <a:extLst>
              <a:ext uri="{FF2B5EF4-FFF2-40B4-BE49-F238E27FC236}">
                <a16:creationId xmlns:a16="http://schemas.microsoft.com/office/drawing/2014/main" id="{5BBF81A3-19C7-479D-8A2B-B84C924F7C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19707" y="149896"/>
            <a:ext cx="4445181" cy="6667773"/>
          </a:xfrm>
        </p:spPr>
      </p:pic>
    </p:spTree>
    <p:extLst>
      <p:ext uri="{BB962C8B-B14F-4D97-AF65-F5344CB8AC3E}">
        <p14:creationId xmlns:p14="http://schemas.microsoft.com/office/powerpoint/2010/main" val="700429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658C9-F4EB-4BC2-9F17-E2123A933E2D}"/>
              </a:ext>
            </a:extLst>
          </p:cNvPr>
          <p:cNvSpPr>
            <a:spLocks noGrp="1"/>
          </p:cNvSpPr>
          <p:nvPr>
            <p:ph type="title"/>
          </p:nvPr>
        </p:nvSpPr>
        <p:spPr>
          <a:xfrm>
            <a:off x="838200" y="365125"/>
            <a:ext cx="10515600" cy="504887"/>
          </a:xfrm>
        </p:spPr>
        <p:txBody>
          <a:bodyPr>
            <a:normAutofit fontScale="90000"/>
          </a:bodyPr>
          <a:lstStyle/>
          <a:p>
            <a:pPr algn="ctr"/>
            <a:r>
              <a:rPr lang="lt-LT" dirty="0"/>
              <a:t>TOLMINKIEMIO POZITYVAS</a:t>
            </a:r>
            <a:endParaRPr lang="cs-CZ" dirty="0"/>
          </a:p>
        </p:txBody>
      </p:sp>
      <p:sp>
        <p:nvSpPr>
          <p:cNvPr id="3" name="TextovéPole 2">
            <a:extLst>
              <a:ext uri="{FF2B5EF4-FFF2-40B4-BE49-F238E27FC236}">
                <a16:creationId xmlns:a16="http://schemas.microsoft.com/office/drawing/2014/main" id="{F824BE58-C93C-4B16-9DEA-16CAFC89AE45}"/>
              </a:ext>
            </a:extLst>
          </p:cNvPr>
          <p:cNvSpPr txBox="1"/>
          <p:nvPr/>
        </p:nvSpPr>
        <p:spPr>
          <a:xfrm>
            <a:off x="239697" y="1168340"/>
            <a:ext cx="11505461" cy="6232475"/>
          </a:xfrm>
          <a:prstGeom prst="rect">
            <a:avLst/>
          </a:prstGeom>
          <a:noFill/>
        </p:spPr>
        <p:txBody>
          <a:bodyPr wrap="square" rtlCol="0">
            <a:spAutoFit/>
          </a:bodyPr>
          <a:lstStyle/>
          <a:p>
            <a:r>
              <a:rPr lang="lt-LT" sz="2100" dirty="0"/>
              <a:t>Vargonai - vienas pirmųjų Donelaičio rūpesčių pradėjus eiti klebono pareigas Tolminkiemyje:</a:t>
            </a:r>
          </a:p>
          <a:p>
            <a:r>
              <a:rPr lang="lt-LT" sz="2100" dirty="0"/>
              <a:t>Pirmosios pamaldos </a:t>
            </a:r>
            <a:r>
              <a:rPr lang="lt-LT" sz="2100" b="1" dirty="0"/>
              <a:t>1743-12-01</a:t>
            </a:r>
            <a:r>
              <a:rPr lang="lt-LT" sz="2100" dirty="0"/>
              <a:t>, pirmoji rinkliava vargonams </a:t>
            </a:r>
            <a:r>
              <a:rPr lang="lt-LT" sz="2100" b="1" dirty="0"/>
              <a:t>1744-01-01</a:t>
            </a:r>
            <a:r>
              <a:rPr lang="lt-LT" sz="2100" dirty="0"/>
              <a:t>, sutartis su </a:t>
            </a:r>
            <a:r>
              <a:rPr lang="lt-LT" sz="2100" dirty="0" err="1"/>
              <a:t>Caspariniu</a:t>
            </a:r>
            <a:r>
              <a:rPr lang="lt-LT" sz="2100" dirty="0"/>
              <a:t> </a:t>
            </a:r>
            <a:r>
              <a:rPr lang="lt-LT" sz="2100" b="1" dirty="0"/>
              <a:t>1744-08-10.</a:t>
            </a:r>
          </a:p>
          <a:p>
            <a:endParaRPr lang="lt-LT" sz="2100" dirty="0"/>
          </a:p>
          <a:p>
            <a:r>
              <a:rPr lang="lt-LT" sz="2100" dirty="0"/>
              <a:t>Ar Donelaitis pats nustatė vargonų parametrus? (Plg. Donelaičio fortepijonų meistravimą.)</a:t>
            </a:r>
          </a:p>
          <a:p>
            <a:endParaRPr lang="lt-LT" sz="2100" dirty="0"/>
          </a:p>
          <a:p>
            <a:r>
              <a:rPr lang="lt-LT" sz="2100" dirty="0"/>
              <a:t>Tikėtina, kad Donelaitis turėjo šiuo reikalu keliauti į Karaliaučių: derėtis, pasirašyti, apmokėti, instrumentą atsiimti.</a:t>
            </a:r>
          </a:p>
          <a:p>
            <a:endParaRPr lang="lt-LT" sz="2100" dirty="0"/>
          </a:p>
          <a:p>
            <a:r>
              <a:rPr lang="lt-LT" sz="2100" dirty="0"/>
              <a:t>Apmokėjimo peripetijos: </a:t>
            </a:r>
          </a:p>
          <a:p>
            <a:r>
              <a:rPr lang="lt-LT" sz="2100" dirty="0"/>
              <a:t>	* Kaina – 70 </a:t>
            </a:r>
            <a:r>
              <a:rPr lang="lt-LT" sz="2100" dirty="0" err="1"/>
              <a:t>reichstalerių</a:t>
            </a:r>
            <a:r>
              <a:rPr lang="lt-LT" sz="2100" dirty="0"/>
              <a:t> (plg. klebono metų alga buvo apie 200 </a:t>
            </a:r>
            <a:r>
              <a:rPr lang="lt-LT" sz="2100" dirty="0" err="1"/>
              <a:t>rtl</a:t>
            </a:r>
            <a:r>
              <a:rPr lang="lt-LT" sz="2100" dirty="0"/>
              <a:t>.)</a:t>
            </a:r>
          </a:p>
          <a:p>
            <a:r>
              <a:rPr lang="lt-LT" sz="2100" dirty="0"/>
              <a:t>	* Būta senojo pozityvo, kuris atiduotas už 10 </a:t>
            </a:r>
            <a:r>
              <a:rPr lang="lt-LT" sz="2100" dirty="0" err="1"/>
              <a:t>rtl</a:t>
            </a:r>
            <a:r>
              <a:rPr lang="lt-LT" sz="2100" dirty="0"/>
              <a:t>.</a:t>
            </a:r>
          </a:p>
          <a:p>
            <a:r>
              <a:rPr lang="lt-LT" sz="2100" dirty="0"/>
              <a:t>	* Pasirašant sutartį 1744 m. sumokėta 35 </a:t>
            </a:r>
            <a:r>
              <a:rPr lang="lt-LT" sz="2100" dirty="0" err="1"/>
              <a:t>rtl</a:t>
            </a:r>
            <a:r>
              <a:rPr lang="lt-LT" sz="2100" dirty="0"/>
              <a:t>. Iš kur Donelaitis juos gavo? </a:t>
            </a:r>
          </a:p>
          <a:p>
            <a:r>
              <a:rPr lang="lt-LT" sz="2100" dirty="0"/>
              <a:t>	* Vargonai pagaminti 1745 m. Velykoms. Bet Donelaitis nesugebėjo laiku atsiskaityti.</a:t>
            </a:r>
          </a:p>
          <a:p>
            <a:r>
              <a:rPr lang="lt-LT" sz="2100" dirty="0"/>
              <a:t>	* Su </a:t>
            </a:r>
            <a:r>
              <a:rPr lang="lt-LT" sz="2100" dirty="0" err="1"/>
              <a:t>Caspariniu</a:t>
            </a:r>
            <a:r>
              <a:rPr lang="lt-LT" sz="2100" dirty="0"/>
              <a:t> atsiskaityta </a:t>
            </a:r>
            <a:r>
              <a:rPr lang="cs-CZ" sz="2100" dirty="0"/>
              <a:t>1746 m.</a:t>
            </a:r>
            <a:r>
              <a:rPr lang="lt-LT" sz="2100" dirty="0"/>
              <a:t> pabaigoje bažnyčios biudžeto lėšomis. Šią paskolą Donelaitis turėjo grąžinti.</a:t>
            </a:r>
          </a:p>
          <a:p>
            <a:r>
              <a:rPr lang="lt-LT" sz="2100" dirty="0"/>
              <a:t>	* Lėšos buvo renkamos per pamaldas aukomis.</a:t>
            </a:r>
          </a:p>
          <a:p>
            <a:endParaRPr lang="lt-LT" sz="2100" dirty="0"/>
          </a:p>
          <a:p>
            <a:r>
              <a:rPr lang="lt-LT" sz="2100" dirty="0"/>
              <a:t>Pirmą kartą Tolminkiemyje pozityvu buvo grojama </a:t>
            </a:r>
            <a:r>
              <a:rPr lang="lt-LT" sz="2100" b="1" dirty="0"/>
              <a:t>tik 1747 m. sausio 1 d.</a:t>
            </a:r>
            <a:endParaRPr lang="cs-CZ" sz="2100" b="1" dirty="0"/>
          </a:p>
        </p:txBody>
      </p:sp>
    </p:spTree>
    <p:extLst>
      <p:ext uri="{BB962C8B-B14F-4D97-AF65-F5344CB8AC3E}">
        <p14:creationId xmlns:p14="http://schemas.microsoft.com/office/powerpoint/2010/main" val="3648940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658C9-F4EB-4BC2-9F17-E2123A933E2D}"/>
              </a:ext>
            </a:extLst>
          </p:cNvPr>
          <p:cNvSpPr>
            <a:spLocks noGrp="1"/>
          </p:cNvSpPr>
          <p:nvPr>
            <p:ph type="title"/>
          </p:nvPr>
        </p:nvSpPr>
        <p:spPr>
          <a:xfrm>
            <a:off x="838200" y="365125"/>
            <a:ext cx="10515600" cy="504887"/>
          </a:xfrm>
        </p:spPr>
        <p:txBody>
          <a:bodyPr>
            <a:normAutofit fontScale="90000"/>
          </a:bodyPr>
          <a:lstStyle/>
          <a:p>
            <a:pPr algn="ctr"/>
            <a:r>
              <a:rPr lang="lt-LT" dirty="0"/>
              <a:t>TOLMINKIEMIO POZITYVAS</a:t>
            </a:r>
            <a:endParaRPr lang="cs-CZ" dirty="0"/>
          </a:p>
        </p:txBody>
      </p:sp>
      <p:sp>
        <p:nvSpPr>
          <p:cNvPr id="3" name="TextovéPole 2">
            <a:extLst>
              <a:ext uri="{FF2B5EF4-FFF2-40B4-BE49-F238E27FC236}">
                <a16:creationId xmlns:a16="http://schemas.microsoft.com/office/drawing/2014/main" id="{F824BE58-C93C-4B16-9DEA-16CAFC89AE45}"/>
              </a:ext>
            </a:extLst>
          </p:cNvPr>
          <p:cNvSpPr txBox="1"/>
          <p:nvPr/>
        </p:nvSpPr>
        <p:spPr>
          <a:xfrm>
            <a:off x="239697" y="1168340"/>
            <a:ext cx="11505461" cy="2031325"/>
          </a:xfrm>
          <a:prstGeom prst="rect">
            <a:avLst/>
          </a:prstGeom>
          <a:noFill/>
        </p:spPr>
        <p:txBody>
          <a:bodyPr wrap="square" rtlCol="0">
            <a:spAutoFit/>
          </a:bodyPr>
          <a:lstStyle/>
          <a:p>
            <a:r>
              <a:rPr lang="lt-LT" sz="2100" dirty="0"/>
              <a:t>Pirmą kartą Tolminkiemyje pozityvu buvo grojama </a:t>
            </a:r>
            <a:r>
              <a:rPr lang="lt-LT" sz="2100" b="1" dirty="0"/>
              <a:t>1747 m. sausio 1 d.</a:t>
            </a:r>
          </a:p>
          <a:p>
            <a:endParaRPr lang="lt-LT" sz="2100" dirty="0"/>
          </a:p>
          <a:p>
            <a:r>
              <a:rPr lang="cs-CZ" sz="2100" dirty="0" err="1"/>
              <a:t>Franzo</a:t>
            </a:r>
            <a:r>
              <a:rPr lang="cs-CZ" sz="2100" dirty="0"/>
              <a:t> </a:t>
            </a:r>
            <a:r>
              <a:rPr lang="lt-LT" sz="2100" dirty="0" err="1"/>
              <a:t>Tetznerio</a:t>
            </a:r>
            <a:r>
              <a:rPr lang="lt-LT" sz="2100" dirty="0"/>
              <a:t> duomenimis, Donelaičio pozityvas </a:t>
            </a:r>
            <a:r>
              <a:rPr lang="lt-LT" sz="2100" b="1" dirty="0"/>
              <a:t>1848 m.</a:t>
            </a:r>
            <a:r>
              <a:rPr lang="lt-LT" sz="2100" dirty="0"/>
              <a:t> buvo atnaujintas (vok. </a:t>
            </a:r>
            <a:r>
              <a:rPr lang="lt-LT" sz="2100" dirty="0" err="1"/>
              <a:t>erneut</a:t>
            </a:r>
            <a:r>
              <a:rPr lang="lt-LT" sz="2100" dirty="0"/>
              <a:t>).</a:t>
            </a:r>
            <a:endParaRPr lang="cs-CZ" sz="2100" dirty="0"/>
          </a:p>
          <a:p>
            <a:endParaRPr lang="cs-CZ" sz="2100" dirty="0"/>
          </a:p>
          <a:p>
            <a:r>
              <a:rPr lang="cs-CZ" sz="2100" dirty="0"/>
              <a:t>Hugo </a:t>
            </a:r>
            <a:r>
              <a:rPr lang="lt-LT" sz="2100" dirty="0" err="1"/>
              <a:t>Freybergas</a:t>
            </a:r>
            <a:r>
              <a:rPr lang="lt-LT" sz="2100" dirty="0"/>
              <a:t> nurodė, kad </a:t>
            </a:r>
            <a:r>
              <a:rPr lang="lt-LT" sz="2100" b="1" dirty="0"/>
              <a:t>1898 m.</a:t>
            </a:r>
            <a:r>
              <a:rPr lang="lt-LT" sz="2100" dirty="0"/>
              <a:t> Donelaičio pozityvu dar tebebuvo grojama, tačiau instrumentas dažnai gedęs ir jį ketinta pakeisti kitais vargonais.</a:t>
            </a:r>
            <a:endParaRPr lang="cs-CZ" sz="2100" dirty="0"/>
          </a:p>
        </p:txBody>
      </p:sp>
    </p:spTree>
    <p:extLst>
      <p:ext uri="{BB962C8B-B14F-4D97-AF65-F5344CB8AC3E}">
        <p14:creationId xmlns:p14="http://schemas.microsoft.com/office/powerpoint/2010/main" val="3795724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B607F2-C304-4F9C-BBE2-0FD8B004CD8E}"/>
              </a:ext>
            </a:extLst>
          </p:cNvPr>
          <p:cNvSpPr>
            <a:spLocks noGrp="1"/>
          </p:cNvSpPr>
          <p:nvPr>
            <p:ph type="title"/>
          </p:nvPr>
        </p:nvSpPr>
        <p:spPr/>
        <p:txBody>
          <a:bodyPr/>
          <a:lstStyle/>
          <a:p>
            <a:pPr algn="ctr"/>
            <a:r>
              <a:rPr lang="lt-LT" dirty="0"/>
              <a:t>Statybos,</a:t>
            </a:r>
            <a:r>
              <a:rPr lang="cs-CZ" dirty="0"/>
              <a:t> </a:t>
            </a:r>
            <a:r>
              <a:rPr lang="cs-CZ" dirty="0" err="1"/>
              <a:t>kielikai</a:t>
            </a:r>
            <a:r>
              <a:rPr lang="cs-CZ" dirty="0"/>
              <a:t> </a:t>
            </a:r>
            <a:r>
              <a:rPr lang="cs-CZ" dirty="0" err="1"/>
              <a:t>ir</a:t>
            </a:r>
            <a:r>
              <a:rPr lang="cs-CZ" dirty="0"/>
              <a:t> </a:t>
            </a:r>
            <a:r>
              <a:rPr lang="cs-CZ" dirty="0" err="1"/>
              <a:t>broliai</a:t>
            </a:r>
            <a:r>
              <a:rPr lang="cs-CZ" dirty="0"/>
              <a:t> </a:t>
            </a:r>
            <a:r>
              <a:rPr lang="cs-CZ" dirty="0" err="1"/>
              <a:t>Donelaičiai</a:t>
            </a:r>
            <a:endParaRPr lang="cs-CZ" dirty="0"/>
          </a:p>
        </p:txBody>
      </p:sp>
      <p:sp>
        <p:nvSpPr>
          <p:cNvPr id="3" name="Zástupný obsah 2">
            <a:extLst>
              <a:ext uri="{FF2B5EF4-FFF2-40B4-BE49-F238E27FC236}">
                <a16:creationId xmlns:a16="http://schemas.microsoft.com/office/drawing/2014/main" id="{51470690-840B-4385-ABCD-C246C5606C50}"/>
              </a:ext>
            </a:extLst>
          </p:cNvPr>
          <p:cNvSpPr>
            <a:spLocks noGrp="1"/>
          </p:cNvSpPr>
          <p:nvPr>
            <p:ph idx="1"/>
          </p:nvPr>
        </p:nvSpPr>
        <p:spPr/>
        <p:txBody>
          <a:bodyPr/>
          <a:lstStyle/>
          <a:p>
            <a:pPr marL="0" indent="0">
              <a:buNone/>
            </a:pPr>
            <a:r>
              <a:rPr lang="lt-LT" dirty="0"/>
              <a:t>Trys nauji Donelaičio </a:t>
            </a:r>
            <a:r>
              <a:rPr lang="lt-LT" b="1" dirty="0"/>
              <a:t>autografai</a:t>
            </a:r>
            <a:r>
              <a:rPr lang="lt-LT" dirty="0"/>
              <a:t> ir bažnyčios statyba:</a:t>
            </a:r>
          </a:p>
          <a:p>
            <a:pPr marL="0" indent="0">
              <a:buNone/>
            </a:pPr>
            <a:r>
              <a:rPr lang="lt-LT" dirty="0"/>
              <a:t>	</a:t>
            </a:r>
          </a:p>
          <a:p>
            <a:pPr marL="0" indent="0">
              <a:buNone/>
            </a:pPr>
            <a:r>
              <a:rPr lang="lt-LT" dirty="0"/>
              <a:t>	Statyba pradėta 1756 m. gegužę.</a:t>
            </a:r>
          </a:p>
          <a:p>
            <a:pPr marL="0" indent="0">
              <a:buNone/>
            </a:pPr>
            <a:r>
              <a:rPr lang="lt-LT" dirty="0"/>
              <a:t>	Naujoji bažnyčia pašventinta 1756 m. lapkričio 21 d.</a:t>
            </a:r>
          </a:p>
          <a:p>
            <a:pPr marL="0" indent="0">
              <a:buNone/>
            </a:pPr>
            <a:r>
              <a:rPr lang="lt-LT" dirty="0"/>
              <a:t>	Pirmosios pamaldos įvyko 1756 m. lapkričio 28 d.</a:t>
            </a:r>
          </a:p>
          <a:p>
            <a:pPr marL="0" indent="0">
              <a:buNone/>
            </a:pPr>
            <a:r>
              <a:rPr lang="lt-LT" dirty="0"/>
              <a:t>	Kaina 1081 </a:t>
            </a:r>
            <a:r>
              <a:rPr lang="lt-LT" dirty="0" err="1"/>
              <a:t>reichstaleris</a:t>
            </a:r>
            <a:endParaRPr lang="lt-LT" dirty="0"/>
          </a:p>
          <a:p>
            <a:pPr marL="0" indent="0">
              <a:buNone/>
            </a:pPr>
            <a:r>
              <a:rPr lang="lt-LT" dirty="0"/>
              <a:t>Tuo pačiu metu Donelaitis derasi dėl naujo </a:t>
            </a:r>
            <a:r>
              <a:rPr lang="lt-LT" dirty="0" err="1"/>
              <a:t>kieliko</a:t>
            </a:r>
            <a:r>
              <a:rPr lang="lt-LT" dirty="0"/>
              <a:t> [žr. kitą skaidrę]</a:t>
            </a:r>
          </a:p>
        </p:txBody>
      </p:sp>
    </p:spTree>
    <p:extLst>
      <p:ext uri="{BB962C8B-B14F-4D97-AF65-F5344CB8AC3E}">
        <p14:creationId xmlns:p14="http://schemas.microsoft.com/office/powerpoint/2010/main" val="954565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B607F2-C304-4F9C-BBE2-0FD8B004CD8E}"/>
              </a:ext>
            </a:extLst>
          </p:cNvPr>
          <p:cNvSpPr>
            <a:spLocks noGrp="1"/>
          </p:cNvSpPr>
          <p:nvPr>
            <p:ph type="title"/>
          </p:nvPr>
        </p:nvSpPr>
        <p:spPr>
          <a:xfrm>
            <a:off x="755676" y="217503"/>
            <a:ext cx="10515600" cy="567030"/>
          </a:xfrm>
        </p:spPr>
        <p:txBody>
          <a:bodyPr>
            <a:normAutofit fontScale="90000"/>
          </a:bodyPr>
          <a:lstStyle/>
          <a:p>
            <a:pPr algn="ctr"/>
            <a:r>
              <a:rPr lang="lt-LT" dirty="0"/>
              <a:t>Statybos,</a:t>
            </a:r>
            <a:r>
              <a:rPr lang="cs-CZ" dirty="0"/>
              <a:t> </a:t>
            </a:r>
            <a:r>
              <a:rPr lang="cs-CZ" dirty="0" err="1"/>
              <a:t>kielikai</a:t>
            </a:r>
            <a:r>
              <a:rPr lang="cs-CZ" dirty="0"/>
              <a:t> </a:t>
            </a:r>
            <a:r>
              <a:rPr lang="cs-CZ" dirty="0" err="1"/>
              <a:t>ir</a:t>
            </a:r>
            <a:r>
              <a:rPr lang="cs-CZ" dirty="0"/>
              <a:t> </a:t>
            </a:r>
            <a:r>
              <a:rPr lang="cs-CZ" dirty="0" err="1"/>
              <a:t>broliai</a:t>
            </a:r>
            <a:r>
              <a:rPr lang="cs-CZ" dirty="0"/>
              <a:t> </a:t>
            </a:r>
            <a:r>
              <a:rPr lang="cs-CZ" dirty="0" err="1"/>
              <a:t>Donelaičiai</a:t>
            </a:r>
            <a:endParaRPr lang="cs-CZ" dirty="0"/>
          </a:p>
        </p:txBody>
      </p:sp>
      <p:pic>
        <p:nvPicPr>
          <p:cNvPr id="7" name="Zástupný obsah 6" descr="Obsah obrázku text&#10;&#10;Popis byl vytvořen automaticky">
            <a:extLst>
              <a:ext uri="{FF2B5EF4-FFF2-40B4-BE49-F238E27FC236}">
                <a16:creationId xmlns:a16="http://schemas.microsoft.com/office/drawing/2014/main" id="{8072F973-FB0A-40FA-A222-28D6788295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63" t="16357" b="6889"/>
          <a:stretch/>
        </p:blipFill>
        <p:spPr>
          <a:xfrm>
            <a:off x="613238" y="852256"/>
            <a:ext cx="10965523" cy="5788241"/>
          </a:xfrm>
        </p:spPr>
      </p:pic>
    </p:spTree>
    <p:extLst>
      <p:ext uri="{BB962C8B-B14F-4D97-AF65-F5344CB8AC3E}">
        <p14:creationId xmlns:p14="http://schemas.microsoft.com/office/powerpoint/2010/main" val="3784348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5110F82-6C00-4D97-A9A3-68BDC0BA480D}"/>
              </a:ext>
            </a:extLst>
          </p:cNvPr>
          <p:cNvSpPr txBox="1"/>
          <p:nvPr/>
        </p:nvSpPr>
        <p:spPr>
          <a:xfrm>
            <a:off x="213064" y="976543"/>
            <a:ext cx="11913833" cy="4524315"/>
          </a:xfrm>
          <a:prstGeom prst="rect">
            <a:avLst/>
          </a:prstGeom>
          <a:noFill/>
        </p:spPr>
        <p:txBody>
          <a:bodyPr wrap="square" rtlCol="0">
            <a:spAutoFit/>
          </a:bodyPr>
          <a:lstStyle/>
          <a:p>
            <a:r>
              <a:rPr lang="lt-LT" sz="2400" dirty="0"/>
              <a:t>Senoji Tolminkiemio bažnyčia pastatyta 1682 m.</a:t>
            </a:r>
          </a:p>
          <a:p>
            <a:endParaRPr lang="lt-LT" sz="2400" dirty="0"/>
          </a:p>
          <a:p>
            <a:r>
              <a:rPr lang="lt-LT" sz="2400" dirty="0"/>
              <a:t>1752 m. ji jau buvo avarinės būklės. Taigi atlaikė tik 70 metų. (Nuvirtusi sakykla; kontekstai)</a:t>
            </a:r>
          </a:p>
          <a:p>
            <a:endParaRPr lang="lt-LT" sz="2400" dirty="0"/>
          </a:p>
          <a:p>
            <a:r>
              <a:rPr lang="lt-LT" sz="2400" dirty="0"/>
              <a:t>Derybos dėl naujos bažnyčios statybų prasideda 1753 m. pabaigoje.</a:t>
            </a:r>
          </a:p>
          <a:p>
            <a:endParaRPr lang="lt-LT" sz="2400" dirty="0"/>
          </a:p>
          <a:p>
            <a:r>
              <a:rPr lang="lt-LT" sz="2400" dirty="0"/>
              <a:t>1754 m. turėjo vykti intensyvus susirašinėjimas bažnyčios klausimais. Trumpesnė naujoji bažnyčia.</a:t>
            </a:r>
          </a:p>
          <a:p>
            <a:endParaRPr lang="lt-LT" sz="2400" dirty="0"/>
          </a:p>
          <a:p>
            <a:r>
              <a:rPr lang="lt-LT" sz="2400" dirty="0"/>
              <a:t>1754 m. Gumbinės </a:t>
            </a:r>
            <a:r>
              <a:rPr lang="lt-LT" sz="2400" b="1" dirty="0"/>
              <a:t>Karo ir Domenų rūmai </a:t>
            </a:r>
            <a:r>
              <a:rPr lang="lt-LT" sz="2400" dirty="0"/>
              <a:t>duoda leidimą statyboms. Skiria medžiagų ir pinigų.</a:t>
            </a:r>
          </a:p>
          <a:p>
            <a:endParaRPr lang="lt-LT" sz="2400" dirty="0"/>
          </a:p>
          <a:p>
            <a:r>
              <a:rPr lang="lt-LT" sz="2400" dirty="0"/>
              <a:t>1755 m. Donelaitis reikalauja lėšų klebonijos ir mokyklos remontui (autografas, kita skaidrė)</a:t>
            </a:r>
            <a:endParaRPr lang="cs-CZ" sz="2400" dirty="0"/>
          </a:p>
        </p:txBody>
      </p:sp>
    </p:spTree>
    <p:extLst>
      <p:ext uri="{BB962C8B-B14F-4D97-AF65-F5344CB8AC3E}">
        <p14:creationId xmlns:p14="http://schemas.microsoft.com/office/powerpoint/2010/main" val="1349371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B983E-08F2-4A48-B78A-B8BF9FA51866}"/>
              </a:ext>
            </a:extLst>
          </p:cNvPr>
          <p:cNvSpPr>
            <a:spLocks noGrp="1"/>
          </p:cNvSpPr>
          <p:nvPr>
            <p:ph type="title"/>
          </p:nvPr>
        </p:nvSpPr>
        <p:spPr>
          <a:xfrm>
            <a:off x="838200" y="365126"/>
            <a:ext cx="10515600" cy="460498"/>
          </a:xfrm>
        </p:spPr>
        <p:txBody>
          <a:bodyPr>
            <a:noAutofit/>
          </a:bodyPr>
          <a:lstStyle/>
          <a:p>
            <a:pPr algn="ctr"/>
            <a:r>
              <a:rPr lang="lt-LT" sz="3600" dirty="0"/>
              <a:t>Donelaičio autografas: 1755-06-12 d. raštas dėl mokyklos remonto</a:t>
            </a:r>
            <a:endParaRPr lang="cs-CZ" sz="3600" dirty="0"/>
          </a:p>
        </p:txBody>
      </p:sp>
      <p:pic>
        <p:nvPicPr>
          <p:cNvPr id="5" name="Zástupný obsah 4" descr="Obsah obrázku text&#10;&#10;Popis byl vytvořen automaticky">
            <a:extLst>
              <a:ext uri="{FF2B5EF4-FFF2-40B4-BE49-F238E27FC236}">
                <a16:creationId xmlns:a16="http://schemas.microsoft.com/office/drawing/2014/main" id="{9AADEBF4-B1A7-4524-AF12-BA094900B2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56918" y="1908728"/>
            <a:ext cx="5763348" cy="3842232"/>
          </a:xfrm>
        </p:spPr>
      </p:pic>
      <p:pic>
        <p:nvPicPr>
          <p:cNvPr id="7" name="Obrázek 6" descr="Obsah obrázku text, interiér, dokument&#10;&#10;Popis byl vytvořen automaticky">
            <a:extLst>
              <a:ext uri="{FF2B5EF4-FFF2-40B4-BE49-F238E27FC236}">
                <a16:creationId xmlns:a16="http://schemas.microsoft.com/office/drawing/2014/main" id="{03E2A9D7-612D-45DD-A9BB-73ED25E97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697" y="1500325"/>
            <a:ext cx="7390663" cy="4927108"/>
          </a:xfrm>
          <a:prstGeom prst="rect">
            <a:avLst/>
          </a:prstGeom>
        </p:spPr>
      </p:pic>
    </p:spTree>
    <p:extLst>
      <p:ext uri="{BB962C8B-B14F-4D97-AF65-F5344CB8AC3E}">
        <p14:creationId xmlns:p14="http://schemas.microsoft.com/office/powerpoint/2010/main" val="2818934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5110F82-6C00-4D97-A9A3-68BDC0BA480D}"/>
              </a:ext>
            </a:extLst>
          </p:cNvPr>
          <p:cNvSpPr txBox="1"/>
          <p:nvPr/>
        </p:nvSpPr>
        <p:spPr>
          <a:xfrm>
            <a:off x="213064" y="976543"/>
            <a:ext cx="11913833" cy="5047920"/>
          </a:xfrm>
          <a:prstGeom prst="rect">
            <a:avLst/>
          </a:prstGeom>
          <a:noFill/>
        </p:spPr>
        <p:txBody>
          <a:bodyPr wrap="square" rtlCol="0">
            <a:spAutoFit/>
          </a:bodyPr>
          <a:lstStyle/>
          <a:p>
            <a:pPr>
              <a:lnSpc>
                <a:spcPct val="107000"/>
              </a:lnSpc>
              <a:spcAft>
                <a:spcPts val="800"/>
              </a:spcAft>
            </a:pPr>
            <a:r>
              <a:rPr lang="lt-LT" sz="2400" dirty="0">
                <a:effectLst/>
                <a:latin typeface="Book Antiqua" panose="02040602050305030304" pitchFamily="18" charset="0"/>
                <a:ea typeface="Calibri" panose="020F0502020204030204" pitchFamily="34" charset="0"/>
                <a:cs typeface="Times New Roman" panose="02020603050405020304" pitchFamily="18" charset="0"/>
              </a:rPr>
              <a:t>1756-05-11 d. (2) nugriaunama senoji bažnyčia, bažnyčios pumpure surandamas senosios bažnyčios atminimo aktas.</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lt-LT" sz="2400" dirty="0">
              <a:effectLst/>
              <a:latin typeface="Book Antiqua" panose="02040602050305030304" pitchFamily="18" charset="0"/>
              <a:ea typeface="Calibri" panose="020F0502020204030204" pitchFamily="34" charset="0"/>
              <a:cs typeface="Times New Roman" panose="02020603050405020304" pitchFamily="18" charset="0"/>
            </a:endParaRPr>
          </a:p>
          <a:p>
            <a:r>
              <a:rPr lang="lt-LT" sz="2400" dirty="0">
                <a:effectLst/>
                <a:latin typeface="Book Antiqua" panose="02040602050305030304" pitchFamily="18" charset="0"/>
                <a:ea typeface="Calibri" panose="020F0502020204030204" pitchFamily="34" charset="0"/>
                <a:cs typeface="Times New Roman" panose="02020603050405020304" pitchFamily="18" charset="0"/>
              </a:rPr>
              <a:t>1756-05-28 d. (5) padedamas naujosios bažnyčios kertinis akmuo. Donelaitis sukviečia parapijonis maldai, skaito ištrauką iš Biblijos.</a:t>
            </a:r>
          </a:p>
          <a:p>
            <a:endParaRPr lang="lt-LT" sz="2400" dirty="0">
              <a:latin typeface="Book Antiqua" panose="02040602050305030304" pitchFamily="18" charset="0"/>
              <a:ea typeface="Calibri" panose="020F0502020204030204" pitchFamily="34" charset="0"/>
              <a:cs typeface="Times New Roman" panose="02020603050405020304" pitchFamily="18" charset="0"/>
            </a:endParaRPr>
          </a:p>
          <a:p>
            <a:r>
              <a:rPr lang="lt-LT" sz="2400" dirty="0">
                <a:effectLst/>
                <a:latin typeface="Book Antiqua" panose="02040602050305030304" pitchFamily="18" charset="0"/>
                <a:ea typeface="Calibri" panose="020F0502020204030204" pitchFamily="34" charset="0"/>
                <a:cs typeface="Times New Roman" panose="02020603050405020304" pitchFamily="18" charset="0"/>
              </a:rPr>
              <a:t>1756-10-25 d. (1) – mažiau nei mėnuo iki naujosios bažnyčios pašventinimo – Donelaitis teikia prašymą naujajam </a:t>
            </a:r>
            <a:r>
              <a:rPr lang="lt-LT" sz="2400" dirty="0" err="1">
                <a:effectLst/>
                <a:latin typeface="Book Antiqua" panose="02040602050305030304" pitchFamily="18" charset="0"/>
                <a:ea typeface="Calibri" panose="020F0502020204030204" pitchFamily="34" charset="0"/>
                <a:cs typeface="Times New Roman" panose="02020603050405020304" pitchFamily="18" charset="0"/>
              </a:rPr>
              <a:t>kielikui</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įsigyti (autografas, žr. kitą skaidrę). </a:t>
            </a:r>
          </a:p>
          <a:p>
            <a:endParaRPr lang="lt-LT" sz="2400" dirty="0">
              <a:latin typeface="Book Antiqua" panose="02040602050305030304" pitchFamily="18" charset="0"/>
              <a:ea typeface="Calibri" panose="020F0502020204030204" pitchFamily="34" charset="0"/>
              <a:cs typeface="Times New Roman" panose="02020603050405020304" pitchFamily="18" charset="0"/>
            </a:endParaRPr>
          </a:p>
          <a:p>
            <a:r>
              <a:rPr lang="lt-LT" sz="2400" dirty="0">
                <a:effectLst/>
                <a:latin typeface="Book Antiqua" panose="02040602050305030304" pitchFamily="18" charset="0"/>
                <a:ea typeface="Calibri" panose="020F0502020204030204" pitchFamily="34" charset="0"/>
                <a:cs typeface="Times New Roman" panose="02020603050405020304" pitchFamily="18" charset="0"/>
              </a:rPr>
              <a:t>1756-10-29 d. (5) vyriausybė nurodo Donelaičiui rinkti aukas </a:t>
            </a:r>
            <a:r>
              <a:rPr lang="lt-LT" sz="2400" dirty="0" err="1">
                <a:effectLst/>
                <a:latin typeface="Book Antiqua" panose="02040602050305030304" pitchFamily="18" charset="0"/>
                <a:ea typeface="Calibri" panose="020F0502020204030204" pitchFamily="34" charset="0"/>
                <a:cs typeface="Times New Roman" panose="02020603050405020304" pitchFamily="18" charset="0"/>
              </a:rPr>
              <a:t>kielikui</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lt-LT" sz="2400" dirty="0">
              <a:effectLst/>
              <a:latin typeface="Book Antiqua" panose="02040602050305030304" pitchFamily="18" charset="0"/>
              <a:ea typeface="Calibri" panose="020F0502020204030204" pitchFamily="34" charset="0"/>
              <a:cs typeface="Times New Roman" panose="02020603050405020304" pitchFamily="18" charset="0"/>
            </a:endParaRPr>
          </a:p>
          <a:p>
            <a:endParaRPr lang="lt-LT" sz="2400" dirty="0">
              <a:latin typeface="Book Antiqua" panose="02040602050305030304" pitchFamily="18" charset="0"/>
              <a:cs typeface="Times New Roman" panose="02020603050405020304" pitchFamily="18" charset="0"/>
            </a:endParaRPr>
          </a:p>
          <a:p>
            <a:endParaRPr lang="cs-CZ" sz="2400" dirty="0"/>
          </a:p>
        </p:txBody>
      </p:sp>
    </p:spTree>
    <p:extLst>
      <p:ext uri="{BB962C8B-B14F-4D97-AF65-F5344CB8AC3E}">
        <p14:creationId xmlns:p14="http://schemas.microsoft.com/office/powerpoint/2010/main" val="2637282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B983E-08F2-4A48-B78A-B8BF9FA51866}"/>
              </a:ext>
            </a:extLst>
          </p:cNvPr>
          <p:cNvSpPr>
            <a:spLocks noGrp="1"/>
          </p:cNvSpPr>
          <p:nvPr>
            <p:ph type="title"/>
          </p:nvPr>
        </p:nvSpPr>
        <p:spPr>
          <a:xfrm>
            <a:off x="589625" y="400637"/>
            <a:ext cx="10515600" cy="460498"/>
          </a:xfrm>
        </p:spPr>
        <p:txBody>
          <a:bodyPr>
            <a:noAutofit/>
          </a:bodyPr>
          <a:lstStyle/>
          <a:p>
            <a:pPr algn="r"/>
            <a:r>
              <a:rPr lang="lt-LT" sz="3600" dirty="0"/>
              <a:t>Donelaičio autografas: 1756-10-21 d. prašymas įsigyti naują </a:t>
            </a:r>
            <a:r>
              <a:rPr lang="lt-LT" sz="3600" dirty="0" err="1"/>
              <a:t>kieliką</a:t>
            </a:r>
            <a:r>
              <a:rPr lang="lt-LT" sz="3600" dirty="0"/>
              <a:t> (žr. ištrauką toliau)</a:t>
            </a:r>
            <a:endParaRPr lang="cs-CZ" sz="3600" dirty="0"/>
          </a:p>
        </p:txBody>
      </p:sp>
      <p:pic>
        <p:nvPicPr>
          <p:cNvPr id="8" name="Zástupný obsah 7" descr="Obsah obrázku text&#10;&#10;Popis byl vytvořen automaticky">
            <a:extLst>
              <a:ext uri="{FF2B5EF4-FFF2-40B4-BE49-F238E27FC236}">
                <a16:creationId xmlns:a16="http://schemas.microsoft.com/office/drawing/2014/main" id="{32F15455-BC5C-4445-896C-66661E7018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12800" y="1889494"/>
            <a:ext cx="5621305" cy="3747536"/>
          </a:xfrm>
        </p:spPr>
      </p:pic>
      <p:pic>
        <p:nvPicPr>
          <p:cNvPr id="10" name="Obrázek 9" descr="Obsah obrázku text, interiér, dokument&#10;&#10;Popis byl vytvořen automaticky">
            <a:extLst>
              <a:ext uri="{FF2B5EF4-FFF2-40B4-BE49-F238E27FC236}">
                <a16:creationId xmlns:a16="http://schemas.microsoft.com/office/drawing/2014/main" id="{F73B7AE6-B509-4237-A058-6AF518F57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361" y="1331012"/>
            <a:ext cx="7864352" cy="5242901"/>
          </a:xfrm>
          <a:prstGeom prst="rect">
            <a:avLst/>
          </a:prstGeom>
        </p:spPr>
      </p:pic>
    </p:spTree>
    <p:extLst>
      <p:ext uri="{BB962C8B-B14F-4D97-AF65-F5344CB8AC3E}">
        <p14:creationId xmlns:p14="http://schemas.microsoft.com/office/powerpoint/2010/main" val="690078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5249D60-F465-4A81-8582-D590BA4BF5F0}"/>
              </a:ext>
            </a:extLst>
          </p:cNvPr>
          <p:cNvSpPr txBox="1"/>
          <p:nvPr/>
        </p:nvSpPr>
        <p:spPr>
          <a:xfrm>
            <a:off x="577049" y="0"/>
            <a:ext cx="11292396" cy="6986528"/>
          </a:xfrm>
          <a:prstGeom prst="rect">
            <a:avLst/>
          </a:prstGeom>
          <a:noFill/>
        </p:spPr>
        <p:txBody>
          <a:bodyPr wrap="square" rtlCol="0">
            <a:spAutoFit/>
          </a:bodyPr>
          <a:lstStyle/>
          <a:p>
            <a:r>
              <a:rPr lang="lt-LT" sz="2800" dirty="0">
                <a:effectLst/>
                <a:latin typeface="Palemonas" panose="02030603060206020803" pitchFamily="18" charset="0"/>
                <a:ea typeface="Calibri" panose="020F0502020204030204" pitchFamily="34" charset="0"/>
                <a:cs typeface="Arial" panose="020B0604020202020204" pitchFamily="34" charset="0"/>
              </a:rPr>
              <a:t>Ištrauka: „Regėdamas jūsų Karališkosios Didenybės valdovišką rūpestingumą, </a:t>
            </a:r>
            <a:r>
              <a:rPr lang="lt-LT" sz="2800" dirty="0" err="1">
                <a:effectLst/>
                <a:latin typeface="Palemonas" panose="02030603060206020803" pitchFamily="18" charset="0"/>
                <a:ea typeface="Calibri" panose="020F0502020204030204" pitchFamily="34" charset="0"/>
                <a:cs typeface="Arial" panose="020B0604020202020204" pitchFamily="34" charset="0"/>
              </a:rPr>
              <a:t>mielaširdystę</a:t>
            </a:r>
            <a:r>
              <a:rPr lang="lt-LT" sz="2800" dirty="0">
                <a:effectLst/>
                <a:latin typeface="Palemonas" panose="02030603060206020803" pitchFamily="18" charset="0"/>
                <a:ea typeface="Calibri" panose="020F0502020204030204" pitchFamily="34" charset="0"/>
                <a:cs typeface="Arial" panose="020B0604020202020204" pitchFamily="34" charset="0"/>
              </a:rPr>
              <a:t> ir didžią karališką malonę, kurios dėka pas mus buvo pastatyta nauja bažnyčia, kartu su kitais ištikimais pavaldiniais, kurie šioje parapijoje prie to prisidėjo, puolu po kojomis su klusniausia padėka ir džiugesiu. Nuo šiol mūsų pamaldžios liaupsės Aukščiausiojo sostui joje skamba tarp tvirtų ir saugių mūrų. Nei senos, susmegusios ir svyruojančios sienos, nei griūvantis papuvęs bokštas ar įlinkęs netvirtas stogas nebeslopina mūsų atodūsių už didžią mūsų brangiausiojo Karaliaus ir Valdovo gerovę. Tegul visagalis dangaus ir žemės Viešpats ir ateityje karūnuoja mieliausiąjį Jūsų Karališkosios Didenybės asmenį bei visą karališkąją giminę laikinosios ir amžinosios palaimos vaisiais. Tegul jis ir ateityje visa savo galia parbloškia priešus bei neapykantos skleidėjus po Jūsų Karališkosios Didenybės kojomis. Teleidžia jis mums, ištikimiems pavaldiniams, ir toliau gyventi ramybėje bei taikoje supamiems Jūsų karališkosios globos ir tėviško rūpestingumo, kad mes ir visas pasaulis galėtume su dėkingumu pripažinti bei šlovinti, jog tikrojo Dievo esama Prūsijos Sione.“</a:t>
            </a:r>
            <a:endParaRPr lang="cs-CZ" sz="2800" dirty="0"/>
          </a:p>
        </p:txBody>
      </p:sp>
    </p:spTree>
    <p:extLst>
      <p:ext uri="{BB962C8B-B14F-4D97-AF65-F5344CB8AC3E}">
        <p14:creationId xmlns:p14="http://schemas.microsoft.com/office/powerpoint/2010/main" val="4052042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5110F82-6C00-4D97-A9A3-68BDC0BA480D}"/>
              </a:ext>
            </a:extLst>
          </p:cNvPr>
          <p:cNvSpPr txBox="1"/>
          <p:nvPr/>
        </p:nvSpPr>
        <p:spPr>
          <a:xfrm>
            <a:off x="213064" y="976543"/>
            <a:ext cx="11913833" cy="3416320"/>
          </a:xfrm>
          <a:prstGeom prst="rect">
            <a:avLst/>
          </a:prstGeom>
          <a:noFill/>
        </p:spPr>
        <p:txBody>
          <a:bodyPr wrap="square" rtlCol="0">
            <a:spAutoFit/>
          </a:bodyPr>
          <a:lstStyle/>
          <a:p>
            <a:r>
              <a:rPr lang="lt-LT" sz="2400" dirty="0"/>
              <a:t>Ypatingesni rašto dėl </a:t>
            </a:r>
            <a:r>
              <a:rPr lang="lt-LT" sz="2400" dirty="0" err="1"/>
              <a:t>kieliko</a:t>
            </a:r>
            <a:r>
              <a:rPr lang="lt-LT" sz="2400" dirty="0"/>
              <a:t> bruožai:</a:t>
            </a:r>
          </a:p>
          <a:p>
            <a:endParaRPr lang="lt-LT" sz="2400" dirty="0"/>
          </a:p>
          <a:p>
            <a:pPr marL="457200" indent="-457200">
              <a:buAutoNum type="arabicPeriod"/>
            </a:pPr>
            <a:r>
              <a:rPr lang="lt-LT" sz="2400" dirty="0"/>
              <a:t>Ypač pakilus rašto stilius (nebūdingas kitiems dalykiniams raštams).</a:t>
            </a:r>
          </a:p>
          <a:p>
            <a:pPr marL="457200" indent="-457200">
              <a:buAutoNum type="arabicPeriod"/>
            </a:pPr>
            <a:endParaRPr lang="lt-LT" sz="2400" dirty="0"/>
          </a:p>
          <a:p>
            <a:pPr marL="457200" indent="-457200">
              <a:buAutoNum type="arabicPeriod"/>
            </a:pPr>
            <a:r>
              <a:rPr lang="lt-LT" sz="2400" dirty="0"/>
              <a:t>Lipdė (aptarsime atskirai).</a:t>
            </a:r>
          </a:p>
          <a:p>
            <a:pPr marL="457200" indent="-457200">
              <a:buAutoNum type="arabicPeriod"/>
            </a:pPr>
            <a:endParaRPr lang="lt-LT" sz="2400" dirty="0"/>
          </a:p>
          <a:p>
            <a:pPr marL="457200" indent="-457200">
              <a:buAutoNum type="arabicPeriod"/>
            </a:pPr>
            <a:r>
              <a:rPr lang="lt-LT" sz="2400" dirty="0">
                <a:effectLst/>
                <a:ea typeface="Calibri" panose="020F0502020204030204" pitchFamily="34" charset="0"/>
                <a:cs typeface="Times New Roman" panose="02020603050405020304" pitchFamily="18" charset="0"/>
              </a:rPr>
              <a:t>Raštas į Karaliaučių nukeliavo per tris dienas. Pasvarstymams: galbūt kartu buvo siunčiamas ir senasis </a:t>
            </a:r>
            <a:r>
              <a:rPr lang="lt-LT" sz="2400" dirty="0" err="1">
                <a:effectLst/>
                <a:ea typeface="Calibri" panose="020F0502020204030204" pitchFamily="34" charset="0"/>
                <a:cs typeface="Times New Roman" panose="02020603050405020304" pitchFamily="18" charset="0"/>
              </a:rPr>
              <a:t>kielikas</a:t>
            </a:r>
            <a:r>
              <a:rPr lang="lt-LT" sz="2400" dirty="0">
                <a:effectLst/>
                <a:ea typeface="Calibri" panose="020F0502020204030204" pitchFamily="34" charset="0"/>
                <a:cs typeface="Times New Roman" panose="02020603050405020304" pitchFamily="18" charset="0"/>
              </a:rPr>
              <a:t>? Toks brangus siuntinys buvo gabenamas ypatingo pasiuntinio. Galbūt tai būta Fridricho Donelaičio?</a:t>
            </a:r>
            <a:endParaRPr lang="cs-CZ" sz="2400" dirty="0"/>
          </a:p>
        </p:txBody>
      </p:sp>
    </p:spTree>
    <p:extLst>
      <p:ext uri="{BB962C8B-B14F-4D97-AF65-F5344CB8AC3E}">
        <p14:creationId xmlns:p14="http://schemas.microsoft.com/office/powerpoint/2010/main" val="91057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2530732E-AECE-4ABC-A452-469B15D0C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93580" cy="6740370"/>
          </a:xfrm>
          <a:prstGeom prst="rect">
            <a:avLst/>
          </a:prstGeom>
        </p:spPr>
      </p:pic>
      <p:pic>
        <p:nvPicPr>
          <p:cNvPr id="4" name="Obrázek 3" descr="Obsah obrázku text&#10;&#10;Popis byl vytvořen automaticky">
            <a:extLst>
              <a:ext uri="{FF2B5EF4-FFF2-40B4-BE49-F238E27FC236}">
                <a16:creationId xmlns:a16="http://schemas.microsoft.com/office/drawing/2014/main" id="{475CF114-6C1F-4B74-80CC-897D209473E3}"/>
              </a:ext>
            </a:extLst>
          </p:cNvPr>
          <p:cNvPicPr>
            <a:picLocks noChangeAspect="1"/>
          </p:cNvPicPr>
          <p:nvPr/>
        </p:nvPicPr>
        <p:blipFill rotWithShape="1">
          <a:blip r:embed="rId2">
            <a:extLst>
              <a:ext uri="{28A0092B-C50C-407E-A947-70E740481C1C}">
                <a14:useLocalDpi xmlns:a14="http://schemas.microsoft.com/office/drawing/2010/main" val="0"/>
              </a:ext>
            </a:extLst>
          </a:blip>
          <a:srcRect l="10551" t="7606" r="10422" b="56174"/>
          <a:stretch/>
        </p:blipFill>
        <p:spPr>
          <a:xfrm>
            <a:off x="4720501" y="1116923"/>
            <a:ext cx="7259513" cy="4990913"/>
          </a:xfrm>
          <a:prstGeom prst="rect">
            <a:avLst/>
          </a:prstGeom>
        </p:spPr>
      </p:pic>
    </p:spTree>
    <p:extLst>
      <p:ext uri="{BB962C8B-B14F-4D97-AF65-F5344CB8AC3E}">
        <p14:creationId xmlns:p14="http://schemas.microsoft.com/office/powerpoint/2010/main" val="3014930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B983E-08F2-4A48-B78A-B8BF9FA51866}"/>
              </a:ext>
            </a:extLst>
          </p:cNvPr>
          <p:cNvSpPr>
            <a:spLocks noGrp="1"/>
          </p:cNvSpPr>
          <p:nvPr>
            <p:ph type="title"/>
          </p:nvPr>
        </p:nvSpPr>
        <p:spPr>
          <a:xfrm>
            <a:off x="589625" y="400637"/>
            <a:ext cx="10515600" cy="460498"/>
          </a:xfrm>
        </p:spPr>
        <p:txBody>
          <a:bodyPr>
            <a:noAutofit/>
          </a:bodyPr>
          <a:lstStyle/>
          <a:p>
            <a:pPr algn="r"/>
            <a:r>
              <a:rPr lang="lt-LT" sz="3600" dirty="0"/>
              <a:t>Donelaičio autografas: 1756-10-21 d. prašymas įsigyti naują </a:t>
            </a:r>
            <a:r>
              <a:rPr lang="lt-LT" sz="3600" dirty="0" err="1"/>
              <a:t>kieliką</a:t>
            </a:r>
            <a:r>
              <a:rPr lang="lt-LT" sz="3600" dirty="0"/>
              <a:t> - lipdė</a:t>
            </a:r>
            <a:endParaRPr lang="cs-CZ" sz="3600" dirty="0"/>
          </a:p>
        </p:txBody>
      </p:sp>
      <p:pic>
        <p:nvPicPr>
          <p:cNvPr id="6" name="Zástupný obsah 5" descr="Obsah obrázku text&#10;&#10;Popis byl vytvořen automaticky">
            <a:extLst>
              <a:ext uri="{FF2B5EF4-FFF2-40B4-BE49-F238E27FC236}">
                <a16:creationId xmlns:a16="http://schemas.microsoft.com/office/drawing/2014/main" id="{B5BF7906-B9F0-4FC2-AC25-00A3D03FD5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15" y="716370"/>
            <a:ext cx="3984631" cy="5886619"/>
          </a:xfrm>
        </p:spPr>
      </p:pic>
      <p:pic>
        <p:nvPicPr>
          <p:cNvPr id="9" name="Obrázek 8" descr="Obsah obrázku text&#10;&#10;Popis byl vytvořen automaticky">
            <a:extLst>
              <a:ext uri="{FF2B5EF4-FFF2-40B4-BE49-F238E27FC236}">
                <a16:creationId xmlns:a16="http://schemas.microsoft.com/office/drawing/2014/main" id="{6A4DEB4E-8ABF-493B-81CF-94CF22CE667C}"/>
              </a:ext>
            </a:extLst>
          </p:cNvPr>
          <p:cNvPicPr>
            <a:picLocks noChangeAspect="1"/>
          </p:cNvPicPr>
          <p:nvPr/>
        </p:nvPicPr>
        <p:blipFill rotWithShape="1">
          <a:blip r:embed="rId3">
            <a:extLst>
              <a:ext uri="{28A0092B-C50C-407E-A947-70E740481C1C}">
                <a14:useLocalDpi xmlns:a14="http://schemas.microsoft.com/office/drawing/2010/main" val="0"/>
              </a:ext>
            </a:extLst>
          </a:blip>
          <a:srcRect l="4970" t="52071" r="17387" b="10033"/>
          <a:stretch/>
        </p:blipFill>
        <p:spPr>
          <a:xfrm>
            <a:off x="4350058" y="1206220"/>
            <a:ext cx="7484501" cy="5396769"/>
          </a:xfrm>
          <a:prstGeom prst="rect">
            <a:avLst/>
          </a:prstGeom>
        </p:spPr>
      </p:pic>
    </p:spTree>
    <p:extLst>
      <p:ext uri="{BB962C8B-B14F-4D97-AF65-F5344CB8AC3E}">
        <p14:creationId xmlns:p14="http://schemas.microsoft.com/office/powerpoint/2010/main" val="1861190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D585F6C-675A-4E29-9EDB-67F937EF010C}"/>
              </a:ext>
            </a:extLst>
          </p:cNvPr>
          <p:cNvSpPr txBox="1"/>
          <p:nvPr/>
        </p:nvSpPr>
        <p:spPr>
          <a:xfrm>
            <a:off x="284085" y="275208"/>
            <a:ext cx="11558727" cy="707886"/>
          </a:xfrm>
          <a:prstGeom prst="rect">
            <a:avLst/>
          </a:prstGeom>
          <a:noFill/>
        </p:spPr>
        <p:txBody>
          <a:bodyPr wrap="square" rtlCol="0">
            <a:spAutoFit/>
          </a:bodyPr>
          <a:lstStyle/>
          <a:p>
            <a:r>
              <a:rPr lang="lt-LT" sz="2000" dirty="0">
                <a:effectLst/>
                <a:latin typeface="Book Antiqua" panose="02040602050305030304" pitchFamily="18" charset="0"/>
                <a:ea typeface="Calibri" panose="020F0502020204030204" pitchFamily="34" charset="0"/>
                <a:cs typeface="Times New Roman" panose="02020603050405020304" pitchFamily="18" charset="0"/>
              </a:rPr>
              <a:t>1756-11-08 d. (1) Donelaitis parašo ataskaitą dėl „vakar“ (1756-11-07 d.) surinktų aukų – gauti 3 </a:t>
            </a:r>
            <a:r>
              <a:rPr lang="lt-LT" sz="2000" dirty="0" err="1">
                <a:effectLst/>
                <a:latin typeface="Book Antiqua" panose="02040602050305030304" pitchFamily="18" charset="0"/>
                <a:ea typeface="Calibri" panose="020F0502020204030204" pitchFamily="34" charset="0"/>
                <a:cs typeface="Times New Roman" panose="02020603050405020304" pitchFamily="18" charset="0"/>
              </a:rPr>
              <a:t>reichstaleriai</a:t>
            </a:r>
            <a:r>
              <a:rPr lang="lt-LT" sz="2000" dirty="0">
                <a:effectLst/>
                <a:latin typeface="Book Antiqua" panose="02040602050305030304" pitchFamily="18" charset="0"/>
                <a:ea typeface="Calibri" panose="020F0502020204030204" pitchFamily="34" charset="0"/>
                <a:cs typeface="Times New Roman" panose="02020603050405020304" pitchFamily="18" charset="0"/>
              </a:rPr>
              <a:t> 24 grašiai: autografas</a:t>
            </a:r>
            <a:endParaRPr lang="cs-CZ" sz="2000" dirty="0"/>
          </a:p>
        </p:txBody>
      </p:sp>
      <p:pic>
        <p:nvPicPr>
          <p:cNvPr id="4" name="Obrázek 3" descr="Obsah obrázku text&#10;&#10;Popis byl vytvořen automaticky">
            <a:extLst>
              <a:ext uri="{FF2B5EF4-FFF2-40B4-BE49-F238E27FC236}">
                <a16:creationId xmlns:a16="http://schemas.microsoft.com/office/drawing/2014/main" id="{7888B1FF-1678-4EC8-A551-05F67DBA2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06985" y="1909180"/>
            <a:ext cx="5925844" cy="3950562"/>
          </a:xfrm>
          <a:prstGeom prst="rect">
            <a:avLst/>
          </a:prstGeom>
        </p:spPr>
      </p:pic>
      <p:pic>
        <p:nvPicPr>
          <p:cNvPr id="6" name="Obrázek 5" descr="Obsah obrázku text&#10;&#10;Popis byl vytvořen automaticky">
            <a:extLst>
              <a:ext uri="{FF2B5EF4-FFF2-40B4-BE49-F238E27FC236}">
                <a16:creationId xmlns:a16="http://schemas.microsoft.com/office/drawing/2014/main" id="{16A8C020-2762-4593-B0E6-1791556F4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99589" y="1909179"/>
            <a:ext cx="5925845" cy="3950563"/>
          </a:xfrm>
          <a:prstGeom prst="rect">
            <a:avLst/>
          </a:prstGeom>
        </p:spPr>
      </p:pic>
    </p:spTree>
    <p:extLst>
      <p:ext uri="{BB962C8B-B14F-4D97-AF65-F5344CB8AC3E}">
        <p14:creationId xmlns:p14="http://schemas.microsoft.com/office/powerpoint/2010/main" val="1905842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D585F6C-675A-4E29-9EDB-67F937EF010C}"/>
              </a:ext>
            </a:extLst>
          </p:cNvPr>
          <p:cNvSpPr txBox="1"/>
          <p:nvPr/>
        </p:nvSpPr>
        <p:spPr>
          <a:xfrm>
            <a:off x="284085" y="275208"/>
            <a:ext cx="11558727" cy="1200329"/>
          </a:xfrm>
          <a:prstGeom prst="rect">
            <a:avLst/>
          </a:prstGeom>
          <a:noFill/>
        </p:spPr>
        <p:txBody>
          <a:bodyPr wrap="square" rtlCol="0">
            <a:spAutoFit/>
          </a:bodyPr>
          <a:lstStyle/>
          <a:p>
            <a:r>
              <a:rPr lang="lt-LT" sz="2400" dirty="0">
                <a:effectLst/>
                <a:latin typeface="Book Antiqua" panose="02040602050305030304" pitchFamily="18" charset="0"/>
                <a:ea typeface="Calibri" panose="020F0502020204030204" pitchFamily="34" charset="0"/>
                <a:cs typeface="Times New Roman" panose="02020603050405020304" pitchFamily="18" charset="0"/>
              </a:rPr>
              <a:t>1756-11-27 d. (6) – praėjus mėnesiui po </a:t>
            </a:r>
            <a:r>
              <a:rPr lang="lt-LT" sz="2400" dirty="0" err="1">
                <a:effectLst/>
                <a:latin typeface="Book Antiqua" panose="02040602050305030304" pitchFamily="18" charset="0"/>
                <a:ea typeface="Calibri" panose="020F0502020204030204" pitchFamily="34" charset="0"/>
                <a:cs typeface="Times New Roman" panose="02020603050405020304" pitchFamily="18" charset="0"/>
              </a:rPr>
              <a:t>kieliko</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užsakymo - </a:t>
            </a:r>
            <a:r>
              <a:rPr lang="lt-LT" sz="2400" b="1" dirty="0">
                <a:effectLst/>
                <a:latin typeface="Book Antiqua" panose="02040602050305030304" pitchFamily="18" charset="0"/>
                <a:ea typeface="Calibri" panose="020F0502020204030204" pitchFamily="34" charset="0"/>
                <a:cs typeface="Times New Roman" panose="02020603050405020304" pitchFamily="18" charset="0"/>
              </a:rPr>
              <a:t>Fridrichas Donelaitis </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savo pažymoje nurodo senojo ir naujojo </a:t>
            </a:r>
            <a:r>
              <a:rPr lang="lt-LT" sz="2400" dirty="0" err="1">
                <a:effectLst/>
                <a:latin typeface="Book Antiqua" panose="02040602050305030304" pitchFamily="18" charset="0"/>
                <a:ea typeface="Calibri" panose="020F0502020204030204" pitchFamily="34" charset="0"/>
                <a:cs typeface="Times New Roman" panose="02020603050405020304" pitchFamily="18" charset="0"/>
              </a:rPr>
              <a:t>kieliko</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svorius, prabas bei kainas. Plg. lipdę (kitoje skaidrėje)</a:t>
            </a:r>
            <a:endParaRPr lang="cs-CZ" sz="2400" dirty="0"/>
          </a:p>
        </p:txBody>
      </p:sp>
      <p:pic>
        <p:nvPicPr>
          <p:cNvPr id="5" name="Obrázek 4" descr="Obsah obrázku text&#10;&#10;Popis byl vytvořen automaticky">
            <a:extLst>
              <a:ext uri="{FF2B5EF4-FFF2-40B4-BE49-F238E27FC236}">
                <a16:creationId xmlns:a16="http://schemas.microsoft.com/office/drawing/2014/main" id="{45712389-609E-4A2A-A471-F25FB4FD6CAD}"/>
              </a:ext>
            </a:extLst>
          </p:cNvPr>
          <p:cNvPicPr>
            <a:picLocks noChangeAspect="1"/>
          </p:cNvPicPr>
          <p:nvPr/>
        </p:nvPicPr>
        <p:blipFill rotWithShape="1">
          <a:blip r:embed="rId2">
            <a:extLst>
              <a:ext uri="{28A0092B-C50C-407E-A947-70E740481C1C}">
                <a14:useLocalDpi xmlns:a14="http://schemas.microsoft.com/office/drawing/2010/main" val="0"/>
              </a:ext>
            </a:extLst>
          </a:blip>
          <a:srcRect t="13839" r="2903" b="8457"/>
          <a:stretch/>
        </p:blipFill>
        <p:spPr>
          <a:xfrm>
            <a:off x="1250410" y="1550032"/>
            <a:ext cx="9691180" cy="5170364"/>
          </a:xfrm>
          <a:prstGeom prst="rect">
            <a:avLst/>
          </a:prstGeom>
        </p:spPr>
      </p:pic>
    </p:spTree>
    <p:extLst>
      <p:ext uri="{BB962C8B-B14F-4D97-AF65-F5344CB8AC3E}">
        <p14:creationId xmlns:p14="http://schemas.microsoft.com/office/powerpoint/2010/main" val="152996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10;&#10;Popis byl vytvořen automaticky">
            <a:extLst>
              <a:ext uri="{FF2B5EF4-FFF2-40B4-BE49-F238E27FC236}">
                <a16:creationId xmlns:a16="http://schemas.microsoft.com/office/drawing/2014/main" id="{7D215C97-2718-4BA7-B30A-07A5AEAB5F13}"/>
              </a:ext>
            </a:extLst>
          </p:cNvPr>
          <p:cNvPicPr>
            <a:picLocks noChangeAspect="1"/>
          </p:cNvPicPr>
          <p:nvPr/>
        </p:nvPicPr>
        <p:blipFill rotWithShape="1">
          <a:blip r:embed="rId2">
            <a:extLst>
              <a:ext uri="{28A0092B-C50C-407E-A947-70E740481C1C}">
                <a14:useLocalDpi xmlns:a14="http://schemas.microsoft.com/office/drawing/2010/main" val="0"/>
              </a:ext>
            </a:extLst>
          </a:blip>
          <a:srcRect l="13021" t="58555" r="22112" b="31003"/>
          <a:stretch/>
        </p:blipFill>
        <p:spPr>
          <a:xfrm>
            <a:off x="1968157" y="0"/>
            <a:ext cx="9379522" cy="2230581"/>
          </a:xfrm>
          <a:prstGeom prst="rect">
            <a:avLst/>
          </a:prstGeom>
        </p:spPr>
      </p:pic>
      <p:pic>
        <p:nvPicPr>
          <p:cNvPr id="3" name="Obrázek 2" descr="Obsah obrázku text&#10;&#10;Popis byl vytvořen automaticky">
            <a:extLst>
              <a:ext uri="{FF2B5EF4-FFF2-40B4-BE49-F238E27FC236}">
                <a16:creationId xmlns:a16="http://schemas.microsoft.com/office/drawing/2014/main" id="{69F4ACAD-B439-4BA8-A9EC-79D62CEB29B7}"/>
              </a:ext>
            </a:extLst>
          </p:cNvPr>
          <p:cNvPicPr>
            <a:picLocks noChangeAspect="1"/>
          </p:cNvPicPr>
          <p:nvPr/>
        </p:nvPicPr>
        <p:blipFill rotWithShape="1">
          <a:blip r:embed="rId3">
            <a:extLst>
              <a:ext uri="{28A0092B-C50C-407E-A947-70E740481C1C}">
                <a14:useLocalDpi xmlns:a14="http://schemas.microsoft.com/office/drawing/2010/main" val="0"/>
              </a:ext>
            </a:extLst>
          </a:blip>
          <a:srcRect l="11042" t="13839" r="2903" b="16617"/>
          <a:stretch/>
        </p:blipFill>
        <p:spPr>
          <a:xfrm>
            <a:off x="1968157" y="2147454"/>
            <a:ext cx="8589007" cy="4627419"/>
          </a:xfrm>
          <a:prstGeom prst="rect">
            <a:avLst/>
          </a:prstGeom>
        </p:spPr>
      </p:pic>
    </p:spTree>
    <p:extLst>
      <p:ext uri="{BB962C8B-B14F-4D97-AF65-F5344CB8AC3E}">
        <p14:creationId xmlns:p14="http://schemas.microsoft.com/office/powerpoint/2010/main" val="3343216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C524B16-4C69-40C8-91BC-BA4DABDE924D}"/>
              </a:ext>
            </a:extLst>
          </p:cNvPr>
          <p:cNvSpPr txBox="1"/>
          <p:nvPr/>
        </p:nvSpPr>
        <p:spPr>
          <a:xfrm>
            <a:off x="417251" y="461639"/>
            <a:ext cx="11357500" cy="6186309"/>
          </a:xfrm>
          <a:prstGeom prst="rect">
            <a:avLst/>
          </a:prstGeom>
          <a:noFill/>
        </p:spPr>
        <p:txBody>
          <a:bodyPr wrap="square" rtlCol="0">
            <a:spAutoFit/>
          </a:bodyPr>
          <a:lstStyle/>
          <a:p>
            <a:pPr marL="0" indent="0">
              <a:buNone/>
            </a:pPr>
            <a:r>
              <a:rPr lang="lt-LT" sz="3600" dirty="0">
                <a:latin typeface="Book Antiqua" panose="02040602050305030304" pitchFamily="18" charset="0"/>
              </a:rPr>
              <a:t>Naujoji bažnyčia pašventinta 1756 m. lapkričio 21 d.</a:t>
            </a:r>
          </a:p>
          <a:p>
            <a:endParaRPr lang="lt-LT" sz="3600" dirty="0">
              <a:latin typeface="Book Antiqua" panose="02040602050305030304" pitchFamily="18" charset="0"/>
              <a:ea typeface="Calibri" panose="020F0502020204030204" pitchFamily="34" charset="0"/>
              <a:cs typeface="Times New Roman" panose="02020603050405020304" pitchFamily="18" charset="0"/>
            </a:endParaRPr>
          </a:p>
          <a:p>
            <a:r>
              <a:rPr lang="lt-LT" sz="3600" dirty="0">
                <a:latin typeface="Book Antiqua" panose="02040602050305030304" pitchFamily="18" charset="0"/>
                <a:ea typeface="Calibri" panose="020F0502020204030204" pitchFamily="34" charset="0"/>
                <a:cs typeface="Times New Roman" panose="02020603050405020304" pitchFamily="18" charset="0"/>
              </a:rPr>
              <a:t>Fridrichas Donelaitis naująjį </a:t>
            </a:r>
            <a:r>
              <a:rPr lang="lt-LT" sz="3600" dirty="0" err="1">
                <a:latin typeface="Book Antiqua" panose="02040602050305030304" pitchFamily="18" charset="0"/>
                <a:ea typeface="Calibri" panose="020F0502020204030204" pitchFamily="34" charset="0"/>
                <a:cs typeface="Times New Roman" panose="02020603050405020304" pitchFamily="18" charset="0"/>
              </a:rPr>
              <a:t>kieliką</a:t>
            </a:r>
            <a:r>
              <a:rPr lang="lt-LT" sz="3600" dirty="0">
                <a:latin typeface="Book Antiqua" panose="02040602050305030304" pitchFamily="18" charset="0"/>
                <a:ea typeface="Calibri" panose="020F0502020204030204" pitchFamily="34" charset="0"/>
                <a:cs typeface="Times New Roman" panose="02020603050405020304" pitchFamily="18" charset="0"/>
              </a:rPr>
              <a:t> oficialiai pasveria </a:t>
            </a:r>
            <a:r>
              <a:rPr lang="lt-LT" sz="3600" dirty="0">
                <a:effectLst/>
                <a:latin typeface="Book Antiqua" panose="02040602050305030304" pitchFamily="18" charset="0"/>
                <a:ea typeface="Calibri" panose="020F0502020204030204" pitchFamily="34" charset="0"/>
                <a:cs typeface="Times New Roman" panose="02020603050405020304" pitchFamily="18" charset="0"/>
              </a:rPr>
              <a:t>1756 m. lapkričio 27 d. </a:t>
            </a:r>
            <a:endParaRPr lang="lt-LT" sz="3600" dirty="0">
              <a:latin typeface="Book Antiqua" panose="02040602050305030304" pitchFamily="18" charset="0"/>
              <a:ea typeface="Calibri" panose="020F0502020204030204" pitchFamily="34" charset="0"/>
              <a:cs typeface="Times New Roman" panose="02020603050405020304" pitchFamily="18" charset="0"/>
            </a:endParaRPr>
          </a:p>
          <a:p>
            <a:pPr marL="0" indent="0">
              <a:buNone/>
            </a:pPr>
            <a:endParaRPr lang="lt-LT" sz="3600" dirty="0">
              <a:latin typeface="Book Antiqua" panose="02040602050305030304" pitchFamily="18" charset="0"/>
            </a:endParaRPr>
          </a:p>
          <a:p>
            <a:pPr marL="0" indent="0">
              <a:buNone/>
            </a:pPr>
            <a:r>
              <a:rPr lang="lt-LT" sz="3600" dirty="0">
                <a:latin typeface="Book Antiqua" panose="02040602050305030304" pitchFamily="18" charset="0"/>
              </a:rPr>
              <a:t>Pirmosios Donelaičio pamaldos įvyko 1756 m. lapkričio 28 d.</a:t>
            </a:r>
          </a:p>
          <a:p>
            <a:pPr marL="0" indent="0">
              <a:buNone/>
            </a:pPr>
            <a:endParaRPr lang="lt-LT" sz="3600" dirty="0">
              <a:latin typeface="Book Antiqua" panose="02040602050305030304" pitchFamily="18" charset="0"/>
            </a:endParaRPr>
          </a:p>
          <a:p>
            <a:r>
              <a:rPr lang="lt-LT" sz="3600" dirty="0">
                <a:latin typeface="Book Antiqua" panose="02040602050305030304" pitchFamily="18" charset="0"/>
                <a:ea typeface="Calibri" panose="020F0502020204030204" pitchFamily="34" charset="0"/>
                <a:cs typeface="Times New Roman" panose="02020603050405020304" pitchFamily="18" charset="0"/>
              </a:rPr>
              <a:t>A</a:t>
            </a:r>
            <a:r>
              <a:rPr lang="lt-LT" sz="3600" dirty="0">
                <a:effectLst/>
                <a:latin typeface="Book Antiqua" panose="02040602050305030304" pitchFamily="18" charset="0"/>
                <a:ea typeface="Calibri" panose="020F0502020204030204" pitchFamily="34" charset="0"/>
                <a:cs typeface="Times New Roman" panose="02020603050405020304" pitchFamily="18" charset="0"/>
              </a:rPr>
              <a:t>r tuo metu naujais </a:t>
            </a:r>
            <a:r>
              <a:rPr lang="lt-LT" sz="3600" dirty="0" err="1">
                <a:effectLst/>
                <a:latin typeface="Book Antiqua" panose="02040602050305030304" pitchFamily="18" charset="0"/>
                <a:ea typeface="Calibri" panose="020F0502020204030204" pitchFamily="34" charset="0"/>
                <a:cs typeface="Times New Roman" panose="02020603050405020304" pitchFamily="18" charset="0"/>
              </a:rPr>
              <a:t>kielikas</a:t>
            </a:r>
            <a:r>
              <a:rPr lang="lt-LT" sz="3600" dirty="0">
                <a:effectLst/>
                <a:latin typeface="Book Antiqua" panose="02040602050305030304" pitchFamily="18" charset="0"/>
                <a:ea typeface="Calibri" panose="020F0502020204030204" pitchFamily="34" charset="0"/>
                <a:cs typeface="Times New Roman" panose="02020603050405020304" pitchFamily="18" charset="0"/>
              </a:rPr>
              <a:t> jau galėjo būti Tolminkiemyje? Ne.</a:t>
            </a:r>
          </a:p>
          <a:p>
            <a:endParaRPr lang="cs-CZ" sz="3600" dirty="0">
              <a:latin typeface="Book Antiqua" panose="02040602050305030304" pitchFamily="18" charset="0"/>
            </a:endParaRPr>
          </a:p>
        </p:txBody>
      </p:sp>
    </p:spTree>
    <p:extLst>
      <p:ext uri="{BB962C8B-B14F-4D97-AF65-F5344CB8AC3E}">
        <p14:creationId xmlns:p14="http://schemas.microsoft.com/office/powerpoint/2010/main" val="236878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DONELAITIS IR SOCIALINĖ RŪPYBA</a:t>
            </a:r>
            <a:endParaRPr lang="cs-CZ" dirty="0"/>
          </a:p>
        </p:txBody>
      </p:sp>
      <p:pic>
        <p:nvPicPr>
          <p:cNvPr id="5" name="Zástupný obsah 4" descr="Obsah obrázku text&#10;&#10;Popis byl vytvořen automaticky">
            <a:extLst>
              <a:ext uri="{FF2B5EF4-FFF2-40B4-BE49-F238E27FC236}">
                <a16:creationId xmlns:a16="http://schemas.microsoft.com/office/drawing/2014/main" id="{802DC6F5-0D69-4BF1-A508-F8FD733701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785467" y="1439363"/>
            <a:ext cx="6181281" cy="4635960"/>
          </a:xfrm>
        </p:spPr>
      </p:pic>
    </p:spTree>
    <p:extLst>
      <p:ext uri="{BB962C8B-B14F-4D97-AF65-F5344CB8AC3E}">
        <p14:creationId xmlns:p14="http://schemas.microsoft.com/office/powerpoint/2010/main" val="800981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p:txBody>
          <a:bodyPr/>
          <a:lstStyle/>
          <a:p>
            <a:pPr algn="ctr"/>
            <a:r>
              <a:rPr lang="lt-LT" dirty="0"/>
              <a:t>DONELAITIS IR SOCIALINĖ RŪPYBA</a:t>
            </a:r>
            <a:endParaRPr lang="cs-CZ" dirty="0"/>
          </a:p>
        </p:txBody>
      </p:sp>
      <p:sp>
        <p:nvSpPr>
          <p:cNvPr id="3" name="Zástupný obsah 2">
            <a:extLst>
              <a:ext uri="{FF2B5EF4-FFF2-40B4-BE49-F238E27FC236}">
                <a16:creationId xmlns:a16="http://schemas.microsoft.com/office/drawing/2014/main" id="{70FDD4A9-85E8-4C8C-A18D-8D2BD0BA1F5B}"/>
              </a:ext>
            </a:extLst>
          </p:cNvPr>
          <p:cNvSpPr>
            <a:spLocks noGrp="1"/>
          </p:cNvSpPr>
          <p:nvPr>
            <p:ph idx="1"/>
          </p:nvPr>
        </p:nvSpPr>
        <p:spPr/>
        <p:txBody>
          <a:bodyPr>
            <a:noAutofit/>
          </a:bodyPr>
          <a:lstStyle/>
          <a:p>
            <a:r>
              <a:rPr lang="lt-LT" sz="2400" b="1" dirty="0" err="1">
                <a:effectLst/>
                <a:latin typeface="Book Antiqua" panose="02040602050305030304" pitchFamily="18" charset="0"/>
                <a:ea typeface="Calibri" panose="020F0502020204030204" pitchFamily="34" charset="0"/>
                <a:cs typeface="Times New Roman" panose="02020603050405020304" pitchFamily="18" charset="0"/>
              </a:rPr>
              <a:t>Franz</a:t>
            </a:r>
            <a:r>
              <a:rPr lang="lt-LT" sz="2400" b="1" dirty="0">
                <a:effectLst/>
                <a:latin typeface="Book Antiqua" panose="02040602050305030304" pitchFamily="18" charset="0"/>
                <a:ea typeface="Calibri" panose="020F0502020204030204" pitchFamily="34" charset="0"/>
                <a:cs typeface="Times New Roman" panose="02020603050405020304" pitchFamily="18" charset="0"/>
              </a:rPr>
              <a:t> </a:t>
            </a:r>
            <a:r>
              <a:rPr lang="lt-LT" sz="2400" b="1" dirty="0" err="1">
                <a:effectLst/>
                <a:latin typeface="Book Antiqua" panose="02040602050305030304" pitchFamily="18" charset="0"/>
                <a:ea typeface="Calibri" panose="020F0502020204030204" pitchFamily="34" charset="0"/>
                <a:cs typeface="Times New Roman" panose="02020603050405020304" pitchFamily="18" charset="0"/>
              </a:rPr>
              <a:t>Tetzner</a:t>
            </a:r>
            <a:r>
              <a:rPr lang="lt-LT" sz="2400" b="1" dirty="0">
                <a:effectLst/>
                <a:latin typeface="Book Antiqua" panose="02040602050305030304" pitchFamily="18" charset="0"/>
                <a:ea typeface="Calibri" panose="020F0502020204030204" pitchFamily="34" charset="0"/>
                <a:cs typeface="Times New Roman" panose="02020603050405020304" pitchFamily="18" charset="0"/>
              </a:rPr>
              <a:t>, </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a:t>
            </a:r>
            <a:r>
              <a:rPr lang="lt-LT" sz="2400" dirty="0" err="1">
                <a:effectLst/>
                <a:latin typeface="Book Antiqua" panose="02040602050305030304" pitchFamily="18" charset="0"/>
                <a:ea typeface="Calibri" panose="020F0502020204030204" pitchFamily="34" charset="0"/>
                <a:cs typeface="Times New Roman" panose="02020603050405020304" pitchFamily="18" charset="0"/>
              </a:rPr>
              <a:t>Donalitius</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und </a:t>
            </a:r>
            <a:r>
              <a:rPr lang="lt-LT" sz="2400" dirty="0" err="1">
                <a:effectLst/>
                <a:latin typeface="Book Antiqua" panose="02040602050305030304" pitchFamily="18" charset="0"/>
                <a:ea typeface="Calibri" panose="020F0502020204030204" pitchFamily="34" charset="0"/>
                <a:cs typeface="Times New Roman" panose="02020603050405020304" pitchFamily="18" charset="0"/>
              </a:rPr>
              <a:t>Tolminkemen</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Donelaitis buvo pirmasis klebonas, nuosekliai rūpinęsis savo parapijos dokumentų archyvu.</a:t>
            </a:r>
          </a:p>
          <a:p>
            <a:r>
              <a:rPr lang="lt-LT" sz="2400" b="1" dirty="0">
                <a:latin typeface="Book Antiqua" panose="02040602050305030304" pitchFamily="18" charset="0"/>
                <a:ea typeface="Calibri" panose="020F0502020204030204" pitchFamily="34" charset="0"/>
                <a:cs typeface="Times New Roman" panose="02020603050405020304" pitchFamily="18" charset="0"/>
              </a:rPr>
              <a:t>Hugo </a:t>
            </a:r>
            <a:r>
              <a:rPr lang="lt-LT" sz="2400" b="1" dirty="0" err="1">
                <a:latin typeface="Book Antiqua" panose="02040602050305030304" pitchFamily="18" charset="0"/>
                <a:ea typeface="Calibri" panose="020F0502020204030204" pitchFamily="34" charset="0"/>
                <a:cs typeface="Times New Roman" panose="02020603050405020304" pitchFamily="18" charset="0"/>
              </a:rPr>
              <a:t>Freyberg</a:t>
            </a:r>
            <a:r>
              <a:rPr lang="lt-LT" sz="2400" dirty="0">
                <a:latin typeface="Book Antiqua" panose="02040602050305030304" pitchFamily="18" charset="0"/>
                <a:ea typeface="Calibri" panose="020F0502020204030204" pitchFamily="34" charset="0"/>
                <a:cs typeface="Times New Roman" panose="02020603050405020304" pitchFamily="18" charset="0"/>
              </a:rPr>
              <a:t>: L</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yginant su XVIII a. pradžia Donelaičio laikais padidėjo vargšų kasos (vok. </a:t>
            </a:r>
            <a:r>
              <a:rPr lang="lt-LT" sz="2400" i="1" dirty="0" err="1">
                <a:effectLst/>
                <a:latin typeface="Book Antiqua" panose="02040602050305030304" pitchFamily="18" charset="0"/>
                <a:ea typeface="Calibri" panose="020F0502020204030204" pitchFamily="34" charset="0"/>
                <a:cs typeface="Times New Roman" panose="02020603050405020304" pitchFamily="18" charset="0"/>
              </a:rPr>
              <a:t>Armenkasse</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įplaukos. Donelaičio laikais visi vargšų kasos pinigai buvo išdalinami: luošiams, akliesiems, seniems, vargšams, šelpiami buvo ir svetimi žmonės; buvo skiriama lėšų mirusiųjų vargšų laidotuvėms.</a:t>
            </a:r>
          </a:p>
          <a:p>
            <a:r>
              <a:rPr lang="lt-LT" sz="2400" dirty="0">
                <a:effectLst/>
                <a:latin typeface="Book Antiqua" panose="02040602050305030304" pitchFamily="18" charset="0"/>
                <a:ea typeface="Calibri" panose="020F0502020204030204" pitchFamily="34" charset="0"/>
                <a:cs typeface="Times New Roman" panose="02020603050405020304" pitchFamily="18" charset="0"/>
              </a:rPr>
              <a:t>Donelaitis yra dažniausiai </a:t>
            </a:r>
            <a:r>
              <a:rPr lang="lt-LT" sz="2400" dirty="0" err="1">
                <a:effectLst/>
                <a:latin typeface="Book Antiqua" panose="02040602050305030304" pitchFamily="18" charset="0"/>
                <a:ea typeface="Calibri" panose="020F0502020204030204" pitchFamily="34" charset="0"/>
                <a:cs typeface="Times New Roman" panose="02020603050405020304" pitchFamily="18" charset="0"/>
              </a:rPr>
              <a:t>Freybergo</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cituojamas asmuo.</a:t>
            </a:r>
          </a:p>
          <a:p>
            <a:r>
              <a:rPr lang="lt-LT" sz="2400" dirty="0">
                <a:latin typeface="Book Antiqua" panose="02040602050305030304" pitchFamily="18" charset="0"/>
                <a:cs typeface="Times New Roman" panose="02020603050405020304" pitchFamily="18" charset="0"/>
              </a:rPr>
              <a:t>Išskirtinis Donelaičio veiklos intensyvumas: </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tvarkomi žemės dokumentai (našlės ūbo pajamos, </a:t>
            </a:r>
            <a:r>
              <a:rPr lang="lt-LT" sz="2400" dirty="0" err="1">
                <a:effectLst/>
                <a:latin typeface="Book Antiqua" panose="02040602050305030304" pitchFamily="18" charset="0"/>
                <a:ea typeface="Calibri" panose="020F0502020204030204" pitchFamily="34" charset="0"/>
                <a:cs typeface="Times New Roman" panose="02020603050405020304" pitchFamily="18" charset="0"/>
              </a:rPr>
              <a:t>precentoriaus</a:t>
            </a:r>
            <a:r>
              <a:rPr lang="lt-LT" sz="2400" dirty="0">
                <a:effectLst/>
                <a:latin typeface="Book Antiqua" panose="02040602050305030304" pitchFamily="18" charset="0"/>
                <a:ea typeface="Calibri" panose="020F0502020204030204" pitchFamily="34" charset="0"/>
                <a:cs typeface="Times New Roman" panose="02020603050405020304" pitchFamily="18" charset="0"/>
              </a:rPr>
              <a:t> ūbas), rūpinamasi vargšais, klebonija, mokyklomis, bažnyčia, vargonais.</a:t>
            </a:r>
            <a:endParaRPr lang="cs-CZ" sz="2400" dirty="0"/>
          </a:p>
        </p:txBody>
      </p:sp>
    </p:spTree>
    <p:extLst>
      <p:ext uri="{BB962C8B-B14F-4D97-AF65-F5344CB8AC3E}">
        <p14:creationId xmlns:p14="http://schemas.microsoft.com/office/powerpoint/2010/main" val="579366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SEPARACIJOS BYLA</a:t>
            </a:r>
            <a:endParaRPr lang="cs-CZ" dirty="0"/>
          </a:p>
        </p:txBody>
      </p:sp>
      <p:sp>
        <p:nvSpPr>
          <p:cNvPr id="4" name="Zástupný obsah 3">
            <a:extLst>
              <a:ext uri="{FF2B5EF4-FFF2-40B4-BE49-F238E27FC236}">
                <a16:creationId xmlns:a16="http://schemas.microsoft.com/office/drawing/2014/main" id="{354F375A-8171-4E6A-BF34-90A563E03EB4}"/>
              </a:ext>
            </a:extLst>
          </p:cNvPr>
          <p:cNvSpPr>
            <a:spLocks noGrp="1"/>
          </p:cNvSpPr>
          <p:nvPr>
            <p:ph idx="1"/>
          </p:nvPr>
        </p:nvSpPr>
        <p:spPr>
          <a:xfrm>
            <a:off x="838200" y="807868"/>
            <a:ext cx="10515600" cy="5369095"/>
          </a:xfrm>
        </p:spPr>
        <p:txBody>
          <a:bodyPr>
            <a:normAutofit lnSpcReduction="10000"/>
          </a:bodyPr>
          <a:lstStyle/>
          <a:p>
            <a:pPr marL="0" indent="0">
              <a:buNone/>
            </a:pPr>
            <a:r>
              <a:rPr lang="lt-LT" u="sng" dirty="0"/>
              <a:t>Istorinis kontekstas</a:t>
            </a:r>
            <a:r>
              <a:rPr lang="lt-LT" dirty="0"/>
              <a:t>: </a:t>
            </a:r>
          </a:p>
          <a:p>
            <a:pPr marL="0" indent="0">
              <a:buNone/>
            </a:pPr>
            <a:endParaRPr lang="lt-LT" dirty="0"/>
          </a:p>
          <a:p>
            <a:r>
              <a:rPr lang="lt-LT" dirty="0"/>
              <a:t>Reformą 1765 m. iniciavo Friedrichas Didysis.</a:t>
            </a:r>
          </a:p>
          <a:p>
            <a:pPr marL="0" indent="0">
              <a:buNone/>
            </a:pPr>
            <a:endParaRPr lang="lt-LT" dirty="0"/>
          </a:p>
          <a:p>
            <a:r>
              <a:rPr lang="lt-LT" dirty="0"/>
              <a:t>Nuo 1769 m. jau buvo skiriami apskričių </a:t>
            </a:r>
            <a:r>
              <a:rPr lang="lt-LT" dirty="0" err="1"/>
              <a:t>separacijos</a:t>
            </a:r>
            <a:r>
              <a:rPr lang="lt-LT" dirty="0"/>
              <a:t> komisarai.</a:t>
            </a:r>
          </a:p>
          <a:p>
            <a:pPr marL="0" indent="0">
              <a:buNone/>
            </a:pPr>
            <a:endParaRPr lang="lt-LT" dirty="0"/>
          </a:p>
          <a:p>
            <a:pPr marL="0" indent="0">
              <a:buNone/>
            </a:pPr>
            <a:r>
              <a:rPr lang="lt-LT" dirty="0"/>
              <a:t>1769 </a:t>
            </a:r>
            <a:r>
              <a:rPr lang="lt-LT" b="0" i="0" dirty="0">
                <a:solidFill>
                  <a:srgbClr val="000000"/>
                </a:solidFill>
                <a:effectLst/>
                <a:latin typeface="Times New Roman" panose="02020603050405020304" pitchFamily="18" charset="0"/>
              </a:rPr>
              <a:t> </a:t>
            </a:r>
            <a:r>
              <a:rPr lang="lt-LT" b="0" i="1" dirty="0" err="1">
                <a:solidFill>
                  <a:srgbClr val="000000"/>
                </a:solidFill>
                <a:effectLst/>
                <a:latin typeface="Times New Roman" panose="02020603050405020304" pitchFamily="18" charset="0"/>
              </a:rPr>
              <a:t>Gromata</a:t>
            </a:r>
            <a:r>
              <a:rPr lang="lt-LT" b="0" i="1" dirty="0">
                <a:solidFill>
                  <a:srgbClr val="000000"/>
                </a:solidFill>
                <a:effectLst/>
                <a:latin typeface="Times New Roman" panose="02020603050405020304" pitchFamily="18" charset="0"/>
              </a:rPr>
              <a:t> vieno </a:t>
            </a:r>
            <a:r>
              <a:rPr lang="lt-LT" b="0" i="1" dirty="0" err="1">
                <a:solidFill>
                  <a:srgbClr val="000000"/>
                </a:solidFill>
                <a:effectLst/>
                <a:latin typeface="Times New Roman" panose="02020603050405020304" pitchFamily="18" charset="0"/>
              </a:rPr>
              <a:t>gaspadoriaus</a:t>
            </a:r>
            <a:r>
              <a:rPr lang="lt-LT" b="0" i="1" dirty="0">
                <a:solidFill>
                  <a:srgbClr val="000000"/>
                </a:solidFill>
                <a:effectLst/>
                <a:latin typeface="Times New Roman" panose="02020603050405020304" pitchFamily="18" charset="0"/>
              </a:rPr>
              <a:t> būrams apie ganyklų perdalijimo naudą</a:t>
            </a:r>
            <a:endParaRPr lang="lt-LT" dirty="0"/>
          </a:p>
          <a:p>
            <a:pPr marL="0" indent="0">
              <a:buNone/>
            </a:pPr>
            <a:endParaRPr lang="lt-LT" dirty="0"/>
          </a:p>
          <a:p>
            <a:pPr marL="0" indent="0">
              <a:buNone/>
            </a:pPr>
            <a:r>
              <a:rPr lang="lt-LT" dirty="0"/>
              <a:t>Išsamus </a:t>
            </a:r>
            <a:r>
              <a:rPr lang="lt-LT" dirty="0" err="1"/>
              <a:t>separacijos</a:t>
            </a:r>
            <a:r>
              <a:rPr lang="lt-LT" dirty="0"/>
              <a:t> poreikio ir teisinių procedūrų aprašas: </a:t>
            </a:r>
            <a:r>
              <a:rPr lang="lt-LT" dirty="0" err="1"/>
              <a:t>Kr</a:t>
            </a:r>
            <a:r>
              <a:rPr lang="de-DE" dirty="0" err="1"/>
              <a:t>ünitzo</a:t>
            </a:r>
            <a:r>
              <a:rPr lang="de-DE" dirty="0"/>
              <a:t> </a:t>
            </a:r>
            <a:r>
              <a:rPr lang="de-DE" i="1" dirty="0" err="1"/>
              <a:t>Ekonomikos</a:t>
            </a:r>
            <a:r>
              <a:rPr lang="de-DE" i="1" dirty="0"/>
              <a:t> </a:t>
            </a:r>
            <a:r>
              <a:rPr lang="de-DE" i="1" dirty="0" err="1"/>
              <a:t>enciklopedijoje</a:t>
            </a:r>
            <a:r>
              <a:rPr lang="de-DE" i="1" dirty="0"/>
              <a:t> </a:t>
            </a:r>
            <a:r>
              <a:rPr lang="de-DE" dirty="0"/>
              <a:t>(1773-1858)</a:t>
            </a:r>
            <a:endParaRPr lang="lt-LT" dirty="0"/>
          </a:p>
          <a:p>
            <a:r>
              <a:rPr lang="cs-CZ" dirty="0">
                <a:hlinkClick r:id="rId2"/>
              </a:rPr>
              <a:t>http://www.kruenitz1.uni-trier.de/</a:t>
            </a:r>
            <a:endParaRPr lang="lt-LT" dirty="0"/>
          </a:p>
          <a:p>
            <a:endParaRPr lang="cs-CZ" dirty="0"/>
          </a:p>
        </p:txBody>
      </p:sp>
    </p:spTree>
    <p:extLst>
      <p:ext uri="{BB962C8B-B14F-4D97-AF65-F5344CB8AC3E}">
        <p14:creationId xmlns:p14="http://schemas.microsoft.com/office/powerpoint/2010/main" val="313482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SEPARACIJOS BYLA</a:t>
            </a:r>
            <a:endParaRPr lang="cs-CZ" dirty="0"/>
          </a:p>
        </p:txBody>
      </p:sp>
      <p:sp>
        <p:nvSpPr>
          <p:cNvPr id="4" name="Zástupný obsah 3">
            <a:extLst>
              <a:ext uri="{FF2B5EF4-FFF2-40B4-BE49-F238E27FC236}">
                <a16:creationId xmlns:a16="http://schemas.microsoft.com/office/drawing/2014/main" id="{354F375A-8171-4E6A-BF34-90A563E03EB4}"/>
              </a:ext>
            </a:extLst>
          </p:cNvPr>
          <p:cNvSpPr>
            <a:spLocks noGrp="1"/>
          </p:cNvSpPr>
          <p:nvPr>
            <p:ph idx="1"/>
          </p:nvPr>
        </p:nvSpPr>
        <p:spPr>
          <a:xfrm>
            <a:off x="838200" y="807868"/>
            <a:ext cx="10515600" cy="5369095"/>
          </a:xfrm>
        </p:spPr>
        <p:txBody>
          <a:bodyPr>
            <a:normAutofit/>
          </a:bodyPr>
          <a:lstStyle/>
          <a:p>
            <a:r>
              <a:rPr lang="lt-LT" dirty="0"/>
              <a:t>Administracinis </a:t>
            </a:r>
            <a:r>
              <a:rPr lang="de-DE" dirty="0" err="1"/>
              <a:t>kontekstas</a:t>
            </a:r>
            <a:r>
              <a:rPr lang="lt-LT" dirty="0"/>
              <a:t>:</a:t>
            </a:r>
          </a:p>
          <a:p>
            <a:pPr marL="0" indent="0">
              <a:buNone/>
            </a:pPr>
            <a:r>
              <a:rPr lang="lt-LT" dirty="0"/>
              <a:t>	Gumbinės Karo ir domenų rūmai (priima teisinius sprendimus)</a:t>
            </a:r>
          </a:p>
          <a:p>
            <a:pPr marL="0" indent="0">
              <a:buNone/>
            </a:pPr>
            <a:r>
              <a:rPr lang="lt-LT" dirty="0"/>
              <a:t>	</a:t>
            </a:r>
          </a:p>
          <a:p>
            <a:pPr marL="0" indent="0">
              <a:buNone/>
            </a:pPr>
            <a:r>
              <a:rPr lang="lt-LT" dirty="0"/>
              <a:t>	Įsruties Teismo rūmai (realizuoja </a:t>
            </a:r>
            <a:r>
              <a:rPr lang="lt-LT" dirty="0" err="1"/>
              <a:t>separaciją</a:t>
            </a:r>
            <a:r>
              <a:rPr lang="lt-LT" dirty="0"/>
              <a:t>)</a:t>
            </a:r>
          </a:p>
          <a:p>
            <a:pPr marL="0" indent="0">
              <a:buNone/>
            </a:pPr>
            <a:endParaRPr lang="lt-LT" dirty="0"/>
          </a:p>
          <a:p>
            <a:pPr marL="0" indent="0">
              <a:buNone/>
            </a:pPr>
            <a:r>
              <a:rPr lang="lt-LT" dirty="0"/>
              <a:t>	Karališkoji Vyriausybė Karaliaučiuje (apeliacinė instancija)</a:t>
            </a:r>
          </a:p>
          <a:p>
            <a:pPr marL="0" indent="0">
              <a:buNone/>
            </a:pPr>
            <a:endParaRPr lang="lt-LT" dirty="0"/>
          </a:p>
          <a:p>
            <a:pPr marL="0" indent="0">
              <a:buNone/>
            </a:pPr>
            <a:r>
              <a:rPr lang="lt-LT" dirty="0"/>
              <a:t>	Generalinis Direktoratas Berlyne (paskutinė Donelaičio priebėga)</a:t>
            </a:r>
          </a:p>
        </p:txBody>
      </p:sp>
    </p:spTree>
    <p:extLst>
      <p:ext uri="{BB962C8B-B14F-4D97-AF65-F5344CB8AC3E}">
        <p14:creationId xmlns:p14="http://schemas.microsoft.com/office/powerpoint/2010/main" val="1041867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SEPARACIJOS BYLOS DOKUMENTAI</a:t>
            </a:r>
            <a:endParaRPr lang="cs-CZ" dirty="0"/>
          </a:p>
        </p:txBody>
      </p:sp>
      <p:pic>
        <p:nvPicPr>
          <p:cNvPr id="7" name="Zástupný obsah 6" descr="Obsah obrázku text&#10;&#10;Popis byl vytvořen automaticky">
            <a:extLst>
              <a:ext uri="{FF2B5EF4-FFF2-40B4-BE49-F238E27FC236}">
                <a16:creationId xmlns:a16="http://schemas.microsoft.com/office/drawing/2014/main" id="{33DD37FC-6268-4439-BEFE-E987F02F9F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29566" y="1664563"/>
            <a:ext cx="6232124" cy="4154749"/>
          </a:xfrm>
        </p:spPr>
      </p:pic>
      <p:pic>
        <p:nvPicPr>
          <p:cNvPr id="9" name="Obrázek 8" descr="Obsah obrázku text, interiér, otevřít, dokument&#10;&#10;Popis byl vytvořen automaticky">
            <a:extLst>
              <a:ext uri="{FF2B5EF4-FFF2-40B4-BE49-F238E27FC236}">
                <a16:creationId xmlns:a16="http://schemas.microsoft.com/office/drawing/2014/main" id="{3C09ECD8-C0A1-49FA-8FC6-139BCDBF0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926" y="1287261"/>
            <a:ext cx="7423952" cy="4949301"/>
          </a:xfrm>
          <a:prstGeom prst="rect">
            <a:avLst/>
          </a:prstGeom>
        </p:spPr>
      </p:pic>
    </p:spTree>
    <p:extLst>
      <p:ext uri="{BB962C8B-B14F-4D97-AF65-F5344CB8AC3E}">
        <p14:creationId xmlns:p14="http://schemas.microsoft.com/office/powerpoint/2010/main" val="1524406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5C0E14-84D3-44D6-8C79-965842C8ECA4}"/>
              </a:ext>
            </a:extLst>
          </p:cNvPr>
          <p:cNvSpPr>
            <a:spLocks noGrp="1"/>
          </p:cNvSpPr>
          <p:nvPr>
            <p:ph type="title"/>
          </p:nvPr>
        </p:nvSpPr>
        <p:spPr>
          <a:xfrm>
            <a:off x="838200" y="40331"/>
            <a:ext cx="10515600" cy="540397"/>
          </a:xfrm>
        </p:spPr>
        <p:txBody>
          <a:bodyPr>
            <a:normAutofit fontScale="90000"/>
          </a:bodyPr>
          <a:lstStyle/>
          <a:p>
            <a:pPr algn="ctr"/>
            <a:r>
              <a:rPr lang="lt-LT" dirty="0"/>
              <a:t>Studijos </a:t>
            </a:r>
            <a:r>
              <a:rPr lang="lt-LT" i="1" dirty="0"/>
              <a:t>Filosofijos</a:t>
            </a:r>
            <a:r>
              <a:rPr lang="lt-LT" dirty="0"/>
              <a:t> fakultete?</a:t>
            </a:r>
            <a:endParaRPr lang="cs-CZ" dirty="0"/>
          </a:p>
        </p:txBody>
      </p:sp>
      <p:pic>
        <p:nvPicPr>
          <p:cNvPr id="5" name="Zástupný obsah 4">
            <a:extLst>
              <a:ext uri="{FF2B5EF4-FFF2-40B4-BE49-F238E27FC236}">
                <a16:creationId xmlns:a16="http://schemas.microsoft.com/office/drawing/2014/main" id="{9B63EDA6-7842-4F79-820C-83AF3DEEC1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9647" y="1317976"/>
            <a:ext cx="3436822" cy="5499693"/>
          </a:xfrm>
        </p:spPr>
      </p:pic>
      <p:pic>
        <p:nvPicPr>
          <p:cNvPr id="7" name="Obrázek 6">
            <a:extLst>
              <a:ext uri="{FF2B5EF4-FFF2-40B4-BE49-F238E27FC236}">
                <a16:creationId xmlns:a16="http://schemas.microsoft.com/office/drawing/2014/main" id="{510F5C27-04E2-44F8-9013-E76729688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928" y="1260283"/>
            <a:ext cx="3436822" cy="5557386"/>
          </a:xfrm>
          <a:prstGeom prst="rect">
            <a:avLst/>
          </a:prstGeom>
        </p:spPr>
      </p:pic>
      <p:sp>
        <p:nvSpPr>
          <p:cNvPr id="8" name="TextovéPole 7">
            <a:extLst>
              <a:ext uri="{FF2B5EF4-FFF2-40B4-BE49-F238E27FC236}">
                <a16:creationId xmlns:a16="http://schemas.microsoft.com/office/drawing/2014/main" id="{8716B970-F8FA-4BEE-90B8-38AD128E307D}"/>
              </a:ext>
            </a:extLst>
          </p:cNvPr>
          <p:cNvSpPr txBox="1"/>
          <p:nvPr/>
        </p:nvSpPr>
        <p:spPr>
          <a:xfrm>
            <a:off x="206367" y="580728"/>
            <a:ext cx="11769609" cy="523220"/>
          </a:xfrm>
          <a:prstGeom prst="rect">
            <a:avLst/>
          </a:prstGeom>
          <a:noFill/>
        </p:spPr>
        <p:txBody>
          <a:bodyPr wrap="square" rtlCol="0">
            <a:spAutoFit/>
          </a:bodyPr>
          <a:lstStyle/>
          <a:p>
            <a:pPr algn="ctr"/>
            <a:r>
              <a:rPr lang="lt-LT" sz="2800" dirty="0">
                <a:effectLst/>
                <a:latin typeface="Times New Roman" panose="02020603050405020304" pitchFamily="18" charset="0"/>
                <a:ea typeface="Calibri" panose="020F0502020204030204" pitchFamily="34" charset="0"/>
                <a:cs typeface="Arial" panose="020B0604020202020204" pitchFamily="34" charset="0"/>
              </a:rPr>
              <a:t>1736 m. spalio 8-10 d. </a:t>
            </a:r>
            <a:r>
              <a:rPr lang="cs-CZ" sz="2800" dirty="0">
                <a:latin typeface="Times New Roman" panose="02020603050405020304" pitchFamily="18" charset="0"/>
                <a:cs typeface="Arial" panose="020B0604020202020204" pitchFamily="34" charset="0"/>
              </a:rPr>
              <a:t>f</a:t>
            </a:r>
            <a:r>
              <a:rPr lang="lt-LT" sz="2800" dirty="0" err="1">
                <a:latin typeface="Times New Roman" panose="02020603050405020304" pitchFamily="18" charset="0"/>
                <a:cs typeface="Arial" panose="020B0604020202020204" pitchFamily="34" charset="0"/>
              </a:rPr>
              <a:t>ilosofijos</a:t>
            </a:r>
            <a:r>
              <a:rPr lang="lt-LT" sz="2800" dirty="0">
                <a:latin typeface="Times New Roman" panose="02020603050405020304" pitchFamily="18" charset="0"/>
                <a:cs typeface="Arial" panose="020B0604020202020204" pitchFamily="34" charset="0"/>
              </a:rPr>
              <a:t> studentų sąrašai</a:t>
            </a:r>
            <a:r>
              <a:rPr lang="cs-CZ" sz="2800" dirty="0">
                <a:latin typeface="Times New Roman" panose="02020603050405020304" pitchFamily="18" charset="0"/>
                <a:cs typeface="Arial" panose="020B0604020202020204" pitchFamily="34" charset="0"/>
              </a:rPr>
              <a:t> </a:t>
            </a:r>
            <a:r>
              <a:rPr lang="lt-LT" sz="2800" dirty="0">
                <a:latin typeface="Times New Roman" panose="02020603050405020304" pitchFamily="18" charset="0"/>
                <a:cs typeface="Arial" panose="020B0604020202020204" pitchFamily="34" charset="0"/>
              </a:rPr>
              <a:t>(bendras vaizdas)</a:t>
            </a:r>
            <a:endParaRPr lang="cs-CZ" sz="2800" dirty="0"/>
          </a:p>
        </p:txBody>
      </p:sp>
      <p:sp>
        <p:nvSpPr>
          <p:cNvPr id="3" name="Obdélník: se zakulacenými rohy 2">
            <a:extLst>
              <a:ext uri="{FF2B5EF4-FFF2-40B4-BE49-F238E27FC236}">
                <a16:creationId xmlns:a16="http://schemas.microsoft.com/office/drawing/2014/main" id="{9B7D0E78-191F-4647-AC3A-9CD22EAE0637}"/>
              </a:ext>
            </a:extLst>
          </p:cNvPr>
          <p:cNvSpPr/>
          <p:nvPr/>
        </p:nvSpPr>
        <p:spPr>
          <a:xfrm>
            <a:off x="6196614" y="3311371"/>
            <a:ext cx="2379215" cy="2663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se zakulacenými rohy 3">
            <a:extLst>
              <a:ext uri="{FF2B5EF4-FFF2-40B4-BE49-F238E27FC236}">
                <a16:creationId xmlns:a16="http://schemas.microsoft.com/office/drawing/2014/main" id="{C8BAFED2-522F-420C-ACB9-4028D4E6A13F}"/>
              </a:ext>
            </a:extLst>
          </p:cNvPr>
          <p:cNvSpPr/>
          <p:nvPr/>
        </p:nvSpPr>
        <p:spPr>
          <a:xfrm>
            <a:off x="3151573" y="4634144"/>
            <a:ext cx="1924210" cy="39949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64480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SEPARACIJOS BYLA</a:t>
            </a:r>
            <a:endParaRPr lang="cs-CZ" dirty="0"/>
          </a:p>
        </p:txBody>
      </p:sp>
      <p:sp>
        <p:nvSpPr>
          <p:cNvPr id="4" name="Zástupný obsah 3">
            <a:extLst>
              <a:ext uri="{FF2B5EF4-FFF2-40B4-BE49-F238E27FC236}">
                <a16:creationId xmlns:a16="http://schemas.microsoft.com/office/drawing/2014/main" id="{354F375A-8171-4E6A-BF34-90A563E03EB4}"/>
              </a:ext>
            </a:extLst>
          </p:cNvPr>
          <p:cNvSpPr>
            <a:spLocks noGrp="1"/>
          </p:cNvSpPr>
          <p:nvPr>
            <p:ph idx="1"/>
          </p:nvPr>
        </p:nvSpPr>
        <p:spPr>
          <a:xfrm>
            <a:off x="838200" y="807868"/>
            <a:ext cx="10515600" cy="5369095"/>
          </a:xfrm>
        </p:spPr>
        <p:txBody>
          <a:bodyPr>
            <a:normAutofit/>
          </a:bodyPr>
          <a:lstStyle/>
          <a:p>
            <a:r>
              <a:rPr lang="lt-LT" dirty="0"/>
              <a:t>Tolminkiemio </a:t>
            </a:r>
            <a:r>
              <a:rPr lang="lt-LT" dirty="0" err="1"/>
              <a:t>separaciją</a:t>
            </a:r>
            <a:r>
              <a:rPr lang="lt-LT" dirty="0"/>
              <a:t> iniciavo </a:t>
            </a:r>
            <a:r>
              <a:rPr lang="lt-LT" dirty="0" err="1"/>
              <a:t>amtmonas</a:t>
            </a:r>
            <a:r>
              <a:rPr lang="lt-LT" dirty="0"/>
              <a:t> </a:t>
            </a:r>
            <a:r>
              <a:rPr lang="lt-LT" dirty="0" err="1"/>
              <a:t>Ruigys</a:t>
            </a:r>
            <a:r>
              <a:rPr lang="lt-LT" dirty="0"/>
              <a:t> 1775 m. gegužę.</a:t>
            </a:r>
          </a:p>
          <a:p>
            <a:r>
              <a:rPr lang="lt-LT" dirty="0"/>
              <a:t>Procesas oficialiai pradedamas 1775 m. liepą – Įsrutis informuoja Donelaitį.</a:t>
            </a:r>
          </a:p>
          <a:p>
            <a:r>
              <a:rPr lang="lt-LT" dirty="0"/>
              <a:t>Įsiplieskia susirašinėjimas.</a:t>
            </a:r>
          </a:p>
          <a:p>
            <a:r>
              <a:rPr lang="lt-LT" dirty="0" err="1"/>
              <a:t>Separacijos</a:t>
            </a:r>
            <a:r>
              <a:rPr lang="lt-LT" dirty="0"/>
              <a:t> komisija atvyksta į Tolminkiemį 1775 m. rugsėjo 29 d.</a:t>
            </a:r>
          </a:p>
          <a:p>
            <a:r>
              <a:rPr lang="lt-LT" dirty="0"/>
              <a:t>Gumbinės sprendimas priimamas 1776 m. rugpjūčio 27 d. [žr. kitą skaidrę]</a:t>
            </a:r>
          </a:p>
          <a:p>
            <a:pPr marL="0" indent="0">
              <a:buNone/>
            </a:pPr>
            <a:endParaRPr lang="lt-LT" dirty="0"/>
          </a:p>
          <a:p>
            <a:endParaRPr lang="lt-LT" dirty="0"/>
          </a:p>
          <a:p>
            <a:endParaRPr lang="lt-LT" dirty="0"/>
          </a:p>
        </p:txBody>
      </p:sp>
    </p:spTree>
    <p:extLst>
      <p:ext uri="{BB962C8B-B14F-4D97-AF65-F5344CB8AC3E}">
        <p14:creationId xmlns:p14="http://schemas.microsoft.com/office/powerpoint/2010/main" val="1969594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SPRENDIMAS SEPARACIJOS BYLOJE</a:t>
            </a:r>
            <a:endParaRPr lang="cs-CZ" dirty="0"/>
          </a:p>
        </p:txBody>
      </p:sp>
      <p:pic>
        <p:nvPicPr>
          <p:cNvPr id="6" name="Zástupný obsah 5" descr="Obsah obrázku text&#10;&#10;Popis byl vytvořen automaticky">
            <a:extLst>
              <a:ext uri="{FF2B5EF4-FFF2-40B4-BE49-F238E27FC236}">
                <a16:creationId xmlns:a16="http://schemas.microsoft.com/office/drawing/2014/main" id="{885D7762-AC57-486A-9ED7-BF8F0C5106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745" y="955614"/>
            <a:ext cx="3801759" cy="5702638"/>
          </a:xfrm>
        </p:spPr>
      </p:pic>
      <p:pic>
        <p:nvPicPr>
          <p:cNvPr id="10" name="Obrázek 9" descr="Obsah obrázku text&#10;&#10;Popis byl vytvořen automaticky">
            <a:extLst>
              <a:ext uri="{FF2B5EF4-FFF2-40B4-BE49-F238E27FC236}">
                <a16:creationId xmlns:a16="http://schemas.microsoft.com/office/drawing/2014/main" id="{D32D4ECC-8933-417B-B453-F0ADDB987639}"/>
              </a:ext>
            </a:extLst>
          </p:cNvPr>
          <p:cNvPicPr>
            <a:picLocks noChangeAspect="1"/>
          </p:cNvPicPr>
          <p:nvPr/>
        </p:nvPicPr>
        <p:blipFill rotWithShape="1">
          <a:blip r:embed="rId3">
            <a:extLst>
              <a:ext uri="{28A0092B-C50C-407E-A947-70E740481C1C}">
                <a14:useLocalDpi xmlns:a14="http://schemas.microsoft.com/office/drawing/2010/main" val="0"/>
              </a:ext>
            </a:extLst>
          </a:blip>
          <a:srcRect l="14510" r="6585"/>
          <a:stretch/>
        </p:blipFill>
        <p:spPr>
          <a:xfrm>
            <a:off x="5237824" y="955614"/>
            <a:ext cx="6749541" cy="5702638"/>
          </a:xfrm>
          <a:prstGeom prst="rect">
            <a:avLst/>
          </a:prstGeom>
        </p:spPr>
      </p:pic>
    </p:spTree>
    <p:extLst>
      <p:ext uri="{BB962C8B-B14F-4D97-AF65-F5344CB8AC3E}">
        <p14:creationId xmlns:p14="http://schemas.microsoft.com/office/powerpoint/2010/main" val="1638081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SEPARACIJOS BYLA: </a:t>
            </a:r>
            <a:r>
              <a:rPr lang="lt-LT" dirty="0" err="1"/>
              <a:t>reinterpretacija</a:t>
            </a:r>
            <a:endParaRPr lang="cs-CZ" dirty="0"/>
          </a:p>
        </p:txBody>
      </p:sp>
      <p:sp>
        <p:nvSpPr>
          <p:cNvPr id="4" name="Zástupný obsah 3">
            <a:extLst>
              <a:ext uri="{FF2B5EF4-FFF2-40B4-BE49-F238E27FC236}">
                <a16:creationId xmlns:a16="http://schemas.microsoft.com/office/drawing/2014/main" id="{354F375A-8171-4E6A-BF34-90A563E03EB4}"/>
              </a:ext>
            </a:extLst>
          </p:cNvPr>
          <p:cNvSpPr>
            <a:spLocks noGrp="1"/>
          </p:cNvSpPr>
          <p:nvPr>
            <p:ph idx="1"/>
          </p:nvPr>
        </p:nvSpPr>
        <p:spPr>
          <a:xfrm>
            <a:off x="838200" y="807868"/>
            <a:ext cx="10515600" cy="5369095"/>
          </a:xfrm>
        </p:spPr>
        <p:txBody>
          <a:bodyPr>
            <a:normAutofit/>
          </a:bodyPr>
          <a:lstStyle/>
          <a:p>
            <a:r>
              <a:rPr lang="lt-LT" dirty="0"/>
              <a:t>Tolminkiemio </a:t>
            </a:r>
            <a:r>
              <a:rPr lang="lt-LT" dirty="0" err="1"/>
              <a:t>separacija</a:t>
            </a:r>
            <a:r>
              <a:rPr lang="lt-LT" dirty="0"/>
              <a:t> neturi nieko bendra su valstiečių žemėmis: procese dalyvavo palivarkas, klebonas, smuklininkas ir trobelninkas.</a:t>
            </a:r>
          </a:p>
          <a:p>
            <a:r>
              <a:rPr lang="lt-LT" dirty="0"/>
              <a:t>Procesas vyko pagal valdovo valią ir įsakus: </a:t>
            </a:r>
            <a:r>
              <a:rPr lang="lt-LT" dirty="0" err="1"/>
              <a:t>Ruigio</a:t>
            </a:r>
            <a:r>
              <a:rPr lang="lt-LT" dirty="0"/>
              <a:t> iniciatyva valdžios požiūriu buvo pagirtinas dalykas.</a:t>
            </a:r>
          </a:p>
          <a:p>
            <a:r>
              <a:rPr lang="lt-LT" dirty="0"/>
              <a:t>Donelaičio laikysena kirtosi su valdovo valia. Valdžios požiūriu ją buvo galima kurį laiką toleruoti, bet tik laikinai.</a:t>
            </a:r>
          </a:p>
          <a:p>
            <a:r>
              <a:rPr lang="lt-LT" dirty="0"/>
              <a:t>Procesas vyko palyginti objektyviai, nors būta „slidžių“ dalykų.</a:t>
            </a:r>
          </a:p>
          <a:p>
            <a:r>
              <a:rPr lang="lt-LT" dirty="0"/>
              <a:t>Procesas Prūsijos kontekste nebuvo niekuo ypatingas.</a:t>
            </a:r>
          </a:p>
          <a:p>
            <a:endParaRPr lang="lt-LT" dirty="0"/>
          </a:p>
          <a:p>
            <a:endParaRPr lang="lt-LT" dirty="0"/>
          </a:p>
        </p:txBody>
      </p:sp>
    </p:spTree>
    <p:extLst>
      <p:ext uri="{BB962C8B-B14F-4D97-AF65-F5344CB8AC3E}">
        <p14:creationId xmlns:p14="http://schemas.microsoft.com/office/powerpoint/2010/main" val="2925026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SEPARACIJOS BYLA: DONELAIČIO LAIKYSENA</a:t>
            </a:r>
            <a:endParaRPr lang="cs-CZ" dirty="0"/>
          </a:p>
        </p:txBody>
      </p:sp>
      <p:sp>
        <p:nvSpPr>
          <p:cNvPr id="4" name="Zástupný obsah 3">
            <a:extLst>
              <a:ext uri="{FF2B5EF4-FFF2-40B4-BE49-F238E27FC236}">
                <a16:creationId xmlns:a16="http://schemas.microsoft.com/office/drawing/2014/main" id="{354F375A-8171-4E6A-BF34-90A563E03EB4}"/>
              </a:ext>
            </a:extLst>
          </p:cNvPr>
          <p:cNvSpPr>
            <a:spLocks noGrp="1"/>
          </p:cNvSpPr>
          <p:nvPr>
            <p:ph idx="1"/>
          </p:nvPr>
        </p:nvSpPr>
        <p:spPr>
          <a:xfrm>
            <a:off x="838200" y="807868"/>
            <a:ext cx="10515600" cy="5369095"/>
          </a:xfrm>
        </p:spPr>
        <p:txBody>
          <a:bodyPr>
            <a:normAutofit/>
          </a:bodyPr>
          <a:lstStyle/>
          <a:p>
            <a:pPr marL="0" indent="0">
              <a:buNone/>
            </a:pPr>
            <a:r>
              <a:rPr lang="lt-LT" dirty="0"/>
              <a:t>1. Donelaitis troško likti neatsiskyręs.</a:t>
            </a:r>
          </a:p>
          <a:p>
            <a:pPr marL="0" indent="0">
              <a:buNone/>
            </a:pPr>
            <a:endParaRPr lang="lt-LT" dirty="0"/>
          </a:p>
          <a:p>
            <a:pPr marL="0" indent="0">
              <a:buNone/>
            </a:pPr>
            <a:r>
              <a:rPr lang="lt-LT" dirty="0"/>
              <a:t>2. Donelaitis </a:t>
            </a:r>
            <a:r>
              <a:rPr lang="lt-LT" dirty="0" err="1"/>
              <a:t>Ruigio</a:t>
            </a:r>
            <a:r>
              <a:rPr lang="lt-LT" dirty="0"/>
              <a:t> pasiūlymus laikė nesąžiningais:</a:t>
            </a:r>
          </a:p>
          <a:p>
            <a:pPr marL="514350" indent="-514350">
              <a:buAutoNum type="alphaUcParenR"/>
            </a:pPr>
            <a:r>
              <a:rPr lang="lt-LT" sz="2800" dirty="0"/>
              <a:t>Žemės kokybės atžvilgiu (Gumbinė šiuos priekaištus atmetė)</a:t>
            </a:r>
            <a:endParaRPr lang="lt-LT" dirty="0"/>
          </a:p>
          <a:p>
            <a:pPr marL="514350" indent="-514350">
              <a:buAutoNum type="alphaUcParenR"/>
            </a:pPr>
            <a:r>
              <a:rPr lang="lt-LT" sz="2800" dirty="0"/>
              <a:t>Dėl bendros pievos pasisavinimo (Gumbinė pripažino Donelaičio teisybę)</a:t>
            </a:r>
          </a:p>
          <a:p>
            <a:pPr marL="0" indent="0">
              <a:buNone/>
            </a:pPr>
            <a:endParaRPr lang="lt-LT" sz="2800" dirty="0"/>
          </a:p>
          <a:p>
            <a:pPr marL="0" indent="0">
              <a:buNone/>
            </a:pPr>
            <a:r>
              <a:rPr lang="lt-LT" sz="2800" dirty="0"/>
              <a:t>3. Donelaičiui pavyko tik laikinai sustabdyti procesą – </a:t>
            </a:r>
            <a:r>
              <a:rPr lang="lt-LT" sz="2800" dirty="0" err="1"/>
              <a:t>separacijos</a:t>
            </a:r>
            <a:r>
              <a:rPr lang="lt-LT" sz="2800" dirty="0"/>
              <a:t> vykdymas buvo atidėtas po jo mirties [žr. kitą skaidrę]</a:t>
            </a:r>
          </a:p>
          <a:p>
            <a:pPr marL="0" indent="0">
              <a:buNone/>
            </a:pPr>
            <a:endParaRPr lang="lt-LT" dirty="0"/>
          </a:p>
          <a:p>
            <a:pPr marL="0" indent="0">
              <a:buNone/>
            </a:pPr>
            <a:endParaRPr lang="lt-LT" sz="2800" dirty="0"/>
          </a:p>
        </p:txBody>
      </p:sp>
    </p:spTree>
    <p:extLst>
      <p:ext uri="{BB962C8B-B14F-4D97-AF65-F5344CB8AC3E}">
        <p14:creationId xmlns:p14="http://schemas.microsoft.com/office/powerpoint/2010/main" val="1566654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1F3D68-AFE8-4FAE-A5D9-C975E80C211C}"/>
              </a:ext>
            </a:extLst>
          </p:cNvPr>
          <p:cNvSpPr>
            <a:spLocks noGrp="1"/>
          </p:cNvSpPr>
          <p:nvPr>
            <p:ph type="title"/>
          </p:nvPr>
        </p:nvSpPr>
        <p:spPr>
          <a:xfrm>
            <a:off x="838200" y="152061"/>
            <a:ext cx="10515600" cy="451621"/>
          </a:xfrm>
        </p:spPr>
        <p:txBody>
          <a:bodyPr>
            <a:normAutofit fontScale="90000"/>
          </a:bodyPr>
          <a:lstStyle/>
          <a:p>
            <a:pPr algn="ctr"/>
            <a:r>
              <a:rPr lang="lt-LT" sz="2800" dirty="0"/>
              <a:t>DU SVARBIAUSI DONELAIČIO APELIACINIAI RAŠTAI</a:t>
            </a:r>
            <a:endParaRPr lang="cs-CZ" sz="2800" dirty="0"/>
          </a:p>
        </p:txBody>
      </p:sp>
      <p:pic>
        <p:nvPicPr>
          <p:cNvPr id="4" name="Obrázek 3" descr="Obsah obrázku text&#10;&#10;Popis byl vytvořen automaticky">
            <a:extLst>
              <a:ext uri="{FF2B5EF4-FFF2-40B4-BE49-F238E27FC236}">
                <a16:creationId xmlns:a16="http://schemas.microsoft.com/office/drawing/2014/main" id="{13BA6428-3A64-45A8-8CA6-EADFC7234319}"/>
              </a:ext>
            </a:extLst>
          </p:cNvPr>
          <p:cNvPicPr>
            <a:picLocks noChangeAspect="1"/>
          </p:cNvPicPr>
          <p:nvPr/>
        </p:nvPicPr>
        <p:blipFill rotWithShape="1">
          <a:blip r:embed="rId2">
            <a:extLst>
              <a:ext uri="{28A0092B-C50C-407E-A947-70E740481C1C}">
                <a14:useLocalDpi xmlns:a14="http://schemas.microsoft.com/office/drawing/2010/main" val="0"/>
              </a:ext>
            </a:extLst>
          </a:blip>
          <a:srcRect l="8833" t="8313" r="11551" b="1199"/>
          <a:stretch/>
        </p:blipFill>
        <p:spPr>
          <a:xfrm>
            <a:off x="701336" y="1030132"/>
            <a:ext cx="3364637" cy="5736100"/>
          </a:xfrm>
          <a:prstGeom prst="rect">
            <a:avLst/>
          </a:prstGeom>
        </p:spPr>
      </p:pic>
      <p:sp>
        <p:nvSpPr>
          <p:cNvPr id="5" name="TextovéPole 4">
            <a:extLst>
              <a:ext uri="{FF2B5EF4-FFF2-40B4-BE49-F238E27FC236}">
                <a16:creationId xmlns:a16="http://schemas.microsoft.com/office/drawing/2014/main" id="{B63F5CF4-E1E1-499A-A517-3C64A816202E}"/>
              </a:ext>
            </a:extLst>
          </p:cNvPr>
          <p:cNvSpPr txBox="1"/>
          <p:nvPr/>
        </p:nvSpPr>
        <p:spPr>
          <a:xfrm>
            <a:off x="497150" y="621409"/>
            <a:ext cx="3453413" cy="461665"/>
          </a:xfrm>
          <a:prstGeom prst="rect">
            <a:avLst/>
          </a:prstGeom>
          <a:noFill/>
        </p:spPr>
        <p:txBody>
          <a:bodyPr wrap="square" rtlCol="0">
            <a:spAutoFit/>
          </a:bodyPr>
          <a:lstStyle/>
          <a:p>
            <a:r>
              <a:rPr lang="lt-LT" sz="2400" dirty="0">
                <a:effectLst/>
                <a:latin typeface="Palemonas" panose="02030603060206020803" pitchFamily="18" charset="0"/>
                <a:ea typeface="Calibri" panose="020F0502020204030204" pitchFamily="34" charset="0"/>
                <a:cs typeface="Arial" panose="020B0604020202020204" pitchFamily="34" charset="0"/>
              </a:rPr>
              <a:t>1776-07-04, į Karaliaučių</a:t>
            </a:r>
            <a:endParaRPr lang="cs-CZ" sz="2400" dirty="0"/>
          </a:p>
        </p:txBody>
      </p:sp>
      <p:pic>
        <p:nvPicPr>
          <p:cNvPr id="7" name="Obrázek 6" descr="Obsah obrázku text&#10;&#10;Popis byl vytvořen automaticky">
            <a:extLst>
              <a:ext uri="{FF2B5EF4-FFF2-40B4-BE49-F238E27FC236}">
                <a16:creationId xmlns:a16="http://schemas.microsoft.com/office/drawing/2014/main" id="{C5892F4C-DDB7-4920-8648-C4C522F9F74A}"/>
              </a:ext>
            </a:extLst>
          </p:cNvPr>
          <p:cNvPicPr>
            <a:picLocks noChangeAspect="1"/>
          </p:cNvPicPr>
          <p:nvPr/>
        </p:nvPicPr>
        <p:blipFill rotWithShape="1">
          <a:blip r:embed="rId3">
            <a:extLst>
              <a:ext uri="{28A0092B-C50C-407E-A947-70E740481C1C}">
                <a14:useLocalDpi xmlns:a14="http://schemas.microsoft.com/office/drawing/2010/main" val="0"/>
              </a:ext>
            </a:extLst>
          </a:blip>
          <a:srcRect l="5955" t="16486" r="17786" b="11252"/>
          <a:stretch/>
        </p:blipFill>
        <p:spPr>
          <a:xfrm>
            <a:off x="7028248" y="1147341"/>
            <a:ext cx="3864654" cy="5493156"/>
          </a:xfrm>
          <a:prstGeom prst="rect">
            <a:avLst/>
          </a:prstGeom>
        </p:spPr>
      </p:pic>
      <p:sp>
        <p:nvSpPr>
          <p:cNvPr id="8" name="TextovéPole 7">
            <a:extLst>
              <a:ext uri="{FF2B5EF4-FFF2-40B4-BE49-F238E27FC236}">
                <a16:creationId xmlns:a16="http://schemas.microsoft.com/office/drawing/2014/main" id="{B43F46DB-3682-4AFA-95D1-37AB6F6D6A8B}"/>
              </a:ext>
            </a:extLst>
          </p:cNvPr>
          <p:cNvSpPr txBox="1"/>
          <p:nvPr/>
        </p:nvSpPr>
        <p:spPr>
          <a:xfrm>
            <a:off x="7235301" y="621409"/>
            <a:ext cx="3657600" cy="461665"/>
          </a:xfrm>
          <a:prstGeom prst="rect">
            <a:avLst/>
          </a:prstGeom>
          <a:noFill/>
        </p:spPr>
        <p:txBody>
          <a:bodyPr wrap="square" rtlCol="0">
            <a:spAutoFit/>
          </a:bodyPr>
          <a:lstStyle/>
          <a:p>
            <a:pPr algn="ctr"/>
            <a:r>
              <a:rPr lang="lt-LT" sz="2400" dirty="0">
                <a:effectLst/>
                <a:latin typeface="Palemonas" panose="02030603060206020803" pitchFamily="18" charset="0"/>
                <a:ea typeface="Calibri" panose="020F0502020204030204" pitchFamily="34" charset="0"/>
                <a:cs typeface="Arial" panose="020B0604020202020204" pitchFamily="34" charset="0"/>
              </a:rPr>
              <a:t>1777-04-18, į Berlyną</a:t>
            </a:r>
            <a:endParaRPr lang="cs-CZ" sz="2400" dirty="0"/>
          </a:p>
        </p:txBody>
      </p:sp>
    </p:spTree>
    <p:extLst>
      <p:ext uri="{BB962C8B-B14F-4D97-AF65-F5344CB8AC3E}">
        <p14:creationId xmlns:p14="http://schemas.microsoft.com/office/powerpoint/2010/main" val="3736141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SEPARACIJOS BYLA: emocijos</a:t>
            </a:r>
            <a:endParaRPr lang="cs-CZ" dirty="0"/>
          </a:p>
        </p:txBody>
      </p:sp>
      <p:sp>
        <p:nvSpPr>
          <p:cNvPr id="4" name="Zástupný obsah 3">
            <a:extLst>
              <a:ext uri="{FF2B5EF4-FFF2-40B4-BE49-F238E27FC236}">
                <a16:creationId xmlns:a16="http://schemas.microsoft.com/office/drawing/2014/main" id="{354F375A-8171-4E6A-BF34-90A563E03EB4}"/>
              </a:ext>
            </a:extLst>
          </p:cNvPr>
          <p:cNvSpPr>
            <a:spLocks noGrp="1"/>
          </p:cNvSpPr>
          <p:nvPr>
            <p:ph idx="1"/>
          </p:nvPr>
        </p:nvSpPr>
        <p:spPr>
          <a:xfrm>
            <a:off x="838200" y="807868"/>
            <a:ext cx="10515600" cy="5369095"/>
          </a:xfrm>
        </p:spPr>
        <p:txBody>
          <a:bodyPr>
            <a:normAutofit/>
          </a:bodyPr>
          <a:lstStyle/>
          <a:p>
            <a:pPr marL="0" indent="0">
              <a:buNone/>
            </a:pPr>
            <a:r>
              <a:rPr lang="lt-LT" dirty="0"/>
              <a:t>Donelaitis </a:t>
            </a:r>
            <a:r>
              <a:rPr lang="lt-LT" b="1" dirty="0"/>
              <a:t>įsižeidė </a:t>
            </a:r>
            <a:r>
              <a:rPr lang="lt-LT" dirty="0"/>
              <a:t>ant </a:t>
            </a:r>
            <a:r>
              <a:rPr lang="lt-LT" dirty="0" err="1"/>
              <a:t>Ruigio</a:t>
            </a:r>
            <a:r>
              <a:rPr lang="lt-LT" dirty="0"/>
              <a:t>, kodėl šis su juo nepasitarė dėl </a:t>
            </a:r>
            <a:r>
              <a:rPr lang="lt-LT" dirty="0" err="1"/>
              <a:t>separacijos</a:t>
            </a:r>
            <a:r>
              <a:rPr lang="lt-LT" dirty="0"/>
              <a:t>.</a:t>
            </a:r>
          </a:p>
          <a:p>
            <a:pPr marL="0" indent="0">
              <a:buNone/>
            </a:pPr>
            <a:endParaRPr lang="lt-LT" dirty="0"/>
          </a:p>
          <a:p>
            <a:pPr marL="0" indent="0">
              <a:buNone/>
            </a:pPr>
            <a:r>
              <a:rPr lang="lt-LT" dirty="0"/>
              <a:t>Donelaitis troško išlaikyti senąją bendruomeninę </a:t>
            </a:r>
            <a:r>
              <a:rPr lang="lt-LT" b="1" dirty="0"/>
              <a:t>autoritetu ir sąžine </a:t>
            </a:r>
            <a:r>
              <a:rPr lang="lt-LT" dirty="0"/>
              <a:t>remiamą žemėvaldą.</a:t>
            </a:r>
          </a:p>
          <a:p>
            <a:pPr marL="0" indent="0">
              <a:buNone/>
            </a:pPr>
            <a:endParaRPr lang="lt-LT" dirty="0"/>
          </a:p>
          <a:p>
            <a:pPr marL="0" indent="0">
              <a:buNone/>
            </a:pPr>
            <a:r>
              <a:rPr lang="lt-LT" dirty="0"/>
              <a:t>Donelaitis </a:t>
            </a:r>
            <a:r>
              <a:rPr lang="lt-LT" b="1" dirty="0"/>
              <a:t>įžeidė</a:t>
            </a:r>
            <a:r>
              <a:rPr lang="lt-LT" dirty="0"/>
              <a:t> </a:t>
            </a:r>
            <a:r>
              <a:rPr lang="lt-LT" dirty="0" err="1"/>
              <a:t>Ruigį</a:t>
            </a:r>
            <a:r>
              <a:rPr lang="lt-LT" dirty="0"/>
              <a:t>, apkaltinęs jį prastu ūkininkavimu.</a:t>
            </a:r>
          </a:p>
          <a:p>
            <a:pPr marL="0" indent="0">
              <a:buNone/>
            </a:pPr>
            <a:endParaRPr lang="lt-LT" dirty="0"/>
          </a:p>
          <a:p>
            <a:pPr marL="0" indent="0">
              <a:buNone/>
            </a:pPr>
            <a:r>
              <a:rPr lang="lt-LT" dirty="0"/>
              <a:t>Donelaitis </a:t>
            </a:r>
            <a:r>
              <a:rPr lang="lt-LT" b="1" dirty="0"/>
              <a:t>niršo</a:t>
            </a:r>
            <a:r>
              <a:rPr lang="lt-LT" dirty="0"/>
              <a:t> dėl </a:t>
            </a:r>
            <a:r>
              <a:rPr lang="lt-LT" b="1" dirty="0"/>
              <a:t>garbės </a:t>
            </a:r>
            <a:r>
              <a:rPr lang="lt-LT" dirty="0"/>
              <a:t>įžeidimo </a:t>
            </a:r>
            <a:r>
              <a:rPr lang="lt-LT" dirty="0" err="1"/>
              <a:t>Ruigio</a:t>
            </a:r>
            <a:r>
              <a:rPr lang="lt-LT" dirty="0"/>
              <a:t> atsakomajame rašte.</a:t>
            </a:r>
          </a:p>
          <a:p>
            <a:pPr marL="0" indent="0">
              <a:buNone/>
            </a:pPr>
            <a:endParaRPr lang="lt-LT" sz="2800" dirty="0"/>
          </a:p>
        </p:txBody>
      </p:sp>
    </p:spTree>
    <p:extLst>
      <p:ext uri="{BB962C8B-B14F-4D97-AF65-F5344CB8AC3E}">
        <p14:creationId xmlns:p14="http://schemas.microsoft.com/office/powerpoint/2010/main" val="325342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415B2-8816-4D8D-9129-1742245A321F}"/>
              </a:ext>
            </a:extLst>
          </p:cNvPr>
          <p:cNvSpPr>
            <a:spLocks noGrp="1"/>
          </p:cNvSpPr>
          <p:nvPr>
            <p:ph type="title"/>
          </p:nvPr>
        </p:nvSpPr>
        <p:spPr>
          <a:xfrm>
            <a:off x="838200" y="0"/>
            <a:ext cx="10515600" cy="674703"/>
          </a:xfrm>
        </p:spPr>
        <p:txBody>
          <a:bodyPr>
            <a:normAutofit fontScale="90000"/>
          </a:bodyPr>
          <a:lstStyle/>
          <a:p>
            <a:pPr algn="ctr"/>
            <a:r>
              <a:rPr lang="lt-LT" dirty="0"/>
              <a:t>SEPARACIJOS BYLA: išvados</a:t>
            </a:r>
            <a:endParaRPr lang="cs-CZ" dirty="0"/>
          </a:p>
        </p:txBody>
      </p:sp>
      <p:sp>
        <p:nvSpPr>
          <p:cNvPr id="4" name="Zástupný obsah 3">
            <a:extLst>
              <a:ext uri="{FF2B5EF4-FFF2-40B4-BE49-F238E27FC236}">
                <a16:creationId xmlns:a16="http://schemas.microsoft.com/office/drawing/2014/main" id="{354F375A-8171-4E6A-BF34-90A563E03EB4}"/>
              </a:ext>
            </a:extLst>
          </p:cNvPr>
          <p:cNvSpPr>
            <a:spLocks noGrp="1"/>
          </p:cNvSpPr>
          <p:nvPr>
            <p:ph idx="1"/>
          </p:nvPr>
        </p:nvSpPr>
        <p:spPr>
          <a:xfrm>
            <a:off x="838200" y="807868"/>
            <a:ext cx="10515600" cy="5369095"/>
          </a:xfrm>
        </p:spPr>
        <p:txBody>
          <a:bodyPr>
            <a:normAutofit/>
          </a:bodyPr>
          <a:lstStyle/>
          <a:p>
            <a:pPr marL="0" indent="0" algn="ctr">
              <a:buNone/>
            </a:pPr>
            <a:endParaRPr lang="lt-LT" sz="2800" dirty="0"/>
          </a:p>
          <a:p>
            <a:pPr marL="0" indent="0" algn="ctr">
              <a:buNone/>
            </a:pPr>
            <a:r>
              <a:rPr lang="lt-LT" sz="2800" dirty="0"/>
              <a:t>Tolminkiem</a:t>
            </a:r>
            <a:r>
              <a:rPr lang="lt-LT" dirty="0"/>
              <a:t>io </a:t>
            </a:r>
            <a:r>
              <a:rPr lang="lt-LT" dirty="0" err="1"/>
              <a:t>separacija</a:t>
            </a:r>
            <a:r>
              <a:rPr lang="lt-LT" dirty="0"/>
              <a:t> – visų pirma mentalitetų konfliktas. </a:t>
            </a:r>
          </a:p>
          <a:p>
            <a:pPr marL="0" indent="0" algn="ctr">
              <a:buNone/>
            </a:pPr>
            <a:endParaRPr lang="lt-LT" dirty="0"/>
          </a:p>
          <a:p>
            <a:pPr marL="0" indent="0" algn="ctr">
              <a:buNone/>
            </a:pPr>
            <a:r>
              <a:rPr lang="lt-LT" dirty="0"/>
              <a:t>Donelaitis įsišaknijęs archajiškojoje socialinių santykių sistemoje, kurioje viską lemia autoritetų hierarchija.</a:t>
            </a:r>
          </a:p>
          <a:p>
            <a:pPr marL="0" indent="0" algn="ctr">
              <a:buNone/>
            </a:pPr>
            <a:endParaRPr lang="lt-LT" dirty="0"/>
          </a:p>
          <a:p>
            <a:pPr marL="0" indent="0" algn="ctr">
              <a:buNone/>
            </a:pPr>
            <a:r>
              <a:rPr lang="lt-LT" dirty="0" err="1"/>
              <a:t>Ruigys</a:t>
            </a:r>
            <a:r>
              <a:rPr lang="lt-LT" dirty="0"/>
              <a:t> reprezentuoja modernųjį, pragmatinį, teise remiamą mentalitetą.</a:t>
            </a:r>
          </a:p>
          <a:p>
            <a:pPr marL="0" indent="0">
              <a:buNone/>
            </a:pPr>
            <a:endParaRPr lang="lt-LT" sz="2800" dirty="0"/>
          </a:p>
        </p:txBody>
      </p:sp>
    </p:spTree>
    <p:extLst>
      <p:ext uri="{BB962C8B-B14F-4D97-AF65-F5344CB8AC3E}">
        <p14:creationId xmlns:p14="http://schemas.microsoft.com/office/powerpoint/2010/main" val="121952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5C0E14-84D3-44D6-8C79-965842C8ECA4}"/>
              </a:ext>
            </a:extLst>
          </p:cNvPr>
          <p:cNvSpPr>
            <a:spLocks noGrp="1"/>
          </p:cNvSpPr>
          <p:nvPr>
            <p:ph type="title"/>
          </p:nvPr>
        </p:nvSpPr>
        <p:spPr>
          <a:xfrm>
            <a:off x="838200" y="8973"/>
            <a:ext cx="10515600" cy="639098"/>
          </a:xfrm>
        </p:spPr>
        <p:txBody>
          <a:bodyPr>
            <a:normAutofit fontScale="90000"/>
          </a:bodyPr>
          <a:lstStyle/>
          <a:p>
            <a:pPr algn="ctr"/>
            <a:r>
              <a:rPr lang="lt-LT" dirty="0"/>
              <a:t>Studijos </a:t>
            </a:r>
            <a:r>
              <a:rPr lang="lt-LT" i="1" dirty="0"/>
              <a:t>Filosofijos</a:t>
            </a:r>
            <a:r>
              <a:rPr lang="lt-LT" dirty="0"/>
              <a:t> fakultete?</a:t>
            </a:r>
            <a:endParaRPr lang="cs-CZ" dirty="0"/>
          </a:p>
        </p:txBody>
      </p:sp>
      <p:sp>
        <p:nvSpPr>
          <p:cNvPr id="8" name="TextovéPole 7">
            <a:extLst>
              <a:ext uri="{FF2B5EF4-FFF2-40B4-BE49-F238E27FC236}">
                <a16:creationId xmlns:a16="http://schemas.microsoft.com/office/drawing/2014/main" id="{8716B970-F8FA-4BEE-90B8-38AD128E307D}"/>
              </a:ext>
            </a:extLst>
          </p:cNvPr>
          <p:cNvSpPr txBox="1"/>
          <p:nvPr/>
        </p:nvSpPr>
        <p:spPr>
          <a:xfrm>
            <a:off x="268113" y="648071"/>
            <a:ext cx="11655773" cy="523220"/>
          </a:xfrm>
          <a:prstGeom prst="rect">
            <a:avLst/>
          </a:prstGeom>
          <a:noFill/>
        </p:spPr>
        <p:txBody>
          <a:bodyPr wrap="square" rtlCol="0">
            <a:spAutoFit/>
          </a:bodyPr>
          <a:lstStyle/>
          <a:p>
            <a:pPr algn="ctr"/>
            <a:r>
              <a:rPr lang="lt-LT" sz="2800" dirty="0">
                <a:effectLst/>
                <a:latin typeface="Times New Roman" panose="02020603050405020304" pitchFamily="18" charset="0"/>
                <a:ea typeface="Calibri" panose="020F0502020204030204" pitchFamily="34" charset="0"/>
                <a:cs typeface="Arial" panose="020B0604020202020204" pitchFamily="34" charset="0"/>
              </a:rPr>
              <a:t>1736 m. spalio 8-10 d.</a:t>
            </a:r>
            <a:r>
              <a:rPr lang="cs-CZ" sz="2800" dirty="0">
                <a:effectLst/>
                <a:latin typeface="Times New Roman" panose="02020603050405020304" pitchFamily="18" charset="0"/>
                <a:ea typeface="Calibri" panose="020F0502020204030204" pitchFamily="34" charset="0"/>
                <a:cs typeface="Arial" panose="020B0604020202020204" pitchFamily="34" charset="0"/>
              </a:rPr>
              <a:t> </a:t>
            </a:r>
            <a:r>
              <a:rPr lang="lt-LT" sz="2800" dirty="0">
                <a:effectLst/>
                <a:latin typeface="Times New Roman" panose="02020603050405020304" pitchFamily="18" charset="0"/>
                <a:ea typeface="Calibri" panose="020F0502020204030204" pitchFamily="34" charset="0"/>
                <a:cs typeface="Arial" panose="020B0604020202020204" pitchFamily="34" charset="0"/>
              </a:rPr>
              <a:t>filosofijos studentų </a:t>
            </a:r>
            <a:r>
              <a:rPr lang="lt-LT" sz="2800" dirty="0">
                <a:latin typeface="Times New Roman" panose="02020603050405020304" pitchFamily="18" charset="0"/>
                <a:cs typeface="Arial" panose="020B0604020202020204" pitchFamily="34" charset="0"/>
              </a:rPr>
              <a:t>sąrašai</a:t>
            </a:r>
            <a:r>
              <a:rPr lang="cs-CZ" sz="2800" dirty="0">
                <a:latin typeface="Times New Roman" panose="02020603050405020304" pitchFamily="18" charset="0"/>
                <a:cs typeface="Arial" panose="020B0604020202020204" pitchFamily="34" charset="0"/>
              </a:rPr>
              <a:t> </a:t>
            </a:r>
            <a:r>
              <a:rPr lang="lt-LT" sz="2800" dirty="0">
                <a:latin typeface="Times New Roman" panose="02020603050405020304" pitchFamily="18" charset="0"/>
                <a:cs typeface="Arial" panose="020B0604020202020204" pitchFamily="34" charset="0"/>
              </a:rPr>
              <a:t>(padidintas vaizdas)</a:t>
            </a:r>
            <a:endParaRPr lang="cs-CZ" sz="2800" dirty="0"/>
          </a:p>
        </p:txBody>
      </p:sp>
      <p:pic>
        <p:nvPicPr>
          <p:cNvPr id="11" name="Zástupný obsah 10">
            <a:extLst>
              <a:ext uri="{FF2B5EF4-FFF2-40B4-BE49-F238E27FC236}">
                <a16:creationId xmlns:a16="http://schemas.microsoft.com/office/drawing/2014/main" id="{128297A4-0978-45FB-9068-99B98F32B7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88" y="2001345"/>
            <a:ext cx="12105222" cy="4208584"/>
          </a:xfrm>
        </p:spPr>
      </p:pic>
      <p:sp>
        <p:nvSpPr>
          <p:cNvPr id="4" name="Obdélník: se zakulacenými rohy 3">
            <a:extLst>
              <a:ext uri="{FF2B5EF4-FFF2-40B4-BE49-F238E27FC236}">
                <a16:creationId xmlns:a16="http://schemas.microsoft.com/office/drawing/2014/main" id="{83B4F79B-D513-412F-AF35-9C89B8C4AC83}"/>
              </a:ext>
            </a:extLst>
          </p:cNvPr>
          <p:cNvSpPr/>
          <p:nvPr/>
        </p:nvSpPr>
        <p:spPr>
          <a:xfrm>
            <a:off x="1695635" y="3311371"/>
            <a:ext cx="9445840" cy="87001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2686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5C0E14-84D3-44D6-8C79-965842C8ECA4}"/>
              </a:ext>
            </a:extLst>
          </p:cNvPr>
          <p:cNvSpPr>
            <a:spLocks noGrp="1"/>
          </p:cNvSpPr>
          <p:nvPr>
            <p:ph type="title"/>
          </p:nvPr>
        </p:nvSpPr>
        <p:spPr>
          <a:xfrm>
            <a:off x="838200" y="142777"/>
            <a:ext cx="10515600" cy="575908"/>
          </a:xfrm>
        </p:spPr>
        <p:txBody>
          <a:bodyPr>
            <a:normAutofit fontScale="90000"/>
          </a:bodyPr>
          <a:lstStyle/>
          <a:p>
            <a:pPr algn="ctr"/>
            <a:r>
              <a:rPr lang="lt-LT" dirty="0"/>
              <a:t>Studijos </a:t>
            </a:r>
            <a:r>
              <a:rPr lang="lt-LT" i="1" dirty="0"/>
              <a:t>Filosofijos</a:t>
            </a:r>
            <a:r>
              <a:rPr lang="lt-LT" dirty="0"/>
              <a:t> fakultete?</a:t>
            </a:r>
            <a:endParaRPr lang="cs-CZ" dirty="0"/>
          </a:p>
        </p:txBody>
      </p:sp>
      <p:sp>
        <p:nvSpPr>
          <p:cNvPr id="8" name="TextovéPole 7">
            <a:extLst>
              <a:ext uri="{FF2B5EF4-FFF2-40B4-BE49-F238E27FC236}">
                <a16:creationId xmlns:a16="http://schemas.microsoft.com/office/drawing/2014/main" id="{8716B970-F8FA-4BEE-90B8-38AD128E307D}"/>
              </a:ext>
            </a:extLst>
          </p:cNvPr>
          <p:cNvSpPr txBox="1"/>
          <p:nvPr/>
        </p:nvSpPr>
        <p:spPr>
          <a:xfrm>
            <a:off x="224122" y="718685"/>
            <a:ext cx="11813997" cy="523220"/>
          </a:xfrm>
          <a:prstGeom prst="rect">
            <a:avLst/>
          </a:prstGeom>
          <a:noFill/>
        </p:spPr>
        <p:txBody>
          <a:bodyPr wrap="square" rtlCol="0">
            <a:spAutoFit/>
          </a:bodyPr>
          <a:lstStyle/>
          <a:p>
            <a:pPr algn="ctr"/>
            <a:r>
              <a:rPr lang="lt-LT" sz="2800" dirty="0">
                <a:effectLst/>
                <a:latin typeface="Times New Roman" panose="02020603050405020304" pitchFamily="18" charset="0"/>
                <a:ea typeface="Calibri" panose="020F0502020204030204" pitchFamily="34" charset="0"/>
                <a:cs typeface="Arial" panose="020B0604020202020204" pitchFamily="34" charset="0"/>
              </a:rPr>
              <a:t>1737 m. gegužės 13-15 d. </a:t>
            </a:r>
            <a:r>
              <a:rPr lang="cs-CZ" sz="2800" dirty="0">
                <a:effectLst/>
                <a:latin typeface="Times New Roman" panose="02020603050405020304" pitchFamily="18" charset="0"/>
                <a:ea typeface="Calibri" panose="020F0502020204030204" pitchFamily="34" charset="0"/>
                <a:cs typeface="Arial" panose="020B0604020202020204" pitchFamily="34" charset="0"/>
              </a:rPr>
              <a:t>f</a:t>
            </a:r>
            <a:r>
              <a:rPr lang="lt-LT" sz="2800" dirty="0" err="1">
                <a:latin typeface="Times New Roman" panose="02020603050405020304" pitchFamily="18" charset="0"/>
                <a:cs typeface="Arial" panose="020B0604020202020204" pitchFamily="34" charset="0"/>
              </a:rPr>
              <a:t>ilosofijos</a:t>
            </a:r>
            <a:r>
              <a:rPr lang="lt-LT" sz="2800" dirty="0">
                <a:latin typeface="Times New Roman" panose="02020603050405020304" pitchFamily="18" charset="0"/>
                <a:cs typeface="Arial" panose="020B0604020202020204" pitchFamily="34" charset="0"/>
              </a:rPr>
              <a:t> studentų sąrašai</a:t>
            </a:r>
            <a:r>
              <a:rPr lang="cs-CZ" sz="2800" dirty="0">
                <a:latin typeface="Times New Roman" panose="02020603050405020304" pitchFamily="18" charset="0"/>
                <a:cs typeface="Arial" panose="020B0604020202020204" pitchFamily="34" charset="0"/>
              </a:rPr>
              <a:t> </a:t>
            </a:r>
            <a:r>
              <a:rPr lang="lt-LT" sz="2800" dirty="0">
                <a:latin typeface="Times New Roman" panose="02020603050405020304" pitchFamily="18" charset="0"/>
                <a:cs typeface="Arial" panose="020B0604020202020204" pitchFamily="34" charset="0"/>
              </a:rPr>
              <a:t>(bendras vaizdas)</a:t>
            </a:r>
            <a:endParaRPr lang="cs-CZ" sz="2800" dirty="0"/>
          </a:p>
        </p:txBody>
      </p:sp>
      <p:pic>
        <p:nvPicPr>
          <p:cNvPr id="10" name="Zástupný obsah 9">
            <a:extLst>
              <a:ext uri="{FF2B5EF4-FFF2-40B4-BE49-F238E27FC236}">
                <a16:creationId xmlns:a16="http://schemas.microsoft.com/office/drawing/2014/main" id="{C4C8EC49-F19B-4812-8ADC-1958663D6E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2540" y="1241905"/>
            <a:ext cx="3299529" cy="5499646"/>
          </a:xfrm>
        </p:spPr>
      </p:pic>
      <p:pic>
        <p:nvPicPr>
          <p:cNvPr id="13" name="Obrázek 12">
            <a:extLst>
              <a:ext uri="{FF2B5EF4-FFF2-40B4-BE49-F238E27FC236}">
                <a16:creationId xmlns:a16="http://schemas.microsoft.com/office/drawing/2014/main" id="{8A947B28-D090-495D-B2AC-F47FAEB08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096" y="1265197"/>
            <a:ext cx="3373905" cy="5476354"/>
          </a:xfrm>
          <a:prstGeom prst="rect">
            <a:avLst/>
          </a:prstGeom>
        </p:spPr>
      </p:pic>
      <p:sp>
        <p:nvSpPr>
          <p:cNvPr id="3" name="Obdélník: se zakulacenými rohy 2">
            <a:extLst>
              <a:ext uri="{FF2B5EF4-FFF2-40B4-BE49-F238E27FC236}">
                <a16:creationId xmlns:a16="http://schemas.microsoft.com/office/drawing/2014/main" id="{8FFC2282-40B2-4F95-92D6-47963E8A8E71}"/>
              </a:ext>
            </a:extLst>
          </p:cNvPr>
          <p:cNvSpPr/>
          <p:nvPr/>
        </p:nvSpPr>
        <p:spPr>
          <a:xfrm>
            <a:off x="7004482" y="3062796"/>
            <a:ext cx="2388093" cy="2840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se zakulacenými rohy 3">
            <a:extLst>
              <a:ext uri="{FF2B5EF4-FFF2-40B4-BE49-F238E27FC236}">
                <a16:creationId xmlns:a16="http://schemas.microsoft.com/office/drawing/2014/main" id="{ABBFC801-71BD-496C-9554-9216B7761F68}"/>
              </a:ext>
            </a:extLst>
          </p:cNvPr>
          <p:cNvSpPr/>
          <p:nvPr/>
        </p:nvSpPr>
        <p:spPr>
          <a:xfrm>
            <a:off x="3355759" y="4509856"/>
            <a:ext cx="2610035" cy="52378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58494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5C0E14-84D3-44D6-8C79-965842C8ECA4}"/>
              </a:ext>
            </a:extLst>
          </p:cNvPr>
          <p:cNvSpPr>
            <a:spLocks noGrp="1"/>
          </p:cNvSpPr>
          <p:nvPr>
            <p:ph type="title"/>
          </p:nvPr>
        </p:nvSpPr>
        <p:spPr>
          <a:xfrm>
            <a:off x="838200" y="8973"/>
            <a:ext cx="10515600" cy="639098"/>
          </a:xfrm>
        </p:spPr>
        <p:txBody>
          <a:bodyPr>
            <a:normAutofit fontScale="90000"/>
          </a:bodyPr>
          <a:lstStyle/>
          <a:p>
            <a:pPr algn="ctr"/>
            <a:r>
              <a:rPr lang="lt-LT" dirty="0"/>
              <a:t>Studijos </a:t>
            </a:r>
            <a:r>
              <a:rPr lang="lt-LT" i="1" dirty="0"/>
              <a:t>Filosofijos</a:t>
            </a:r>
            <a:r>
              <a:rPr lang="lt-LT" dirty="0"/>
              <a:t> fakultete?</a:t>
            </a:r>
            <a:endParaRPr lang="cs-CZ" dirty="0"/>
          </a:p>
        </p:txBody>
      </p:sp>
      <p:sp>
        <p:nvSpPr>
          <p:cNvPr id="8" name="TextovéPole 7">
            <a:extLst>
              <a:ext uri="{FF2B5EF4-FFF2-40B4-BE49-F238E27FC236}">
                <a16:creationId xmlns:a16="http://schemas.microsoft.com/office/drawing/2014/main" id="{8716B970-F8FA-4BEE-90B8-38AD128E307D}"/>
              </a:ext>
            </a:extLst>
          </p:cNvPr>
          <p:cNvSpPr txBox="1"/>
          <p:nvPr/>
        </p:nvSpPr>
        <p:spPr>
          <a:xfrm>
            <a:off x="268113" y="648071"/>
            <a:ext cx="11655773" cy="523220"/>
          </a:xfrm>
          <a:prstGeom prst="rect">
            <a:avLst/>
          </a:prstGeom>
          <a:noFill/>
        </p:spPr>
        <p:txBody>
          <a:bodyPr wrap="square" rtlCol="0">
            <a:spAutoFit/>
          </a:bodyPr>
          <a:lstStyle/>
          <a:p>
            <a:pPr algn="ctr"/>
            <a:r>
              <a:rPr lang="lt-LT" sz="2800" dirty="0">
                <a:effectLst/>
                <a:latin typeface="Times New Roman" panose="02020603050405020304" pitchFamily="18" charset="0"/>
                <a:ea typeface="Calibri" panose="020F0502020204030204" pitchFamily="34" charset="0"/>
                <a:cs typeface="Arial" panose="020B0604020202020204" pitchFamily="34" charset="0"/>
              </a:rPr>
              <a:t>1737 m. gegužės 13-15 d.</a:t>
            </a:r>
            <a:r>
              <a:rPr lang="cs-CZ" sz="2800" dirty="0">
                <a:effectLst/>
                <a:latin typeface="Times New Roman" panose="02020603050405020304" pitchFamily="18" charset="0"/>
                <a:ea typeface="Calibri" panose="020F0502020204030204" pitchFamily="34" charset="0"/>
                <a:cs typeface="Arial" panose="020B0604020202020204" pitchFamily="34" charset="0"/>
              </a:rPr>
              <a:t> </a:t>
            </a:r>
            <a:r>
              <a:rPr lang="lt-LT" sz="2800" dirty="0">
                <a:effectLst/>
                <a:latin typeface="Times New Roman" panose="02020603050405020304" pitchFamily="18" charset="0"/>
                <a:ea typeface="Calibri" panose="020F0502020204030204" pitchFamily="34" charset="0"/>
                <a:cs typeface="Arial" panose="020B0604020202020204" pitchFamily="34" charset="0"/>
              </a:rPr>
              <a:t>filosofijos studentų </a:t>
            </a:r>
            <a:r>
              <a:rPr lang="lt-LT" sz="2800" dirty="0">
                <a:latin typeface="Times New Roman" panose="02020603050405020304" pitchFamily="18" charset="0"/>
                <a:cs typeface="Arial" panose="020B0604020202020204" pitchFamily="34" charset="0"/>
              </a:rPr>
              <a:t>sąrašai</a:t>
            </a:r>
            <a:r>
              <a:rPr lang="cs-CZ" sz="2800" dirty="0">
                <a:latin typeface="Times New Roman" panose="02020603050405020304" pitchFamily="18" charset="0"/>
                <a:cs typeface="Arial" panose="020B0604020202020204" pitchFamily="34" charset="0"/>
              </a:rPr>
              <a:t> </a:t>
            </a:r>
            <a:r>
              <a:rPr lang="lt-LT" sz="2800" dirty="0">
                <a:latin typeface="Times New Roman" panose="02020603050405020304" pitchFamily="18" charset="0"/>
                <a:cs typeface="Arial" panose="020B0604020202020204" pitchFamily="34" charset="0"/>
              </a:rPr>
              <a:t>(padidintas vaizdas)</a:t>
            </a:r>
            <a:endParaRPr lang="cs-CZ" sz="2800" dirty="0"/>
          </a:p>
        </p:txBody>
      </p:sp>
      <p:pic>
        <p:nvPicPr>
          <p:cNvPr id="12" name="Obrázek 11" descr="Obsah obrázku text&#10;&#10;Popis byl vytvořen automaticky">
            <a:extLst>
              <a:ext uri="{FF2B5EF4-FFF2-40B4-BE49-F238E27FC236}">
                <a16:creationId xmlns:a16="http://schemas.microsoft.com/office/drawing/2014/main" id="{487E90AB-AC03-4062-A6D9-FF646D9434EC}"/>
              </a:ext>
            </a:extLst>
          </p:cNvPr>
          <p:cNvPicPr>
            <a:picLocks noChangeAspect="1"/>
          </p:cNvPicPr>
          <p:nvPr/>
        </p:nvPicPr>
        <p:blipFill rotWithShape="1">
          <a:blip r:embed="rId2">
            <a:extLst>
              <a:ext uri="{28A0092B-C50C-407E-A947-70E740481C1C}">
                <a14:useLocalDpi xmlns:a14="http://schemas.microsoft.com/office/drawing/2010/main" val="0"/>
              </a:ext>
            </a:extLst>
          </a:blip>
          <a:srcRect l="20936" t="30162" r="12497" b="50000"/>
          <a:stretch/>
        </p:blipFill>
        <p:spPr>
          <a:xfrm>
            <a:off x="495715" y="1535837"/>
            <a:ext cx="11200570" cy="5007005"/>
          </a:xfrm>
          <a:prstGeom prst="rect">
            <a:avLst/>
          </a:prstGeom>
        </p:spPr>
      </p:pic>
      <p:sp>
        <p:nvSpPr>
          <p:cNvPr id="13" name="Obdélník: se zakulacenými rohy 12">
            <a:extLst>
              <a:ext uri="{FF2B5EF4-FFF2-40B4-BE49-F238E27FC236}">
                <a16:creationId xmlns:a16="http://schemas.microsoft.com/office/drawing/2014/main" id="{50184838-469D-4F3B-85DE-636BA4B39165}"/>
              </a:ext>
            </a:extLst>
          </p:cNvPr>
          <p:cNvSpPr/>
          <p:nvPr/>
        </p:nvSpPr>
        <p:spPr>
          <a:xfrm>
            <a:off x="2121763" y="3124940"/>
            <a:ext cx="9330431" cy="13316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12414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5C0E14-84D3-44D6-8C79-965842C8ECA4}"/>
              </a:ext>
            </a:extLst>
          </p:cNvPr>
          <p:cNvSpPr>
            <a:spLocks noGrp="1"/>
          </p:cNvSpPr>
          <p:nvPr>
            <p:ph type="title"/>
          </p:nvPr>
        </p:nvSpPr>
        <p:spPr>
          <a:xfrm>
            <a:off x="838200" y="40331"/>
            <a:ext cx="10515600" cy="540397"/>
          </a:xfrm>
        </p:spPr>
        <p:txBody>
          <a:bodyPr>
            <a:normAutofit fontScale="90000"/>
          </a:bodyPr>
          <a:lstStyle/>
          <a:p>
            <a:pPr algn="ctr"/>
            <a:r>
              <a:rPr lang="lt-LT" dirty="0"/>
              <a:t>Studijos </a:t>
            </a:r>
            <a:r>
              <a:rPr lang="lt-LT" i="1" dirty="0"/>
              <a:t>Teologijos</a:t>
            </a:r>
            <a:r>
              <a:rPr lang="lt-LT" dirty="0"/>
              <a:t> fakultete</a:t>
            </a:r>
            <a:endParaRPr lang="cs-CZ" dirty="0"/>
          </a:p>
        </p:txBody>
      </p:sp>
      <p:sp>
        <p:nvSpPr>
          <p:cNvPr id="8" name="TextovéPole 7">
            <a:extLst>
              <a:ext uri="{FF2B5EF4-FFF2-40B4-BE49-F238E27FC236}">
                <a16:creationId xmlns:a16="http://schemas.microsoft.com/office/drawing/2014/main" id="{8716B970-F8FA-4BEE-90B8-38AD128E307D}"/>
              </a:ext>
            </a:extLst>
          </p:cNvPr>
          <p:cNvSpPr txBox="1"/>
          <p:nvPr/>
        </p:nvSpPr>
        <p:spPr>
          <a:xfrm>
            <a:off x="206367" y="580728"/>
            <a:ext cx="11769609" cy="523220"/>
          </a:xfrm>
          <a:prstGeom prst="rect">
            <a:avLst/>
          </a:prstGeom>
          <a:noFill/>
        </p:spPr>
        <p:txBody>
          <a:bodyPr wrap="square" rtlCol="0">
            <a:spAutoFit/>
          </a:bodyPr>
          <a:lstStyle/>
          <a:p>
            <a:pPr algn="ctr"/>
            <a:r>
              <a:rPr lang="lt-LT" sz="2800" dirty="0">
                <a:effectLst/>
                <a:latin typeface="Times New Roman" panose="02020603050405020304" pitchFamily="18" charset="0"/>
                <a:ea typeface="Calibri" panose="020F0502020204030204" pitchFamily="34" charset="0"/>
                <a:cs typeface="Arial" panose="020B0604020202020204" pitchFamily="34" charset="0"/>
              </a:rPr>
              <a:t>1737 m. spalio 21-23 d. teologijos</a:t>
            </a:r>
            <a:r>
              <a:rPr lang="lt-LT" sz="2800" dirty="0">
                <a:latin typeface="Times New Roman" panose="02020603050405020304" pitchFamily="18" charset="0"/>
                <a:cs typeface="Arial" panose="020B0604020202020204" pitchFamily="34" charset="0"/>
              </a:rPr>
              <a:t> studentų sąrašai</a:t>
            </a:r>
            <a:r>
              <a:rPr lang="cs-CZ" sz="2800" dirty="0">
                <a:latin typeface="Times New Roman" panose="02020603050405020304" pitchFamily="18" charset="0"/>
                <a:cs typeface="Arial" panose="020B0604020202020204" pitchFamily="34" charset="0"/>
              </a:rPr>
              <a:t> </a:t>
            </a:r>
            <a:r>
              <a:rPr lang="lt-LT" sz="2800" dirty="0">
                <a:latin typeface="Times New Roman" panose="02020603050405020304" pitchFamily="18" charset="0"/>
                <a:cs typeface="Arial" panose="020B0604020202020204" pitchFamily="34" charset="0"/>
              </a:rPr>
              <a:t>(bendras vaizdas)</a:t>
            </a:r>
            <a:endParaRPr lang="cs-CZ" sz="2800" dirty="0"/>
          </a:p>
        </p:txBody>
      </p:sp>
      <p:pic>
        <p:nvPicPr>
          <p:cNvPr id="11" name="Zástupný obsah 10" descr="Obsah obrázku text&#10;&#10;Popis byl vytvořen automaticky">
            <a:extLst>
              <a:ext uri="{FF2B5EF4-FFF2-40B4-BE49-F238E27FC236}">
                <a16:creationId xmlns:a16="http://schemas.microsoft.com/office/drawing/2014/main" id="{2A1237EB-CA52-49BC-9DB6-425D629F49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4668" y="1103945"/>
            <a:ext cx="3753731" cy="5630597"/>
          </a:xfrm>
        </p:spPr>
      </p:pic>
      <p:pic>
        <p:nvPicPr>
          <p:cNvPr id="13" name="Obrázek 12" descr="Obsah obrázku text&#10;&#10;Popis byl vytvořen automaticky">
            <a:extLst>
              <a:ext uri="{FF2B5EF4-FFF2-40B4-BE49-F238E27FC236}">
                <a16:creationId xmlns:a16="http://schemas.microsoft.com/office/drawing/2014/main" id="{59C8FAA5-ABA2-4BE4-ACAE-4AF310E96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274" y="1103946"/>
            <a:ext cx="3753731" cy="5630596"/>
          </a:xfrm>
          <a:prstGeom prst="rect">
            <a:avLst/>
          </a:prstGeom>
        </p:spPr>
      </p:pic>
      <p:sp>
        <p:nvSpPr>
          <p:cNvPr id="14" name="Obdélník: se zakulacenými rohy 13">
            <a:extLst>
              <a:ext uri="{FF2B5EF4-FFF2-40B4-BE49-F238E27FC236}">
                <a16:creationId xmlns:a16="http://schemas.microsoft.com/office/drawing/2014/main" id="{C7BDC898-2E99-4441-9114-46CC69389C7E}"/>
              </a:ext>
            </a:extLst>
          </p:cNvPr>
          <p:cNvSpPr/>
          <p:nvPr/>
        </p:nvSpPr>
        <p:spPr>
          <a:xfrm>
            <a:off x="3195960" y="2228294"/>
            <a:ext cx="1731146" cy="52322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se zakulacenými rohy 14">
            <a:extLst>
              <a:ext uri="{FF2B5EF4-FFF2-40B4-BE49-F238E27FC236}">
                <a16:creationId xmlns:a16="http://schemas.microsoft.com/office/drawing/2014/main" id="{B9923816-4999-4029-B94F-C5B2A3706980}"/>
              </a:ext>
            </a:extLst>
          </p:cNvPr>
          <p:cNvSpPr/>
          <p:nvPr/>
        </p:nvSpPr>
        <p:spPr>
          <a:xfrm>
            <a:off x="7031115" y="3524435"/>
            <a:ext cx="2476869" cy="35510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3955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5C0E14-84D3-44D6-8C79-965842C8ECA4}"/>
              </a:ext>
            </a:extLst>
          </p:cNvPr>
          <p:cNvSpPr>
            <a:spLocks noGrp="1"/>
          </p:cNvSpPr>
          <p:nvPr>
            <p:ph type="title"/>
          </p:nvPr>
        </p:nvSpPr>
        <p:spPr>
          <a:xfrm>
            <a:off x="838200" y="40331"/>
            <a:ext cx="10515600" cy="540397"/>
          </a:xfrm>
        </p:spPr>
        <p:txBody>
          <a:bodyPr>
            <a:normAutofit fontScale="90000"/>
          </a:bodyPr>
          <a:lstStyle/>
          <a:p>
            <a:pPr algn="ctr"/>
            <a:r>
              <a:rPr lang="lt-LT" dirty="0"/>
              <a:t>Studijos </a:t>
            </a:r>
            <a:r>
              <a:rPr lang="lt-LT" i="1" dirty="0"/>
              <a:t>Teologijos</a:t>
            </a:r>
            <a:r>
              <a:rPr lang="lt-LT" dirty="0"/>
              <a:t> fakultete</a:t>
            </a:r>
            <a:endParaRPr lang="cs-CZ" dirty="0"/>
          </a:p>
        </p:txBody>
      </p:sp>
      <p:sp>
        <p:nvSpPr>
          <p:cNvPr id="8" name="TextovéPole 7">
            <a:extLst>
              <a:ext uri="{FF2B5EF4-FFF2-40B4-BE49-F238E27FC236}">
                <a16:creationId xmlns:a16="http://schemas.microsoft.com/office/drawing/2014/main" id="{8716B970-F8FA-4BEE-90B8-38AD128E307D}"/>
              </a:ext>
            </a:extLst>
          </p:cNvPr>
          <p:cNvSpPr txBox="1"/>
          <p:nvPr/>
        </p:nvSpPr>
        <p:spPr>
          <a:xfrm>
            <a:off x="206367" y="580728"/>
            <a:ext cx="11769609" cy="523220"/>
          </a:xfrm>
          <a:prstGeom prst="rect">
            <a:avLst/>
          </a:prstGeom>
          <a:noFill/>
        </p:spPr>
        <p:txBody>
          <a:bodyPr wrap="square" rtlCol="0">
            <a:spAutoFit/>
          </a:bodyPr>
          <a:lstStyle/>
          <a:p>
            <a:pPr algn="ctr"/>
            <a:r>
              <a:rPr lang="lt-LT" sz="2800" dirty="0">
                <a:effectLst/>
                <a:latin typeface="Times New Roman" panose="02020603050405020304" pitchFamily="18" charset="0"/>
                <a:ea typeface="Calibri" panose="020F0502020204030204" pitchFamily="34" charset="0"/>
                <a:cs typeface="Arial" panose="020B0604020202020204" pitchFamily="34" charset="0"/>
              </a:rPr>
              <a:t>1737 m. spalio 21-23 d. teologijos</a:t>
            </a:r>
            <a:r>
              <a:rPr lang="lt-LT" sz="2800" dirty="0">
                <a:latin typeface="Times New Roman" panose="02020603050405020304" pitchFamily="18" charset="0"/>
                <a:cs typeface="Arial" panose="020B0604020202020204" pitchFamily="34" charset="0"/>
              </a:rPr>
              <a:t> studentų sąrašai</a:t>
            </a:r>
            <a:r>
              <a:rPr lang="cs-CZ" sz="2800" dirty="0">
                <a:latin typeface="Times New Roman" panose="02020603050405020304" pitchFamily="18" charset="0"/>
                <a:cs typeface="Arial" panose="020B0604020202020204" pitchFamily="34" charset="0"/>
              </a:rPr>
              <a:t> </a:t>
            </a:r>
            <a:r>
              <a:rPr lang="lt-LT" sz="2800" dirty="0">
                <a:latin typeface="Times New Roman" panose="02020603050405020304" pitchFamily="18" charset="0"/>
                <a:cs typeface="Arial" panose="020B0604020202020204" pitchFamily="34" charset="0"/>
              </a:rPr>
              <a:t>(</a:t>
            </a:r>
            <a:r>
              <a:rPr lang="lt-LT" sz="2800" dirty="0" err="1">
                <a:latin typeface="Times New Roman" panose="02020603050405020304" pitchFamily="18" charset="0"/>
                <a:cs typeface="Arial" panose="020B0604020202020204" pitchFamily="34" charset="0"/>
              </a:rPr>
              <a:t>paditintas</a:t>
            </a:r>
            <a:r>
              <a:rPr lang="lt-LT" sz="2800" dirty="0">
                <a:latin typeface="Times New Roman" panose="02020603050405020304" pitchFamily="18" charset="0"/>
                <a:cs typeface="Arial" panose="020B0604020202020204" pitchFamily="34" charset="0"/>
              </a:rPr>
              <a:t> vaizdas)</a:t>
            </a:r>
            <a:endParaRPr lang="cs-CZ" sz="2800" dirty="0"/>
          </a:p>
        </p:txBody>
      </p:sp>
      <p:pic>
        <p:nvPicPr>
          <p:cNvPr id="6" name="Obrázek 5" descr="Obsah obrázku text&#10;&#10;Popis byl vytvořen automaticky">
            <a:extLst>
              <a:ext uri="{FF2B5EF4-FFF2-40B4-BE49-F238E27FC236}">
                <a16:creationId xmlns:a16="http://schemas.microsoft.com/office/drawing/2014/main" id="{55D3A2FE-F0F8-4176-8DBD-6079DAB85F5B}"/>
              </a:ext>
            </a:extLst>
          </p:cNvPr>
          <p:cNvPicPr>
            <a:picLocks noChangeAspect="1"/>
          </p:cNvPicPr>
          <p:nvPr/>
        </p:nvPicPr>
        <p:blipFill rotWithShape="1">
          <a:blip r:embed="rId2">
            <a:extLst>
              <a:ext uri="{28A0092B-C50C-407E-A947-70E740481C1C}">
                <a14:useLocalDpi xmlns:a14="http://schemas.microsoft.com/office/drawing/2010/main" val="0"/>
              </a:ext>
            </a:extLst>
          </a:blip>
          <a:srcRect l="8706" t="28609" r="16926" b="36310"/>
          <a:stretch/>
        </p:blipFill>
        <p:spPr>
          <a:xfrm>
            <a:off x="1889659" y="1161456"/>
            <a:ext cx="8050829" cy="5696544"/>
          </a:xfrm>
          <a:prstGeom prst="rect">
            <a:avLst/>
          </a:prstGeom>
        </p:spPr>
      </p:pic>
      <p:sp>
        <p:nvSpPr>
          <p:cNvPr id="7" name="Obdélník: se zakulacenými rohy 6">
            <a:extLst>
              <a:ext uri="{FF2B5EF4-FFF2-40B4-BE49-F238E27FC236}">
                <a16:creationId xmlns:a16="http://schemas.microsoft.com/office/drawing/2014/main" id="{032D76CE-CCEB-4064-8CAD-F7F0C9BC2FA5}"/>
              </a:ext>
            </a:extLst>
          </p:cNvPr>
          <p:cNvSpPr/>
          <p:nvPr/>
        </p:nvSpPr>
        <p:spPr>
          <a:xfrm>
            <a:off x="2902998" y="3630967"/>
            <a:ext cx="6809173" cy="8078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6318789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2093</Words>
  <Application>Microsoft Office PowerPoint</Application>
  <PresentationFormat>Širokoúhlá obrazovka</PresentationFormat>
  <Paragraphs>233</Paragraphs>
  <Slides>46</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46</vt:i4>
      </vt:variant>
    </vt:vector>
  </HeadingPairs>
  <TitlesOfParts>
    <vt:vector size="53" baseType="lpstr">
      <vt:lpstr>Arial</vt:lpstr>
      <vt:lpstr>Book Antiqua</vt:lpstr>
      <vt:lpstr>Calibri</vt:lpstr>
      <vt:lpstr>Calibri Light</vt:lpstr>
      <vt:lpstr>Palemonas</vt:lpstr>
      <vt:lpstr>Times New Roman</vt:lpstr>
      <vt:lpstr>Motiv Office</vt:lpstr>
      <vt:lpstr>Kristijono Donelaičio nuotykiai</vt:lpstr>
      <vt:lpstr>Prezentace aplikace PowerPoint</vt:lpstr>
      <vt:lpstr>Prezentace aplikace PowerPoint</vt:lpstr>
      <vt:lpstr>Studijos Filosofijos fakultete?</vt:lpstr>
      <vt:lpstr>Studijos Filosofijos fakultete?</vt:lpstr>
      <vt:lpstr>Studijos Filosofijos fakultete?</vt:lpstr>
      <vt:lpstr>Studijos Filosofijos fakultete?</vt:lpstr>
      <vt:lpstr>Studijos Teologijos fakultete</vt:lpstr>
      <vt:lpstr>Studijos Teologijos fakultete</vt:lpstr>
      <vt:lpstr>Prezentace aplikace PowerPoint</vt:lpstr>
      <vt:lpstr>Prezentace aplikace PowerPoint</vt:lpstr>
      <vt:lpstr>Donelaičio imatrikuliacijų chronologija</vt:lpstr>
      <vt:lpstr>Donelaičio įšventinimas į kunigus  ir skola</vt:lpstr>
      <vt:lpstr>Prezentace aplikace PowerPoint</vt:lpstr>
      <vt:lpstr>Donelaičio įšventinimas į kunigus  ir skola</vt:lpstr>
      <vt:lpstr>Donelaičio įšventinimas į kunigus  ir skola</vt:lpstr>
      <vt:lpstr>TOLMINKIEMIO POZITYVAS Donelaičio sutartis su žymiu Karaliaučiaus vargondirbiu Caspariniu, 1744-08-10</vt:lpstr>
      <vt:lpstr>TOLMINKIEMIO POZITYVAS</vt:lpstr>
      <vt:lpstr>Prezentace aplikace PowerPoint</vt:lpstr>
      <vt:lpstr>TOLMINKIEMIO POZITYVAS</vt:lpstr>
      <vt:lpstr>TOLMINKIEMIO POZITYVAS</vt:lpstr>
      <vt:lpstr>Statybos, kielikai ir broliai Donelaičiai</vt:lpstr>
      <vt:lpstr>Statybos, kielikai ir broliai Donelaičiai</vt:lpstr>
      <vt:lpstr>Prezentace aplikace PowerPoint</vt:lpstr>
      <vt:lpstr>Donelaičio autografas: 1755-06-12 d. raštas dėl mokyklos remonto</vt:lpstr>
      <vt:lpstr>Prezentace aplikace PowerPoint</vt:lpstr>
      <vt:lpstr>Donelaičio autografas: 1756-10-21 d. prašymas įsigyti naują kieliką (žr. ištrauką toliau)</vt:lpstr>
      <vt:lpstr>Prezentace aplikace PowerPoint</vt:lpstr>
      <vt:lpstr>Prezentace aplikace PowerPoint</vt:lpstr>
      <vt:lpstr>Donelaičio autografas: 1756-10-21 d. prašymas įsigyti naują kieliką - lipdė</vt:lpstr>
      <vt:lpstr>Prezentace aplikace PowerPoint</vt:lpstr>
      <vt:lpstr>Prezentace aplikace PowerPoint</vt:lpstr>
      <vt:lpstr>Prezentace aplikace PowerPoint</vt:lpstr>
      <vt:lpstr>Prezentace aplikace PowerPoint</vt:lpstr>
      <vt:lpstr>DONELAITIS IR SOCIALINĖ RŪPYBA</vt:lpstr>
      <vt:lpstr>DONELAITIS IR SOCIALINĖ RŪPYBA</vt:lpstr>
      <vt:lpstr>SEPARACIJOS BYLA</vt:lpstr>
      <vt:lpstr>SEPARACIJOS BYLA</vt:lpstr>
      <vt:lpstr>SEPARACIJOS BYLOS DOKUMENTAI</vt:lpstr>
      <vt:lpstr>SEPARACIJOS BYLA</vt:lpstr>
      <vt:lpstr>SPRENDIMAS SEPARACIJOS BYLOJE</vt:lpstr>
      <vt:lpstr>SEPARACIJOS BYLA: reinterpretacija</vt:lpstr>
      <vt:lpstr>SEPARACIJOS BYLA: DONELAIČIO LAIKYSENA</vt:lpstr>
      <vt:lpstr>DU SVARBIAUSI DONELAIČIO APELIACINIAI RAŠTAI</vt:lpstr>
      <vt:lpstr>SEPARACIJOS BYLA: emocijos</vt:lpstr>
      <vt:lpstr>SEPARACIJOS BYLA: išvados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Vaidas Šeferis</dc:creator>
  <cp:lastModifiedBy>Vaidas Šeferis</cp:lastModifiedBy>
  <cp:revision>12</cp:revision>
  <dcterms:created xsi:type="dcterms:W3CDTF">2022-04-02T11:59:10Z</dcterms:created>
  <dcterms:modified xsi:type="dcterms:W3CDTF">2022-04-07T12:25:10Z</dcterms:modified>
</cp:coreProperties>
</file>