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889AC-71F5-7FC9-3B85-2AE7836B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E7CCEB-BAFC-4BEB-E79C-263FF4363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CCDF52-7769-A1EE-885B-AD561560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3F5869-6325-F85E-822E-237A5DEB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240EE-9FF9-7A8B-61C8-0B20ED96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34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BC5AD-08FE-F5D4-D48C-F2019C9F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8974CF-DED7-CC0C-B270-1E9C314A9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44AD22-2CE0-81EE-4D89-29E1D5E2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1C460-D6DE-A665-8B2A-896D0C1E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2D9ADC-FD22-5D6F-504C-5241F489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33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EC6D2D6-10E3-937D-AC28-F68EC9972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5143CF-C75C-2DAC-DB98-8B139883C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5AA5A-892B-B184-6196-C291C48B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BF906B-EAD3-F7F5-C2D5-0483CD6C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453052-DF40-3CCE-735A-CE67FA61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6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467B1-A1FD-312E-7D1B-D1DEAE63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6F888-C982-F988-082E-7DBEEB35D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DF93B0-8155-3337-B854-31C852F7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8F36E2-94DB-B5A3-6F45-97CD2842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728EF2-BB1F-DF51-FFAF-D9A2DB11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19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608AA-DD6B-E2DF-FC75-FAF12A58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1F46D7-4D04-426E-3873-0742C9F08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5C8D2-6D22-F0B9-430B-0F1006EE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9A212D-EA53-B84E-2170-DBCFF24F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F551F-B8E5-702A-4CFB-B9B95D25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4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48E80-4164-53F4-8480-6A8B4A9B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A8EE6-570B-AFBD-28D7-3F04BF372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E0B53D-A646-5629-6A4E-C0510A21B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D45161-7D1B-4A90-31A2-6C797AF2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D2C80E-C612-18AC-B782-547DD5F0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3D2359-9FDA-3E14-D6BC-8B31DA23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56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48004-FF60-2D27-87B6-990ED3C1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A11DA9-6243-8F3F-0DF9-477DA42A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E38040-539C-75EF-D131-B7B85F107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FFCD6F-5DC5-266D-49E4-1CCA664E9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AC84A4-EF8A-5637-BF6C-28D7B67CC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736E33-8C9D-3186-0DD8-61B416AB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454301-1288-5C7D-9867-19AFB6DF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E7809E-6839-C332-63F5-3CF449BE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27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36A4C-F803-54FC-5713-FEF34E06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E500C3-C989-9C34-69AE-2395275C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B0226A-6C38-2EC7-916B-7E5448E5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342A9C-8F28-422D-D4C9-4DB7B27D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6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E05807-595E-7E8B-AAD2-DC2C1AF0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2C0DE5-714D-6F78-77F4-E9A5E94D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27CF79-DFED-E60B-1197-D94ECB08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44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53BE0-98E3-FF27-9D7B-E7A0E451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DDE79-0D1C-6DAF-283D-251DB1C5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7DF72-3471-5828-E8C4-4455FF1D8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95F4BE-7E16-6241-A670-586C7BAE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05F342-88D8-D149-A3FB-26C1577B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F2AEF5-08DE-C35D-A949-F25723C7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4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2E8C9-F88B-24FD-8929-82D69AFF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F693E4-2FD2-1A58-8275-FA7463E32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071616-EAC5-4EAD-10B0-5E5EE8FA9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607ABD-51E6-4BD4-4313-AF636B3C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7CA3EC-D83C-1D09-B596-350471B6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BED0FD-F91F-B0EE-1FC9-26B109C1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47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6E4965-ECFF-FF8C-A975-4F3CC7F1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879287-4BB2-FBFE-3689-B1258F06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FE5E0-D820-9AEB-7BD2-53712D277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7DCC-2D5D-4D23-AC50-73B15A8089B8}" type="datetimeFigureOut">
              <a:rPr lang="cs-CZ" smtClean="0"/>
              <a:t>05.05.2022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B35B7-3057-1FC3-B853-BCD0569F9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E03009-1205-2045-EBFE-2B94E0DF3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18C46-E3A6-4A01-A364-DD8C99ACD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3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0A854E0-F8EC-FBD5-F579-BCCEAACD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11" y="69306"/>
            <a:ext cx="4752212" cy="68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1ACB3A8-AADB-2B1E-4F41-9EE64607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7" y="0"/>
            <a:ext cx="488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FB3F6F7-0AEE-3CB3-5D6D-EDAFDE8E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67" y="70827"/>
            <a:ext cx="4716534" cy="66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ětování býka / Život pod javorem - obálka knihy">
            <a:extLst>
              <a:ext uri="{FF2B5EF4-FFF2-40B4-BE49-F238E27FC236}">
                <a16:creationId xmlns:a16="http://schemas.microsoft.com/office/drawing/2014/main" id="{646CE70B-2EDE-3D5A-A254-EECCF1C6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2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09A8E7E-075D-2BE0-31F5-C81A5934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0"/>
            <a:ext cx="521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0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menuji se Maryte - obálka knihy">
            <a:extLst>
              <a:ext uri="{FF2B5EF4-FFF2-40B4-BE49-F238E27FC236}">
                <a16:creationId xmlns:a16="http://schemas.microsoft.com/office/drawing/2014/main" id="{99CD358C-8BBE-604B-74B3-B3913948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48" y="0"/>
            <a:ext cx="43143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8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ringa Abrutyté - Nerinžina Emka a jiné básně">
            <a:extLst>
              <a:ext uri="{FF2B5EF4-FFF2-40B4-BE49-F238E27FC236}">
                <a16:creationId xmlns:a16="http://schemas.microsoft.com/office/drawing/2014/main" id="{6A8C5566-7ED2-C12C-B762-E3B22625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0"/>
            <a:ext cx="498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7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A45C58F-91C7-9FDF-BA29-E1CDEC9D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4457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15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Širokoúhlá obrazovka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3</cp:revision>
  <dcterms:created xsi:type="dcterms:W3CDTF">2022-05-05T09:23:33Z</dcterms:created>
  <dcterms:modified xsi:type="dcterms:W3CDTF">2022-05-05T11:09:50Z</dcterms:modified>
</cp:coreProperties>
</file>