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3"/>
  </p:notesMasterIdLst>
  <p:sldIdLst>
    <p:sldId id="256" r:id="rId2"/>
    <p:sldId id="282" r:id="rId3"/>
    <p:sldId id="283" r:id="rId4"/>
    <p:sldId id="288" r:id="rId5"/>
    <p:sldId id="395" r:id="rId6"/>
    <p:sldId id="314" r:id="rId7"/>
    <p:sldId id="284" r:id="rId8"/>
    <p:sldId id="396" r:id="rId9"/>
    <p:sldId id="315" r:id="rId10"/>
    <p:sldId id="318" r:id="rId11"/>
    <p:sldId id="402" r:id="rId12"/>
    <p:sldId id="404" r:id="rId13"/>
    <p:sldId id="392" r:id="rId14"/>
    <p:sldId id="278" r:id="rId15"/>
    <p:sldId id="394" r:id="rId16"/>
    <p:sldId id="401" r:id="rId17"/>
    <p:sldId id="397" r:id="rId18"/>
    <p:sldId id="399" r:id="rId19"/>
    <p:sldId id="403" r:id="rId20"/>
    <p:sldId id="400" r:id="rId21"/>
    <p:sldId id="398" r:id="rId22"/>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35" autoAdjust="0"/>
    <p:restoredTop sz="94660"/>
  </p:normalViewPr>
  <p:slideViewPr>
    <p:cSldViewPr snapToGrid="0">
      <p:cViewPr varScale="1">
        <p:scale>
          <a:sx n="109" d="100"/>
          <a:sy n="109" d="100"/>
        </p:scale>
        <p:origin x="40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4EF2C8-3179-A1F7-087C-3DB9B154EEE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C27A2FA9-AE6B-E70A-8C2A-779D1B1A9D6A}"/>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8A95DF99-1B92-B541-A48D-DFF89F43AC35}" type="datetimeFigureOut">
              <a:rPr lang="en-US"/>
              <a:pPr>
                <a:defRPr/>
              </a:pPr>
              <a:t>11/16/2023</a:t>
            </a:fld>
            <a:endParaRPr lang="en-US"/>
          </a:p>
        </p:txBody>
      </p:sp>
      <p:sp>
        <p:nvSpPr>
          <p:cNvPr id="4" name="Slide Image Placeholder 3">
            <a:extLst>
              <a:ext uri="{FF2B5EF4-FFF2-40B4-BE49-F238E27FC236}">
                <a16:creationId xmlns:a16="http://schemas.microsoft.com/office/drawing/2014/main" id="{9F9F5226-28B8-DDB9-CBA6-AACC2CD09715}"/>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EE593EEF-B1DC-FA4A-A549-BA2A845F7DEF}"/>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B7D33597-6C25-D0B5-A55A-8C75C0B212B8}"/>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CC7083C6-BF4B-96BE-752A-3588E3D5C449}"/>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39E16999-07A8-DD49-A252-AFE9D23ACF2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89E2C2-6DAD-A4B3-72EB-C9B4A5B910BE}"/>
              </a:ext>
            </a:extLst>
          </p:cNvPr>
          <p:cNvSpPr>
            <a:spLocks noGrp="1"/>
          </p:cNvSpPr>
          <p:nvPr>
            <p:ph type="dt" sz="half" idx="10"/>
          </p:nvPr>
        </p:nvSpPr>
        <p:spPr/>
        <p:txBody>
          <a:bodyPr/>
          <a:lstStyle>
            <a:lvl1pPr>
              <a:defRPr/>
            </a:lvl1pPr>
          </a:lstStyle>
          <a:p>
            <a:pPr>
              <a:defRPr/>
            </a:pPr>
            <a:fld id="{187A4DC0-C07B-5347-A62C-7DB4C8CF7D99}" type="datetimeFigureOut">
              <a:rPr lang="en-US"/>
              <a:pPr>
                <a:defRPr/>
              </a:pPr>
              <a:t>11/16/2023</a:t>
            </a:fld>
            <a:endParaRPr lang="en-US"/>
          </a:p>
        </p:txBody>
      </p:sp>
      <p:sp>
        <p:nvSpPr>
          <p:cNvPr id="5" name="Footer Placeholder 4">
            <a:extLst>
              <a:ext uri="{FF2B5EF4-FFF2-40B4-BE49-F238E27FC236}">
                <a16:creationId xmlns:a16="http://schemas.microsoft.com/office/drawing/2014/main" id="{1BF70861-C583-EE97-8257-A1DA7E5AF42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8E4FE01-D6CB-352E-BC69-2FC357810041}"/>
              </a:ext>
            </a:extLst>
          </p:cNvPr>
          <p:cNvSpPr>
            <a:spLocks noGrp="1"/>
          </p:cNvSpPr>
          <p:nvPr>
            <p:ph type="sldNum" sz="quarter" idx="12"/>
          </p:nvPr>
        </p:nvSpPr>
        <p:spPr/>
        <p:txBody>
          <a:bodyPr/>
          <a:lstStyle>
            <a:lvl1pPr>
              <a:defRPr/>
            </a:lvl1pPr>
          </a:lstStyle>
          <a:p>
            <a:pPr>
              <a:defRPr/>
            </a:pPr>
            <a:fld id="{E03F3B73-41E9-C348-87EA-76543929643C}" type="slidenum">
              <a:rPr lang="en-US"/>
              <a:pPr>
                <a:defRPr/>
              </a:pPr>
              <a:t>‹#›</a:t>
            </a:fld>
            <a:endParaRPr lang="en-US"/>
          </a:p>
        </p:txBody>
      </p:sp>
    </p:spTree>
    <p:extLst>
      <p:ext uri="{BB962C8B-B14F-4D97-AF65-F5344CB8AC3E}">
        <p14:creationId xmlns:p14="http://schemas.microsoft.com/office/powerpoint/2010/main" val="2282053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CB367D-045E-30FA-F412-1BB601FE18E4}"/>
              </a:ext>
            </a:extLst>
          </p:cNvPr>
          <p:cNvSpPr>
            <a:spLocks noGrp="1"/>
          </p:cNvSpPr>
          <p:nvPr>
            <p:ph type="dt" sz="half" idx="10"/>
          </p:nvPr>
        </p:nvSpPr>
        <p:spPr/>
        <p:txBody>
          <a:bodyPr/>
          <a:lstStyle>
            <a:lvl1pPr>
              <a:defRPr/>
            </a:lvl1pPr>
          </a:lstStyle>
          <a:p>
            <a:pPr>
              <a:defRPr/>
            </a:pPr>
            <a:fld id="{B28598D5-889A-7B4F-919B-2CF91CED4054}" type="datetimeFigureOut">
              <a:rPr lang="en-US"/>
              <a:pPr>
                <a:defRPr/>
              </a:pPr>
              <a:t>11/16/2023</a:t>
            </a:fld>
            <a:endParaRPr lang="en-US"/>
          </a:p>
        </p:txBody>
      </p:sp>
      <p:sp>
        <p:nvSpPr>
          <p:cNvPr id="5" name="Footer Placeholder 4">
            <a:extLst>
              <a:ext uri="{FF2B5EF4-FFF2-40B4-BE49-F238E27FC236}">
                <a16:creationId xmlns:a16="http://schemas.microsoft.com/office/drawing/2014/main" id="{27CF42EE-D46D-E555-0CFB-1B9DB6050EE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15FE895-64D2-4013-378A-5FABC542CCC8}"/>
              </a:ext>
            </a:extLst>
          </p:cNvPr>
          <p:cNvSpPr>
            <a:spLocks noGrp="1"/>
          </p:cNvSpPr>
          <p:nvPr>
            <p:ph type="sldNum" sz="quarter" idx="12"/>
          </p:nvPr>
        </p:nvSpPr>
        <p:spPr/>
        <p:txBody>
          <a:bodyPr/>
          <a:lstStyle>
            <a:lvl1pPr>
              <a:defRPr/>
            </a:lvl1pPr>
          </a:lstStyle>
          <a:p>
            <a:pPr>
              <a:defRPr/>
            </a:pPr>
            <a:fld id="{1E8EA8EA-D73F-5B4B-8C10-108408581AB2}" type="slidenum">
              <a:rPr lang="en-US"/>
              <a:pPr>
                <a:defRPr/>
              </a:pPr>
              <a:t>‹#›</a:t>
            </a:fld>
            <a:endParaRPr lang="en-US"/>
          </a:p>
        </p:txBody>
      </p:sp>
    </p:spTree>
    <p:extLst>
      <p:ext uri="{BB962C8B-B14F-4D97-AF65-F5344CB8AC3E}">
        <p14:creationId xmlns:p14="http://schemas.microsoft.com/office/powerpoint/2010/main" val="372775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849D6-9A45-E61A-CD59-7737234B1A71}"/>
              </a:ext>
            </a:extLst>
          </p:cNvPr>
          <p:cNvSpPr>
            <a:spLocks noGrp="1"/>
          </p:cNvSpPr>
          <p:nvPr>
            <p:ph type="dt" sz="half" idx="10"/>
          </p:nvPr>
        </p:nvSpPr>
        <p:spPr/>
        <p:txBody>
          <a:bodyPr/>
          <a:lstStyle>
            <a:lvl1pPr>
              <a:defRPr/>
            </a:lvl1pPr>
          </a:lstStyle>
          <a:p>
            <a:pPr>
              <a:defRPr/>
            </a:pPr>
            <a:fld id="{0D460957-F88A-354C-ABB7-A86DE27E0A5B}" type="datetimeFigureOut">
              <a:rPr lang="en-US"/>
              <a:pPr>
                <a:defRPr/>
              </a:pPr>
              <a:t>11/16/2023</a:t>
            </a:fld>
            <a:endParaRPr lang="en-US"/>
          </a:p>
        </p:txBody>
      </p:sp>
      <p:sp>
        <p:nvSpPr>
          <p:cNvPr id="5" name="Footer Placeholder 4">
            <a:extLst>
              <a:ext uri="{FF2B5EF4-FFF2-40B4-BE49-F238E27FC236}">
                <a16:creationId xmlns:a16="http://schemas.microsoft.com/office/drawing/2014/main" id="{8F7CA40F-15D4-A8BC-1226-E9053F27860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BA6BB63-FAA5-F025-01C9-D3BDE0DFBEA6}"/>
              </a:ext>
            </a:extLst>
          </p:cNvPr>
          <p:cNvSpPr>
            <a:spLocks noGrp="1"/>
          </p:cNvSpPr>
          <p:nvPr>
            <p:ph type="sldNum" sz="quarter" idx="12"/>
          </p:nvPr>
        </p:nvSpPr>
        <p:spPr/>
        <p:txBody>
          <a:bodyPr/>
          <a:lstStyle>
            <a:lvl1pPr>
              <a:defRPr/>
            </a:lvl1pPr>
          </a:lstStyle>
          <a:p>
            <a:pPr>
              <a:defRPr/>
            </a:pPr>
            <a:fld id="{34413046-FF8C-6148-8DA5-D4DB253A7AEF}" type="slidenum">
              <a:rPr lang="en-US"/>
              <a:pPr>
                <a:defRPr/>
              </a:pPr>
              <a:t>‹#›</a:t>
            </a:fld>
            <a:endParaRPr lang="en-US"/>
          </a:p>
        </p:txBody>
      </p:sp>
    </p:spTree>
    <p:extLst>
      <p:ext uri="{BB962C8B-B14F-4D97-AF65-F5344CB8AC3E}">
        <p14:creationId xmlns:p14="http://schemas.microsoft.com/office/powerpoint/2010/main" val="3113864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D54D1D-926A-F675-BAA9-AE5416090E6B}"/>
              </a:ext>
            </a:extLst>
          </p:cNvPr>
          <p:cNvSpPr>
            <a:spLocks noGrp="1"/>
          </p:cNvSpPr>
          <p:nvPr>
            <p:ph type="dt" sz="half" idx="10"/>
          </p:nvPr>
        </p:nvSpPr>
        <p:spPr/>
        <p:txBody>
          <a:bodyPr/>
          <a:lstStyle>
            <a:lvl1pPr>
              <a:defRPr/>
            </a:lvl1pPr>
          </a:lstStyle>
          <a:p>
            <a:pPr>
              <a:defRPr/>
            </a:pPr>
            <a:fld id="{653125F6-5AD2-BD4D-96B4-1EB9767EE284}" type="datetimeFigureOut">
              <a:rPr lang="en-US"/>
              <a:pPr>
                <a:defRPr/>
              </a:pPr>
              <a:t>11/16/2023</a:t>
            </a:fld>
            <a:endParaRPr lang="en-US"/>
          </a:p>
        </p:txBody>
      </p:sp>
      <p:sp>
        <p:nvSpPr>
          <p:cNvPr id="5" name="Footer Placeholder 4">
            <a:extLst>
              <a:ext uri="{FF2B5EF4-FFF2-40B4-BE49-F238E27FC236}">
                <a16:creationId xmlns:a16="http://schemas.microsoft.com/office/drawing/2014/main" id="{337D6DAD-FF62-BE61-39E3-7D2E39A8A75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057E5D1-D3F2-60B9-F4B7-6BE534D37D03}"/>
              </a:ext>
            </a:extLst>
          </p:cNvPr>
          <p:cNvSpPr>
            <a:spLocks noGrp="1"/>
          </p:cNvSpPr>
          <p:nvPr>
            <p:ph type="sldNum" sz="quarter" idx="12"/>
          </p:nvPr>
        </p:nvSpPr>
        <p:spPr/>
        <p:txBody>
          <a:bodyPr/>
          <a:lstStyle>
            <a:lvl1pPr>
              <a:defRPr/>
            </a:lvl1pPr>
          </a:lstStyle>
          <a:p>
            <a:pPr>
              <a:defRPr/>
            </a:pPr>
            <a:fld id="{0296D936-EF71-574F-832B-C241048E09C2}" type="slidenum">
              <a:rPr lang="en-US"/>
              <a:pPr>
                <a:defRPr/>
              </a:pPr>
              <a:t>‹#›</a:t>
            </a:fld>
            <a:endParaRPr lang="en-US"/>
          </a:p>
        </p:txBody>
      </p:sp>
    </p:spTree>
    <p:extLst>
      <p:ext uri="{BB962C8B-B14F-4D97-AF65-F5344CB8AC3E}">
        <p14:creationId xmlns:p14="http://schemas.microsoft.com/office/powerpoint/2010/main" val="3296146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9088A6-A360-A1E4-D7FD-7D3CCC527282}"/>
              </a:ext>
            </a:extLst>
          </p:cNvPr>
          <p:cNvSpPr>
            <a:spLocks noGrp="1"/>
          </p:cNvSpPr>
          <p:nvPr>
            <p:ph type="dt" sz="half" idx="10"/>
          </p:nvPr>
        </p:nvSpPr>
        <p:spPr/>
        <p:txBody>
          <a:bodyPr/>
          <a:lstStyle>
            <a:lvl1pPr>
              <a:defRPr/>
            </a:lvl1pPr>
          </a:lstStyle>
          <a:p>
            <a:pPr>
              <a:defRPr/>
            </a:pPr>
            <a:fld id="{8B92D691-6120-0D4A-A579-0BD5C25834BD}" type="datetimeFigureOut">
              <a:rPr lang="en-US"/>
              <a:pPr>
                <a:defRPr/>
              </a:pPr>
              <a:t>11/16/2023</a:t>
            </a:fld>
            <a:endParaRPr lang="en-US"/>
          </a:p>
        </p:txBody>
      </p:sp>
      <p:sp>
        <p:nvSpPr>
          <p:cNvPr id="5" name="Footer Placeholder 4">
            <a:extLst>
              <a:ext uri="{FF2B5EF4-FFF2-40B4-BE49-F238E27FC236}">
                <a16:creationId xmlns:a16="http://schemas.microsoft.com/office/drawing/2014/main" id="{4927F0B5-8AFD-A86F-5236-CDC8922F7D2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B6E8EF2-C83F-EAB4-AE14-B48BBA1F7107}"/>
              </a:ext>
            </a:extLst>
          </p:cNvPr>
          <p:cNvSpPr>
            <a:spLocks noGrp="1"/>
          </p:cNvSpPr>
          <p:nvPr>
            <p:ph type="sldNum" sz="quarter" idx="12"/>
          </p:nvPr>
        </p:nvSpPr>
        <p:spPr/>
        <p:txBody>
          <a:bodyPr/>
          <a:lstStyle>
            <a:lvl1pPr>
              <a:defRPr/>
            </a:lvl1pPr>
          </a:lstStyle>
          <a:p>
            <a:pPr>
              <a:defRPr/>
            </a:pPr>
            <a:fld id="{64CD3699-5627-6641-9EB2-B8A7318BEC44}" type="slidenum">
              <a:rPr lang="en-US"/>
              <a:pPr>
                <a:defRPr/>
              </a:pPr>
              <a:t>‹#›</a:t>
            </a:fld>
            <a:endParaRPr lang="en-US"/>
          </a:p>
        </p:txBody>
      </p:sp>
    </p:spTree>
    <p:extLst>
      <p:ext uri="{BB962C8B-B14F-4D97-AF65-F5344CB8AC3E}">
        <p14:creationId xmlns:p14="http://schemas.microsoft.com/office/powerpoint/2010/main" val="2751803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EC59624-2A78-10A5-9CD6-F71B82E7D80C}"/>
              </a:ext>
            </a:extLst>
          </p:cNvPr>
          <p:cNvSpPr>
            <a:spLocks noGrp="1"/>
          </p:cNvSpPr>
          <p:nvPr>
            <p:ph type="dt" sz="half" idx="10"/>
          </p:nvPr>
        </p:nvSpPr>
        <p:spPr/>
        <p:txBody>
          <a:bodyPr/>
          <a:lstStyle>
            <a:lvl1pPr>
              <a:defRPr/>
            </a:lvl1pPr>
          </a:lstStyle>
          <a:p>
            <a:pPr>
              <a:defRPr/>
            </a:pPr>
            <a:fld id="{87E0CD06-E210-4741-BE4D-5DCD589D9D07}" type="datetimeFigureOut">
              <a:rPr lang="en-US"/>
              <a:pPr>
                <a:defRPr/>
              </a:pPr>
              <a:t>11/16/2023</a:t>
            </a:fld>
            <a:endParaRPr lang="en-US"/>
          </a:p>
        </p:txBody>
      </p:sp>
      <p:sp>
        <p:nvSpPr>
          <p:cNvPr id="6" name="Footer Placeholder 4">
            <a:extLst>
              <a:ext uri="{FF2B5EF4-FFF2-40B4-BE49-F238E27FC236}">
                <a16:creationId xmlns:a16="http://schemas.microsoft.com/office/drawing/2014/main" id="{CAFF1881-BE09-0E60-4D92-96A2A8BF85E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241322A-4EAA-14DC-6634-EDCCB70CF29E}"/>
              </a:ext>
            </a:extLst>
          </p:cNvPr>
          <p:cNvSpPr>
            <a:spLocks noGrp="1"/>
          </p:cNvSpPr>
          <p:nvPr>
            <p:ph type="sldNum" sz="quarter" idx="12"/>
          </p:nvPr>
        </p:nvSpPr>
        <p:spPr/>
        <p:txBody>
          <a:bodyPr/>
          <a:lstStyle>
            <a:lvl1pPr>
              <a:defRPr/>
            </a:lvl1pPr>
          </a:lstStyle>
          <a:p>
            <a:pPr>
              <a:defRPr/>
            </a:pPr>
            <a:fld id="{97A4D993-855A-E748-A4BC-AD87BBADC970}" type="slidenum">
              <a:rPr lang="en-US"/>
              <a:pPr>
                <a:defRPr/>
              </a:pPr>
              <a:t>‹#›</a:t>
            </a:fld>
            <a:endParaRPr lang="en-US"/>
          </a:p>
        </p:txBody>
      </p:sp>
    </p:spTree>
    <p:extLst>
      <p:ext uri="{BB962C8B-B14F-4D97-AF65-F5344CB8AC3E}">
        <p14:creationId xmlns:p14="http://schemas.microsoft.com/office/powerpoint/2010/main" val="4197105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2EF8CCD-5346-9DA4-3F49-9D09D6022A1A}"/>
              </a:ext>
            </a:extLst>
          </p:cNvPr>
          <p:cNvSpPr>
            <a:spLocks noGrp="1"/>
          </p:cNvSpPr>
          <p:nvPr>
            <p:ph type="dt" sz="half" idx="10"/>
          </p:nvPr>
        </p:nvSpPr>
        <p:spPr/>
        <p:txBody>
          <a:bodyPr/>
          <a:lstStyle>
            <a:lvl1pPr>
              <a:defRPr/>
            </a:lvl1pPr>
          </a:lstStyle>
          <a:p>
            <a:pPr>
              <a:defRPr/>
            </a:pPr>
            <a:fld id="{CF33D392-795D-6E46-8A6E-A21CB0728B62}" type="datetimeFigureOut">
              <a:rPr lang="en-US"/>
              <a:pPr>
                <a:defRPr/>
              </a:pPr>
              <a:t>11/16/2023</a:t>
            </a:fld>
            <a:endParaRPr lang="en-US"/>
          </a:p>
        </p:txBody>
      </p:sp>
      <p:sp>
        <p:nvSpPr>
          <p:cNvPr id="8" name="Footer Placeholder 4">
            <a:extLst>
              <a:ext uri="{FF2B5EF4-FFF2-40B4-BE49-F238E27FC236}">
                <a16:creationId xmlns:a16="http://schemas.microsoft.com/office/drawing/2014/main" id="{1A611D4B-89B0-F218-DD4C-0481584C72B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7760203-8DE7-B5EC-ECF4-5B709FE1529D}"/>
              </a:ext>
            </a:extLst>
          </p:cNvPr>
          <p:cNvSpPr>
            <a:spLocks noGrp="1"/>
          </p:cNvSpPr>
          <p:nvPr>
            <p:ph type="sldNum" sz="quarter" idx="12"/>
          </p:nvPr>
        </p:nvSpPr>
        <p:spPr/>
        <p:txBody>
          <a:bodyPr/>
          <a:lstStyle>
            <a:lvl1pPr>
              <a:defRPr/>
            </a:lvl1pPr>
          </a:lstStyle>
          <a:p>
            <a:pPr>
              <a:defRPr/>
            </a:pPr>
            <a:fld id="{28FE36B9-5B21-E84D-9D55-528861C3E608}" type="slidenum">
              <a:rPr lang="en-US"/>
              <a:pPr>
                <a:defRPr/>
              </a:pPr>
              <a:t>‹#›</a:t>
            </a:fld>
            <a:endParaRPr lang="en-US"/>
          </a:p>
        </p:txBody>
      </p:sp>
    </p:spTree>
    <p:extLst>
      <p:ext uri="{BB962C8B-B14F-4D97-AF65-F5344CB8AC3E}">
        <p14:creationId xmlns:p14="http://schemas.microsoft.com/office/powerpoint/2010/main" val="1779165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724E19C-615F-8E01-C23C-C0095C4C3FA0}"/>
              </a:ext>
            </a:extLst>
          </p:cNvPr>
          <p:cNvSpPr>
            <a:spLocks noGrp="1"/>
          </p:cNvSpPr>
          <p:nvPr>
            <p:ph type="dt" sz="half" idx="10"/>
          </p:nvPr>
        </p:nvSpPr>
        <p:spPr/>
        <p:txBody>
          <a:bodyPr/>
          <a:lstStyle>
            <a:lvl1pPr>
              <a:defRPr/>
            </a:lvl1pPr>
          </a:lstStyle>
          <a:p>
            <a:pPr>
              <a:defRPr/>
            </a:pPr>
            <a:fld id="{B5AE50C8-1C89-D949-AB6E-79C32AE76A99}" type="datetimeFigureOut">
              <a:rPr lang="en-US"/>
              <a:pPr>
                <a:defRPr/>
              </a:pPr>
              <a:t>11/16/2023</a:t>
            </a:fld>
            <a:endParaRPr lang="en-US"/>
          </a:p>
        </p:txBody>
      </p:sp>
      <p:sp>
        <p:nvSpPr>
          <p:cNvPr id="4" name="Footer Placeholder 4">
            <a:extLst>
              <a:ext uri="{FF2B5EF4-FFF2-40B4-BE49-F238E27FC236}">
                <a16:creationId xmlns:a16="http://schemas.microsoft.com/office/drawing/2014/main" id="{7D56139F-2BEE-5F7E-DDE1-C927E1BDFA6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6DCB5FA-BF59-C21A-8E2A-8FE0660A5D22}"/>
              </a:ext>
            </a:extLst>
          </p:cNvPr>
          <p:cNvSpPr>
            <a:spLocks noGrp="1"/>
          </p:cNvSpPr>
          <p:nvPr>
            <p:ph type="sldNum" sz="quarter" idx="12"/>
          </p:nvPr>
        </p:nvSpPr>
        <p:spPr/>
        <p:txBody>
          <a:bodyPr/>
          <a:lstStyle>
            <a:lvl1pPr>
              <a:defRPr/>
            </a:lvl1pPr>
          </a:lstStyle>
          <a:p>
            <a:pPr>
              <a:defRPr/>
            </a:pPr>
            <a:fld id="{51603734-1D42-754C-8E4C-1A82AC8DE137}" type="slidenum">
              <a:rPr lang="en-US"/>
              <a:pPr>
                <a:defRPr/>
              </a:pPr>
              <a:t>‹#›</a:t>
            </a:fld>
            <a:endParaRPr lang="en-US"/>
          </a:p>
        </p:txBody>
      </p:sp>
    </p:spTree>
    <p:extLst>
      <p:ext uri="{BB962C8B-B14F-4D97-AF65-F5344CB8AC3E}">
        <p14:creationId xmlns:p14="http://schemas.microsoft.com/office/powerpoint/2010/main" val="3471455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A0DD8FA-6301-8A2B-7C1D-10ABC40A2C10}"/>
              </a:ext>
            </a:extLst>
          </p:cNvPr>
          <p:cNvSpPr>
            <a:spLocks noGrp="1"/>
          </p:cNvSpPr>
          <p:nvPr>
            <p:ph type="dt" sz="half" idx="10"/>
          </p:nvPr>
        </p:nvSpPr>
        <p:spPr/>
        <p:txBody>
          <a:bodyPr/>
          <a:lstStyle>
            <a:lvl1pPr>
              <a:defRPr/>
            </a:lvl1pPr>
          </a:lstStyle>
          <a:p>
            <a:pPr>
              <a:defRPr/>
            </a:pPr>
            <a:fld id="{6DA60CDD-F7C9-EE42-9ED6-16AFD95CCAE5}" type="datetimeFigureOut">
              <a:rPr lang="en-US"/>
              <a:pPr>
                <a:defRPr/>
              </a:pPr>
              <a:t>11/16/2023</a:t>
            </a:fld>
            <a:endParaRPr lang="en-US"/>
          </a:p>
        </p:txBody>
      </p:sp>
      <p:sp>
        <p:nvSpPr>
          <p:cNvPr id="3" name="Footer Placeholder 4">
            <a:extLst>
              <a:ext uri="{FF2B5EF4-FFF2-40B4-BE49-F238E27FC236}">
                <a16:creationId xmlns:a16="http://schemas.microsoft.com/office/drawing/2014/main" id="{195D190B-BB0E-4BE7-54ED-91F7257E764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E301690-FC0A-F3EE-DB6C-2E2F881EFB1A}"/>
              </a:ext>
            </a:extLst>
          </p:cNvPr>
          <p:cNvSpPr>
            <a:spLocks noGrp="1"/>
          </p:cNvSpPr>
          <p:nvPr>
            <p:ph type="sldNum" sz="quarter" idx="12"/>
          </p:nvPr>
        </p:nvSpPr>
        <p:spPr/>
        <p:txBody>
          <a:bodyPr/>
          <a:lstStyle>
            <a:lvl1pPr>
              <a:defRPr/>
            </a:lvl1pPr>
          </a:lstStyle>
          <a:p>
            <a:pPr>
              <a:defRPr/>
            </a:pPr>
            <a:fld id="{CAE24DCE-CC9B-8545-9CA3-D884AB0115CF}" type="slidenum">
              <a:rPr lang="en-US"/>
              <a:pPr>
                <a:defRPr/>
              </a:pPr>
              <a:t>‹#›</a:t>
            </a:fld>
            <a:endParaRPr lang="en-US"/>
          </a:p>
        </p:txBody>
      </p:sp>
    </p:spTree>
    <p:extLst>
      <p:ext uri="{BB962C8B-B14F-4D97-AF65-F5344CB8AC3E}">
        <p14:creationId xmlns:p14="http://schemas.microsoft.com/office/powerpoint/2010/main" val="1020017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61FAFC75-894D-1614-C172-1A400D70216E}"/>
              </a:ext>
            </a:extLst>
          </p:cNvPr>
          <p:cNvSpPr>
            <a:spLocks noGrp="1"/>
          </p:cNvSpPr>
          <p:nvPr>
            <p:ph type="dt" sz="half" idx="10"/>
          </p:nvPr>
        </p:nvSpPr>
        <p:spPr/>
        <p:txBody>
          <a:bodyPr/>
          <a:lstStyle>
            <a:lvl1pPr>
              <a:defRPr/>
            </a:lvl1pPr>
          </a:lstStyle>
          <a:p>
            <a:pPr>
              <a:defRPr/>
            </a:pPr>
            <a:fld id="{6D9C3868-FCDB-FA4A-A44A-3F6E110728F9}" type="datetimeFigureOut">
              <a:rPr lang="en-US"/>
              <a:pPr>
                <a:defRPr/>
              </a:pPr>
              <a:t>11/16/2023</a:t>
            </a:fld>
            <a:endParaRPr lang="en-US"/>
          </a:p>
        </p:txBody>
      </p:sp>
      <p:sp>
        <p:nvSpPr>
          <p:cNvPr id="6" name="Footer Placeholder 4">
            <a:extLst>
              <a:ext uri="{FF2B5EF4-FFF2-40B4-BE49-F238E27FC236}">
                <a16:creationId xmlns:a16="http://schemas.microsoft.com/office/drawing/2014/main" id="{EEBF0D1B-27A1-3DD6-6129-56662237B80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4FA97AA-3F18-7EB5-EA9D-3523D1887F3C}"/>
              </a:ext>
            </a:extLst>
          </p:cNvPr>
          <p:cNvSpPr>
            <a:spLocks noGrp="1"/>
          </p:cNvSpPr>
          <p:nvPr>
            <p:ph type="sldNum" sz="quarter" idx="12"/>
          </p:nvPr>
        </p:nvSpPr>
        <p:spPr/>
        <p:txBody>
          <a:bodyPr/>
          <a:lstStyle>
            <a:lvl1pPr>
              <a:defRPr/>
            </a:lvl1pPr>
          </a:lstStyle>
          <a:p>
            <a:pPr>
              <a:defRPr/>
            </a:pPr>
            <a:fld id="{128F38CA-4DAA-0F48-8D09-2AA8A0F81981}" type="slidenum">
              <a:rPr lang="en-US"/>
              <a:pPr>
                <a:defRPr/>
              </a:pPr>
              <a:t>‹#›</a:t>
            </a:fld>
            <a:endParaRPr lang="en-US"/>
          </a:p>
        </p:txBody>
      </p:sp>
    </p:spTree>
    <p:extLst>
      <p:ext uri="{BB962C8B-B14F-4D97-AF65-F5344CB8AC3E}">
        <p14:creationId xmlns:p14="http://schemas.microsoft.com/office/powerpoint/2010/main" val="2149091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8305A8C-1A70-D311-AC88-9C6036205FC9}"/>
              </a:ext>
            </a:extLst>
          </p:cNvPr>
          <p:cNvSpPr>
            <a:spLocks noGrp="1"/>
          </p:cNvSpPr>
          <p:nvPr>
            <p:ph type="dt" sz="half" idx="10"/>
          </p:nvPr>
        </p:nvSpPr>
        <p:spPr/>
        <p:txBody>
          <a:bodyPr/>
          <a:lstStyle>
            <a:lvl1pPr>
              <a:defRPr/>
            </a:lvl1pPr>
          </a:lstStyle>
          <a:p>
            <a:pPr>
              <a:defRPr/>
            </a:pPr>
            <a:fld id="{29FD8481-D450-0B43-90AE-B72949D2138F}" type="datetimeFigureOut">
              <a:rPr lang="en-US"/>
              <a:pPr>
                <a:defRPr/>
              </a:pPr>
              <a:t>11/16/2023</a:t>
            </a:fld>
            <a:endParaRPr lang="en-US"/>
          </a:p>
        </p:txBody>
      </p:sp>
      <p:sp>
        <p:nvSpPr>
          <p:cNvPr id="6" name="Footer Placeholder 4">
            <a:extLst>
              <a:ext uri="{FF2B5EF4-FFF2-40B4-BE49-F238E27FC236}">
                <a16:creationId xmlns:a16="http://schemas.microsoft.com/office/drawing/2014/main" id="{F37DB208-B505-AAA3-D3B5-C7DD222DE23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F228D9A-EAEF-1E4A-7211-C0F0FE7ED03E}"/>
              </a:ext>
            </a:extLst>
          </p:cNvPr>
          <p:cNvSpPr>
            <a:spLocks noGrp="1"/>
          </p:cNvSpPr>
          <p:nvPr>
            <p:ph type="sldNum" sz="quarter" idx="12"/>
          </p:nvPr>
        </p:nvSpPr>
        <p:spPr/>
        <p:txBody>
          <a:bodyPr/>
          <a:lstStyle>
            <a:lvl1pPr>
              <a:defRPr/>
            </a:lvl1pPr>
          </a:lstStyle>
          <a:p>
            <a:pPr>
              <a:defRPr/>
            </a:pPr>
            <a:fld id="{859A44C9-2D2D-0247-8520-6A057D94588D}" type="slidenum">
              <a:rPr lang="en-US"/>
              <a:pPr>
                <a:defRPr/>
              </a:pPr>
              <a:t>‹#›</a:t>
            </a:fld>
            <a:endParaRPr lang="en-US"/>
          </a:p>
        </p:txBody>
      </p:sp>
    </p:spTree>
    <p:extLst>
      <p:ext uri="{BB962C8B-B14F-4D97-AF65-F5344CB8AC3E}">
        <p14:creationId xmlns:p14="http://schemas.microsoft.com/office/powerpoint/2010/main" val="1598982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B65734C-F4E9-52D1-CFB7-DE9A5CBD4B1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59BD099-D8C2-8495-093F-C2B8B6349789}"/>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7C11EE7-A808-3CF9-7BBA-75B1B41C63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038083AE-509F-764C-AE0F-822A0EEF433C}" type="datetimeFigureOut">
              <a:rPr lang="en-US"/>
              <a:pPr>
                <a:defRPr/>
              </a:pPr>
              <a:t>11/16/2023</a:t>
            </a:fld>
            <a:endParaRPr lang="en-US"/>
          </a:p>
        </p:txBody>
      </p:sp>
      <p:sp>
        <p:nvSpPr>
          <p:cNvPr id="5" name="Footer Placeholder 4">
            <a:extLst>
              <a:ext uri="{FF2B5EF4-FFF2-40B4-BE49-F238E27FC236}">
                <a16:creationId xmlns:a16="http://schemas.microsoft.com/office/drawing/2014/main" id="{F89DF260-3758-43EE-2CAD-B3941CF18D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F0D59622-B16D-8871-F2A1-56744FE17B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FD5EF767-6B09-BC49-AF71-3DE2D5C9ED5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3.png"/><Relationship Id="rId5" Type="http://schemas.openxmlformats.org/officeDocument/2006/relationships/image" Target="../media/image48.jpg"/><Relationship Id="rId10" Type="http://schemas.openxmlformats.org/officeDocument/2006/relationships/image" Target="../media/image52.jpg"/><Relationship Id="rId4" Type="http://schemas.openxmlformats.org/officeDocument/2006/relationships/image" Target="../media/image47.jpeg"/><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7">
            <a:extLst>
              <a:ext uri="{FF2B5EF4-FFF2-40B4-BE49-F238E27FC236}">
                <a16:creationId xmlns:a16="http://schemas.microsoft.com/office/drawing/2014/main" id="{E7B972D4-8FF8-2254-8617-D206C95BB8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736" t="29060" r="19511" b="26575"/>
          <a:stretch>
            <a:fillRect/>
          </a:stretch>
        </p:blipFill>
        <p:spPr bwMode="auto">
          <a:xfrm>
            <a:off x="6716528" y="4554746"/>
            <a:ext cx="2279034" cy="792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91894F93-F890-C557-9DF1-AB0CAC1E2C1C}"/>
              </a:ext>
            </a:extLst>
          </p:cNvPr>
          <p:cNvPicPr>
            <a:picLocks noChangeAspect="1"/>
          </p:cNvPicPr>
          <p:nvPr/>
        </p:nvPicPr>
        <p:blipFill>
          <a:blip r:embed="rId3"/>
          <a:stretch>
            <a:fillRect/>
          </a:stretch>
        </p:blipFill>
        <p:spPr>
          <a:xfrm>
            <a:off x="2358805" y="4411141"/>
            <a:ext cx="2919773" cy="1927977"/>
          </a:xfrm>
          <a:prstGeom prst="rect">
            <a:avLst/>
          </a:prstGeom>
        </p:spPr>
      </p:pic>
      <p:sp>
        <p:nvSpPr>
          <p:cNvPr id="8" name="TextBox 7">
            <a:extLst>
              <a:ext uri="{FF2B5EF4-FFF2-40B4-BE49-F238E27FC236}">
                <a16:creationId xmlns:a16="http://schemas.microsoft.com/office/drawing/2014/main" id="{17F45131-065F-1AB1-4FC4-82F844DF83EC}"/>
              </a:ext>
            </a:extLst>
          </p:cNvPr>
          <p:cNvSpPr txBox="1"/>
          <p:nvPr/>
        </p:nvSpPr>
        <p:spPr>
          <a:xfrm>
            <a:off x="3049732" y="3244334"/>
            <a:ext cx="6099462" cy="461665"/>
          </a:xfrm>
          <a:prstGeom prst="rect">
            <a:avLst/>
          </a:prstGeom>
          <a:noFill/>
        </p:spPr>
        <p:txBody>
          <a:bodyPr wrap="square">
            <a:spAutoFit/>
          </a:bodyPr>
          <a:lstStyle/>
          <a:p>
            <a:pPr algn="ctr"/>
            <a:r>
              <a:rPr lang="en-GB" sz="2400" dirty="0">
                <a:solidFill>
                  <a:srgbClr val="000000"/>
                </a:solidFill>
                <a:effectLst/>
                <a:latin typeface="Arial" panose="020B0604020202020204" pitchFamily="34" charset="0"/>
              </a:rPr>
              <a:t>Robert </a:t>
            </a:r>
            <a:r>
              <a:rPr lang="en-GB" sz="2400" dirty="0" err="1">
                <a:solidFill>
                  <a:srgbClr val="000000"/>
                </a:solidFill>
                <a:effectLst/>
                <a:latin typeface="Arial" panose="020B0604020202020204" pitchFamily="34" charset="0"/>
              </a:rPr>
              <a:t>Vácha</a:t>
            </a:r>
            <a:endParaRPr lang="en-GB" sz="2400" dirty="0">
              <a:solidFill>
                <a:srgbClr val="000000"/>
              </a:solidFill>
              <a:effectLst/>
              <a:latin typeface="Arial" panose="020B0604020202020204" pitchFamily="34" charset="0"/>
            </a:endParaRPr>
          </a:p>
        </p:txBody>
      </p:sp>
      <p:sp>
        <p:nvSpPr>
          <p:cNvPr id="10" name="TextBox 9">
            <a:extLst>
              <a:ext uri="{FF2B5EF4-FFF2-40B4-BE49-F238E27FC236}">
                <a16:creationId xmlns:a16="http://schemas.microsoft.com/office/drawing/2014/main" id="{4836C032-C428-E1A9-C119-298F3E9F6E48}"/>
              </a:ext>
            </a:extLst>
          </p:cNvPr>
          <p:cNvSpPr txBox="1"/>
          <p:nvPr/>
        </p:nvSpPr>
        <p:spPr>
          <a:xfrm>
            <a:off x="0" y="1030692"/>
            <a:ext cx="12192000" cy="1569660"/>
          </a:xfrm>
          <a:prstGeom prst="rect">
            <a:avLst/>
          </a:prstGeom>
          <a:noFill/>
        </p:spPr>
        <p:txBody>
          <a:bodyPr wrap="square">
            <a:spAutoFit/>
          </a:bodyPr>
          <a:lstStyle/>
          <a:p>
            <a:pPr algn="ctr"/>
            <a:r>
              <a:rPr lang="en-GB" sz="3200" b="1" spc="300" dirty="0">
                <a:solidFill>
                  <a:srgbClr val="000000"/>
                </a:solidFill>
                <a:effectLst/>
                <a:latin typeface="Arial" panose="020B0604020202020204" pitchFamily="34" charset="0"/>
              </a:rPr>
              <a:t>De novo design </a:t>
            </a:r>
            <a:r>
              <a:rPr lang="en-GB" sz="3200" b="1" spc="300" dirty="0">
                <a:solidFill>
                  <a:srgbClr val="000000"/>
                </a:solidFill>
                <a:latin typeface="Arial" panose="020B0604020202020204" pitchFamily="34" charset="0"/>
              </a:rPr>
              <a:t>of peptides </a:t>
            </a:r>
          </a:p>
          <a:p>
            <a:pPr algn="ctr"/>
            <a:r>
              <a:rPr lang="en-GB" sz="3200" b="1" spc="300" dirty="0">
                <a:solidFill>
                  <a:srgbClr val="000000"/>
                </a:solidFill>
                <a:latin typeface="Arial" panose="020B0604020202020204" pitchFamily="34" charset="0"/>
              </a:rPr>
              <a:t>that form transmembrane barrel pores </a:t>
            </a:r>
          </a:p>
          <a:p>
            <a:pPr algn="ctr"/>
            <a:r>
              <a:rPr lang="en-GB" sz="3200" b="1" spc="300" dirty="0">
                <a:solidFill>
                  <a:srgbClr val="000000"/>
                </a:solidFill>
                <a:latin typeface="Arial" panose="020B0604020202020204" pitchFamily="34" charset="0"/>
              </a:rPr>
              <a:t>able to kill antibiotic resistant bacteria</a:t>
            </a:r>
            <a:endParaRPr lang="en-GB" sz="3200" spc="300" dirty="0">
              <a:solidFill>
                <a:srgbClr val="000000"/>
              </a:solidFill>
              <a:effectLst/>
              <a:latin typeface="Arial" panose="020B0604020202020204" pitchFamily="34" charset="0"/>
            </a:endParaRPr>
          </a:p>
        </p:txBody>
      </p:sp>
      <p:pic>
        <p:nvPicPr>
          <p:cNvPr id="11" name="Picture 10" descr="Icon&#10;&#10;Description automatically generated">
            <a:extLst>
              <a:ext uri="{FF2B5EF4-FFF2-40B4-BE49-F238E27FC236}">
                <a16:creationId xmlns:a16="http://schemas.microsoft.com/office/drawing/2014/main" id="{37CB1462-C631-3189-F0AA-EA17C4B544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6528" y="5697625"/>
            <a:ext cx="4737253" cy="634120"/>
          </a:xfrm>
          <a:prstGeom prst="rect">
            <a:avLst/>
          </a:prstGeom>
        </p:spPr>
      </p:pic>
      <p:pic>
        <p:nvPicPr>
          <p:cNvPr id="13" name="Picture 12" descr="Logo&#10;&#10;Description automatically generated">
            <a:extLst>
              <a:ext uri="{FF2B5EF4-FFF2-40B4-BE49-F238E27FC236}">
                <a16:creationId xmlns:a16="http://schemas.microsoft.com/office/drawing/2014/main" id="{3656D723-A132-AC87-41D1-E9B3C438F6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2063" y="4056007"/>
            <a:ext cx="2776190" cy="156966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D5257EB-08A1-2CF3-F5B0-DF158F7CDCF5}"/>
              </a:ext>
            </a:extLst>
          </p:cNvPr>
          <p:cNvSpPr txBox="1">
            <a:spLocks noChangeArrowheads="1"/>
          </p:cNvSpPr>
          <p:nvPr/>
        </p:nvSpPr>
        <p:spPr bwMode="auto">
          <a:xfrm>
            <a:off x="0" y="92075"/>
            <a:ext cx="121920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US" altLang="en-US" sz="2800" b="1" dirty="0">
                <a:latin typeface="Arial" panose="020B0604020202020204" pitchFamily="34" charset="0"/>
                <a:cs typeface="Arial" panose="020B0604020202020204" pitchFamily="34" charset="0"/>
              </a:rPr>
              <a:t>  Design</a:t>
            </a:r>
          </a:p>
        </p:txBody>
      </p:sp>
      <p:pic>
        <p:nvPicPr>
          <p:cNvPr id="2" name="Picture 1">
            <a:extLst>
              <a:ext uri="{FF2B5EF4-FFF2-40B4-BE49-F238E27FC236}">
                <a16:creationId xmlns:a16="http://schemas.microsoft.com/office/drawing/2014/main" id="{0257FA96-7C4E-BADA-813E-DFE4C68DD2F8}"/>
              </a:ext>
            </a:extLst>
          </p:cNvPr>
          <p:cNvPicPr>
            <a:picLocks noChangeAspect="1"/>
          </p:cNvPicPr>
          <p:nvPr/>
        </p:nvPicPr>
        <p:blipFill>
          <a:blip r:embed="rId2"/>
          <a:stretch>
            <a:fillRect/>
          </a:stretch>
        </p:blipFill>
        <p:spPr>
          <a:xfrm>
            <a:off x="1854285" y="1052274"/>
            <a:ext cx="8907844" cy="1838487"/>
          </a:xfrm>
          <a:prstGeom prst="rect">
            <a:avLst/>
          </a:prstGeom>
        </p:spPr>
      </p:pic>
      <p:pic>
        <p:nvPicPr>
          <p:cNvPr id="33" name="Picture 32">
            <a:extLst>
              <a:ext uri="{FF2B5EF4-FFF2-40B4-BE49-F238E27FC236}">
                <a16:creationId xmlns:a16="http://schemas.microsoft.com/office/drawing/2014/main" id="{2627EC43-20DA-4BBD-F773-7A85653494CD}"/>
              </a:ext>
            </a:extLst>
          </p:cNvPr>
          <p:cNvPicPr>
            <a:picLocks noChangeAspect="1"/>
          </p:cNvPicPr>
          <p:nvPr/>
        </p:nvPicPr>
        <p:blipFill>
          <a:blip r:embed="rId3"/>
          <a:stretch>
            <a:fillRect/>
          </a:stretch>
        </p:blipFill>
        <p:spPr>
          <a:xfrm>
            <a:off x="2980607" y="3347808"/>
            <a:ext cx="8765460" cy="3177856"/>
          </a:xfrm>
          <a:prstGeom prst="rect">
            <a:avLst/>
          </a:prstGeom>
        </p:spPr>
      </p:pic>
      <p:sp>
        <p:nvSpPr>
          <p:cNvPr id="214" name="TextBox 213">
            <a:extLst>
              <a:ext uri="{FF2B5EF4-FFF2-40B4-BE49-F238E27FC236}">
                <a16:creationId xmlns:a16="http://schemas.microsoft.com/office/drawing/2014/main" id="{6F5F4C34-FA2D-726D-77C7-373D0A67B829}"/>
              </a:ext>
            </a:extLst>
          </p:cNvPr>
          <p:cNvSpPr txBox="1"/>
          <p:nvPr/>
        </p:nvSpPr>
        <p:spPr bwMode="auto">
          <a:xfrm>
            <a:off x="672511" y="3090077"/>
            <a:ext cx="5635696" cy="1754326"/>
          </a:xfrm>
          <a:prstGeom prst="rect">
            <a:avLst/>
          </a:prstGeom>
          <a:noFill/>
        </p:spPr>
        <p:txBody>
          <a:bodyPr>
            <a:spAutoFit/>
          </a:bodyPr>
          <a:lstStyle/>
          <a:p>
            <a:pPr>
              <a:defRPr/>
            </a:pPr>
            <a:r>
              <a:rPr lang="en-US" kern="0" dirty="0">
                <a:solidFill>
                  <a:schemeClr val="tx1">
                    <a:lumMod val="85000"/>
                    <a:lumOff val="15000"/>
                  </a:schemeClr>
                </a:solidFill>
                <a:highlight>
                  <a:srgbClr val="33CC33"/>
                </a:highlight>
                <a:latin typeface="Lucida Sans Typewriter" panose="020B0509030504030204" pitchFamily="49" charset="0"/>
                <a:ea typeface="Noto Sans CJK SC Regular"/>
                <a:cs typeface="Courier New" pitchFamily="49"/>
              </a:rPr>
              <a:t>p</a:t>
            </a:r>
            <a:r>
              <a:rPr lang="en-US" dirty="0">
                <a:latin typeface="Helvetica" panose="020B0604020202020204" pitchFamily="34" charset="0"/>
                <a:cs typeface="Helvetica" panose="020B0604020202020204" pitchFamily="34" charset="0"/>
              </a:rPr>
              <a:t> = polar </a:t>
            </a:r>
            <a:r>
              <a:rPr lang="en-US" dirty="0" err="1">
                <a:latin typeface="Helvetica" panose="020B0604020202020204" pitchFamily="34" charset="0"/>
                <a:cs typeface="Helvetica" panose="020B0604020202020204" pitchFamily="34" charset="0"/>
              </a:rPr>
              <a:t>a.a.</a:t>
            </a:r>
            <a:r>
              <a:rPr lang="en-US" dirty="0">
                <a:latin typeface="Helvetica" panose="020B0604020202020204" pitchFamily="34" charset="0"/>
                <a:cs typeface="Helvetica" panose="020B0604020202020204" pitchFamily="34" charset="0"/>
              </a:rPr>
              <a:t> (</a:t>
            </a:r>
            <a:r>
              <a:rPr lang="en-US" dirty="0">
                <a:latin typeface="Helvetica" panose="020B0604020202020204" pitchFamily="34" charset="0"/>
                <a:ea typeface="Times New Roman" panose="02020603050405020304" pitchFamily="18" charset="0"/>
                <a:cs typeface="Helvetica" panose="020B0604020202020204" pitchFamily="34" charset="0"/>
              </a:rPr>
              <a:t>T/Q/S/N</a:t>
            </a:r>
            <a:r>
              <a:rPr lang="en-US" dirty="0">
                <a:latin typeface="Helvetica" panose="020B0604020202020204" pitchFamily="34" charset="0"/>
                <a:cs typeface="Helvetica" panose="020B0604020202020204" pitchFamily="34" charset="0"/>
              </a:rPr>
              <a:t>)</a:t>
            </a:r>
          </a:p>
          <a:p>
            <a:pPr>
              <a:defRPr/>
            </a:pPr>
            <a:r>
              <a:rPr lang="en-US" kern="0" dirty="0">
                <a:solidFill>
                  <a:schemeClr val="tx1">
                    <a:lumMod val="85000"/>
                    <a:lumOff val="15000"/>
                  </a:schemeClr>
                </a:solidFill>
                <a:highlight>
                  <a:srgbClr val="F5F5F5"/>
                </a:highlight>
                <a:latin typeface="Lucida Sans Typewriter" panose="020B0509030504030204" pitchFamily="49" charset="0"/>
                <a:ea typeface="Noto Sans CJK SC Regular"/>
                <a:cs typeface="Courier New" pitchFamily="49"/>
              </a:rPr>
              <a:t>h</a:t>
            </a:r>
            <a:r>
              <a:rPr lang="en-US" dirty="0">
                <a:latin typeface="Helvetica" panose="020B0604020202020204" pitchFamily="34" charset="0"/>
                <a:cs typeface="Helvetica" panose="020B0604020202020204" pitchFamily="34" charset="0"/>
              </a:rPr>
              <a:t> = hydrophobic </a:t>
            </a:r>
            <a:r>
              <a:rPr lang="en-US" dirty="0" err="1">
                <a:latin typeface="Helvetica" panose="020B0604020202020204" pitchFamily="34" charset="0"/>
                <a:cs typeface="Helvetica" panose="020B0604020202020204" pitchFamily="34" charset="0"/>
              </a:rPr>
              <a:t>a.a.</a:t>
            </a:r>
            <a:r>
              <a:rPr lang="en-US" dirty="0">
                <a:latin typeface="Helvetica" panose="020B0604020202020204" pitchFamily="34" charset="0"/>
                <a:cs typeface="Helvetica" panose="020B0604020202020204" pitchFamily="34" charset="0"/>
              </a:rPr>
              <a:t> (</a:t>
            </a:r>
            <a:r>
              <a:rPr lang="en-US" dirty="0">
                <a:latin typeface="Helvetica" panose="020B0604020202020204" pitchFamily="34" charset="0"/>
                <a:ea typeface="Times New Roman" panose="02020603050405020304" pitchFamily="18" charset="0"/>
                <a:cs typeface="Helvetica" panose="020B0604020202020204" pitchFamily="34" charset="0"/>
              </a:rPr>
              <a:t>A/M/V/L/I</a:t>
            </a:r>
            <a:r>
              <a:rPr lang="en-US" dirty="0">
                <a:latin typeface="Helvetica" panose="020B0604020202020204" pitchFamily="34" charset="0"/>
                <a:cs typeface="Helvetica" panose="020B0604020202020204" pitchFamily="34" charset="0"/>
              </a:rPr>
              <a:t>)</a:t>
            </a:r>
          </a:p>
          <a:p>
            <a:pPr>
              <a:defRPr/>
            </a:pPr>
            <a:r>
              <a:rPr lang="en-US" kern="0" dirty="0">
                <a:solidFill>
                  <a:schemeClr val="tx1">
                    <a:lumMod val="85000"/>
                    <a:lumOff val="15000"/>
                  </a:schemeClr>
                </a:solidFill>
                <a:highlight>
                  <a:srgbClr val="0996FF"/>
                </a:highlight>
                <a:latin typeface="Lucida Sans Typewriter" panose="020B0509030504030204" pitchFamily="49" charset="0"/>
                <a:ea typeface="Noto Sans CJK SC Regular"/>
                <a:cs typeface="Courier New" pitchFamily="49"/>
              </a:rPr>
              <a:t>b</a:t>
            </a:r>
            <a:r>
              <a:rPr lang="en-US" dirty="0">
                <a:latin typeface="Helvetica" panose="020B0604020202020204" pitchFamily="34" charset="0"/>
                <a:cs typeface="Helvetica" panose="020B0604020202020204" pitchFamily="34" charset="0"/>
              </a:rPr>
              <a:t> = basic </a:t>
            </a:r>
            <a:r>
              <a:rPr lang="en-US" dirty="0" err="1">
                <a:latin typeface="Helvetica" panose="020B0604020202020204" pitchFamily="34" charset="0"/>
                <a:cs typeface="Helvetica" panose="020B0604020202020204" pitchFamily="34" charset="0"/>
              </a:rPr>
              <a:t>a.a.</a:t>
            </a:r>
            <a:r>
              <a:rPr lang="en-US" dirty="0">
                <a:latin typeface="Helvetica" panose="020B0604020202020204" pitchFamily="34" charset="0"/>
                <a:cs typeface="Helvetica" panose="020B0604020202020204" pitchFamily="34" charset="0"/>
              </a:rPr>
              <a:t> (R</a:t>
            </a:r>
            <a:r>
              <a:rPr lang="en-US" dirty="0">
                <a:latin typeface="Helvetica" panose="020B0604020202020204" pitchFamily="34" charset="0"/>
                <a:ea typeface="Times New Roman" panose="02020603050405020304" pitchFamily="18" charset="0"/>
                <a:cs typeface="Helvetica" panose="020B0604020202020204" pitchFamily="34" charset="0"/>
              </a:rPr>
              <a:t>/K</a:t>
            </a:r>
            <a:r>
              <a:rPr lang="en-US" dirty="0">
                <a:latin typeface="Helvetica" panose="020B0604020202020204" pitchFamily="34" charset="0"/>
                <a:cs typeface="Helvetica" panose="020B0604020202020204" pitchFamily="34" charset="0"/>
              </a:rPr>
              <a:t>) </a:t>
            </a:r>
            <a:r>
              <a:rPr lang="en-US" dirty="0">
                <a:latin typeface="Helvetica" panose="020B0604020202020204" pitchFamily="34" charset="0"/>
                <a:ea typeface="Times New Roman" panose="02020603050405020304" pitchFamily="18" charset="0"/>
                <a:cs typeface="Helvetica" panose="020B0604020202020204" pitchFamily="34" charset="0"/>
              </a:rPr>
              <a:t>forming salt bridges; or </a:t>
            </a:r>
            <a:r>
              <a:rPr lang="en-US" kern="0" dirty="0">
                <a:solidFill>
                  <a:schemeClr val="tx1">
                    <a:lumMod val="85000"/>
                    <a:lumOff val="15000"/>
                  </a:schemeClr>
                </a:solidFill>
                <a:latin typeface="Lucida Sans Typewriter" panose="020B0509030504030204" pitchFamily="49" charset="0"/>
                <a:ea typeface="Noto Sans CJK SC Regular"/>
                <a:cs typeface="Courier New" pitchFamily="49"/>
              </a:rPr>
              <a:t>p</a:t>
            </a:r>
            <a:endParaRPr lang="en-US" dirty="0">
              <a:latin typeface="Helvetica" panose="020B0604020202020204" pitchFamily="34" charset="0"/>
              <a:cs typeface="Helvetica" panose="020B0604020202020204" pitchFamily="34" charset="0"/>
            </a:endParaRPr>
          </a:p>
          <a:p>
            <a:pPr>
              <a:defRPr/>
            </a:pPr>
            <a:r>
              <a:rPr lang="en-US" kern="0" dirty="0">
                <a:solidFill>
                  <a:schemeClr val="tx1">
                    <a:lumMod val="85000"/>
                    <a:lumOff val="15000"/>
                  </a:schemeClr>
                </a:solidFill>
                <a:highlight>
                  <a:srgbClr val="FF5A57"/>
                </a:highlight>
                <a:latin typeface="Lucida Sans Typewriter" panose="020B0509030504030204" pitchFamily="49" charset="0"/>
                <a:ea typeface="Noto Sans CJK SC Regular"/>
                <a:cs typeface="Courier New" pitchFamily="49"/>
              </a:rPr>
              <a:t>a</a:t>
            </a:r>
            <a:r>
              <a:rPr lang="en-US" dirty="0">
                <a:latin typeface="Helvetica" panose="020B0604020202020204" pitchFamily="34" charset="0"/>
                <a:cs typeface="Helvetica" panose="020B0604020202020204" pitchFamily="34" charset="0"/>
              </a:rPr>
              <a:t> = acidic </a:t>
            </a:r>
            <a:r>
              <a:rPr lang="en-US" dirty="0" err="1">
                <a:latin typeface="Helvetica" panose="020B0604020202020204" pitchFamily="34" charset="0"/>
                <a:cs typeface="Helvetica" panose="020B0604020202020204" pitchFamily="34" charset="0"/>
              </a:rPr>
              <a:t>a.a.</a:t>
            </a:r>
            <a:r>
              <a:rPr lang="en-US" dirty="0">
                <a:latin typeface="Helvetica" panose="020B0604020202020204" pitchFamily="34" charset="0"/>
                <a:cs typeface="Helvetica" panose="020B0604020202020204" pitchFamily="34" charset="0"/>
              </a:rPr>
              <a:t> (D/E) </a:t>
            </a:r>
            <a:r>
              <a:rPr lang="en-US" dirty="0">
                <a:latin typeface="Helvetica" panose="020B0604020202020204" pitchFamily="34" charset="0"/>
                <a:ea typeface="Times New Roman" panose="02020603050405020304" pitchFamily="18" charset="0"/>
                <a:cs typeface="Helvetica" panose="020B0604020202020204" pitchFamily="34" charset="0"/>
              </a:rPr>
              <a:t>forming salt bridges; or </a:t>
            </a:r>
            <a:r>
              <a:rPr lang="en-US" kern="0" dirty="0">
                <a:solidFill>
                  <a:schemeClr val="tx1">
                    <a:lumMod val="85000"/>
                    <a:lumOff val="15000"/>
                  </a:schemeClr>
                </a:solidFill>
                <a:latin typeface="Lucida Sans Typewriter" panose="020B0509030504030204" pitchFamily="49" charset="0"/>
                <a:ea typeface="Noto Sans CJK SC Regular"/>
                <a:cs typeface="Courier New" pitchFamily="49"/>
              </a:rPr>
              <a:t>p</a:t>
            </a:r>
            <a:endParaRPr lang="en-US" dirty="0">
              <a:latin typeface="Helvetica" panose="020B0604020202020204" pitchFamily="34" charset="0"/>
              <a:cs typeface="Helvetica" panose="020B0604020202020204" pitchFamily="34" charset="0"/>
            </a:endParaRPr>
          </a:p>
          <a:p>
            <a:pPr>
              <a:defRPr/>
            </a:pPr>
            <a:r>
              <a:rPr lang="en-US" kern="0" dirty="0">
                <a:solidFill>
                  <a:schemeClr val="bg1"/>
                </a:solidFill>
                <a:highlight>
                  <a:srgbClr val="808080"/>
                </a:highlight>
                <a:latin typeface="Lucida Sans Typewriter" panose="020B0509030504030204" pitchFamily="49" charset="0"/>
                <a:ea typeface="Noto Sans CJK SC Regular"/>
                <a:cs typeface="Courier New" pitchFamily="49"/>
              </a:rPr>
              <a:t>s</a:t>
            </a:r>
            <a:r>
              <a:rPr lang="en-US" dirty="0">
                <a:latin typeface="Helvetica" panose="020B0604020202020204" pitchFamily="34" charset="0"/>
                <a:cs typeface="Helvetica" panose="020B0604020202020204" pitchFamily="34" charset="0"/>
              </a:rPr>
              <a:t> = aromatic </a:t>
            </a:r>
            <a:r>
              <a:rPr lang="en-US" dirty="0" err="1">
                <a:latin typeface="Helvetica" panose="020B0604020202020204" pitchFamily="34" charset="0"/>
                <a:cs typeface="Helvetica" panose="020B0604020202020204" pitchFamily="34" charset="0"/>
              </a:rPr>
              <a:t>a.a.</a:t>
            </a:r>
            <a:r>
              <a:rPr lang="en-US" dirty="0">
                <a:latin typeface="Helvetica" panose="020B0604020202020204" pitchFamily="34" charset="0"/>
                <a:cs typeface="Helvetica" panose="020B0604020202020204" pitchFamily="34" charset="0"/>
              </a:rPr>
              <a:t> (W/F) </a:t>
            </a:r>
            <a:r>
              <a:rPr lang="en-US" dirty="0">
                <a:latin typeface="Helvetica" panose="020B0604020202020204" pitchFamily="34" charset="0"/>
                <a:ea typeface="Times New Roman" panose="02020603050405020304" pitchFamily="18" charset="0"/>
                <a:cs typeface="Helvetica" panose="020B0604020202020204" pitchFamily="34" charset="0"/>
              </a:rPr>
              <a:t>forming stackings; or </a:t>
            </a:r>
            <a:r>
              <a:rPr lang="en-US" kern="0" dirty="0">
                <a:solidFill>
                  <a:schemeClr val="tx1">
                    <a:lumMod val="85000"/>
                    <a:lumOff val="15000"/>
                  </a:schemeClr>
                </a:solidFill>
                <a:latin typeface="Lucida Sans Typewriter" panose="020B0509030504030204" pitchFamily="49" charset="0"/>
                <a:ea typeface="Noto Sans CJK SC Regular"/>
                <a:cs typeface="Courier New" pitchFamily="49"/>
              </a:rPr>
              <a:t>h</a:t>
            </a:r>
            <a:endParaRPr lang="en-US" dirty="0">
              <a:latin typeface="Helvetica" panose="020B0604020202020204" pitchFamily="34" charset="0"/>
              <a:cs typeface="Helvetica" panose="020B0604020202020204" pitchFamily="34" charset="0"/>
            </a:endParaRPr>
          </a:p>
          <a:p>
            <a:pPr>
              <a:defRPr/>
            </a:pPr>
            <a:r>
              <a:rPr lang="en-US" kern="0" dirty="0">
                <a:solidFill>
                  <a:schemeClr val="tx1">
                    <a:lumMod val="85000"/>
                    <a:lumOff val="15000"/>
                  </a:schemeClr>
                </a:solidFill>
                <a:highlight>
                  <a:srgbClr val="33CC33"/>
                </a:highlight>
                <a:latin typeface="Lucida Sans Typewriter" panose="020B0509030504030204" pitchFamily="49" charset="0"/>
                <a:ea typeface="Noto Sans CJK SC Regular"/>
                <a:cs typeface="Courier New" pitchFamily="49"/>
              </a:rPr>
              <a:t>t</a:t>
            </a:r>
            <a:r>
              <a:rPr lang="en-US" dirty="0">
                <a:latin typeface="Helvetica" panose="020B0604020202020204" pitchFamily="34" charset="0"/>
                <a:cs typeface="Helvetica" panose="020B0604020202020204" pitchFamily="34" charset="0"/>
              </a:rPr>
              <a:t> = terminal residues (</a:t>
            </a:r>
            <a:r>
              <a:rPr lang="en-US" kern="0" dirty="0">
                <a:solidFill>
                  <a:schemeClr val="tx1">
                    <a:lumMod val="85000"/>
                    <a:lumOff val="15000"/>
                  </a:schemeClr>
                </a:solidFill>
                <a:latin typeface="Lucida Sans Typewriter" panose="020B0509030504030204" pitchFamily="49" charset="0"/>
                <a:ea typeface="Noto Sans CJK SC Regular"/>
                <a:cs typeface="Courier New" pitchFamily="49"/>
              </a:rPr>
              <a:t>p</a:t>
            </a:r>
            <a:r>
              <a:rPr lang="en-US" dirty="0">
                <a:latin typeface="Helvetica" panose="020B0604020202020204" pitchFamily="34" charset="0"/>
                <a:ea typeface="Times New Roman" panose="02020603050405020304" pitchFamily="18" charset="0"/>
                <a:cs typeface="Helvetica" panose="020B0604020202020204" pitchFamily="34" charset="0"/>
              </a:rPr>
              <a:t> or </a:t>
            </a:r>
            <a:r>
              <a:rPr lang="en-US" kern="0" dirty="0">
                <a:solidFill>
                  <a:schemeClr val="tx1">
                    <a:lumMod val="85000"/>
                    <a:lumOff val="15000"/>
                  </a:schemeClr>
                </a:solidFill>
                <a:latin typeface="Lucida Sans Typewriter" panose="020B0509030504030204" pitchFamily="49" charset="0"/>
                <a:ea typeface="Noto Sans CJK SC Regular"/>
                <a:cs typeface="Courier New" pitchFamily="49"/>
              </a:rPr>
              <a:t>b</a:t>
            </a:r>
            <a:r>
              <a:rPr lang="en-US" dirty="0">
                <a:latin typeface="Helvetica" panose="020B0604020202020204" pitchFamily="34" charset="0"/>
                <a:cs typeface="Helvetica" panose="020B0604020202020204" pitchFamily="34" charset="0"/>
              </a:rPr>
              <a:t>)</a:t>
            </a:r>
          </a:p>
        </p:txBody>
      </p:sp>
    </p:spTree>
    <p:extLst>
      <p:ext uri="{BB962C8B-B14F-4D97-AF65-F5344CB8AC3E}">
        <p14:creationId xmlns:p14="http://schemas.microsoft.com/office/powerpoint/2010/main" val="266986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D5257EB-08A1-2CF3-F5B0-DF158F7CDCF5}"/>
              </a:ext>
            </a:extLst>
          </p:cNvPr>
          <p:cNvSpPr txBox="1">
            <a:spLocks noChangeArrowheads="1"/>
          </p:cNvSpPr>
          <p:nvPr/>
        </p:nvSpPr>
        <p:spPr bwMode="auto">
          <a:xfrm>
            <a:off x="0" y="92075"/>
            <a:ext cx="121920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US" altLang="en-US" sz="2800" b="1">
                <a:latin typeface="Arial" panose="020B0604020202020204" pitchFamily="34" charset="0"/>
                <a:cs typeface="Arial" panose="020B0604020202020204" pitchFamily="34" charset="0"/>
              </a:rPr>
              <a:t>  Design</a:t>
            </a:r>
            <a:endParaRPr lang="en-US" altLang="en-US" sz="2800" b="1" dirty="0">
              <a:latin typeface="Arial" panose="020B0604020202020204" pitchFamily="34" charset="0"/>
              <a:cs typeface="Arial" panose="020B0604020202020204" pitchFamily="34" charset="0"/>
            </a:endParaRPr>
          </a:p>
        </p:txBody>
      </p:sp>
      <p:pic>
        <p:nvPicPr>
          <p:cNvPr id="54" name="Picture 53">
            <a:extLst>
              <a:ext uri="{FF2B5EF4-FFF2-40B4-BE49-F238E27FC236}">
                <a16:creationId xmlns:a16="http://schemas.microsoft.com/office/drawing/2014/main" id="{BD90F7F9-E241-B8C0-2A14-017AC65D2C73}"/>
              </a:ext>
            </a:extLst>
          </p:cNvPr>
          <p:cNvPicPr>
            <a:picLocks noChangeAspect="1"/>
          </p:cNvPicPr>
          <p:nvPr/>
        </p:nvPicPr>
        <p:blipFill>
          <a:blip r:embed="rId2"/>
          <a:stretch>
            <a:fillRect/>
          </a:stretch>
        </p:blipFill>
        <p:spPr>
          <a:xfrm>
            <a:off x="3578606" y="92075"/>
            <a:ext cx="7892957" cy="6796713"/>
          </a:xfrm>
          <a:prstGeom prst="rect">
            <a:avLst/>
          </a:prstGeom>
        </p:spPr>
      </p:pic>
    </p:spTree>
    <p:extLst>
      <p:ext uri="{BB962C8B-B14F-4D97-AF65-F5344CB8AC3E}">
        <p14:creationId xmlns:p14="http://schemas.microsoft.com/office/powerpoint/2010/main" val="682894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D5257EB-08A1-2CF3-F5B0-DF158F7CDCF5}"/>
              </a:ext>
            </a:extLst>
          </p:cNvPr>
          <p:cNvSpPr txBox="1">
            <a:spLocks noChangeArrowheads="1"/>
          </p:cNvSpPr>
          <p:nvPr/>
        </p:nvSpPr>
        <p:spPr bwMode="auto">
          <a:xfrm>
            <a:off x="0" y="92075"/>
            <a:ext cx="121920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US" altLang="en-US" sz="2800" b="1" dirty="0">
                <a:latin typeface="Arial" panose="020B0604020202020204" pitchFamily="34" charset="0"/>
                <a:cs typeface="Arial" panose="020B0604020202020204" pitchFamily="34" charset="0"/>
              </a:rPr>
              <a:t>  Experimental verification – membrane leakage</a:t>
            </a:r>
          </a:p>
        </p:txBody>
      </p:sp>
      <p:pic>
        <p:nvPicPr>
          <p:cNvPr id="3" name="Picture 2">
            <a:extLst>
              <a:ext uri="{FF2B5EF4-FFF2-40B4-BE49-F238E27FC236}">
                <a16:creationId xmlns:a16="http://schemas.microsoft.com/office/drawing/2014/main" id="{EFFFA90C-489F-1EE7-D859-A4E0C29C03C3}"/>
              </a:ext>
            </a:extLst>
          </p:cNvPr>
          <p:cNvPicPr>
            <a:picLocks noChangeAspect="1"/>
          </p:cNvPicPr>
          <p:nvPr/>
        </p:nvPicPr>
        <p:blipFill>
          <a:blip r:embed="rId2"/>
          <a:stretch>
            <a:fillRect/>
          </a:stretch>
        </p:blipFill>
        <p:spPr>
          <a:xfrm>
            <a:off x="691342" y="1125473"/>
            <a:ext cx="4107873" cy="1481388"/>
          </a:xfrm>
          <a:prstGeom prst="rect">
            <a:avLst/>
          </a:prstGeom>
        </p:spPr>
      </p:pic>
      <p:sp>
        <p:nvSpPr>
          <p:cNvPr id="6" name="TextBox 5">
            <a:extLst>
              <a:ext uri="{FF2B5EF4-FFF2-40B4-BE49-F238E27FC236}">
                <a16:creationId xmlns:a16="http://schemas.microsoft.com/office/drawing/2014/main" id="{3A24215D-7FD7-E327-D708-54BB0DF6D21B}"/>
              </a:ext>
            </a:extLst>
          </p:cNvPr>
          <p:cNvSpPr txBox="1"/>
          <p:nvPr/>
        </p:nvSpPr>
        <p:spPr>
          <a:xfrm>
            <a:off x="249382" y="631741"/>
            <a:ext cx="6096000" cy="646331"/>
          </a:xfrm>
          <a:prstGeom prst="rect">
            <a:avLst/>
          </a:prstGeom>
          <a:noFill/>
        </p:spPr>
        <p:txBody>
          <a:bodyPr wrap="square">
            <a:spAutoFit/>
          </a:bodyPr>
          <a:lstStyle/>
          <a:p>
            <a:r>
              <a:rPr lang="en-CZ" dirty="0"/>
              <a:t>Calcein leakage assay</a:t>
            </a:r>
          </a:p>
          <a:p>
            <a:r>
              <a:rPr lang="en-CZ" dirty="0"/>
              <a:t>POPC:POPG (1:1 mol:mol)</a:t>
            </a:r>
          </a:p>
        </p:txBody>
      </p:sp>
      <p:grpSp>
        <p:nvGrpSpPr>
          <p:cNvPr id="38" name="Group 37">
            <a:extLst>
              <a:ext uri="{FF2B5EF4-FFF2-40B4-BE49-F238E27FC236}">
                <a16:creationId xmlns:a16="http://schemas.microsoft.com/office/drawing/2014/main" id="{D2FCBFA5-376B-B4F3-E3D9-1CAC55206D7E}"/>
              </a:ext>
            </a:extLst>
          </p:cNvPr>
          <p:cNvGrpSpPr/>
          <p:nvPr/>
        </p:nvGrpSpPr>
        <p:grpSpPr>
          <a:xfrm>
            <a:off x="5181598" y="690563"/>
            <a:ext cx="6088206" cy="3213345"/>
            <a:chOff x="5024743" y="2732037"/>
            <a:chExt cx="6921667" cy="4116868"/>
          </a:xfrm>
        </p:grpSpPr>
        <p:grpSp>
          <p:nvGrpSpPr>
            <p:cNvPr id="9" name="Group 13">
              <a:extLst>
                <a:ext uri="{FF2B5EF4-FFF2-40B4-BE49-F238E27FC236}">
                  <a16:creationId xmlns:a16="http://schemas.microsoft.com/office/drawing/2014/main" id="{77B13CF7-B4F3-40F5-FCC8-AD4DD9F1391A}"/>
                </a:ext>
              </a:extLst>
            </p:cNvPr>
            <p:cNvGrpSpPr>
              <a:grpSpLocks noChangeAspect="1"/>
            </p:cNvGrpSpPr>
            <p:nvPr/>
          </p:nvGrpSpPr>
          <p:grpSpPr bwMode="auto">
            <a:xfrm>
              <a:off x="5024743" y="2800157"/>
              <a:ext cx="6921667" cy="4048748"/>
              <a:chOff x="-847984" y="-333227"/>
              <a:chExt cx="7422004" cy="4341056"/>
            </a:xfrm>
          </p:grpSpPr>
          <p:pic>
            <p:nvPicPr>
              <p:cNvPr id="10" name="Picture 162" descr="Chart, bar chart&#10;&#10;Description automatically generated">
                <a:extLst>
                  <a:ext uri="{FF2B5EF4-FFF2-40B4-BE49-F238E27FC236}">
                    <a16:creationId xmlns:a16="http://schemas.microsoft.com/office/drawing/2014/main" id="{452145F7-8891-0833-EE1D-6AAF65D5E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337" t="16315" r="7880" b="32327"/>
              <a:stretch>
                <a:fillRect/>
              </a:stretch>
            </p:blipFill>
            <p:spPr bwMode="auto">
              <a:xfrm>
                <a:off x="-8152" y="-207969"/>
                <a:ext cx="6582172" cy="2392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63">
                <a:extLst>
                  <a:ext uri="{FF2B5EF4-FFF2-40B4-BE49-F238E27FC236}">
                    <a16:creationId xmlns:a16="http://schemas.microsoft.com/office/drawing/2014/main" id="{0FB8BD47-8939-F511-7EF7-B0A8ABF1256E}"/>
                  </a:ext>
                </a:extLst>
              </p:cNvPr>
              <p:cNvGrpSpPr>
                <a:grpSpLocks/>
              </p:cNvGrpSpPr>
              <p:nvPr/>
            </p:nvGrpSpPr>
            <p:grpSpPr bwMode="auto">
              <a:xfrm>
                <a:off x="-847984" y="-333227"/>
                <a:ext cx="839799" cy="2574554"/>
                <a:chOff x="-878464" y="-333227"/>
                <a:chExt cx="839799" cy="2574554"/>
              </a:xfrm>
            </p:grpSpPr>
            <p:sp>
              <p:nvSpPr>
                <p:cNvPr id="30" name="TextBox 13">
                  <a:extLst>
                    <a:ext uri="{FF2B5EF4-FFF2-40B4-BE49-F238E27FC236}">
                      <a16:creationId xmlns:a16="http://schemas.microsoft.com/office/drawing/2014/main" id="{1D15E327-5DAD-1686-19AE-492CB66EA148}"/>
                    </a:ext>
                  </a:extLst>
                </p:cNvPr>
                <p:cNvSpPr txBox="1"/>
                <p:nvPr/>
              </p:nvSpPr>
              <p:spPr>
                <a:xfrm rot="16200004">
                  <a:off x="-1441831" y="815339"/>
                  <a:ext cx="1425118" cy="298383"/>
                </a:xfrm>
                <a:prstGeom prst="rect">
                  <a:avLst/>
                </a:prstGeom>
                <a:noFill/>
                <a:ln cap="flat">
                  <a:noFill/>
                </a:ln>
              </p:spPr>
              <p:txBody>
                <a:bodyPr wrap="none" lIns="90004" tIns="44997" rIns="90004" bIns="44997" compatLnSpc="0">
                  <a:spAutoFit/>
                </a:bodyPr>
                <a:lstStyle/>
                <a:p>
                  <a:pPr fontAlgn="auto">
                    <a:spcBef>
                      <a:spcPts val="0"/>
                    </a:spcBef>
                    <a:spcAft>
                      <a:spcPts val="0"/>
                    </a:spcAft>
                    <a:defRPr sz="1800" b="0" i="0" u="none" strike="noStrike" kern="0" cap="none" spc="0" baseline="0">
                      <a:solidFill>
                        <a:srgbClr val="000000"/>
                      </a:solidFill>
                      <a:uFillTx/>
                    </a:defRPr>
                  </a:pPr>
                  <a:r>
                    <a:rPr lang="en-US" sz="1200" dirty="0">
                      <a:solidFill>
                        <a:srgbClr val="000000"/>
                      </a:solidFill>
                      <a:latin typeface="Helvetica" panose="020B0604020202020204" pitchFamily="34" charset="0"/>
                      <a:ea typeface="Noto Sans CJK SC" pitchFamily="2"/>
                      <a:cs typeface="Helvetica" panose="020B0604020202020204" pitchFamily="34" charset="0"/>
                    </a:rPr>
                    <a:t>Leakage [%]</a:t>
                  </a:r>
                </a:p>
              </p:txBody>
            </p:sp>
            <p:sp>
              <p:nvSpPr>
                <p:cNvPr id="31" name="TextBox 7">
                  <a:extLst>
                    <a:ext uri="{FF2B5EF4-FFF2-40B4-BE49-F238E27FC236}">
                      <a16:creationId xmlns:a16="http://schemas.microsoft.com/office/drawing/2014/main" id="{0DEDF203-3B2C-5432-9BAC-55AC184C5113}"/>
                    </a:ext>
                  </a:extLst>
                </p:cNvPr>
                <p:cNvSpPr txBox="1"/>
                <p:nvPr/>
              </p:nvSpPr>
              <p:spPr>
                <a:xfrm>
                  <a:off x="-581248" y="-333227"/>
                  <a:ext cx="534647" cy="336222"/>
                </a:xfrm>
                <a:prstGeom prst="rect">
                  <a:avLst/>
                </a:prstGeom>
                <a:noFill/>
                <a:ln cap="flat">
                  <a:noFill/>
                </a:ln>
              </p:spPr>
              <p:txBody>
                <a:bodyPr wrap="none" lIns="90004" tIns="44997" rIns="90004" bIns="44997" compatLnSpc="0">
                  <a:spAutoFit/>
                </a:bodyPr>
                <a:lstStyle/>
                <a:p>
                  <a:pPr algn="r" fontAlgn="auto">
                    <a:spcBef>
                      <a:spcPts val="0"/>
                    </a:spcBef>
                    <a:spcAft>
                      <a:spcPts val="0"/>
                    </a:spcAft>
                    <a:defRPr sz="1800" b="0" i="0" u="none" strike="noStrike" kern="0" cap="none" spc="0" baseline="0">
                      <a:solidFill>
                        <a:srgbClr val="000000"/>
                      </a:solidFill>
                      <a:uFillTx/>
                    </a:defRPr>
                  </a:pPr>
                  <a:r>
                    <a:rPr lang="en-US" sz="1200" dirty="0">
                      <a:solidFill>
                        <a:srgbClr val="000000"/>
                      </a:solidFill>
                      <a:latin typeface="Helvetica" panose="020B0604020202020204" pitchFamily="34" charset="0"/>
                      <a:ea typeface="Noto Sans CJK SC" pitchFamily="2"/>
                      <a:cs typeface="Helvetica" panose="020B0604020202020204" pitchFamily="34" charset="0"/>
                    </a:rPr>
                    <a:t>100</a:t>
                  </a:r>
                </a:p>
              </p:txBody>
            </p:sp>
            <p:sp>
              <p:nvSpPr>
                <p:cNvPr id="32" name="TextBox 11">
                  <a:extLst>
                    <a:ext uri="{FF2B5EF4-FFF2-40B4-BE49-F238E27FC236}">
                      <a16:creationId xmlns:a16="http://schemas.microsoft.com/office/drawing/2014/main" id="{145344A7-DBD9-2F6C-24D7-4147FAD8DF41}"/>
                    </a:ext>
                  </a:extLst>
                </p:cNvPr>
                <p:cNvSpPr txBox="1"/>
                <p:nvPr/>
              </p:nvSpPr>
              <p:spPr>
                <a:xfrm>
                  <a:off x="-476899" y="116028"/>
                  <a:ext cx="430295" cy="336222"/>
                </a:xfrm>
                <a:prstGeom prst="rect">
                  <a:avLst/>
                </a:prstGeom>
                <a:noFill/>
                <a:ln cap="flat">
                  <a:noFill/>
                </a:ln>
              </p:spPr>
              <p:txBody>
                <a:bodyPr wrap="none" lIns="90004" tIns="44997" rIns="90004" bIns="44997" compatLnSpc="0">
                  <a:spAutoFit/>
                </a:bodyPr>
                <a:lstStyle/>
                <a:p>
                  <a:pPr algn="r" fontAlgn="auto">
                    <a:spcBef>
                      <a:spcPts val="0"/>
                    </a:spcBef>
                    <a:spcAft>
                      <a:spcPts val="0"/>
                    </a:spcAft>
                    <a:defRPr sz="1800" b="0" i="0" u="none" strike="noStrike" kern="0" cap="none" spc="0" baseline="0">
                      <a:solidFill>
                        <a:srgbClr val="000000"/>
                      </a:solidFill>
                      <a:uFillTx/>
                    </a:defRPr>
                  </a:pPr>
                  <a:r>
                    <a:rPr lang="en-US" sz="1200" dirty="0">
                      <a:solidFill>
                        <a:srgbClr val="000000"/>
                      </a:solidFill>
                      <a:latin typeface="Helvetica" panose="020B0604020202020204" pitchFamily="34" charset="0"/>
                      <a:ea typeface="Noto Sans CJK SC" pitchFamily="2"/>
                      <a:cs typeface="Helvetica" panose="020B0604020202020204" pitchFamily="34" charset="0"/>
                    </a:rPr>
                    <a:t>80</a:t>
                  </a:r>
                </a:p>
              </p:txBody>
            </p:sp>
            <p:sp>
              <p:nvSpPr>
                <p:cNvPr id="33" name="TextBox 12">
                  <a:extLst>
                    <a:ext uri="{FF2B5EF4-FFF2-40B4-BE49-F238E27FC236}">
                      <a16:creationId xmlns:a16="http://schemas.microsoft.com/office/drawing/2014/main" id="{D767FC26-9858-DD1A-9B9A-69F15CE30658}"/>
                    </a:ext>
                  </a:extLst>
                </p:cNvPr>
                <p:cNvSpPr txBox="1"/>
                <p:nvPr/>
              </p:nvSpPr>
              <p:spPr>
                <a:xfrm>
                  <a:off x="-476898" y="1455852"/>
                  <a:ext cx="430295" cy="336222"/>
                </a:xfrm>
                <a:prstGeom prst="rect">
                  <a:avLst/>
                </a:prstGeom>
                <a:noFill/>
                <a:ln cap="flat">
                  <a:noFill/>
                </a:ln>
              </p:spPr>
              <p:txBody>
                <a:bodyPr wrap="none" lIns="90004" tIns="44997" rIns="90004" bIns="44997" compatLnSpc="0">
                  <a:spAutoFit/>
                </a:bodyPr>
                <a:lstStyle/>
                <a:p>
                  <a:pPr algn="r" fontAlgn="auto">
                    <a:spcBef>
                      <a:spcPts val="0"/>
                    </a:spcBef>
                    <a:spcAft>
                      <a:spcPts val="0"/>
                    </a:spcAft>
                    <a:defRPr sz="1800" b="0" i="0" u="none" strike="noStrike" kern="0" cap="none" spc="0" baseline="0">
                      <a:solidFill>
                        <a:srgbClr val="000000"/>
                      </a:solidFill>
                      <a:uFillTx/>
                    </a:defRPr>
                  </a:pPr>
                  <a:r>
                    <a:rPr lang="en-US" sz="1200" kern="0" dirty="0">
                      <a:solidFill>
                        <a:srgbClr val="000000"/>
                      </a:solidFill>
                      <a:latin typeface="Helvetica" panose="020B0604020202020204" pitchFamily="34" charset="0"/>
                      <a:ea typeface="Noto Sans CJK SC" pitchFamily="2"/>
                      <a:cs typeface="Helvetica" panose="020B0604020202020204" pitchFamily="34" charset="0"/>
                    </a:rPr>
                    <a:t>20</a:t>
                  </a:r>
                  <a:endParaRPr lang="en-US" sz="1200" dirty="0">
                    <a:solidFill>
                      <a:srgbClr val="000000"/>
                    </a:solidFill>
                    <a:latin typeface="Helvetica" panose="020B0604020202020204" pitchFamily="34" charset="0"/>
                    <a:ea typeface="Noto Sans CJK SC" pitchFamily="2"/>
                    <a:cs typeface="Helvetica" panose="020B0604020202020204" pitchFamily="34" charset="0"/>
                  </a:endParaRPr>
                </a:p>
              </p:txBody>
            </p:sp>
            <p:sp>
              <p:nvSpPr>
                <p:cNvPr id="34" name="TextBox 12">
                  <a:extLst>
                    <a:ext uri="{FF2B5EF4-FFF2-40B4-BE49-F238E27FC236}">
                      <a16:creationId xmlns:a16="http://schemas.microsoft.com/office/drawing/2014/main" id="{D28DC982-8C07-E2A5-7EA0-2721F1AECE6C}"/>
                    </a:ext>
                  </a:extLst>
                </p:cNvPr>
                <p:cNvSpPr txBox="1"/>
                <p:nvPr/>
              </p:nvSpPr>
              <p:spPr>
                <a:xfrm>
                  <a:off x="-359361" y="1905105"/>
                  <a:ext cx="260367" cy="336222"/>
                </a:xfrm>
                <a:prstGeom prst="rect">
                  <a:avLst/>
                </a:prstGeom>
                <a:noFill/>
                <a:ln cap="flat">
                  <a:noFill/>
                </a:ln>
              </p:spPr>
              <p:txBody>
                <a:bodyPr lIns="90004" tIns="44997" rIns="90004" bIns="44997" compatLnSpc="0">
                  <a:spAutoFit/>
                </a:bodyPr>
                <a:lstStyle/>
                <a:p>
                  <a:pPr algn="r" fontAlgn="auto">
                    <a:spcBef>
                      <a:spcPts val="0"/>
                    </a:spcBef>
                    <a:spcAft>
                      <a:spcPts val="0"/>
                    </a:spcAft>
                    <a:defRPr sz="1800" b="0" i="0" u="none" strike="noStrike" kern="0" cap="none" spc="0" baseline="0">
                      <a:solidFill>
                        <a:srgbClr val="000000"/>
                      </a:solidFill>
                      <a:uFillTx/>
                    </a:defRPr>
                  </a:pPr>
                  <a:r>
                    <a:rPr lang="en-US" sz="1200" dirty="0">
                      <a:solidFill>
                        <a:srgbClr val="000000"/>
                      </a:solidFill>
                      <a:latin typeface="Helvetica" panose="020B0604020202020204" pitchFamily="34" charset="0"/>
                      <a:ea typeface="Noto Sans CJK SC" pitchFamily="2"/>
                      <a:cs typeface="Helvetica" panose="020B0604020202020204" pitchFamily="34" charset="0"/>
                    </a:rPr>
                    <a:t>0</a:t>
                  </a:r>
                </a:p>
              </p:txBody>
            </p:sp>
            <p:sp>
              <p:nvSpPr>
                <p:cNvPr id="35" name="TextBox 11">
                  <a:extLst>
                    <a:ext uri="{FF2B5EF4-FFF2-40B4-BE49-F238E27FC236}">
                      <a16:creationId xmlns:a16="http://schemas.microsoft.com/office/drawing/2014/main" id="{8370A7D7-BD9F-1DDB-38E2-A6453700E2BE}"/>
                    </a:ext>
                  </a:extLst>
                </p:cNvPr>
                <p:cNvSpPr txBox="1"/>
                <p:nvPr/>
              </p:nvSpPr>
              <p:spPr>
                <a:xfrm>
                  <a:off x="-468960" y="555755"/>
                  <a:ext cx="430295" cy="336222"/>
                </a:xfrm>
                <a:prstGeom prst="rect">
                  <a:avLst/>
                </a:prstGeom>
                <a:noFill/>
                <a:ln cap="flat">
                  <a:noFill/>
                </a:ln>
              </p:spPr>
              <p:txBody>
                <a:bodyPr wrap="none" lIns="90004" tIns="44997" rIns="90004" bIns="44997" compatLnSpc="0">
                  <a:spAutoFit/>
                </a:bodyPr>
                <a:lstStyle/>
                <a:p>
                  <a:pPr algn="r" fontAlgn="auto">
                    <a:spcBef>
                      <a:spcPts val="0"/>
                    </a:spcBef>
                    <a:spcAft>
                      <a:spcPts val="0"/>
                    </a:spcAft>
                    <a:defRPr sz="1800" b="0" i="0" u="none" strike="noStrike" kern="0" cap="none" spc="0" baseline="0">
                      <a:solidFill>
                        <a:srgbClr val="000000"/>
                      </a:solidFill>
                      <a:uFillTx/>
                    </a:defRPr>
                  </a:pPr>
                  <a:r>
                    <a:rPr lang="en-US" sz="1200" kern="0" dirty="0">
                      <a:solidFill>
                        <a:srgbClr val="000000"/>
                      </a:solidFill>
                      <a:latin typeface="Helvetica" panose="020B0604020202020204" pitchFamily="34" charset="0"/>
                      <a:ea typeface="Noto Sans CJK SC" pitchFamily="2"/>
                      <a:cs typeface="Helvetica" panose="020B0604020202020204" pitchFamily="34" charset="0"/>
                    </a:rPr>
                    <a:t>6</a:t>
                  </a:r>
                  <a:r>
                    <a:rPr lang="en-US" sz="1200" dirty="0">
                      <a:solidFill>
                        <a:srgbClr val="000000"/>
                      </a:solidFill>
                      <a:latin typeface="Helvetica" panose="020B0604020202020204" pitchFamily="34" charset="0"/>
                      <a:ea typeface="Noto Sans CJK SC" pitchFamily="2"/>
                      <a:cs typeface="Helvetica" panose="020B0604020202020204" pitchFamily="34" charset="0"/>
                    </a:rPr>
                    <a:t>0</a:t>
                  </a:r>
                </a:p>
              </p:txBody>
            </p:sp>
            <p:sp>
              <p:nvSpPr>
                <p:cNvPr id="36" name="TextBox 12">
                  <a:extLst>
                    <a:ext uri="{FF2B5EF4-FFF2-40B4-BE49-F238E27FC236}">
                      <a16:creationId xmlns:a16="http://schemas.microsoft.com/office/drawing/2014/main" id="{0346B384-A335-EF5D-5EE4-C348977D1216}"/>
                    </a:ext>
                  </a:extLst>
                </p:cNvPr>
                <p:cNvSpPr txBox="1"/>
                <p:nvPr/>
              </p:nvSpPr>
              <p:spPr>
                <a:xfrm>
                  <a:off x="-476898" y="1000248"/>
                  <a:ext cx="430295" cy="336222"/>
                </a:xfrm>
                <a:prstGeom prst="rect">
                  <a:avLst/>
                </a:prstGeom>
                <a:noFill/>
                <a:ln cap="flat">
                  <a:noFill/>
                </a:ln>
              </p:spPr>
              <p:txBody>
                <a:bodyPr wrap="none" lIns="90004" tIns="44997" rIns="90004" bIns="44997" compatLnSpc="0">
                  <a:spAutoFit/>
                </a:bodyPr>
                <a:lstStyle/>
                <a:p>
                  <a:pPr algn="r" fontAlgn="auto">
                    <a:spcBef>
                      <a:spcPts val="0"/>
                    </a:spcBef>
                    <a:spcAft>
                      <a:spcPts val="0"/>
                    </a:spcAft>
                    <a:defRPr sz="1800" b="0" i="0" u="none" strike="noStrike" kern="0" cap="none" spc="0" baseline="0">
                      <a:solidFill>
                        <a:srgbClr val="000000"/>
                      </a:solidFill>
                      <a:uFillTx/>
                    </a:defRPr>
                  </a:pPr>
                  <a:r>
                    <a:rPr lang="en-US" sz="1200" kern="0" dirty="0">
                      <a:solidFill>
                        <a:srgbClr val="000000"/>
                      </a:solidFill>
                      <a:latin typeface="Helvetica" panose="020B0604020202020204" pitchFamily="34" charset="0"/>
                      <a:ea typeface="Noto Sans CJK SC" pitchFamily="2"/>
                      <a:cs typeface="Helvetica" panose="020B0604020202020204" pitchFamily="34" charset="0"/>
                    </a:rPr>
                    <a:t>40</a:t>
                  </a:r>
                  <a:endParaRPr lang="en-US" sz="1200" dirty="0">
                    <a:solidFill>
                      <a:srgbClr val="000000"/>
                    </a:solidFill>
                    <a:latin typeface="Helvetica" panose="020B0604020202020204" pitchFamily="34" charset="0"/>
                    <a:ea typeface="Noto Sans CJK SC" pitchFamily="2"/>
                    <a:cs typeface="Helvetica" panose="020B0604020202020204" pitchFamily="34" charset="0"/>
                  </a:endParaRPr>
                </a:p>
              </p:txBody>
            </p:sp>
          </p:grpSp>
          <p:grpSp>
            <p:nvGrpSpPr>
              <p:cNvPr id="12" name="Group 164">
                <a:extLst>
                  <a:ext uri="{FF2B5EF4-FFF2-40B4-BE49-F238E27FC236}">
                    <a16:creationId xmlns:a16="http://schemas.microsoft.com/office/drawing/2014/main" id="{12B65893-FAE0-A737-FCEE-26413724BFDF}"/>
                  </a:ext>
                </a:extLst>
              </p:cNvPr>
              <p:cNvGrpSpPr>
                <a:grpSpLocks/>
              </p:cNvGrpSpPr>
              <p:nvPr/>
            </p:nvGrpSpPr>
            <p:grpSpPr bwMode="auto">
              <a:xfrm>
                <a:off x="125215" y="1931182"/>
                <a:ext cx="6021688" cy="2076647"/>
                <a:chOff x="125215" y="1931182"/>
                <a:chExt cx="6021688" cy="2076647"/>
              </a:xfrm>
            </p:grpSpPr>
            <p:sp>
              <p:nvSpPr>
                <p:cNvPr id="13" name="TextBox 1">
                  <a:extLst>
                    <a:ext uri="{FF2B5EF4-FFF2-40B4-BE49-F238E27FC236}">
                      <a16:creationId xmlns:a16="http://schemas.microsoft.com/office/drawing/2014/main" id="{1C571559-071C-EB6F-A810-94F6E853C81A}"/>
                    </a:ext>
                  </a:extLst>
                </p:cNvPr>
                <p:cNvSpPr txBox="1"/>
                <p:nvPr/>
              </p:nvSpPr>
              <p:spPr>
                <a:xfrm rot="18864727">
                  <a:off x="4043085" y="2448844"/>
                  <a:ext cx="1113490" cy="298383"/>
                </a:xfrm>
                <a:prstGeom prst="rect">
                  <a:avLst/>
                </a:prstGeom>
                <a:noFill/>
                <a:ln cap="flat">
                  <a:noFill/>
                </a:ln>
              </p:spPr>
              <p:txBody>
                <a:bodyPr wrap="none" lIns="90004" tIns="44997" rIns="90004" bIns="44997" compatLnSpc="0">
                  <a:spAutoFit/>
                </a:bodyPr>
                <a:lstStyle/>
                <a:p>
                  <a:pPr algn="r" fontAlgn="auto">
                    <a:spcBef>
                      <a:spcPts val="0"/>
                    </a:spcBef>
                    <a:spcAft>
                      <a:spcPts val="0"/>
                    </a:spcAft>
                    <a:defRPr sz="1800" b="0" i="0" u="none" strike="noStrike" kern="0" cap="none" spc="0" baseline="0">
                      <a:solidFill>
                        <a:srgbClr val="000000"/>
                      </a:solidFill>
                      <a:uFillTx/>
                    </a:defRPr>
                  </a:pPr>
                  <a:r>
                    <a:rPr lang="en-US" sz="1200" kern="0" dirty="0">
                      <a:solidFill>
                        <a:srgbClr val="1608C8"/>
                      </a:solidFill>
                      <a:latin typeface="Helvetica" panose="020B0604020202020204" pitchFamily="34" charset="0"/>
                      <a:ea typeface="Noto Sans CJK SC" pitchFamily="2"/>
                      <a:cs typeface="Helvetica" panose="020B0604020202020204" pitchFamily="34" charset="0"/>
                    </a:rPr>
                    <a:t>All</a:t>
                  </a:r>
                  <a:r>
                    <a:rPr lang="en-US" sz="1200" dirty="0">
                      <a:solidFill>
                        <a:srgbClr val="1608C8"/>
                      </a:solidFill>
                      <a:latin typeface="Helvetica" panose="020B0604020202020204" pitchFamily="34" charset="0"/>
                      <a:ea typeface="Noto Sans CJK SC" pitchFamily="2"/>
                      <a:cs typeface="Helvetica" panose="020B0604020202020204" pitchFamily="34" charset="0"/>
                    </a:rPr>
                    <a:t>C16+8</a:t>
                  </a:r>
                </a:p>
              </p:txBody>
            </p:sp>
            <p:sp>
              <p:nvSpPr>
                <p:cNvPr id="14" name="TextBox 1">
                  <a:extLst>
                    <a:ext uri="{FF2B5EF4-FFF2-40B4-BE49-F238E27FC236}">
                      <a16:creationId xmlns:a16="http://schemas.microsoft.com/office/drawing/2014/main" id="{2A670986-B0DC-B06E-1F21-B55A4696BC91}"/>
                    </a:ext>
                  </a:extLst>
                </p:cNvPr>
                <p:cNvSpPr txBox="1"/>
                <p:nvPr/>
              </p:nvSpPr>
              <p:spPr>
                <a:xfrm rot="18864727">
                  <a:off x="-150196" y="2682998"/>
                  <a:ext cx="1723974" cy="298383"/>
                </a:xfrm>
                <a:prstGeom prst="rect">
                  <a:avLst/>
                </a:prstGeom>
                <a:noFill/>
                <a:ln cap="flat">
                  <a:noFill/>
                </a:ln>
              </p:spPr>
              <p:txBody>
                <a:bodyPr wrap="none" lIns="90004" tIns="44997" rIns="90004" bIns="44997" compatLnSpc="0">
                  <a:spAutoFit/>
                </a:bodyPr>
                <a:lstStyle/>
                <a:p>
                  <a:pPr algn="r" fontAlgn="auto">
                    <a:spcBef>
                      <a:spcPts val="0"/>
                    </a:spcBef>
                    <a:spcAft>
                      <a:spcPts val="0"/>
                    </a:spcAft>
                    <a:defRPr sz="1800" b="0" i="0" u="none" strike="noStrike" kern="0" cap="none" spc="0" baseline="0">
                      <a:solidFill>
                        <a:srgbClr val="000000"/>
                      </a:solidFill>
                      <a:uFillTx/>
                    </a:defRPr>
                  </a:pPr>
                  <a:r>
                    <a:rPr lang="en-US" sz="1200" dirty="0">
                      <a:solidFill>
                        <a:srgbClr val="612A8A"/>
                      </a:solidFill>
                      <a:latin typeface="Helvetica" panose="020B0604020202020204" pitchFamily="34" charset="0"/>
                      <a:ea typeface="Noto Sans CJK SC" pitchFamily="2"/>
                      <a:cs typeface="Helvetica" panose="020B0604020202020204" pitchFamily="34" charset="0"/>
                    </a:rPr>
                    <a:t>RDFA2i+9-NH2</a:t>
                  </a:r>
                </a:p>
              </p:txBody>
            </p:sp>
            <p:sp>
              <p:nvSpPr>
                <p:cNvPr id="15" name="TextBox 1">
                  <a:extLst>
                    <a:ext uri="{FF2B5EF4-FFF2-40B4-BE49-F238E27FC236}">
                      <a16:creationId xmlns:a16="http://schemas.microsoft.com/office/drawing/2014/main" id="{B4C3B479-2F84-BAA1-E36B-BAE842A802A1}"/>
                    </a:ext>
                  </a:extLst>
                </p:cNvPr>
                <p:cNvSpPr txBox="1"/>
                <p:nvPr/>
              </p:nvSpPr>
              <p:spPr>
                <a:xfrm rot="18864727">
                  <a:off x="218385" y="2678234"/>
                  <a:ext cx="1712348" cy="298383"/>
                </a:xfrm>
                <a:prstGeom prst="rect">
                  <a:avLst/>
                </a:prstGeom>
                <a:noFill/>
                <a:ln cap="flat">
                  <a:noFill/>
                </a:ln>
              </p:spPr>
              <p:txBody>
                <a:bodyPr wrap="none" lIns="90004" tIns="44997" rIns="90004" bIns="44997" compatLnSpc="0">
                  <a:spAutoFit/>
                </a:bodyPr>
                <a:lstStyle/>
                <a:p>
                  <a:pPr algn="r" fontAlgn="auto">
                    <a:spcBef>
                      <a:spcPts val="0"/>
                    </a:spcBef>
                    <a:spcAft>
                      <a:spcPts val="0"/>
                    </a:spcAft>
                    <a:defRPr sz="1800" b="0" i="0" u="none" strike="noStrike" kern="0" cap="none" spc="0" baseline="0">
                      <a:solidFill>
                        <a:srgbClr val="000000"/>
                      </a:solidFill>
                      <a:uFillTx/>
                    </a:defRPr>
                  </a:pPr>
                  <a:r>
                    <a:rPr lang="en-US" sz="1200" kern="0" dirty="0">
                      <a:solidFill>
                        <a:srgbClr val="612A8A"/>
                      </a:solidFill>
                      <a:latin typeface="Helvetica" panose="020B0604020202020204" pitchFamily="34" charset="0"/>
                      <a:ea typeface="Noto Sans CJK SC" pitchFamily="2"/>
                      <a:cs typeface="Helvetica" panose="020B0604020202020204" pitchFamily="34" charset="0"/>
                    </a:rPr>
                    <a:t>K</a:t>
                  </a:r>
                  <a:r>
                    <a:rPr lang="en-US" sz="1200" dirty="0">
                      <a:solidFill>
                        <a:srgbClr val="612A8A"/>
                      </a:solidFill>
                      <a:latin typeface="Helvetica" panose="020B0604020202020204" pitchFamily="34" charset="0"/>
                      <a:ea typeface="Noto Sans CJK SC" pitchFamily="2"/>
                      <a:cs typeface="Helvetica" panose="020B0604020202020204" pitchFamily="34" charset="0"/>
                    </a:rPr>
                    <a:t>DFA2i+9-NH2</a:t>
                  </a:r>
                </a:p>
              </p:txBody>
            </p:sp>
            <p:sp>
              <p:nvSpPr>
                <p:cNvPr id="16" name="TextBox 1">
                  <a:extLst>
                    <a:ext uri="{FF2B5EF4-FFF2-40B4-BE49-F238E27FC236}">
                      <a16:creationId xmlns:a16="http://schemas.microsoft.com/office/drawing/2014/main" id="{30A5EBF4-B672-839C-CF98-5A39B37417B0}"/>
                    </a:ext>
                  </a:extLst>
                </p:cNvPr>
                <p:cNvSpPr txBox="1"/>
                <p:nvPr/>
              </p:nvSpPr>
              <p:spPr>
                <a:xfrm rot="18864727">
                  <a:off x="1537716" y="2424240"/>
                  <a:ext cx="1048664" cy="298383"/>
                </a:xfrm>
                <a:prstGeom prst="rect">
                  <a:avLst/>
                </a:prstGeom>
                <a:noFill/>
                <a:ln cap="flat">
                  <a:noFill/>
                </a:ln>
              </p:spPr>
              <p:txBody>
                <a:bodyPr wrap="none" lIns="90004" tIns="44997" rIns="90004" bIns="44997" compatLnSpc="0">
                  <a:spAutoFit/>
                </a:bodyPr>
                <a:lstStyle/>
                <a:p>
                  <a:pPr algn="r" fontAlgn="auto">
                    <a:spcBef>
                      <a:spcPts val="0"/>
                    </a:spcBef>
                    <a:spcAft>
                      <a:spcPts val="0"/>
                    </a:spcAft>
                    <a:defRPr sz="1800" b="0" i="0" u="none" strike="noStrike" kern="0" cap="none" spc="0" baseline="0">
                      <a:solidFill>
                        <a:srgbClr val="000000"/>
                      </a:solidFill>
                      <a:uFillTx/>
                    </a:defRPr>
                  </a:pPr>
                  <a:r>
                    <a:rPr lang="en-US" sz="1200" kern="0" dirty="0">
                      <a:solidFill>
                        <a:schemeClr val="accent4">
                          <a:lumMod val="50000"/>
                        </a:schemeClr>
                      </a:solidFill>
                      <a:latin typeface="Helvetica" panose="020B0604020202020204" pitchFamily="34" charset="0"/>
                      <a:ea typeface="Noto Sans CJK SC" pitchFamily="2"/>
                      <a:cs typeface="Helvetica" panose="020B0604020202020204" pitchFamily="34" charset="0"/>
                    </a:rPr>
                    <a:t>K</a:t>
                  </a:r>
                  <a:r>
                    <a:rPr lang="en-US" sz="1200" dirty="0">
                      <a:solidFill>
                        <a:schemeClr val="accent4">
                          <a:lumMod val="50000"/>
                        </a:schemeClr>
                      </a:solidFill>
                      <a:latin typeface="Helvetica" panose="020B0604020202020204" pitchFamily="34" charset="0"/>
                      <a:ea typeface="Noto Sans CJK SC" pitchFamily="2"/>
                      <a:cs typeface="Helvetica" panose="020B0604020202020204" pitchFamily="34" charset="0"/>
                    </a:rPr>
                    <a:t>DFB12</a:t>
                  </a:r>
                </a:p>
              </p:txBody>
            </p:sp>
            <p:sp>
              <p:nvSpPr>
                <p:cNvPr id="17" name="TextBox 1">
                  <a:extLst>
                    <a:ext uri="{FF2B5EF4-FFF2-40B4-BE49-F238E27FC236}">
                      <a16:creationId xmlns:a16="http://schemas.microsoft.com/office/drawing/2014/main" id="{826A2DB7-8AEF-4CA4-573A-2E8B48259B0F}"/>
                    </a:ext>
                  </a:extLst>
                </p:cNvPr>
                <p:cNvSpPr txBox="1"/>
                <p:nvPr/>
              </p:nvSpPr>
              <p:spPr>
                <a:xfrm rot="18864727">
                  <a:off x="1983148" y="2715539"/>
                  <a:ext cx="1794615" cy="298383"/>
                </a:xfrm>
                <a:prstGeom prst="rect">
                  <a:avLst/>
                </a:prstGeom>
                <a:noFill/>
                <a:ln cap="flat">
                  <a:noFill/>
                </a:ln>
              </p:spPr>
              <p:txBody>
                <a:bodyPr wrap="none" lIns="90004" tIns="44997" rIns="90004" bIns="44997" compatLnSpc="0">
                  <a:spAutoFit/>
                </a:bodyPr>
                <a:lstStyle/>
                <a:p>
                  <a:pPr algn="r" fontAlgn="auto">
                    <a:spcBef>
                      <a:spcPts val="0"/>
                    </a:spcBef>
                    <a:spcAft>
                      <a:spcPts val="0"/>
                    </a:spcAft>
                    <a:defRPr sz="1800" b="0" i="0" u="none" strike="noStrike" kern="0" cap="none" spc="0" baseline="0">
                      <a:solidFill>
                        <a:srgbClr val="000000"/>
                      </a:solidFill>
                      <a:uFillTx/>
                    </a:defRPr>
                  </a:pPr>
                  <a:r>
                    <a:rPr lang="en-US" sz="1200" kern="0" dirty="0">
                      <a:solidFill>
                        <a:srgbClr val="1608C8"/>
                      </a:solidFill>
                      <a:latin typeface="Helvetica" panose="020B0604020202020204" pitchFamily="34" charset="0"/>
                      <a:ea typeface="Noto Sans CJK SC" pitchFamily="2"/>
                      <a:cs typeface="Helvetica" panose="020B0604020202020204" pitchFamily="34" charset="0"/>
                    </a:rPr>
                    <a:t>K</a:t>
                  </a:r>
                  <a:r>
                    <a:rPr lang="en-US" sz="1200" dirty="0">
                      <a:solidFill>
                        <a:srgbClr val="1608C8"/>
                      </a:solidFill>
                      <a:latin typeface="Helvetica" panose="020B0604020202020204" pitchFamily="34" charset="0"/>
                      <a:ea typeface="Noto Sans CJK SC" pitchFamily="2"/>
                      <a:cs typeface="Helvetica" panose="020B0604020202020204" pitchFamily="34" charset="0"/>
                    </a:rPr>
                    <a:t>DFC16+9-NH2</a:t>
                  </a:r>
                </a:p>
              </p:txBody>
            </p:sp>
            <p:sp>
              <p:nvSpPr>
                <p:cNvPr id="18" name="TextBox 1">
                  <a:extLst>
                    <a:ext uri="{FF2B5EF4-FFF2-40B4-BE49-F238E27FC236}">
                      <a16:creationId xmlns:a16="http://schemas.microsoft.com/office/drawing/2014/main" id="{952630B2-1044-EDAA-8EA3-273653804D21}"/>
                    </a:ext>
                  </a:extLst>
                </p:cNvPr>
                <p:cNvSpPr txBox="1"/>
                <p:nvPr/>
              </p:nvSpPr>
              <p:spPr>
                <a:xfrm rot="18864727">
                  <a:off x="2959907" y="2605211"/>
                  <a:ext cx="1512845" cy="298383"/>
                </a:xfrm>
                <a:prstGeom prst="rect">
                  <a:avLst/>
                </a:prstGeom>
                <a:noFill/>
                <a:ln cap="flat">
                  <a:noFill/>
                </a:ln>
              </p:spPr>
              <p:txBody>
                <a:bodyPr wrap="none" lIns="90004" tIns="44997" rIns="90004" bIns="44997" compatLnSpc="0">
                  <a:spAutoFit/>
                </a:bodyPr>
                <a:lstStyle/>
                <a:p>
                  <a:pPr algn="r" fontAlgn="auto">
                    <a:spcBef>
                      <a:spcPts val="0"/>
                    </a:spcBef>
                    <a:spcAft>
                      <a:spcPts val="0"/>
                    </a:spcAft>
                    <a:defRPr sz="1800" b="0" i="0" u="none" strike="noStrike" kern="0" cap="none" spc="0" baseline="0">
                      <a:solidFill>
                        <a:srgbClr val="000000"/>
                      </a:solidFill>
                      <a:uFillTx/>
                    </a:defRPr>
                  </a:pPr>
                  <a:r>
                    <a:rPr lang="en-US" sz="1200" kern="0" dirty="0">
                      <a:solidFill>
                        <a:srgbClr val="1608C8"/>
                      </a:solidFill>
                      <a:latin typeface="Helvetica" panose="020B0604020202020204" pitchFamily="34" charset="0"/>
                      <a:ea typeface="Noto Sans CJK SC" pitchFamily="2"/>
                      <a:cs typeface="Helvetica" panose="020B0604020202020204" pitchFamily="34" charset="0"/>
                    </a:rPr>
                    <a:t>K</a:t>
                  </a:r>
                  <a:r>
                    <a:rPr lang="en-US" sz="1200" dirty="0">
                      <a:solidFill>
                        <a:srgbClr val="1608C8"/>
                      </a:solidFill>
                      <a:latin typeface="Helvetica" panose="020B0604020202020204" pitchFamily="34" charset="0"/>
                      <a:ea typeface="Noto Sans CJK SC" pitchFamily="2"/>
                      <a:cs typeface="Helvetica" panose="020B0604020202020204" pitchFamily="34" charset="0"/>
                    </a:rPr>
                    <a:t>D16+9-NH2</a:t>
                  </a:r>
                </a:p>
              </p:txBody>
            </p:sp>
            <p:sp>
              <p:nvSpPr>
                <p:cNvPr id="19" name="TextBox 1">
                  <a:extLst>
                    <a:ext uri="{FF2B5EF4-FFF2-40B4-BE49-F238E27FC236}">
                      <a16:creationId xmlns:a16="http://schemas.microsoft.com/office/drawing/2014/main" id="{7BCEDE53-B792-5E89-0E69-7F3B2661BBDD}"/>
                    </a:ext>
                  </a:extLst>
                </p:cNvPr>
                <p:cNvSpPr txBox="1"/>
                <p:nvPr/>
              </p:nvSpPr>
              <p:spPr>
                <a:xfrm rot="18864727">
                  <a:off x="181162" y="2374235"/>
                  <a:ext cx="931076" cy="298383"/>
                </a:xfrm>
                <a:prstGeom prst="rect">
                  <a:avLst/>
                </a:prstGeom>
                <a:noFill/>
                <a:ln cap="flat">
                  <a:noFill/>
                </a:ln>
              </p:spPr>
              <p:txBody>
                <a:bodyPr wrap="none" lIns="90004" tIns="44997" rIns="90004" bIns="44997" compatLnSpc="0">
                  <a:spAutoFit/>
                </a:bodyPr>
                <a:lstStyle/>
                <a:p>
                  <a:pPr algn="r" fontAlgn="auto">
                    <a:spcBef>
                      <a:spcPts val="0"/>
                    </a:spcBef>
                    <a:spcAft>
                      <a:spcPts val="0"/>
                    </a:spcAft>
                    <a:defRPr sz="1800" b="0" i="0" u="none" strike="noStrike" kern="0" cap="none" spc="0" baseline="0">
                      <a:solidFill>
                        <a:srgbClr val="000000"/>
                      </a:solidFill>
                      <a:uFillTx/>
                    </a:defRPr>
                  </a:pPr>
                  <a:r>
                    <a:rPr lang="en-US" sz="1200" kern="0" dirty="0">
                      <a:solidFill>
                        <a:srgbClr val="612A8A"/>
                      </a:solidFill>
                      <a:latin typeface="Helvetica" panose="020B0604020202020204" pitchFamily="34" charset="0"/>
                      <a:ea typeface="Noto Sans CJK SC" pitchFamily="2"/>
                      <a:cs typeface="Helvetica" panose="020B0604020202020204" pitchFamily="34" charset="0"/>
                    </a:rPr>
                    <a:t>K</a:t>
                  </a:r>
                  <a:r>
                    <a:rPr lang="en-US" sz="1200" dirty="0">
                      <a:solidFill>
                        <a:srgbClr val="612A8A"/>
                      </a:solidFill>
                      <a:latin typeface="Helvetica" panose="020B0604020202020204" pitchFamily="34" charset="0"/>
                      <a:ea typeface="Noto Sans CJK SC" pitchFamily="2"/>
                      <a:cs typeface="Helvetica" panose="020B0604020202020204" pitchFamily="34" charset="0"/>
                    </a:rPr>
                    <a:t>DFA2</a:t>
                  </a:r>
                </a:p>
              </p:txBody>
            </p:sp>
            <p:sp>
              <p:nvSpPr>
                <p:cNvPr id="20" name="TextBox 1">
                  <a:extLst>
                    <a:ext uri="{FF2B5EF4-FFF2-40B4-BE49-F238E27FC236}">
                      <a16:creationId xmlns:a16="http://schemas.microsoft.com/office/drawing/2014/main" id="{6836A429-D834-5CB2-CD9C-34D31EC8F09D}"/>
                    </a:ext>
                  </a:extLst>
                </p:cNvPr>
                <p:cNvSpPr txBox="1"/>
                <p:nvPr/>
              </p:nvSpPr>
              <p:spPr>
                <a:xfrm rot="18864727">
                  <a:off x="1902172" y="2583782"/>
                  <a:ext cx="1459646" cy="298383"/>
                </a:xfrm>
                <a:prstGeom prst="rect">
                  <a:avLst/>
                </a:prstGeom>
                <a:noFill/>
                <a:ln cap="flat">
                  <a:noFill/>
                </a:ln>
              </p:spPr>
              <p:txBody>
                <a:bodyPr wrap="none" lIns="90004" tIns="44997" rIns="90004" bIns="44997" compatLnSpc="0">
                  <a:spAutoFit/>
                </a:bodyPr>
                <a:lstStyle/>
                <a:p>
                  <a:pPr algn="r" fontAlgn="auto">
                    <a:spcBef>
                      <a:spcPts val="0"/>
                    </a:spcBef>
                    <a:spcAft>
                      <a:spcPts val="0"/>
                    </a:spcAft>
                    <a:defRPr sz="1800" b="0" i="0" u="none" strike="noStrike" kern="0" cap="none" spc="0" baseline="0">
                      <a:solidFill>
                        <a:srgbClr val="000000"/>
                      </a:solidFill>
                      <a:uFillTx/>
                    </a:defRPr>
                  </a:pPr>
                  <a:r>
                    <a:rPr lang="en-US" sz="1200" dirty="0">
                      <a:solidFill>
                        <a:srgbClr val="1608C8"/>
                      </a:solidFill>
                      <a:latin typeface="Helvetica" panose="020B0604020202020204" pitchFamily="34" charset="0"/>
                      <a:ea typeface="Noto Sans CJK SC" pitchFamily="2"/>
                      <a:cs typeface="Helvetica" panose="020B0604020202020204" pitchFamily="34" charset="0"/>
                    </a:rPr>
                    <a:t>RDFC16Kter</a:t>
                  </a:r>
                </a:p>
              </p:txBody>
            </p:sp>
            <p:sp>
              <p:nvSpPr>
                <p:cNvPr id="21" name="TextBox 1">
                  <a:extLst>
                    <a:ext uri="{FF2B5EF4-FFF2-40B4-BE49-F238E27FC236}">
                      <a16:creationId xmlns:a16="http://schemas.microsoft.com/office/drawing/2014/main" id="{4CE3167B-A6F1-3F8B-E5D6-2F2C02DE9AFA}"/>
                    </a:ext>
                  </a:extLst>
                </p:cNvPr>
                <p:cNvSpPr txBox="1"/>
                <p:nvPr/>
              </p:nvSpPr>
              <p:spPr>
                <a:xfrm rot="18864727">
                  <a:off x="2329246" y="2715541"/>
                  <a:ext cx="1794615" cy="298383"/>
                </a:xfrm>
                <a:prstGeom prst="rect">
                  <a:avLst/>
                </a:prstGeom>
                <a:noFill/>
                <a:ln cap="flat">
                  <a:noFill/>
                </a:ln>
              </p:spPr>
              <p:txBody>
                <a:bodyPr wrap="none" lIns="90004" tIns="44997" rIns="90004" bIns="44997" compatLnSpc="0">
                  <a:spAutoFit/>
                </a:bodyPr>
                <a:lstStyle/>
                <a:p>
                  <a:pPr algn="r" fontAlgn="auto">
                    <a:spcBef>
                      <a:spcPts val="0"/>
                    </a:spcBef>
                    <a:spcAft>
                      <a:spcPts val="0"/>
                    </a:spcAft>
                    <a:defRPr sz="1800" b="0" i="0" u="none" strike="noStrike" kern="0" cap="none" spc="0" baseline="0">
                      <a:solidFill>
                        <a:srgbClr val="000000"/>
                      </a:solidFill>
                      <a:uFillTx/>
                    </a:defRPr>
                  </a:pPr>
                  <a:r>
                    <a:rPr lang="en-US" sz="1200" dirty="0">
                      <a:solidFill>
                        <a:srgbClr val="1608C8"/>
                      </a:solidFill>
                      <a:latin typeface="Helvetica" panose="020B0604020202020204" pitchFamily="34" charset="0"/>
                      <a:ea typeface="Noto Sans CJK SC" pitchFamily="2"/>
                      <a:cs typeface="Helvetica" panose="020B0604020202020204" pitchFamily="34" charset="0"/>
                    </a:rPr>
                    <a:t>DKFC16+9-NH2</a:t>
                  </a:r>
                </a:p>
              </p:txBody>
            </p:sp>
            <p:sp>
              <p:nvSpPr>
                <p:cNvPr id="22" name="TextBox 1">
                  <a:extLst>
                    <a:ext uri="{FF2B5EF4-FFF2-40B4-BE49-F238E27FC236}">
                      <a16:creationId xmlns:a16="http://schemas.microsoft.com/office/drawing/2014/main" id="{BA5FC60C-8BE0-D624-D885-B0358C2A852C}"/>
                    </a:ext>
                  </a:extLst>
                </p:cNvPr>
                <p:cNvSpPr txBox="1"/>
                <p:nvPr/>
              </p:nvSpPr>
              <p:spPr>
                <a:xfrm rot="18864727">
                  <a:off x="3796986" y="2715541"/>
                  <a:ext cx="1794615" cy="298383"/>
                </a:xfrm>
                <a:prstGeom prst="rect">
                  <a:avLst/>
                </a:prstGeom>
                <a:noFill/>
                <a:ln cap="flat">
                  <a:noFill/>
                </a:ln>
              </p:spPr>
              <p:txBody>
                <a:bodyPr wrap="none" lIns="90004" tIns="44997" rIns="90004" bIns="44997" compatLnSpc="0">
                  <a:spAutoFit/>
                </a:bodyPr>
                <a:lstStyle/>
                <a:p>
                  <a:pPr algn="r" fontAlgn="auto">
                    <a:spcBef>
                      <a:spcPts val="0"/>
                    </a:spcBef>
                    <a:spcAft>
                      <a:spcPts val="0"/>
                    </a:spcAft>
                    <a:defRPr sz="1800" b="0" i="0" u="none" strike="noStrike" kern="0" cap="none" spc="0" baseline="0">
                      <a:solidFill>
                        <a:srgbClr val="000000"/>
                      </a:solidFill>
                      <a:uFillTx/>
                    </a:defRPr>
                  </a:pPr>
                  <a:r>
                    <a:rPr lang="en-US" sz="1200" kern="0" dirty="0">
                      <a:solidFill>
                        <a:schemeClr val="accent2">
                          <a:lumMod val="50000"/>
                        </a:schemeClr>
                      </a:solidFill>
                      <a:latin typeface="Helvetica" panose="020B0604020202020204" pitchFamily="34" charset="0"/>
                      <a:ea typeface="Noto Sans CJK SC" pitchFamily="2"/>
                      <a:cs typeface="Helvetica" panose="020B0604020202020204" pitchFamily="34" charset="0"/>
                    </a:rPr>
                    <a:t>K</a:t>
                  </a:r>
                  <a:r>
                    <a:rPr lang="en-US" sz="1200" dirty="0">
                      <a:solidFill>
                        <a:schemeClr val="accent2">
                          <a:lumMod val="50000"/>
                        </a:schemeClr>
                      </a:solidFill>
                      <a:latin typeface="Helvetica" panose="020B0604020202020204" pitchFamily="34" charset="0"/>
                      <a:ea typeface="Noto Sans CJK SC" pitchFamily="2"/>
                      <a:cs typeface="Helvetica" panose="020B0604020202020204" pitchFamily="34" charset="0"/>
                    </a:rPr>
                    <a:t>DFC21+9-NH2</a:t>
                  </a:r>
                </a:p>
              </p:txBody>
            </p:sp>
            <p:sp>
              <p:nvSpPr>
                <p:cNvPr id="23" name="TextBox 1">
                  <a:extLst>
                    <a:ext uri="{FF2B5EF4-FFF2-40B4-BE49-F238E27FC236}">
                      <a16:creationId xmlns:a16="http://schemas.microsoft.com/office/drawing/2014/main" id="{A7C836C1-E035-7952-5BCE-F962EB792FF3}"/>
                    </a:ext>
                  </a:extLst>
                </p:cNvPr>
                <p:cNvSpPr txBox="1"/>
                <p:nvPr/>
              </p:nvSpPr>
              <p:spPr>
                <a:xfrm rot="18864727">
                  <a:off x="4166895" y="2715541"/>
                  <a:ext cx="1794615" cy="298383"/>
                </a:xfrm>
                <a:prstGeom prst="rect">
                  <a:avLst/>
                </a:prstGeom>
                <a:noFill/>
                <a:ln cap="flat">
                  <a:noFill/>
                </a:ln>
              </p:spPr>
              <p:txBody>
                <a:bodyPr wrap="none" lIns="90004" tIns="44997" rIns="90004" bIns="44997" compatLnSpc="0">
                  <a:spAutoFit/>
                </a:bodyPr>
                <a:lstStyle/>
                <a:p>
                  <a:pPr algn="r" fontAlgn="auto">
                    <a:spcBef>
                      <a:spcPts val="0"/>
                    </a:spcBef>
                    <a:spcAft>
                      <a:spcPts val="0"/>
                    </a:spcAft>
                    <a:defRPr sz="1800" b="0" i="0" u="none" strike="noStrike" kern="0" cap="none" spc="0" baseline="0">
                      <a:solidFill>
                        <a:srgbClr val="000000"/>
                      </a:solidFill>
                      <a:uFillTx/>
                    </a:defRPr>
                  </a:pPr>
                  <a:r>
                    <a:rPr lang="en-US" sz="1200" kern="0" dirty="0">
                      <a:solidFill>
                        <a:srgbClr val="009999"/>
                      </a:solidFill>
                      <a:latin typeface="Helvetica" panose="020B0604020202020204" pitchFamily="34" charset="0"/>
                      <a:ea typeface="Noto Sans CJK SC" pitchFamily="2"/>
                      <a:cs typeface="Helvetica" panose="020B0604020202020204" pitchFamily="34" charset="0"/>
                    </a:rPr>
                    <a:t>K</a:t>
                  </a:r>
                  <a:r>
                    <a:rPr lang="en-US" sz="1200" dirty="0">
                      <a:solidFill>
                        <a:srgbClr val="009999"/>
                      </a:solidFill>
                      <a:latin typeface="Helvetica" panose="020B0604020202020204" pitchFamily="34" charset="0"/>
                      <a:ea typeface="Noto Sans CJK SC" pitchFamily="2"/>
                      <a:cs typeface="Helvetica" panose="020B0604020202020204" pitchFamily="34" charset="0"/>
                    </a:rPr>
                    <a:t>DFD24+9-NH2</a:t>
                  </a:r>
                </a:p>
              </p:txBody>
            </p:sp>
            <p:sp>
              <p:nvSpPr>
                <p:cNvPr id="24" name="TextBox 1">
                  <a:extLst>
                    <a:ext uri="{FF2B5EF4-FFF2-40B4-BE49-F238E27FC236}">
                      <a16:creationId xmlns:a16="http://schemas.microsoft.com/office/drawing/2014/main" id="{19875F50-6506-E4C5-51F8-3FE92615EF1C}"/>
                    </a:ext>
                  </a:extLst>
                </p:cNvPr>
                <p:cNvSpPr txBox="1"/>
                <p:nvPr/>
              </p:nvSpPr>
              <p:spPr>
                <a:xfrm rot="18864727">
                  <a:off x="1264317" y="2386140"/>
                  <a:ext cx="949306" cy="298383"/>
                </a:xfrm>
                <a:prstGeom prst="rect">
                  <a:avLst/>
                </a:prstGeom>
                <a:noFill/>
                <a:ln cap="flat">
                  <a:noFill/>
                </a:ln>
              </p:spPr>
              <p:txBody>
                <a:bodyPr lIns="90004" tIns="44997" rIns="90004" bIns="44997" compatLnSpc="0">
                  <a:spAutoFit/>
                </a:bodyPr>
                <a:lstStyle/>
                <a:p>
                  <a:pPr algn="r" fontAlgn="auto">
                    <a:spcBef>
                      <a:spcPts val="0"/>
                    </a:spcBef>
                    <a:spcAft>
                      <a:spcPts val="0"/>
                    </a:spcAft>
                    <a:defRPr sz="1800" b="0" i="0" u="none" strike="noStrike" kern="0" cap="none" spc="0" baseline="0">
                      <a:solidFill>
                        <a:srgbClr val="000000"/>
                      </a:solidFill>
                      <a:uFillTx/>
                    </a:defRPr>
                  </a:pPr>
                  <a:r>
                    <a:rPr lang="en-US" sz="1200" kern="0" dirty="0">
                      <a:solidFill>
                        <a:srgbClr val="FA34DE"/>
                      </a:solidFill>
                      <a:latin typeface="Helvetica" panose="020B0604020202020204" pitchFamily="34" charset="0"/>
                      <a:ea typeface="Noto Sans CJK SC" pitchFamily="2"/>
                      <a:cs typeface="Helvetica" panose="020B0604020202020204" pitchFamily="34" charset="0"/>
                    </a:rPr>
                    <a:t>K</a:t>
                  </a:r>
                  <a:r>
                    <a:rPr lang="en-US" sz="1200" dirty="0">
                      <a:solidFill>
                        <a:srgbClr val="FA34DE"/>
                      </a:solidFill>
                      <a:latin typeface="Helvetica" panose="020B0604020202020204" pitchFamily="34" charset="0"/>
                      <a:ea typeface="Noto Sans CJK SC" pitchFamily="2"/>
                      <a:cs typeface="Helvetica" panose="020B0604020202020204" pitchFamily="34" charset="0"/>
                    </a:rPr>
                    <a:t>DFA9</a:t>
                  </a:r>
                </a:p>
              </p:txBody>
            </p:sp>
            <p:sp>
              <p:nvSpPr>
                <p:cNvPr id="25" name="TextBox 1">
                  <a:extLst>
                    <a:ext uri="{FF2B5EF4-FFF2-40B4-BE49-F238E27FC236}">
                      <a16:creationId xmlns:a16="http://schemas.microsoft.com/office/drawing/2014/main" id="{C344FF05-49A9-02ED-5F2C-4E075609037C}"/>
                    </a:ext>
                  </a:extLst>
                </p:cNvPr>
                <p:cNvSpPr txBox="1"/>
                <p:nvPr/>
              </p:nvSpPr>
              <p:spPr>
                <a:xfrm rot="18864727">
                  <a:off x="-196945" y="2378202"/>
                  <a:ext cx="942703" cy="298383"/>
                </a:xfrm>
                <a:prstGeom prst="rect">
                  <a:avLst/>
                </a:prstGeom>
                <a:noFill/>
                <a:ln cap="flat">
                  <a:noFill/>
                </a:ln>
              </p:spPr>
              <p:txBody>
                <a:bodyPr wrap="none" lIns="90004" tIns="44997" rIns="90004" bIns="44997" compatLnSpc="0">
                  <a:spAutoFit/>
                </a:bodyPr>
                <a:lstStyle/>
                <a:p>
                  <a:pPr algn="r" fontAlgn="auto">
                    <a:spcBef>
                      <a:spcPts val="0"/>
                    </a:spcBef>
                    <a:spcAft>
                      <a:spcPts val="0"/>
                    </a:spcAft>
                    <a:defRPr sz="1800" b="0" i="0" u="none" strike="noStrike" kern="0" cap="none" spc="0" baseline="0">
                      <a:solidFill>
                        <a:srgbClr val="000000"/>
                      </a:solidFill>
                      <a:uFillTx/>
                    </a:defRPr>
                  </a:pPr>
                  <a:r>
                    <a:rPr lang="en-US" sz="1200" dirty="0">
                      <a:solidFill>
                        <a:srgbClr val="612A8A"/>
                      </a:solidFill>
                      <a:latin typeface="Helvetica" panose="020B0604020202020204" pitchFamily="34" charset="0"/>
                      <a:ea typeface="Noto Sans CJK SC" pitchFamily="2"/>
                      <a:cs typeface="Helvetica" panose="020B0604020202020204" pitchFamily="34" charset="0"/>
                    </a:rPr>
                    <a:t>RDFA2</a:t>
                  </a:r>
                </a:p>
              </p:txBody>
            </p:sp>
            <p:sp>
              <p:nvSpPr>
                <p:cNvPr id="26" name="TextBox 1">
                  <a:extLst>
                    <a:ext uri="{FF2B5EF4-FFF2-40B4-BE49-F238E27FC236}">
                      <a16:creationId xmlns:a16="http://schemas.microsoft.com/office/drawing/2014/main" id="{5D8657DA-E721-9000-B0FC-57487DBE0D29}"/>
                    </a:ext>
                  </a:extLst>
                </p:cNvPr>
                <p:cNvSpPr txBox="1"/>
                <p:nvPr/>
              </p:nvSpPr>
              <p:spPr>
                <a:xfrm rot="18864727">
                  <a:off x="2134777" y="2318675"/>
                  <a:ext cx="778521" cy="298383"/>
                </a:xfrm>
                <a:prstGeom prst="rect">
                  <a:avLst/>
                </a:prstGeom>
                <a:noFill/>
                <a:ln cap="flat">
                  <a:noFill/>
                </a:ln>
              </p:spPr>
              <p:txBody>
                <a:bodyPr wrap="none" lIns="90004" tIns="44997" rIns="90004" bIns="44997" compatLnSpc="0">
                  <a:spAutoFit/>
                </a:bodyPr>
                <a:lstStyle/>
                <a:p>
                  <a:pPr algn="r" fontAlgn="auto">
                    <a:spcBef>
                      <a:spcPts val="0"/>
                    </a:spcBef>
                    <a:spcAft>
                      <a:spcPts val="0"/>
                    </a:spcAft>
                    <a:defRPr sz="1800" b="0" i="0" u="none" strike="noStrike" kern="0" cap="none" spc="0" baseline="0">
                      <a:solidFill>
                        <a:srgbClr val="000000"/>
                      </a:solidFill>
                      <a:uFillTx/>
                    </a:defRPr>
                  </a:pPr>
                  <a:r>
                    <a:rPr lang="en-US" sz="1200" kern="0" dirty="0">
                      <a:solidFill>
                        <a:schemeClr val="accent4">
                          <a:lumMod val="50000"/>
                        </a:schemeClr>
                      </a:solidFill>
                      <a:latin typeface="Helvetica" panose="020B0604020202020204" pitchFamily="34" charset="0"/>
                      <a:ea typeface="Noto Sans CJK SC" pitchFamily="2"/>
                      <a:cs typeface="Helvetica" panose="020B0604020202020204" pitchFamily="34" charset="0"/>
                    </a:rPr>
                    <a:t>K</a:t>
                  </a:r>
                  <a:r>
                    <a:rPr lang="en-US" sz="1200" dirty="0">
                      <a:solidFill>
                        <a:schemeClr val="accent4">
                          <a:lumMod val="50000"/>
                        </a:schemeClr>
                      </a:solidFill>
                      <a:latin typeface="Helvetica" panose="020B0604020202020204" pitchFamily="34" charset="0"/>
                      <a:ea typeface="Noto Sans CJK SC" pitchFamily="2"/>
                      <a:cs typeface="Helvetica" panose="020B0604020202020204" pitchFamily="34" charset="0"/>
                    </a:rPr>
                    <a:t>D12</a:t>
                  </a:r>
                </a:p>
              </p:txBody>
            </p:sp>
            <p:sp>
              <p:nvSpPr>
                <p:cNvPr id="27" name="TextBox 1">
                  <a:extLst>
                    <a:ext uri="{FF2B5EF4-FFF2-40B4-BE49-F238E27FC236}">
                      <a16:creationId xmlns:a16="http://schemas.microsoft.com/office/drawing/2014/main" id="{70D596FC-D603-AA1F-3A69-CE0B8B011ADC}"/>
                    </a:ext>
                  </a:extLst>
                </p:cNvPr>
                <p:cNvSpPr txBox="1"/>
                <p:nvPr/>
              </p:nvSpPr>
              <p:spPr>
                <a:xfrm rot="18864727">
                  <a:off x="2828033" y="2820314"/>
                  <a:ext cx="2076647" cy="298383"/>
                </a:xfrm>
                <a:prstGeom prst="rect">
                  <a:avLst/>
                </a:prstGeom>
                <a:noFill/>
                <a:ln cap="flat">
                  <a:noFill/>
                </a:ln>
              </p:spPr>
              <p:txBody>
                <a:bodyPr wrap="none" lIns="90004" tIns="44997" rIns="90004" bIns="44997" compatLnSpc="0">
                  <a:spAutoFit/>
                </a:bodyPr>
                <a:lstStyle/>
                <a:p>
                  <a:pPr algn="r" fontAlgn="auto">
                    <a:spcBef>
                      <a:spcPts val="0"/>
                    </a:spcBef>
                    <a:spcAft>
                      <a:spcPts val="0"/>
                    </a:spcAft>
                    <a:defRPr sz="1800" b="0" i="0" u="none" strike="noStrike" kern="0" cap="none" spc="0" baseline="0">
                      <a:solidFill>
                        <a:srgbClr val="000000"/>
                      </a:solidFill>
                      <a:uFillTx/>
                    </a:defRPr>
                  </a:pPr>
                  <a:r>
                    <a:rPr lang="en-US" sz="1200" kern="0" dirty="0">
                      <a:solidFill>
                        <a:srgbClr val="1608C8"/>
                      </a:solidFill>
                      <a:latin typeface="Helvetica" panose="020B0604020202020204" pitchFamily="34" charset="0"/>
                      <a:ea typeface="Noto Sans CJK SC" pitchFamily="2"/>
                      <a:cs typeface="Helvetica" panose="020B0604020202020204" pitchFamily="34" charset="0"/>
                    </a:rPr>
                    <a:t>K</a:t>
                  </a:r>
                  <a:r>
                    <a:rPr lang="en-US" sz="1200" dirty="0">
                      <a:solidFill>
                        <a:srgbClr val="1608C8"/>
                      </a:solidFill>
                      <a:latin typeface="Helvetica" panose="020B0604020202020204" pitchFamily="34" charset="0"/>
                      <a:ea typeface="Noto Sans CJK SC" pitchFamily="2"/>
                      <a:cs typeface="Helvetica" panose="020B0604020202020204" pitchFamily="34" charset="0"/>
                    </a:rPr>
                    <a:t>DFC16+9SV-NH2</a:t>
                  </a:r>
                </a:p>
              </p:txBody>
            </p:sp>
            <p:sp>
              <p:nvSpPr>
                <p:cNvPr id="28" name="TextBox 1">
                  <a:extLst>
                    <a:ext uri="{FF2B5EF4-FFF2-40B4-BE49-F238E27FC236}">
                      <a16:creationId xmlns:a16="http://schemas.microsoft.com/office/drawing/2014/main" id="{01136285-3077-F67B-17A1-70970C90F98D}"/>
                    </a:ext>
                  </a:extLst>
                </p:cNvPr>
                <p:cNvSpPr txBox="1"/>
                <p:nvPr/>
              </p:nvSpPr>
              <p:spPr>
                <a:xfrm rot="18864727">
                  <a:off x="4998525" y="2506789"/>
                  <a:ext cx="1260144" cy="298383"/>
                </a:xfrm>
                <a:prstGeom prst="rect">
                  <a:avLst/>
                </a:prstGeom>
                <a:noFill/>
                <a:ln cap="flat">
                  <a:noFill/>
                </a:ln>
              </p:spPr>
              <p:txBody>
                <a:bodyPr wrap="none" lIns="90004" tIns="44997" rIns="90004" bIns="44997" compatLnSpc="0">
                  <a:spAutoFit/>
                </a:bodyPr>
                <a:lstStyle/>
                <a:p>
                  <a:pPr algn="r" fontAlgn="auto">
                    <a:spcBef>
                      <a:spcPts val="0"/>
                    </a:spcBef>
                    <a:spcAft>
                      <a:spcPts val="0"/>
                    </a:spcAft>
                    <a:defRPr sz="1800" b="0" i="0" u="none" strike="noStrike" kern="0" cap="none" spc="0" baseline="0">
                      <a:solidFill>
                        <a:srgbClr val="000000"/>
                      </a:solidFill>
                      <a:uFillTx/>
                    </a:defRPr>
                  </a:pPr>
                  <a:r>
                    <a:rPr lang="en-US" sz="1200" dirty="0">
                      <a:solidFill>
                        <a:srgbClr val="C00000"/>
                      </a:solidFill>
                      <a:latin typeface="Helvetica" panose="020B0604020202020204" pitchFamily="34" charset="0"/>
                      <a:ea typeface="Noto Sans CJK SC" pitchFamily="2"/>
                      <a:cs typeface="Helvetica" panose="020B0604020202020204" pitchFamily="34" charset="0"/>
                    </a:rPr>
                    <a:t>P28A-NH2</a:t>
                  </a:r>
                </a:p>
              </p:txBody>
            </p:sp>
            <p:sp>
              <p:nvSpPr>
                <p:cNvPr id="29" name="TextBox 1">
                  <a:extLst>
                    <a:ext uri="{FF2B5EF4-FFF2-40B4-BE49-F238E27FC236}">
                      <a16:creationId xmlns:a16="http://schemas.microsoft.com/office/drawing/2014/main" id="{28A08204-93C9-A7D9-9D84-D36E7BF6DF51}"/>
                    </a:ext>
                  </a:extLst>
                </p:cNvPr>
                <p:cNvSpPr txBox="1"/>
                <p:nvPr/>
              </p:nvSpPr>
              <p:spPr>
                <a:xfrm rot="18864727">
                  <a:off x="5367640" y="2506789"/>
                  <a:ext cx="1260144" cy="298383"/>
                </a:xfrm>
                <a:prstGeom prst="rect">
                  <a:avLst/>
                </a:prstGeom>
                <a:noFill/>
                <a:ln cap="flat">
                  <a:noFill/>
                </a:ln>
              </p:spPr>
              <p:txBody>
                <a:bodyPr wrap="none" lIns="90004" tIns="44997" rIns="90004" bIns="44997" compatLnSpc="0">
                  <a:spAutoFit/>
                </a:bodyPr>
                <a:lstStyle/>
                <a:p>
                  <a:pPr algn="r" fontAlgn="auto">
                    <a:spcBef>
                      <a:spcPts val="0"/>
                    </a:spcBef>
                    <a:spcAft>
                      <a:spcPts val="0"/>
                    </a:spcAft>
                    <a:defRPr sz="1800" b="0" i="0" u="none" strike="noStrike" kern="0" cap="none" spc="0" baseline="0">
                      <a:solidFill>
                        <a:srgbClr val="000000"/>
                      </a:solidFill>
                      <a:uFillTx/>
                    </a:defRPr>
                  </a:pPr>
                  <a:r>
                    <a:rPr lang="en-US" sz="1200" dirty="0">
                      <a:solidFill>
                        <a:srgbClr val="C00000"/>
                      </a:solidFill>
                      <a:latin typeface="Helvetica" panose="020B0604020202020204" pitchFamily="34" charset="0"/>
                      <a:ea typeface="Noto Sans CJK SC" pitchFamily="2"/>
                      <a:cs typeface="Helvetica" panose="020B0604020202020204" pitchFamily="34" charset="0"/>
                    </a:rPr>
                    <a:t>P29A-NH2</a:t>
                  </a:r>
                </a:p>
              </p:txBody>
            </p:sp>
          </p:grpSp>
        </p:grpSp>
        <p:sp>
          <p:nvSpPr>
            <p:cNvPr id="37" name="TextBox 36">
              <a:extLst>
                <a:ext uri="{FF2B5EF4-FFF2-40B4-BE49-F238E27FC236}">
                  <a16:creationId xmlns:a16="http://schemas.microsoft.com/office/drawing/2014/main" id="{664A907C-8C18-5886-8BB0-2CB899C4369B}"/>
                </a:ext>
              </a:extLst>
            </p:cNvPr>
            <p:cNvSpPr txBox="1"/>
            <p:nvPr/>
          </p:nvSpPr>
          <p:spPr bwMode="auto">
            <a:xfrm>
              <a:off x="8205371" y="2732037"/>
              <a:ext cx="3371850" cy="394317"/>
            </a:xfrm>
            <a:prstGeom prst="rect">
              <a:avLst/>
            </a:prstGeom>
            <a:noFill/>
          </p:spPr>
          <p:txBody>
            <a:bodyPr>
              <a:spAutoFit/>
            </a:bodyPr>
            <a:lstStyle/>
            <a:p>
              <a:pPr algn="ctr">
                <a:defRPr sz="1800" b="0" i="0" u="none" strike="noStrike" kern="0" cap="none" spc="0" baseline="0">
                  <a:solidFill>
                    <a:srgbClr val="000000"/>
                  </a:solidFill>
                  <a:uFillTx/>
                </a:defRPr>
              </a:pPr>
              <a:r>
                <a:rPr lang="en-US" sz="1400" kern="0" dirty="0">
                  <a:solidFill>
                    <a:srgbClr val="000000"/>
                  </a:solidFill>
                  <a:latin typeface="Arial" panose="020B0604020202020204" pitchFamily="34" charset="0"/>
                  <a:ea typeface="Noto Sans CJK SC" pitchFamily="2"/>
                  <a:cs typeface="Arial" panose="020B0604020202020204" pitchFamily="34" charset="0"/>
                </a:rPr>
                <a:t>P:L ratio 1:100 mol/mol</a:t>
              </a:r>
              <a:endParaRPr lang="en-US" sz="1400" dirty="0">
                <a:solidFill>
                  <a:srgbClr val="000000"/>
                </a:solidFill>
                <a:latin typeface="Arial" panose="020B0604020202020204" pitchFamily="34" charset="0"/>
                <a:ea typeface="Noto Sans CJK SC" pitchFamily="2"/>
                <a:cs typeface="Arial" panose="020B0604020202020204" pitchFamily="34" charset="0"/>
              </a:endParaRPr>
            </a:p>
          </p:txBody>
        </p:sp>
      </p:grpSp>
      <p:grpSp>
        <p:nvGrpSpPr>
          <p:cNvPr id="7" name="Group 6">
            <a:extLst>
              <a:ext uri="{FF2B5EF4-FFF2-40B4-BE49-F238E27FC236}">
                <a16:creationId xmlns:a16="http://schemas.microsoft.com/office/drawing/2014/main" id="{545309E2-AE29-75B4-2462-07461544288D}"/>
              </a:ext>
            </a:extLst>
          </p:cNvPr>
          <p:cNvGrpSpPr/>
          <p:nvPr/>
        </p:nvGrpSpPr>
        <p:grpSpPr>
          <a:xfrm>
            <a:off x="481768" y="3429000"/>
            <a:ext cx="3298909" cy="2965031"/>
            <a:chOff x="481768" y="3429000"/>
            <a:chExt cx="3298909" cy="2965031"/>
          </a:xfrm>
        </p:grpSpPr>
        <p:pic>
          <p:nvPicPr>
            <p:cNvPr id="39" name="Picture 38">
              <a:extLst>
                <a:ext uri="{FF2B5EF4-FFF2-40B4-BE49-F238E27FC236}">
                  <a16:creationId xmlns:a16="http://schemas.microsoft.com/office/drawing/2014/main" id="{1099F0BA-1C1F-BB95-E015-433CA38613C0}"/>
                </a:ext>
              </a:extLst>
            </p:cNvPr>
            <p:cNvPicPr>
              <a:picLocks noChangeAspect="1"/>
            </p:cNvPicPr>
            <p:nvPr/>
          </p:nvPicPr>
          <p:blipFill>
            <a:blip r:embed="rId4"/>
            <a:stretch>
              <a:fillRect/>
            </a:stretch>
          </p:blipFill>
          <p:spPr>
            <a:xfrm>
              <a:off x="1161336" y="3852185"/>
              <a:ext cx="2619341" cy="2541846"/>
            </a:xfrm>
            <a:prstGeom prst="rect">
              <a:avLst/>
            </a:prstGeom>
          </p:spPr>
        </p:pic>
        <p:sp>
          <p:nvSpPr>
            <p:cNvPr id="40" name="TextBox 39">
              <a:extLst>
                <a:ext uri="{FF2B5EF4-FFF2-40B4-BE49-F238E27FC236}">
                  <a16:creationId xmlns:a16="http://schemas.microsoft.com/office/drawing/2014/main" id="{883250E0-DB33-227D-D5A7-83AD8C2D4001}"/>
                </a:ext>
              </a:extLst>
            </p:cNvPr>
            <p:cNvSpPr txBox="1"/>
            <p:nvPr/>
          </p:nvSpPr>
          <p:spPr>
            <a:xfrm>
              <a:off x="481768" y="3429000"/>
              <a:ext cx="1220585" cy="669029"/>
            </a:xfrm>
            <a:prstGeom prst="rect">
              <a:avLst/>
            </a:prstGeom>
            <a:noFill/>
          </p:spPr>
          <p:txBody>
            <a:bodyPr wrap="square">
              <a:spAutoFit/>
            </a:bodyPr>
            <a:lstStyle/>
            <a:p>
              <a:pPr>
                <a:lnSpc>
                  <a:spcPct val="150000"/>
                </a:lnSpc>
                <a:spcAft>
                  <a:spcPts val="1200"/>
                </a:spcAft>
              </a:pPr>
              <a:r>
                <a:rPr lang="en-GB" sz="2800" b="1" dirty="0">
                  <a:latin typeface="Arial" panose="020B0604020202020204" pitchFamily="34" charset="0"/>
                  <a:cs typeface="Arial" panose="020B0604020202020204" pitchFamily="34" charset="0"/>
                </a:rPr>
                <a:t>AFM</a:t>
              </a:r>
              <a:endParaRPr lang="en-CZ" sz="2800" b="1" dirty="0"/>
            </a:p>
          </p:txBody>
        </p:sp>
      </p:grpSp>
      <p:pic>
        <p:nvPicPr>
          <p:cNvPr id="41" name="Picture 40">
            <a:extLst>
              <a:ext uri="{FF2B5EF4-FFF2-40B4-BE49-F238E27FC236}">
                <a16:creationId xmlns:a16="http://schemas.microsoft.com/office/drawing/2014/main" id="{507284F7-8A97-1A53-D0F7-D90A27D5C021}"/>
              </a:ext>
            </a:extLst>
          </p:cNvPr>
          <p:cNvPicPr>
            <a:picLocks noChangeAspect="1"/>
          </p:cNvPicPr>
          <p:nvPr/>
        </p:nvPicPr>
        <p:blipFill>
          <a:blip r:embed="rId5"/>
          <a:stretch>
            <a:fillRect/>
          </a:stretch>
        </p:blipFill>
        <p:spPr>
          <a:xfrm>
            <a:off x="4163060" y="3852185"/>
            <a:ext cx="7842528" cy="2541847"/>
          </a:xfrm>
          <a:prstGeom prst="rect">
            <a:avLst/>
          </a:prstGeom>
        </p:spPr>
      </p:pic>
    </p:spTree>
    <p:extLst>
      <p:ext uri="{BB962C8B-B14F-4D97-AF65-F5344CB8AC3E}">
        <p14:creationId xmlns:p14="http://schemas.microsoft.com/office/powerpoint/2010/main" val="57555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D5257EB-08A1-2CF3-F5B0-DF158F7CDCF5}"/>
              </a:ext>
            </a:extLst>
          </p:cNvPr>
          <p:cNvSpPr txBox="1">
            <a:spLocks noChangeArrowheads="1"/>
          </p:cNvSpPr>
          <p:nvPr/>
        </p:nvSpPr>
        <p:spPr bwMode="auto">
          <a:xfrm>
            <a:off x="0" y="92075"/>
            <a:ext cx="121920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US" altLang="en-US" sz="2800" b="1" dirty="0">
                <a:latin typeface="Arial" panose="020B0604020202020204" pitchFamily="34" charset="0"/>
                <a:cs typeface="Arial" panose="020B0604020202020204" pitchFamily="34" charset="0"/>
              </a:rPr>
              <a:t>  Antibacterial activity</a:t>
            </a:r>
          </a:p>
        </p:txBody>
      </p:sp>
      <p:pic>
        <p:nvPicPr>
          <p:cNvPr id="134" name="Picture 133">
            <a:extLst>
              <a:ext uri="{FF2B5EF4-FFF2-40B4-BE49-F238E27FC236}">
                <a16:creationId xmlns:a16="http://schemas.microsoft.com/office/drawing/2014/main" id="{82C3969D-9D2D-A714-1519-5E05BE1C0ABF}"/>
              </a:ext>
            </a:extLst>
          </p:cNvPr>
          <p:cNvPicPr>
            <a:picLocks noChangeAspect="1"/>
          </p:cNvPicPr>
          <p:nvPr/>
        </p:nvPicPr>
        <p:blipFill>
          <a:blip r:embed="rId2"/>
          <a:stretch>
            <a:fillRect/>
          </a:stretch>
        </p:blipFill>
        <p:spPr>
          <a:xfrm>
            <a:off x="308109" y="865375"/>
            <a:ext cx="4008290" cy="2214002"/>
          </a:xfrm>
          <a:prstGeom prst="rect">
            <a:avLst/>
          </a:prstGeom>
        </p:spPr>
      </p:pic>
      <p:pic>
        <p:nvPicPr>
          <p:cNvPr id="2" name="Picture 1">
            <a:extLst>
              <a:ext uri="{FF2B5EF4-FFF2-40B4-BE49-F238E27FC236}">
                <a16:creationId xmlns:a16="http://schemas.microsoft.com/office/drawing/2014/main" id="{8F5CD922-0AE2-5956-6F5D-BD3BE9D53351}"/>
              </a:ext>
            </a:extLst>
          </p:cNvPr>
          <p:cNvPicPr>
            <a:picLocks noChangeAspect="1"/>
          </p:cNvPicPr>
          <p:nvPr/>
        </p:nvPicPr>
        <p:blipFill>
          <a:blip r:embed="rId3"/>
          <a:stretch>
            <a:fillRect/>
          </a:stretch>
        </p:blipFill>
        <p:spPr>
          <a:xfrm>
            <a:off x="4465417" y="596433"/>
            <a:ext cx="7578665" cy="3128402"/>
          </a:xfrm>
          <a:prstGeom prst="rect">
            <a:avLst/>
          </a:prstGeom>
        </p:spPr>
      </p:pic>
      <p:grpSp>
        <p:nvGrpSpPr>
          <p:cNvPr id="104" name="Group 103">
            <a:extLst>
              <a:ext uri="{FF2B5EF4-FFF2-40B4-BE49-F238E27FC236}">
                <a16:creationId xmlns:a16="http://schemas.microsoft.com/office/drawing/2014/main" id="{99BD15A9-F4BF-BCB3-147D-0DDF6F70C991}"/>
              </a:ext>
            </a:extLst>
          </p:cNvPr>
          <p:cNvGrpSpPr/>
          <p:nvPr/>
        </p:nvGrpSpPr>
        <p:grpSpPr>
          <a:xfrm>
            <a:off x="5912422" y="3235957"/>
            <a:ext cx="5091916" cy="3861420"/>
            <a:chOff x="5912422" y="3235957"/>
            <a:chExt cx="5091916" cy="3861420"/>
          </a:xfrm>
        </p:grpSpPr>
        <p:sp>
          <p:nvSpPr>
            <p:cNvPr id="6" name="Title 1">
              <a:extLst>
                <a:ext uri="{FF2B5EF4-FFF2-40B4-BE49-F238E27FC236}">
                  <a16:creationId xmlns:a16="http://schemas.microsoft.com/office/drawing/2014/main" id="{E96FCB7B-39FE-B1F6-1074-213B7EAC85D7}"/>
                </a:ext>
              </a:extLst>
            </p:cNvPr>
            <p:cNvSpPr txBox="1">
              <a:spLocks noChangeArrowheads="1"/>
            </p:cNvSpPr>
            <p:nvPr/>
          </p:nvSpPr>
          <p:spPr bwMode="auto">
            <a:xfrm>
              <a:off x="5912422" y="3235957"/>
              <a:ext cx="1917879"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US" altLang="en-US" sz="2800" b="1" dirty="0">
                  <a:latin typeface="Arial" panose="020B0604020202020204" pitchFamily="34" charset="0"/>
                  <a:cs typeface="Arial" panose="020B0604020202020204" pitchFamily="34" charset="0"/>
                </a:rPr>
                <a:t>  Toxicity</a:t>
              </a:r>
            </a:p>
          </p:txBody>
        </p:sp>
        <p:grpSp>
          <p:nvGrpSpPr>
            <p:cNvPr id="7" name="Group 19">
              <a:extLst>
                <a:ext uri="{FF2B5EF4-FFF2-40B4-BE49-F238E27FC236}">
                  <a16:creationId xmlns:a16="http://schemas.microsoft.com/office/drawing/2014/main" id="{4429A3FD-D873-E1A6-ABBB-78E31FA47FA8}"/>
                </a:ext>
              </a:extLst>
            </p:cNvPr>
            <p:cNvGrpSpPr>
              <a:grpSpLocks noChangeAspect="1"/>
            </p:cNvGrpSpPr>
            <p:nvPr/>
          </p:nvGrpSpPr>
          <p:grpSpPr bwMode="auto">
            <a:xfrm>
              <a:off x="7342633" y="3572141"/>
              <a:ext cx="3661705" cy="3525236"/>
              <a:chOff x="-794424" y="4924473"/>
              <a:chExt cx="5133093" cy="4941365"/>
            </a:xfrm>
          </p:grpSpPr>
          <p:pic>
            <p:nvPicPr>
              <p:cNvPr id="8" name="Picture 59" descr="Chart, bar chart&#10;&#10;Description automatically generated">
                <a:extLst>
                  <a:ext uri="{FF2B5EF4-FFF2-40B4-BE49-F238E27FC236}">
                    <a16:creationId xmlns:a16="http://schemas.microsoft.com/office/drawing/2014/main" id="{C6CB4CBC-D942-4C37-3797-771E58538C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201" t="16597" r="13969" b="32318"/>
              <a:stretch>
                <a:fillRect/>
              </a:stretch>
            </p:blipFill>
            <p:spPr bwMode="auto">
              <a:xfrm>
                <a:off x="-703" y="5499624"/>
                <a:ext cx="3470991" cy="237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60">
                <a:extLst>
                  <a:ext uri="{FF2B5EF4-FFF2-40B4-BE49-F238E27FC236}">
                    <a16:creationId xmlns:a16="http://schemas.microsoft.com/office/drawing/2014/main" id="{05397EAC-12E1-1D45-A6A3-BDEC571BBBC1}"/>
                  </a:ext>
                </a:extLst>
              </p:cNvPr>
              <p:cNvGrpSpPr>
                <a:grpSpLocks/>
              </p:cNvGrpSpPr>
              <p:nvPr/>
            </p:nvGrpSpPr>
            <p:grpSpPr bwMode="auto">
              <a:xfrm>
                <a:off x="-30757" y="7436279"/>
                <a:ext cx="3204472" cy="2429559"/>
                <a:chOff x="-198397" y="7611088"/>
                <a:chExt cx="3204472" cy="2429559"/>
              </a:xfrm>
            </p:grpSpPr>
            <p:sp>
              <p:nvSpPr>
                <p:cNvPr id="25" name="TextBox 1">
                  <a:extLst>
                    <a:ext uri="{FF2B5EF4-FFF2-40B4-BE49-F238E27FC236}">
                      <a16:creationId xmlns:a16="http://schemas.microsoft.com/office/drawing/2014/main" id="{6B248856-7877-D943-FB86-9714E5CEDE0A}"/>
                    </a:ext>
                  </a:extLst>
                </p:cNvPr>
                <p:cNvSpPr txBox="1"/>
                <p:nvPr/>
              </p:nvSpPr>
              <p:spPr>
                <a:xfrm rot="18864727">
                  <a:off x="-994947" y="8480233"/>
                  <a:ext cx="2009740" cy="416640"/>
                </a:xfrm>
                <a:prstGeom prst="rect">
                  <a:avLst/>
                </a:prstGeom>
                <a:noFill/>
                <a:ln cap="flat">
                  <a:noFill/>
                </a:ln>
              </p:spPr>
              <p:txBody>
                <a:bodyPr wrap="none" lIns="90004" tIns="44997" rIns="90004" bIns="44997" compatLnSpc="0">
                  <a:spAutoFit/>
                </a:bodyPr>
                <a:lstStyle/>
                <a:p>
                  <a:pPr algn="r" fontAlgn="auto">
                    <a:spcBef>
                      <a:spcPts val="0"/>
                    </a:spcBef>
                    <a:spcAft>
                      <a:spcPts val="0"/>
                    </a:spcAft>
                    <a:defRPr sz="1800" b="0" i="0" u="none" strike="noStrike" kern="0" cap="none" spc="0" baseline="0">
                      <a:solidFill>
                        <a:srgbClr val="000000"/>
                      </a:solidFill>
                      <a:uFillTx/>
                    </a:defRPr>
                  </a:pPr>
                  <a:r>
                    <a:rPr lang="en-US" sz="1400" dirty="0">
                      <a:solidFill>
                        <a:srgbClr val="612A8A"/>
                      </a:solidFill>
                      <a:latin typeface="Arial" panose="020B0604020202020204" pitchFamily="34" charset="0"/>
                      <a:ea typeface="Noto Sans CJK SC" pitchFamily="2"/>
                      <a:cs typeface="Arial" panose="020B0604020202020204" pitchFamily="34" charset="0"/>
                    </a:rPr>
                    <a:t>RDFA2i+9-NH2</a:t>
                  </a:r>
                </a:p>
              </p:txBody>
            </p:sp>
            <p:sp>
              <p:nvSpPr>
                <p:cNvPr id="26" name="TextBox 1">
                  <a:extLst>
                    <a:ext uri="{FF2B5EF4-FFF2-40B4-BE49-F238E27FC236}">
                      <a16:creationId xmlns:a16="http://schemas.microsoft.com/office/drawing/2014/main" id="{B712FF94-E7D3-10D4-9CF5-A2F15AE0D745}"/>
                    </a:ext>
                  </a:extLst>
                </p:cNvPr>
                <p:cNvSpPr txBox="1"/>
                <p:nvPr/>
              </p:nvSpPr>
              <p:spPr>
                <a:xfrm rot="18864727">
                  <a:off x="-483168" y="8475470"/>
                  <a:ext cx="1995899" cy="416640"/>
                </a:xfrm>
                <a:prstGeom prst="rect">
                  <a:avLst/>
                </a:prstGeom>
                <a:noFill/>
                <a:ln cap="flat">
                  <a:noFill/>
                </a:ln>
              </p:spPr>
              <p:txBody>
                <a:bodyPr wrap="none" lIns="90004" tIns="44997" rIns="90004" bIns="44997" compatLnSpc="0">
                  <a:spAutoFit/>
                </a:bodyPr>
                <a:lstStyle/>
                <a:p>
                  <a:pPr algn="r" fontAlgn="auto">
                    <a:spcBef>
                      <a:spcPts val="0"/>
                    </a:spcBef>
                    <a:spcAft>
                      <a:spcPts val="0"/>
                    </a:spcAft>
                    <a:defRPr sz="1800" b="0" i="0" u="none" strike="noStrike" kern="0" cap="none" spc="0" baseline="0">
                      <a:solidFill>
                        <a:srgbClr val="000000"/>
                      </a:solidFill>
                      <a:uFillTx/>
                    </a:defRPr>
                  </a:pPr>
                  <a:r>
                    <a:rPr lang="en-US" sz="1400" kern="0" dirty="0">
                      <a:solidFill>
                        <a:srgbClr val="612A8A"/>
                      </a:solidFill>
                      <a:latin typeface="Arial" panose="020B0604020202020204" pitchFamily="34" charset="0"/>
                      <a:ea typeface="Noto Sans CJK SC" pitchFamily="2"/>
                      <a:cs typeface="Arial" panose="020B0604020202020204" pitchFamily="34" charset="0"/>
                    </a:rPr>
                    <a:t>K</a:t>
                  </a:r>
                  <a:r>
                    <a:rPr lang="en-US" sz="1400" dirty="0">
                      <a:solidFill>
                        <a:srgbClr val="612A8A"/>
                      </a:solidFill>
                      <a:latin typeface="Arial" panose="020B0604020202020204" pitchFamily="34" charset="0"/>
                      <a:ea typeface="Noto Sans CJK SC" pitchFamily="2"/>
                      <a:cs typeface="Arial" panose="020B0604020202020204" pitchFamily="34" charset="0"/>
                    </a:rPr>
                    <a:t>DFA2i+9-NH2</a:t>
                  </a:r>
                </a:p>
              </p:txBody>
            </p:sp>
            <p:sp>
              <p:nvSpPr>
                <p:cNvPr id="27" name="TextBox 1">
                  <a:extLst>
                    <a:ext uri="{FF2B5EF4-FFF2-40B4-BE49-F238E27FC236}">
                      <a16:creationId xmlns:a16="http://schemas.microsoft.com/office/drawing/2014/main" id="{8EF1F1CE-B351-D894-B075-6C3B516EFC2C}"/>
                    </a:ext>
                  </a:extLst>
                </p:cNvPr>
                <p:cNvSpPr txBox="1"/>
                <p:nvPr/>
              </p:nvSpPr>
              <p:spPr>
                <a:xfrm rot="18864727">
                  <a:off x="661193" y="8221476"/>
                  <a:ext cx="1205872" cy="416640"/>
                </a:xfrm>
                <a:prstGeom prst="rect">
                  <a:avLst/>
                </a:prstGeom>
                <a:noFill/>
                <a:ln cap="flat">
                  <a:noFill/>
                </a:ln>
              </p:spPr>
              <p:txBody>
                <a:bodyPr wrap="none" lIns="90004" tIns="44997" rIns="90004" bIns="44997" compatLnSpc="0">
                  <a:spAutoFit/>
                </a:bodyPr>
                <a:lstStyle/>
                <a:p>
                  <a:pPr algn="r" fontAlgn="auto">
                    <a:spcBef>
                      <a:spcPts val="0"/>
                    </a:spcBef>
                    <a:spcAft>
                      <a:spcPts val="0"/>
                    </a:spcAft>
                    <a:defRPr sz="1800" b="0" i="0" u="none" strike="noStrike" kern="0" cap="none" spc="0" baseline="0">
                      <a:solidFill>
                        <a:srgbClr val="000000"/>
                      </a:solidFill>
                      <a:uFillTx/>
                    </a:defRPr>
                  </a:pPr>
                  <a:r>
                    <a:rPr lang="en-US" sz="1400" kern="0" dirty="0">
                      <a:solidFill>
                        <a:schemeClr val="accent4">
                          <a:lumMod val="50000"/>
                        </a:schemeClr>
                      </a:solidFill>
                      <a:latin typeface="Arial" panose="020B0604020202020204" pitchFamily="34" charset="0"/>
                      <a:ea typeface="Noto Sans CJK SC" pitchFamily="2"/>
                      <a:cs typeface="Arial" panose="020B0604020202020204" pitchFamily="34" charset="0"/>
                    </a:rPr>
                    <a:t>K</a:t>
                  </a:r>
                  <a:r>
                    <a:rPr lang="en-US" sz="1400" dirty="0">
                      <a:solidFill>
                        <a:schemeClr val="accent4">
                          <a:lumMod val="50000"/>
                        </a:schemeClr>
                      </a:solidFill>
                      <a:latin typeface="Arial" panose="020B0604020202020204" pitchFamily="34" charset="0"/>
                      <a:ea typeface="Noto Sans CJK SC" pitchFamily="2"/>
                      <a:cs typeface="Arial" panose="020B0604020202020204" pitchFamily="34" charset="0"/>
                    </a:rPr>
                    <a:t>DFB12</a:t>
                  </a:r>
                </a:p>
              </p:txBody>
            </p:sp>
            <p:sp>
              <p:nvSpPr>
                <p:cNvPr id="28" name="TextBox 1">
                  <a:extLst>
                    <a:ext uri="{FF2B5EF4-FFF2-40B4-BE49-F238E27FC236}">
                      <a16:creationId xmlns:a16="http://schemas.microsoft.com/office/drawing/2014/main" id="{A7C8EB23-8377-9622-DC5E-929668CE732D}"/>
                    </a:ext>
                  </a:extLst>
                </p:cNvPr>
                <p:cNvSpPr txBox="1"/>
                <p:nvPr/>
              </p:nvSpPr>
              <p:spPr>
                <a:xfrm rot="18864727">
                  <a:off x="422746" y="8512775"/>
                  <a:ext cx="2093955" cy="416640"/>
                </a:xfrm>
                <a:prstGeom prst="rect">
                  <a:avLst/>
                </a:prstGeom>
                <a:noFill/>
                <a:ln cap="flat">
                  <a:noFill/>
                </a:ln>
              </p:spPr>
              <p:txBody>
                <a:bodyPr wrap="none" lIns="90004" tIns="44997" rIns="90004" bIns="44997" compatLnSpc="0">
                  <a:spAutoFit/>
                </a:bodyPr>
                <a:lstStyle/>
                <a:p>
                  <a:pPr algn="r" fontAlgn="auto">
                    <a:spcBef>
                      <a:spcPts val="0"/>
                    </a:spcBef>
                    <a:spcAft>
                      <a:spcPts val="0"/>
                    </a:spcAft>
                    <a:defRPr sz="1800" b="0" i="0" u="none" strike="noStrike" kern="0" cap="none" spc="0" baseline="0">
                      <a:solidFill>
                        <a:srgbClr val="000000"/>
                      </a:solidFill>
                      <a:uFillTx/>
                    </a:defRPr>
                  </a:pPr>
                  <a:r>
                    <a:rPr lang="en-US" sz="1400" kern="0" dirty="0">
                      <a:solidFill>
                        <a:srgbClr val="1608C8"/>
                      </a:solidFill>
                      <a:latin typeface="Arial" panose="020B0604020202020204" pitchFamily="34" charset="0"/>
                      <a:ea typeface="Noto Sans CJK SC" pitchFamily="2"/>
                      <a:cs typeface="Arial" panose="020B0604020202020204" pitchFamily="34" charset="0"/>
                    </a:rPr>
                    <a:t>K</a:t>
                  </a:r>
                  <a:r>
                    <a:rPr lang="en-US" sz="1400" dirty="0">
                      <a:solidFill>
                        <a:srgbClr val="1608C8"/>
                      </a:solidFill>
                      <a:latin typeface="Arial" panose="020B0604020202020204" pitchFamily="34" charset="0"/>
                      <a:ea typeface="Noto Sans CJK SC" pitchFamily="2"/>
                      <a:cs typeface="Arial" panose="020B0604020202020204" pitchFamily="34" charset="0"/>
                    </a:rPr>
                    <a:t>DFC16+9-NH2</a:t>
                  </a:r>
                </a:p>
              </p:txBody>
            </p:sp>
            <p:sp>
              <p:nvSpPr>
                <p:cNvPr id="29" name="TextBox 1">
                  <a:extLst>
                    <a:ext uri="{FF2B5EF4-FFF2-40B4-BE49-F238E27FC236}">
                      <a16:creationId xmlns:a16="http://schemas.microsoft.com/office/drawing/2014/main" id="{3351170E-65DA-9CF3-6D4E-B6737A62DF45}"/>
                    </a:ext>
                  </a:extLst>
                </p:cNvPr>
                <p:cNvSpPr txBox="1"/>
                <p:nvPr/>
              </p:nvSpPr>
              <p:spPr>
                <a:xfrm rot="18864727">
                  <a:off x="645496" y="8617548"/>
                  <a:ext cx="2429559" cy="416640"/>
                </a:xfrm>
                <a:prstGeom prst="rect">
                  <a:avLst/>
                </a:prstGeom>
                <a:noFill/>
                <a:ln cap="flat">
                  <a:noFill/>
                </a:ln>
              </p:spPr>
              <p:txBody>
                <a:bodyPr wrap="none" lIns="90004" tIns="44997" rIns="90004" bIns="44997" compatLnSpc="0">
                  <a:spAutoFit/>
                </a:bodyPr>
                <a:lstStyle/>
                <a:p>
                  <a:pPr algn="r" fontAlgn="auto">
                    <a:spcBef>
                      <a:spcPts val="0"/>
                    </a:spcBef>
                    <a:spcAft>
                      <a:spcPts val="0"/>
                    </a:spcAft>
                    <a:defRPr sz="1800" b="0" i="0" u="none" strike="noStrike" kern="0" cap="none" spc="0" baseline="0">
                      <a:solidFill>
                        <a:srgbClr val="000000"/>
                      </a:solidFill>
                      <a:uFillTx/>
                    </a:defRPr>
                  </a:pPr>
                  <a:r>
                    <a:rPr lang="en-US" sz="1400" kern="0" dirty="0">
                      <a:solidFill>
                        <a:srgbClr val="1608C8"/>
                      </a:solidFill>
                      <a:latin typeface="Arial" panose="020B0604020202020204" pitchFamily="34" charset="0"/>
                      <a:ea typeface="Noto Sans CJK SC" pitchFamily="2"/>
                      <a:cs typeface="Arial" panose="020B0604020202020204" pitchFamily="34" charset="0"/>
                    </a:rPr>
                    <a:t>K</a:t>
                  </a:r>
                  <a:r>
                    <a:rPr lang="en-US" sz="1400" dirty="0">
                      <a:solidFill>
                        <a:srgbClr val="1608C8"/>
                      </a:solidFill>
                      <a:latin typeface="Arial" panose="020B0604020202020204" pitchFamily="34" charset="0"/>
                      <a:ea typeface="Noto Sans CJK SC" pitchFamily="2"/>
                      <a:cs typeface="Arial" panose="020B0604020202020204" pitchFamily="34" charset="0"/>
                    </a:rPr>
                    <a:t>DFC16+9SV-NH2</a:t>
                  </a:r>
                </a:p>
              </p:txBody>
            </p:sp>
            <p:sp>
              <p:nvSpPr>
                <p:cNvPr id="30" name="TextBox 1">
                  <a:extLst>
                    <a:ext uri="{FF2B5EF4-FFF2-40B4-BE49-F238E27FC236}">
                      <a16:creationId xmlns:a16="http://schemas.microsoft.com/office/drawing/2014/main" id="{16035C90-A4C8-191F-C4FC-421589A44E0B}"/>
                    </a:ext>
                  </a:extLst>
                </p:cNvPr>
                <p:cNvSpPr txBox="1"/>
                <p:nvPr/>
              </p:nvSpPr>
              <p:spPr>
                <a:xfrm rot="18864727">
                  <a:off x="2271844" y="8171470"/>
                  <a:ext cx="1051821" cy="416640"/>
                </a:xfrm>
                <a:prstGeom prst="rect">
                  <a:avLst/>
                </a:prstGeom>
                <a:noFill/>
                <a:ln cap="flat">
                  <a:noFill/>
                </a:ln>
              </p:spPr>
              <p:txBody>
                <a:bodyPr wrap="none" lIns="90004" tIns="44997" rIns="90004" bIns="44997" compatLnSpc="0">
                  <a:spAutoFit/>
                </a:bodyPr>
                <a:lstStyle/>
                <a:p>
                  <a:pPr algn="r" fontAlgn="auto">
                    <a:spcBef>
                      <a:spcPts val="0"/>
                    </a:spcBef>
                    <a:spcAft>
                      <a:spcPts val="0"/>
                    </a:spcAft>
                    <a:defRPr sz="1800" b="0" i="0" u="none" strike="noStrike" kern="0" cap="none" spc="0" baseline="0">
                      <a:solidFill>
                        <a:srgbClr val="000000"/>
                      </a:solidFill>
                      <a:uFillTx/>
                    </a:defRPr>
                  </a:pPr>
                  <a:r>
                    <a:rPr lang="en-US" sz="1400" dirty="0">
                      <a:solidFill>
                        <a:srgbClr val="000000"/>
                      </a:solidFill>
                      <a:latin typeface="Arial" panose="020B0604020202020204" pitchFamily="34" charset="0"/>
                      <a:ea typeface="Noto Sans CJK SC" pitchFamily="2"/>
                      <a:cs typeface="Arial" panose="020B0604020202020204" pitchFamily="34" charset="0"/>
                    </a:rPr>
                    <a:t>Melittin</a:t>
                  </a:r>
                </a:p>
              </p:txBody>
            </p:sp>
          </p:grpSp>
          <p:grpSp>
            <p:nvGrpSpPr>
              <p:cNvPr id="10" name="Group 61">
                <a:extLst>
                  <a:ext uri="{FF2B5EF4-FFF2-40B4-BE49-F238E27FC236}">
                    <a16:creationId xmlns:a16="http://schemas.microsoft.com/office/drawing/2014/main" id="{7B8350F1-CAA2-E022-42D1-40B470B2C09A}"/>
                  </a:ext>
                </a:extLst>
              </p:cNvPr>
              <p:cNvGrpSpPr>
                <a:grpSpLocks/>
              </p:cNvGrpSpPr>
              <p:nvPr/>
            </p:nvGrpSpPr>
            <p:grpSpPr bwMode="auto">
              <a:xfrm>
                <a:off x="776091" y="4924473"/>
                <a:ext cx="2434626" cy="715051"/>
                <a:chOff x="608451" y="5018257"/>
                <a:chExt cx="2434626" cy="715051"/>
              </a:xfrm>
            </p:grpSpPr>
            <p:sp>
              <p:nvSpPr>
                <p:cNvPr id="20" name="TextBox 7">
                  <a:extLst>
                    <a:ext uri="{FF2B5EF4-FFF2-40B4-BE49-F238E27FC236}">
                      <a16:creationId xmlns:a16="http://schemas.microsoft.com/office/drawing/2014/main" id="{E9A1E80B-B1A4-D1DD-1E14-28B89F5AB87A}"/>
                    </a:ext>
                  </a:extLst>
                </p:cNvPr>
                <p:cNvSpPr txBox="1"/>
                <p:nvPr/>
              </p:nvSpPr>
              <p:spPr>
                <a:xfrm>
                  <a:off x="608451" y="5316704"/>
                  <a:ext cx="681673" cy="416604"/>
                </a:xfrm>
                <a:prstGeom prst="rect">
                  <a:avLst/>
                </a:prstGeom>
                <a:noFill/>
                <a:ln cap="flat">
                  <a:noFill/>
                </a:ln>
              </p:spPr>
              <p:txBody>
                <a:bodyPr wrap="none" lIns="90004" tIns="44997" rIns="90004" bIns="44997" compatLnSpc="0">
                  <a:spAutoFit/>
                </a:bodyPr>
                <a:lstStyle/>
                <a:p>
                  <a:pPr fontAlgn="auto">
                    <a:spcBef>
                      <a:spcPts val="0"/>
                    </a:spcBef>
                    <a:spcAft>
                      <a:spcPts val="0"/>
                    </a:spcAft>
                    <a:defRPr sz="1800" b="0" i="0" u="none" strike="noStrike" kern="0" cap="none" spc="0" baseline="0">
                      <a:solidFill>
                        <a:srgbClr val="000000"/>
                      </a:solidFill>
                      <a:uFillTx/>
                    </a:defRPr>
                  </a:pPr>
                  <a:r>
                    <a:rPr lang="en-US" sz="1400" dirty="0">
                      <a:solidFill>
                        <a:srgbClr val="FF0000"/>
                      </a:solidFill>
                      <a:latin typeface="Arial" panose="020B0604020202020204" pitchFamily="34" charset="0"/>
                      <a:ea typeface="Noto Sans CJK SC" pitchFamily="2"/>
                      <a:cs typeface="Arial" panose="020B0604020202020204" pitchFamily="34" charset="0"/>
                    </a:rPr>
                    <a:t>&gt;50</a:t>
                  </a:r>
                </a:p>
              </p:txBody>
            </p:sp>
            <p:sp>
              <p:nvSpPr>
                <p:cNvPr id="21" name="TextBox 7">
                  <a:extLst>
                    <a:ext uri="{FF2B5EF4-FFF2-40B4-BE49-F238E27FC236}">
                      <a16:creationId xmlns:a16="http://schemas.microsoft.com/office/drawing/2014/main" id="{5002A886-355B-F15F-8903-5B50F217E7E7}"/>
                    </a:ext>
                  </a:extLst>
                </p:cNvPr>
                <p:cNvSpPr txBox="1"/>
                <p:nvPr/>
              </p:nvSpPr>
              <p:spPr>
                <a:xfrm>
                  <a:off x="2221454" y="5018257"/>
                  <a:ext cx="821623" cy="416604"/>
                </a:xfrm>
                <a:prstGeom prst="rect">
                  <a:avLst/>
                </a:prstGeom>
                <a:noFill/>
                <a:ln cap="flat">
                  <a:noFill/>
                </a:ln>
              </p:spPr>
              <p:txBody>
                <a:bodyPr wrap="none" lIns="90004" tIns="44997" rIns="90004" bIns="44997" compatLnSpc="0">
                  <a:spAutoFit/>
                </a:bodyPr>
                <a:lstStyle/>
                <a:p>
                  <a:pPr fontAlgn="auto">
                    <a:spcBef>
                      <a:spcPts val="0"/>
                    </a:spcBef>
                    <a:spcAft>
                      <a:spcPts val="0"/>
                    </a:spcAft>
                    <a:defRPr sz="1800" b="0" i="0" u="none" strike="noStrike" kern="0" cap="none" spc="0" baseline="0">
                      <a:solidFill>
                        <a:srgbClr val="000000"/>
                      </a:solidFill>
                      <a:uFillTx/>
                    </a:defRPr>
                  </a:pPr>
                  <a:r>
                    <a:rPr lang="en-US" sz="1400" dirty="0">
                      <a:solidFill>
                        <a:schemeClr val="accent2"/>
                      </a:solidFill>
                      <a:latin typeface="Arial" panose="020B0604020202020204" pitchFamily="34" charset="0"/>
                      <a:ea typeface="Noto Sans CJK SC" pitchFamily="2"/>
                      <a:cs typeface="Arial" panose="020B0604020202020204" pitchFamily="34" charset="0"/>
                    </a:rPr>
                    <a:t>&gt;150</a:t>
                  </a:r>
                </a:p>
              </p:txBody>
            </p:sp>
            <p:sp>
              <p:nvSpPr>
                <p:cNvPr id="22" name="TextBox 7">
                  <a:extLst>
                    <a:ext uri="{FF2B5EF4-FFF2-40B4-BE49-F238E27FC236}">
                      <a16:creationId xmlns:a16="http://schemas.microsoft.com/office/drawing/2014/main" id="{87E95A47-8597-D095-27B5-21877D66A033}"/>
                    </a:ext>
                  </a:extLst>
                </p:cNvPr>
                <p:cNvSpPr txBox="1"/>
                <p:nvPr/>
              </p:nvSpPr>
              <p:spPr>
                <a:xfrm>
                  <a:off x="1102194" y="5316703"/>
                  <a:ext cx="681673" cy="416604"/>
                </a:xfrm>
                <a:prstGeom prst="rect">
                  <a:avLst/>
                </a:prstGeom>
                <a:noFill/>
                <a:ln cap="flat">
                  <a:noFill/>
                </a:ln>
              </p:spPr>
              <p:txBody>
                <a:bodyPr wrap="none" lIns="90004" tIns="44997" rIns="90004" bIns="44997" compatLnSpc="0">
                  <a:spAutoFit/>
                </a:bodyPr>
                <a:lstStyle/>
                <a:p>
                  <a:pPr fontAlgn="auto">
                    <a:spcBef>
                      <a:spcPts val="0"/>
                    </a:spcBef>
                    <a:spcAft>
                      <a:spcPts val="0"/>
                    </a:spcAft>
                    <a:defRPr sz="1800" b="0" i="0" u="none" strike="noStrike" kern="0" cap="none" spc="0" baseline="0">
                      <a:solidFill>
                        <a:srgbClr val="000000"/>
                      </a:solidFill>
                      <a:uFillTx/>
                    </a:defRPr>
                  </a:pPr>
                  <a:r>
                    <a:rPr lang="en-US" sz="1400" dirty="0">
                      <a:solidFill>
                        <a:srgbClr val="FF0000"/>
                      </a:solidFill>
                      <a:latin typeface="Arial" panose="020B0604020202020204" pitchFamily="34" charset="0"/>
                      <a:ea typeface="Noto Sans CJK SC" pitchFamily="2"/>
                      <a:cs typeface="Arial" panose="020B0604020202020204" pitchFamily="34" charset="0"/>
                    </a:rPr>
                    <a:t>&gt;50</a:t>
                  </a:r>
                </a:p>
              </p:txBody>
            </p:sp>
            <p:sp>
              <p:nvSpPr>
                <p:cNvPr id="23" name="TextBox 7">
                  <a:extLst>
                    <a:ext uri="{FF2B5EF4-FFF2-40B4-BE49-F238E27FC236}">
                      <a16:creationId xmlns:a16="http://schemas.microsoft.com/office/drawing/2014/main" id="{F9725C86-B87D-1744-9C55-BDA052BD8A90}"/>
                    </a:ext>
                  </a:extLst>
                </p:cNvPr>
                <p:cNvSpPr txBox="1"/>
                <p:nvPr/>
              </p:nvSpPr>
              <p:spPr>
                <a:xfrm>
                  <a:off x="1605464" y="5316703"/>
                  <a:ext cx="681673" cy="416604"/>
                </a:xfrm>
                <a:prstGeom prst="rect">
                  <a:avLst/>
                </a:prstGeom>
                <a:noFill/>
                <a:ln cap="flat">
                  <a:noFill/>
                </a:ln>
              </p:spPr>
              <p:txBody>
                <a:bodyPr wrap="none" lIns="90004" tIns="44997" rIns="90004" bIns="44997" compatLnSpc="0">
                  <a:spAutoFit/>
                </a:bodyPr>
                <a:lstStyle/>
                <a:p>
                  <a:pPr fontAlgn="auto">
                    <a:spcBef>
                      <a:spcPts val="0"/>
                    </a:spcBef>
                    <a:spcAft>
                      <a:spcPts val="0"/>
                    </a:spcAft>
                    <a:defRPr sz="1800" b="0" i="0" u="none" strike="noStrike" kern="0" cap="none" spc="0" baseline="0">
                      <a:solidFill>
                        <a:srgbClr val="000000"/>
                      </a:solidFill>
                      <a:uFillTx/>
                    </a:defRPr>
                  </a:pPr>
                  <a:r>
                    <a:rPr lang="en-US" sz="1400" dirty="0">
                      <a:solidFill>
                        <a:srgbClr val="FF0000"/>
                      </a:solidFill>
                      <a:latin typeface="Arial" panose="020B0604020202020204" pitchFamily="34" charset="0"/>
                      <a:ea typeface="Noto Sans CJK SC" pitchFamily="2"/>
                      <a:cs typeface="Arial" panose="020B0604020202020204" pitchFamily="34" charset="0"/>
                    </a:rPr>
                    <a:t>&gt;50</a:t>
                  </a:r>
                </a:p>
              </p:txBody>
            </p:sp>
            <p:sp>
              <p:nvSpPr>
                <p:cNvPr id="24" name="TextBox 7">
                  <a:extLst>
                    <a:ext uri="{FF2B5EF4-FFF2-40B4-BE49-F238E27FC236}">
                      <a16:creationId xmlns:a16="http://schemas.microsoft.com/office/drawing/2014/main" id="{2366E232-E7F5-C4E9-549B-1B07F7705E52}"/>
                    </a:ext>
                  </a:extLst>
                </p:cNvPr>
                <p:cNvSpPr txBox="1"/>
                <p:nvPr/>
              </p:nvSpPr>
              <p:spPr>
                <a:xfrm>
                  <a:off x="2097620" y="5316703"/>
                  <a:ext cx="681673" cy="416604"/>
                </a:xfrm>
                <a:prstGeom prst="rect">
                  <a:avLst/>
                </a:prstGeom>
                <a:noFill/>
                <a:ln cap="flat">
                  <a:noFill/>
                </a:ln>
              </p:spPr>
              <p:txBody>
                <a:bodyPr wrap="none" lIns="90004" tIns="44997" rIns="90004" bIns="44997" compatLnSpc="0">
                  <a:spAutoFit/>
                </a:bodyPr>
                <a:lstStyle/>
                <a:p>
                  <a:pPr fontAlgn="auto">
                    <a:spcBef>
                      <a:spcPts val="0"/>
                    </a:spcBef>
                    <a:spcAft>
                      <a:spcPts val="0"/>
                    </a:spcAft>
                    <a:defRPr sz="1800" b="0" i="0" u="none" strike="noStrike" kern="0" cap="none" spc="0" baseline="0">
                      <a:solidFill>
                        <a:srgbClr val="000000"/>
                      </a:solidFill>
                      <a:uFillTx/>
                    </a:defRPr>
                  </a:pPr>
                  <a:r>
                    <a:rPr lang="en-US" sz="1400" dirty="0">
                      <a:solidFill>
                        <a:srgbClr val="FF0000"/>
                      </a:solidFill>
                      <a:latin typeface="Arial" panose="020B0604020202020204" pitchFamily="34" charset="0"/>
                      <a:ea typeface="Noto Sans CJK SC" pitchFamily="2"/>
                      <a:cs typeface="Arial" panose="020B0604020202020204" pitchFamily="34" charset="0"/>
                    </a:rPr>
                    <a:t>&gt;50</a:t>
                  </a:r>
                </a:p>
              </p:txBody>
            </p:sp>
          </p:grpSp>
          <p:grpSp>
            <p:nvGrpSpPr>
              <p:cNvPr id="11" name="Group 62">
                <a:extLst>
                  <a:ext uri="{FF2B5EF4-FFF2-40B4-BE49-F238E27FC236}">
                    <a16:creationId xmlns:a16="http://schemas.microsoft.com/office/drawing/2014/main" id="{95EB9645-E199-3714-9D73-7455E66D854D}"/>
                  </a:ext>
                </a:extLst>
              </p:cNvPr>
              <p:cNvGrpSpPr>
                <a:grpSpLocks/>
              </p:cNvGrpSpPr>
              <p:nvPr/>
            </p:nvGrpSpPr>
            <p:grpSpPr bwMode="auto">
              <a:xfrm>
                <a:off x="3244872" y="6288110"/>
                <a:ext cx="1093797" cy="849984"/>
                <a:chOff x="3077232" y="5668560"/>
                <a:chExt cx="1093797" cy="849984"/>
              </a:xfrm>
            </p:grpSpPr>
            <p:sp>
              <p:nvSpPr>
                <p:cNvPr id="18" name="TextBox 6">
                  <a:extLst>
                    <a:ext uri="{FF2B5EF4-FFF2-40B4-BE49-F238E27FC236}">
                      <a16:creationId xmlns:a16="http://schemas.microsoft.com/office/drawing/2014/main" id="{39526B4E-C7CF-282A-8B55-58D28C54DA7B}"/>
                    </a:ext>
                  </a:extLst>
                </p:cNvPr>
                <p:cNvSpPr txBox="1"/>
                <p:nvPr/>
              </p:nvSpPr>
              <p:spPr>
                <a:xfrm>
                  <a:off x="3077232" y="5668560"/>
                  <a:ext cx="1093797" cy="416604"/>
                </a:xfrm>
                <a:prstGeom prst="rect">
                  <a:avLst/>
                </a:prstGeom>
                <a:solidFill>
                  <a:srgbClr val="FF8585"/>
                </a:solidFill>
                <a:ln w="12700" cap="flat">
                  <a:solidFill>
                    <a:schemeClr val="tx1"/>
                  </a:solidFill>
                </a:ln>
              </p:spPr>
              <p:txBody>
                <a:bodyPr wrap="none" lIns="90004" tIns="44997" rIns="90004" bIns="44997" compatLnSpc="0">
                  <a:spAutoFit/>
                </a:bodyPr>
                <a:lstStyle/>
                <a:p>
                  <a:pPr algn="r" fontAlgn="auto">
                    <a:spcBef>
                      <a:spcPts val="0"/>
                    </a:spcBef>
                    <a:spcAft>
                      <a:spcPts val="0"/>
                    </a:spcAft>
                    <a:defRPr sz="1800" b="0" i="0" u="none" strike="noStrike" kern="0" cap="none" spc="0" baseline="0">
                      <a:solidFill>
                        <a:srgbClr val="000000"/>
                      </a:solidFill>
                      <a:uFillTx/>
                    </a:defRPr>
                  </a:pPr>
                  <a:r>
                    <a:rPr lang="en-US" sz="1400" dirty="0">
                      <a:solidFill>
                        <a:srgbClr val="000000"/>
                      </a:solidFill>
                      <a:latin typeface="Arial" panose="020B0604020202020204" pitchFamily="34" charset="0"/>
                      <a:ea typeface="Noto Sans CJK SC" pitchFamily="2"/>
                      <a:cs typeface="Arial" panose="020B0604020202020204" pitchFamily="34" charset="0"/>
                    </a:rPr>
                    <a:t>HRBCs</a:t>
                  </a:r>
                </a:p>
              </p:txBody>
            </p:sp>
            <p:sp>
              <p:nvSpPr>
                <p:cNvPr id="19" name="TextBox 6">
                  <a:extLst>
                    <a:ext uri="{FF2B5EF4-FFF2-40B4-BE49-F238E27FC236}">
                      <a16:creationId xmlns:a16="http://schemas.microsoft.com/office/drawing/2014/main" id="{FB40D17C-194E-705B-4731-D41EAC1E7CC4}"/>
                    </a:ext>
                  </a:extLst>
                </p:cNvPr>
                <p:cNvSpPr txBox="1"/>
                <p:nvPr/>
              </p:nvSpPr>
              <p:spPr>
                <a:xfrm>
                  <a:off x="3273183" y="6101940"/>
                  <a:ext cx="897846" cy="416604"/>
                </a:xfrm>
                <a:prstGeom prst="rect">
                  <a:avLst/>
                </a:prstGeom>
                <a:solidFill>
                  <a:schemeClr val="accent2">
                    <a:lumMod val="40000"/>
                    <a:lumOff val="60000"/>
                  </a:schemeClr>
                </a:solidFill>
                <a:ln w="12700" cap="flat">
                  <a:solidFill>
                    <a:schemeClr val="tx1"/>
                  </a:solidFill>
                </a:ln>
              </p:spPr>
              <p:txBody>
                <a:bodyPr wrap="none" lIns="90004" tIns="44997" rIns="90004" bIns="44997" compatLnSpc="0">
                  <a:spAutoFit/>
                </a:bodyPr>
                <a:lstStyle/>
                <a:p>
                  <a:pPr algn="r" fontAlgn="auto">
                    <a:spcBef>
                      <a:spcPts val="0"/>
                    </a:spcBef>
                    <a:spcAft>
                      <a:spcPts val="0"/>
                    </a:spcAft>
                    <a:defRPr sz="1800" b="0" i="0" u="none" strike="noStrike" kern="0" cap="none" spc="0" baseline="0">
                      <a:solidFill>
                        <a:srgbClr val="000000"/>
                      </a:solidFill>
                      <a:uFillTx/>
                    </a:defRPr>
                  </a:pPr>
                  <a:r>
                    <a:rPr lang="en-US" sz="1400" dirty="0">
                      <a:solidFill>
                        <a:srgbClr val="000000"/>
                      </a:solidFill>
                      <a:latin typeface="Arial" panose="020B0604020202020204" pitchFamily="34" charset="0"/>
                      <a:ea typeface="Noto Sans CJK SC" pitchFamily="2"/>
                      <a:cs typeface="Arial" panose="020B0604020202020204" pitchFamily="34" charset="0"/>
                    </a:rPr>
                    <a:t>HDFs</a:t>
                  </a:r>
                </a:p>
              </p:txBody>
            </p:sp>
          </p:grpSp>
          <p:grpSp>
            <p:nvGrpSpPr>
              <p:cNvPr id="12" name="Group 63">
                <a:extLst>
                  <a:ext uri="{FF2B5EF4-FFF2-40B4-BE49-F238E27FC236}">
                    <a16:creationId xmlns:a16="http://schemas.microsoft.com/office/drawing/2014/main" id="{886DCD44-050D-D92C-94D1-738601CAF77C}"/>
                  </a:ext>
                </a:extLst>
              </p:cNvPr>
              <p:cNvGrpSpPr>
                <a:grpSpLocks/>
              </p:cNvGrpSpPr>
              <p:nvPr/>
            </p:nvGrpSpPr>
            <p:grpSpPr bwMode="auto">
              <a:xfrm>
                <a:off x="-794424" y="5368965"/>
                <a:ext cx="781477" cy="2915590"/>
                <a:chOff x="3837172" y="5515976"/>
                <a:chExt cx="781477" cy="2915590"/>
              </a:xfrm>
            </p:grpSpPr>
            <p:sp>
              <p:nvSpPr>
                <p:cNvPr id="13" name="TextBox 13">
                  <a:extLst>
                    <a:ext uri="{FF2B5EF4-FFF2-40B4-BE49-F238E27FC236}">
                      <a16:creationId xmlns:a16="http://schemas.microsoft.com/office/drawing/2014/main" id="{8ED65C34-70F5-11DC-D101-91874F8CED99}"/>
                    </a:ext>
                  </a:extLst>
                </p:cNvPr>
                <p:cNvSpPr txBox="1"/>
                <p:nvPr/>
              </p:nvSpPr>
              <p:spPr>
                <a:xfrm rot="16200004">
                  <a:off x="3412178" y="6558550"/>
                  <a:ext cx="1279391" cy="429403"/>
                </a:xfrm>
                <a:prstGeom prst="rect">
                  <a:avLst/>
                </a:prstGeom>
                <a:noFill/>
                <a:ln cap="flat">
                  <a:noFill/>
                </a:ln>
              </p:spPr>
              <p:txBody>
                <a:bodyPr wrap="none" lIns="90004" tIns="44997" rIns="90004" bIns="44997">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CZ" sz="1400">
                      <a:solidFill>
                        <a:srgbClr val="000000"/>
                      </a:solidFill>
                      <a:latin typeface="Arial" panose="020B0604020202020204" pitchFamily="34" charset="0"/>
                      <a:ea typeface="Noto Sans CJK SC"/>
                      <a:cs typeface="Arial" panose="020B0604020202020204" pitchFamily="34" charset="0"/>
                    </a:rPr>
                    <a:t>MIC [</a:t>
                  </a:r>
                  <a:r>
                    <a:rPr lang="el-GR" altLang="en-CZ" sz="1400">
                      <a:latin typeface="Arial" panose="020B0604020202020204" pitchFamily="34" charset="0"/>
                      <a:ea typeface="Noto Sans CJK SC"/>
                      <a:cs typeface="Arial" panose="020B0604020202020204" pitchFamily="34" charset="0"/>
                    </a:rPr>
                    <a:t>μ</a:t>
                  </a:r>
                  <a:r>
                    <a:rPr lang="en-US" altLang="en-CZ" sz="1400">
                      <a:latin typeface="Arial" panose="020B0604020202020204" pitchFamily="34" charset="0"/>
                      <a:ea typeface="Noto Sans CJK SC"/>
                      <a:cs typeface="Arial" panose="020B0604020202020204" pitchFamily="34" charset="0"/>
                    </a:rPr>
                    <a:t>M</a:t>
                  </a:r>
                  <a:r>
                    <a:rPr lang="en-US" altLang="en-CZ" sz="1400">
                      <a:solidFill>
                        <a:srgbClr val="000000"/>
                      </a:solidFill>
                      <a:latin typeface="Arial" panose="020B0604020202020204" pitchFamily="34" charset="0"/>
                      <a:ea typeface="Noto Sans CJK SC"/>
                      <a:cs typeface="Arial" panose="020B0604020202020204" pitchFamily="34" charset="0"/>
                    </a:rPr>
                    <a:t>]</a:t>
                  </a:r>
                </a:p>
              </p:txBody>
            </p:sp>
            <p:sp>
              <p:nvSpPr>
                <p:cNvPr id="14" name="TextBox 7">
                  <a:extLst>
                    <a:ext uri="{FF2B5EF4-FFF2-40B4-BE49-F238E27FC236}">
                      <a16:creationId xmlns:a16="http://schemas.microsoft.com/office/drawing/2014/main" id="{91DA2D3C-BBE6-7A45-FFA7-83E984AD5DEF}"/>
                    </a:ext>
                  </a:extLst>
                </p:cNvPr>
                <p:cNvSpPr txBox="1"/>
                <p:nvPr/>
              </p:nvSpPr>
              <p:spPr>
                <a:xfrm>
                  <a:off x="3943990" y="5515976"/>
                  <a:ext cx="674659" cy="416604"/>
                </a:xfrm>
                <a:prstGeom prst="rect">
                  <a:avLst/>
                </a:prstGeom>
                <a:noFill/>
                <a:ln cap="flat">
                  <a:noFill/>
                </a:ln>
              </p:spPr>
              <p:txBody>
                <a:bodyPr wrap="none" lIns="90004" tIns="44997" rIns="90004" bIns="44997" compatLnSpc="0">
                  <a:spAutoFit/>
                </a:bodyPr>
                <a:lstStyle/>
                <a:p>
                  <a:pPr algn="r" fontAlgn="auto">
                    <a:spcBef>
                      <a:spcPts val="0"/>
                    </a:spcBef>
                    <a:spcAft>
                      <a:spcPts val="0"/>
                    </a:spcAft>
                    <a:defRPr sz="1800" b="0" i="0" u="none" strike="noStrike" kern="0" cap="none" spc="0" baseline="0">
                      <a:solidFill>
                        <a:srgbClr val="000000"/>
                      </a:solidFill>
                      <a:uFillTx/>
                    </a:defRPr>
                  </a:pPr>
                  <a:r>
                    <a:rPr lang="en-US" sz="1400" dirty="0">
                      <a:solidFill>
                        <a:srgbClr val="000000"/>
                      </a:solidFill>
                      <a:latin typeface="Arial" panose="020B0604020202020204" pitchFamily="34" charset="0"/>
                      <a:ea typeface="Noto Sans CJK SC" pitchFamily="2"/>
                      <a:cs typeface="Arial" panose="020B0604020202020204" pitchFamily="34" charset="0"/>
                    </a:rPr>
                    <a:t>100</a:t>
                  </a:r>
                </a:p>
              </p:txBody>
            </p:sp>
            <p:sp>
              <p:nvSpPr>
                <p:cNvPr id="15" name="TextBox 14">
                  <a:extLst>
                    <a:ext uri="{FF2B5EF4-FFF2-40B4-BE49-F238E27FC236}">
                      <a16:creationId xmlns:a16="http://schemas.microsoft.com/office/drawing/2014/main" id="{4CCEAAEA-3411-CB4C-1A8D-D4EABF13887D}"/>
                    </a:ext>
                  </a:extLst>
                </p:cNvPr>
                <p:cNvSpPr txBox="1"/>
                <p:nvPr/>
              </p:nvSpPr>
              <p:spPr>
                <a:xfrm>
                  <a:off x="4083939" y="6239862"/>
                  <a:ext cx="534709" cy="416604"/>
                </a:xfrm>
                <a:prstGeom prst="rect">
                  <a:avLst/>
                </a:prstGeom>
                <a:noFill/>
                <a:ln cap="flat">
                  <a:noFill/>
                </a:ln>
              </p:spPr>
              <p:txBody>
                <a:bodyPr wrap="none" lIns="90004" tIns="44997" rIns="90004" bIns="44997" compatLnSpc="0">
                  <a:spAutoFit/>
                </a:bodyPr>
                <a:lstStyle/>
                <a:p>
                  <a:pPr algn="r" fontAlgn="auto">
                    <a:spcBef>
                      <a:spcPts val="0"/>
                    </a:spcBef>
                    <a:spcAft>
                      <a:spcPts val="0"/>
                    </a:spcAft>
                    <a:defRPr sz="1800" b="0" i="0" u="none" strike="noStrike" kern="0" cap="none" spc="0" baseline="0">
                      <a:solidFill>
                        <a:srgbClr val="000000"/>
                      </a:solidFill>
                      <a:uFillTx/>
                    </a:defRPr>
                  </a:pPr>
                  <a:r>
                    <a:rPr lang="en-US" sz="1400" kern="0" dirty="0">
                      <a:solidFill>
                        <a:srgbClr val="000000"/>
                      </a:solidFill>
                      <a:latin typeface="Arial" panose="020B0604020202020204" pitchFamily="34" charset="0"/>
                      <a:ea typeface="Noto Sans CJK SC" pitchFamily="2"/>
                      <a:cs typeface="Arial" panose="020B0604020202020204" pitchFamily="34" charset="0"/>
                    </a:rPr>
                    <a:t>1</a:t>
                  </a:r>
                  <a:r>
                    <a:rPr lang="en-US" sz="1400" dirty="0">
                      <a:solidFill>
                        <a:srgbClr val="000000"/>
                      </a:solidFill>
                      <a:latin typeface="Arial" panose="020B0604020202020204" pitchFamily="34" charset="0"/>
                      <a:ea typeface="Noto Sans CJK SC" pitchFamily="2"/>
                      <a:cs typeface="Arial" panose="020B0604020202020204" pitchFamily="34" charset="0"/>
                    </a:rPr>
                    <a:t>0</a:t>
                  </a:r>
                </a:p>
              </p:txBody>
            </p:sp>
            <p:sp>
              <p:nvSpPr>
                <p:cNvPr id="16" name="TextBox 15">
                  <a:extLst>
                    <a:ext uri="{FF2B5EF4-FFF2-40B4-BE49-F238E27FC236}">
                      <a16:creationId xmlns:a16="http://schemas.microsoft.com/office/drawing/2014/main" id="{0645DF9F-B90F-8B21-A964-BA91D02E4AD9}"/>
                    </a:ext>
                  </a:extLst>
                </p:cNvPr>
                <p:cNvSpPr txBox="1"/>
                <p:nvPr/>
              </p:nvSpPr>
              <p:spPr>
                <a:xfrm>
                  <a:off x="4223891" y="6987562"/>
                  <a:ext cx="394757" cy="416604"/>
                </a:xfrm>
                <a:prstGeom prst="rect">
                  <a:avLst/>
                </a:prstGeom>
                <a:noFill/>
                <a:ln cap="flat">
                  <a:noFill/>
                </a:ln>
              </p:spPr>
              <p:txBody>
                <a:bodyPr wrap="none" lIns="90004" tIns="44997" rIns="90004" bIns="44997" compatLnSpc="0">
                  <a:spAutoFit/>
                </a:bodyPr>
                <a:lstStyle/>
                <a:p>
                  <a:pPr algn="r" fontAlgn="auto">
                    <a:spcBef>
                      <a:spcPts val="0"/>
                    </a:spcBef>
                    <a:spcAft>
                      <a:spcPts val="0"/>
                    </a:spcAft>
                    <a:defRPr sz="1800" b="0" i="0" u="none" strike="noStrike" kern="0" cap="none" spc="0" baseline="0">
                      <a:solidFill>
                        <a:srgbClr val="000000"/>
                      </a:solidFill>
                      <a:uFillTx/>
                    </a:defRPr>
                  </a:pPr>
                  <a:r>
                    <a:rPr lang="en-US" sz="1400" dirty="0">
                      <a:solidFill>
                        <a:srgbClr val="000000"/>
                      </a:solidFill>
                      <a:latin typeface="Arial" panose="020B0604020202020204" pitchFamily="34" charset="0"/>
                      <a:ea typeface="Noto Sans CJK SC" pitchFamily="2"/>
                      <a:cs typeface="Arial" panose="020B0604020202020204" pitchFamily="34" charset="0"/>
                    </a:rPr>
                    <a:t>1</a:t>
                  </a:r>
                </a:p>
              </p:txBody>
            </p:sp>
            <p:sp>
              <p:nvSpPr>
                <p:cNvPr id="17" name="TextBox 12">
                  <a:extLst>
                    <a:ext uri="{FF2B5EF4-FFF2-40B4-BE49-F238E27FC236}">
                      <a16:creationId xmlns:a16="http://schemas.microsoft.com/office/drawing/2014/main" id="{3F345FE6-9350-6339-58A0-7E3B0521643B}"/>
                    </a:ext>
                  </a:extLst>
                </p:cNvPr>
                <p:cNvSpPr txBox="1"/>
                <p:nvPr/>
              </p:nvSpPr>
              <p:spPr>
                <a:xfrm>
                  <a:off x="4109028" y="7725734"/>
                  <a:ext cx="509620" cy="705832"/>
                </a:xfrm>
                <a:prstGeom prst="rect">
                  <a:avLst/>
                </a:prstGeom>
                <a:noFill/>
                <a:ln cap="flat">
                  <a:noFill/>
                </a:ln>
              </p:spPr>
              <p:txBody>
                <a:bodyPr lIns="90004" tIns="44997" rIns="90004" bIns="44997" compatLnSpc="0">
                  <a:spAutoFit/>
                </a:bodyPr>
                <a:lstStyle/>
                <a:p>
                  <a:pPr algn="r" fontAlgn="auto">
                    <a:spcBef>
                      <a:spcPts val="0"/>
                    </a:spcBef>
                    <a:spcAft>
                      <a:spcPts val="0"/>
                    </a:spcAft>
                    <a:defRPr sz="1800" b="0" i="0" u="none" strike="noStrike" kern="0" cap="none" spc="0" baseline="0">
                      <a:solidFill>
                        <a:srgbClr val="000000"/>
                      </a:solidFill>
                      <a:uFillTx/>
                    </a:defRPr>
                  </a:pPr>
                  <a:r>
                    <a:rPr lang="en-US" sz="1400" dirty="0">
                      <a:solidFill>
                        <a:srgbClr val="000000"/>
                      </a:solidFill>
                      <a:latin typeface="Arial" panose="020B0604020202020204" pitchFamily="34" charset="0"/>
                      <a:ea typeface="Noto Sans CJK SC" pitchFamily="2"/>
                      <a:cs typeface="Arial" panose="020B0604020202020204" pitchFamily="34" charset="0"/>
                    </a:rPr>
                    <a:t>0.1</a:t>
                  </a:r>
                </a:p>
              </p:txBody>
            </p:sp>
          </p:grpSp>
        </p:grpSp>
      </p:grpSp>
      <p:grpSp>
        <p:nvGrpSpPr>
          <p:cNvPr id="103" name="Group 102">
            <a:extLst>
              <a:ext uri="{FF2B5EF4-FFF2-40B4-BE49-F238E27FC236}">
                <a16:creationId xmlns:a16="http://schemas.microsoft.com/office/drawing/2014/main" id="{A404E801-2B9F-EC23-DE96-09BA3B483B8C}"/>
              </a:ext>
            </a:extLst>
          </p:cNvPr>
          <p:cNvGrpSpPr/>
          <p:nvPr/>
        </p:nvGrpSpPr>
        <p:grpSpPr>
          <a:xfrm>
            <a:off x="0" y="3254189"/>
            <a:ext cx="5509269" cy="3487439"/>
            <a:chOff x="0" y="3254189"/>
            <a:chExt cx="5509269" cy="3487439"/>
          </a:xfrm>
        </p:grpSpPr>
        <p:sp>
          <p:nvSpPr>
            <p:cNvPr id="3" name="Title 1">
              <a:extLst>
                <a:ext uri="{FF2B5EF4-FFF2-40B4-BE49-F238E27FC236}">
                  <a16:creationId xmlns:a16="http://schemas.microsoft.com/office/drawing/2014/main" id="{2E742280-5DE7-0052-F8E6-3CA8912B4D5D}"/>
                </a:ext>
              </a:extLst>
            </p:cNvPr>
            <p:cNvSpPr txBox="1">
              <a:spLocks noChangeArrowheads="1"/>
            </p:cNvSpPr>
            <p:nvPr/>
          </p:nvSpPr>
          <p:spPr bwMode="auto">
            <a:xfrm>
              <a:off x="0" y="3254189"/>
              <a:ext cx="5347855" cy="62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US" altLang="en-US" sz="2800" b="1" dirty="0">
                  <a:latin typeface="Arial" panose="020B0604020202020204" pitchFamily="34" charset="0"/>
                  <a:cs typeface="Arial" panose="020B0604020202020204" pitchFamily="34" charset="0"/>
                </a:rPr>
                <a:t>  Resistant bacteria - ESKAPE</a:t>
              </a:r>
            </a:p>
          </p:txBody>
        </p:sp>
        <p:sp>
          <p:nvSpPr>
            <p:cNvPr id="31" name="TextBox 6">
              <a:extLst>
                <a:ext uri="{FF2B5EF4-FFF2-40B4-BE49-F238E27FC236}">
                  <a16:creationId xmlns:a16="http://schemas.microsoft.com/office/drawing/2014/main" id="{63107543-43AE-8890-FE94-AC3136B77706}"/>
                </a:ext>
              </a:extLst>
            </p:cNvPr>
            <p:cNvSpPr txBox="1"/>
            <p:nvPr/>
          </p:nvSpPr>
          <p:spPr bwMode="auto">
            <a:xfrm>
              <a:off x="374322" y="4075034"/>
              <a:ext cx="1335286" cy="257522"/>
            </a:xfrm>
            <a:prstGeom prst="rect">
              <a:avLst/>
            </a:prstGeom>
            <a:solidFill>
              <a:srgbClr val="BAACEE"/>
            </a:solidFill>
            <a:ln w="12700" cap="flat">
              <a:solidFill>
                <a:schemeClr val="tx1"/>
              </a:solidFill>
            </a:ln>
          </p:spPr>
          <p:txBody>
            <a:bodyPr wrap="none" lIns="90004" tIns="44997" rIns="90004" bIns="44997" compatLnSpc="0">
              <a:spAutoFit/>
            </a:bodyPr>
            <a:lstStyle/>
            <a:p>
              <a:pPr fontAlgn="auto">
                <a:spcBef>
                  <a:spcPts val="0"/>
                </a:spcBef>
                <a:spcAft>
                  <a:spcPts val="0"/>
                </a:spcAft>
                <a:defRPr sz="1800" b="0" i="0" u="none" strike="noStrike" kern="0" cap="none" spc="0" baseline="0">
                  <a:solidFill>
                    <a:srgbClr val="000000"/>
                  </a:solidFill>
                  <a:uFillTx/>
                </a:defRPr>
              </a:pPr>
              <a:r>
                <a:rPr lang="en-US" sz="1300" dirty="0">
                  <a:solidFill>
                    <a:srgbClr val="000000"/>
                  </a:solidFill>
                  <a:latin typeface="Helvetica" panose="020B0604020202020204" pitchFamily="34" charset="0"/>
                  <a:ea typeface="Noto Sans CJK SC" pitchFamily="2"/>
                  <a:cs typeface="Helvetica" panose="020B0604020202020204" pitchFamily="34" charset="0"/>
                </a:rPr>
                <a:t>KDFA2i+9-NH2</a:t>
              </a:r>
            </a:p>
          </p:txBody>
        </p:sp>
        <p:sp>
          <p:nvSpPr>
            <p:cNvPr id="32" name="TextBox 6">
              <a:extLst>
                <a:ext uri="{FF2B5EF4-FFF2-40B4-BE49-F238E27FC236}">
                  <a16:creationId xmlns:a16="http://schemas.microsoft.com/office/drawing/2014/main" id="{262CED2E-271E-B085-E359-027BC5840480}"/>
                </a:ext>
              </a:extLst>
            </p:cNvPr>
            <p:cNvSpPr txBox="1"/>
            <p:nvPr/>
          </p:nvSpPr>
          <p:spPr bwMode="auto">
            <a:xfrm>
              <a:off x="374322" y="4335159"/>
              <a:ext cx="885933" cy="257522"/>
            </a:xfrm>
            <a:prstGeom prst="rect">
              <a:avLst/>
            </a:prstGeom>
            <a:solidFill>
              <a:srgbClr val="FFE38B"/>
            </a:solidFill>
            <a:ln w="12700" cap="flat">
              <a:solidFill>
                <a:schemeClr val="tx1"/>
              </a:solidFill>
            </a:ln>
          </p:spPr>
          <p:txBody>
            <a:bodyPr wrap="none" lIns="90004" tIns="44997" rIns="90004" bIns="44997" compatLnSpc="0">
              <a:spAutoFit/>
            </a:bodyPr>
            <a:lstStyle/>
            <a:p>
              <a:pPr fontAlgn="auto">
                <a:spcBef>
                  <a:spcPts val="0"/>
                </a:spcBef>
                <a:spcAft>
                  <a:spcPts val="0"/>
                </a:spcAft>
                <a:defRPr sz="1800" b="0" i="0" u="none" strike="noStrike" kern="0" cap="none" spc="0" baseline="0">
                  <a:solidFill>
                    <a:srgbClr val="000000"/>
                  </a:solidFill>
                  <a:uFillTx/>
                </a:defRPr>
              </a:pPr>
              <a:r>
                <a:rPr lang="en-US" sz="1300" dirty="0">
                  <a:solidFill>
                    <a:srgbClr val="000000"/>
                  </a:solidFill>
                  <a:latin typeface="Helvetica" panose="020B0604020202020204" pitchFamily="34" charset="0"/>
                  <a:ea typeface="Noto Sans CJK SC" pitchFamily="2"/>
                  <a:cs typeface="Helvetica" panose="020B0604020202020204" pitchFamily="34" charset="0"/>
                </a:rPr>
                <a:t>Ampicillin</a:t>
              </a:r>
            </a:p>
          </p:txBody>
        </p:sp>
        <p:pic>
          <p:nvPicPr>
            <p:cNvPr id="101" name="Picture 100">
              <a:extLst>
                <a:ext uri="{FF2B5EF4-FFF2-40B4-BE49-F238E27FC236}">
                  <a16:creationId xmlns:a16="http://schemas.microsoft.com/office/drawing/2014/main" id="{B05FB784-1C20-793F-6DC5-CDD3B8381083}"/>
                </a:ext>
              </a:extLst>
            </p:cNvPr>
            <p:cNvPicPr>
              <a:picLocks noChangeAspect="1"/>
            </p:cNvPicPr>
            <p:nvPr/>
          </p:nvPicPr>
          <p:blipFill rotWithShape="1">
            <a:blip r:embed="rId5"/>
            <a:srcRect l="37808" t="9166" b="13369"/>
            <a:stretch/>
          </p:blipFill>
          <p:spPr>
            <a:xfrm>
              <a:off x="2110475" y="3753897"/>
              <a:ext cx="3398794" cy="2987731"/>
            </a:xfrm>
            <a:prstGeom prst="rect">
              <a:avLst/>
            </a:prstGeom>
          </p:spPr>
        </p:pic>
        <p:sp>
          <p:nvSpPr>
            <p:cNvPr id="102" name="TextBox 101">
              <a:extLst>
                <a:ext uri="{FF2B5EF4-FFF2-40B4-BE49-F238E27FC236}">
                  <a16:creationId xmlns:a16="http://schemas.microsoft.com/office/drawing/2014/main" id="{2DB88414-CD64-4C75-26E1-2C066C8E6502}"/>
                </a:ext>
              </a:extLst>
            </p:cNvPr>
            <p:cNvSpPr txBox="1"/>
            <p:nvPr/>
          </p:nvSpPr>
          <p:spPr>
            <a:xfrm>
              <a:off x="299470" y="4868955"/>
              <a:ext cx="1410138" cy="830997"/>
            </a:xfrm>
            <a:prstGeom prst="rect">
              <a:avLst/>
            </a:prstGeom>
            <a:noFill/>
          </p:spPr>
          <p:txBody>
            <a:bodyPr wrap="square">
              <a:spAutoFit/>
            </a:bodyPr>
            <a:lstStyle/>
            <a:p>
              <a:r>
                <a:rPr lang="en-GB" sz="1600" dirty="0"/>
                <a:t>KKKKLKKILKKLFQFINQLDNQLQDIKQNK-NH2</a:t>
              </a:r>
              <a:endParaRPr lang="en-CZ" sz="1600" dirty="0"/>
            </a:p>
          </p:txBody>
        </p:sp>
      </p:grpSp>
    </p:spTree>
    <p:extLst>
      <p:ext uri="{BB962C8B-B14F-4D97-AF65-F5344CB8AC3E}">
        <p14:creationId xmlns:p14="http://schemas.microsoft.com/office/powerpoint/2010/main" val="156684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1">
            <a:extLst>
              <a:ext uri="{FF2B5EF4-FFF2-40B4-BE49-F238E27FC236}">
                <a16:creationId xmlns:a16="http://schemas.microsoft.com/office/drawing/2014/main" id="{BFEF2C79-88E6-1245-165E-4A5BD1A4383F}"/>
              </a:ext>
            </a:extLst>
          </p:cNvPr>
          <p:cNvSpPr>
            <a:spLocks noGrp="1" noChangeArrowheads="1"/>
          </p:cNvSpPr>
          <p:nvPr>
            <p:ph type="title"/>
          </p:nvPr>
        </p:nvSpPr>
        <p:spPr>
          <a:xfrm>
            <a:off x="358054" y="363970"/>
            <a:ext cx="3197946" cy="6056377"/>
          </a:xfrm>
        </p:spPr>
        <p:txBody>
          <a:bodyPr/>
          <a:lstStyle/>
          <a:p>
            <a:pPr>
              <a:lnSpc>
                <a:spcPct val="110000"/>
              </a:lnSpc>
            </a:pPr>
            <a:r>
              <a:rPr lang="en-GB" sz="2000" b="1" dirty="0" err="1">
                <a:latin typeface="Arial" panose="020B0604020202020204" pitchFamily="34" charset="0"/>
                <a:cs typeface="Arial" panose="020B0604020202020204" pitchFamily="34" charset="0"/>
              </a:rPr>
              <a:t>Ladislav</a:t>
            </a:r>
            <a:r>
              <a:rPr lang="en-GB" sz="2000" b="1" dirty="0">
                <a:latin typeface="Arial" panose="020B0604020202020204" pitchFamily="34" charset="0"/>
                <a:cs typeface="Arial" panose="020B0604020202020204" pitchFamily="34" charset="0"/>
              </a:rPr>
              <a:t> </a:t>
            </a:r>
            <a:r>
              <a:rPr lang="en-GB" sz="2000" b="1" dirty="0" err="1">
                <a:latin typeface="Arial" panose="020B0604020202020204" pitchFamily="34" charset="0"/>
                <a:cs typeface="Arial" panose="020B0604020202020204" pitchFamily="34" charset="0"/>
              </a:rPr>
              <a:t>Bartoš</a:t>
            </a:r>
            <a:br>
              <a:rPr lang="en-GB" sz="2000" dirty="0">
                <a:latin typeface="Arial" panose="020B0604020202020204" pitchFamily="34" charset="0"/>
                <a:cs typeface="Arial" panose="020B0604020202020204" pitchFamily="34" charset="0"/>
              </a:rPr>
            </a:br>
            <a:r>
              <a:rPr lang="en-GB" sz="2000" b="1" dirty="0">
                <a:latin typeface="Arial" panose="020B0604020202020204" pitchFamily="34" charset="0"/>
                <a:cs typeface="Arial" panose="020B0604020202020204" pitchFamily="34" charset="0"/>
              </a:rPr>
              <a:t>Sofia </a:t>
            </a:r>
            <a:r>
              <a:rPr lang="en-GB" sz="2000" b="1" dirty="0" err="1">
                <a:latin typeface="Arial" panose="020B0604020202020204" pitchFamily="34" charset="0"/>
                <a:cs typeface="Arial" panose="020B0604020202020204" pitchFamily="34" charset="0"/>
              </a:rPr>
              <a:t>Blasco</a:t>
            </a:r>
            <a:br>
              <a:rPr lang="en-GB" sz="2000" b="1" dirty="0">
                <a:latin typeface="Arial" panose="020B0604020202020204" pitchFamily="34" charset="0"/>
                <a:cs typeface="Arial" panose="020B0604020202020204" pitchFamily="34" charset="0"/>
              </a:rPr>
            </a:br>
            <a:r>
              <a:rPr lang="en-GB" sz="2000" b="1" dirty="0">
                <a:latin typeface="Arial" panose="020B0604020202020204" pitchFamily="34" charset="0"/>
                <a:cs typeface="Arial" panose="020B0604020202020204" pitchFamily="34" charset="0"/>
              </a:rPr>
              <a:t>Denys </a:t>
            </a:r>
            <a:r>
              <a:rPr lang="en-GB" sz="2000" b="1" dirty="0" err="1">
                <a:latin typeface="Arial" panose="020B0604020202020204" pitchFamily="34" charset="0"/>
                <a:cs typeface="Arial" panose="020B0604020202020204" pitchFamily="34" charset="0"/>
              </a:rPr>
              <a:t>Biurikov</a:t>
            </a:r>
            <a:br>
              <a:rPr lang="en-GB" sz="2000" dirty="0">
                <a:latin typeface="Arial" panose="020B0604020202020204" pitchFamily="34" charset="0"/>
                <a:cs typeface="Arial" panose="020B0604020202020204" pitchFamily="34" charset="0"/>
              </a:rPr>
            </a:br>
            <a:r>
              <a:rPr lang="en-GB" sz="2000" b="1" dirty="0">
                <a:latin typeface="Arial" panose="020B0604020202020204" pitchFamily="34" charset="0"/>
                <a:cs typeface="Arial" panose="020B0604020202020204" pitchFamily="34" charset="0"/>
              </a:rPr>
              <a:t>Rahul Deb</a:t>
            </a:r>
            <a:br>
              <a:rPr lang="en-GB" sz="2000" dirty="0">
                <a:latin typeface="Arial" panose="020B0604020202020204" pitchFamily="34" charset="0"/>
                <a:cs typeface="Arial" panose="020B0604020202020204" pitchFamily="34" charset="0"/>
              </a:rPr>
            </a:br>
            <a:r>
              <a:rPr lang="en-GB" sz="2000" b="1" dirty="0">
                <a:latin typeface="Arial" panose="020B0604020202020204" pitchFamily="34" charset="0"/>
                <a:cs typeface="Arial" panose="020B0604020202020204" pitchFamily="34" charset="0"/>
              </a:rPr>
              <a:t>Martina </a:t>
            </a:r>
            <a:r>
              <a:rPr lang="en-GB" sz="2000" b="1" dirty="0" err="1">
                <a:latin typeface="Arial" panose="020B0604020202020204" pitchFamily="34" charset="0"/>
                <a:cs typeface="Arial" panose="020B0604020202020204" pitchFamily="34" charset="0"/>
              </a:rPr>
              <a:t>Drabinová</a:t>
            </a:r>
            <a:r>
              <a:rPr lang="en-GB" sz="2000" b="1" dirty="0">
                <a:latin typeface="Arial" panose="020B0604020202020204" pitchFamily="34" charset="0"/>
                <a:cs typeface="Arial" panose="020B0604020202020204" pitchFamily="34" charset="0"/>
              </a:rPr>
              <a:t> </a:t>
            </a:r>
            <a:br>
              <a:rPr lang="en-GB" sz="2000" dirty="0">
                <a:latin typeface="Arial" panose="020B0604020202020204" pitchFamily="34" charset="0"/>
                <a:cs typeface="Arial" panose="020B0604020202020204" pitchFamily="34" charset="0"/>
              </a:rPr>
            </a:br>
            <a:r>
              <a:rPr lang="en-GB" sz="2000" b="1" dirty="0">
                <a:latin typeface="Arial" panose="020B0604020202020204" pitchFamily="34" charset="0"/>
                <a:cs typeface="Arial" panose="020B0604020202020204" pitchFamily="34" charset="0"/>
              </a:rPr>
              <a:t>Francesco L. </a:t>
            </a:r>
            <a:r>
              <a:rPr lang="en-GB" sz="2000" b="1" dirty="0" err="1">
                <a:latin typeface="Arial" panose="020B0604020202020204" pitchFamily="34" charset="0"/>
                <a:cs typeface="Arial" panose="020B0604020202020204" pitchFamily="34" charset="0"/>
              </a:rPr>
              <a:t>Falginella</a:t>
            </a:r>
            <a:br>
              <a:rPr lang="en-GB" sz="2000" dirty="0">
                <a:latin typeface="Arial" panose="020B0604020202020204" pitchFamily="34" charset="0"/>
                <a:cs typeface="Arial" panose="020B0604020202020204" pitchFamily="34" charset="0"/>
              </a:rPr>
            </a:br>
            <a:r>
              <a:rPr lang="en-GB" sz="2000" b="1" dirty="0" err="1">
                <a:latin typeface="Arial" panose="020B0604020202020204" pitchFamily="34" charset="0"/>
                <a:cs typeface="Arial" panose="020B0604020202020204" pitchFamily="34" charset="0"/>
              </a:rPr>
              <a:t>Adelheid</a:t>
            </a:r>
            <a:r>
              <a:rPr lang="en-GB" sz="2000" b="1" dirty="0">
                <a:latin typeface="Arial" panose="020B0604020202020204" pitchFamily="34" charset="0"/>
                <a:cs typeface="Arial" panose="020B0604020202020204" pitchFamily="34" charset="0"/>
              </a:rPr>
              <a:t> </a:t>
            </a:r>
            <a:r>
              <a:rPr lang="en-GB" sz="2000" b="1" dirty="0" err="1">
                <a:latin typeface="Arial" panose="020B0604020202020204" pitchFamily="34" charset="0"/>
                <a:cs typeface="Arial" panose="020B0604020202020204" pitchFamily="34" charset="0"/>
              </a:rPr>
              <a:t>Hanáčková</a:t>
            </a:r>
            <a:br>
              <a:rPr lang="en-GB" sz="2000" dirty="0">
                <a:latin typeface="Arial" panose="020B0604020202020204" pitchFamily="34" charset="0"/>
                <a:cs typeface="Arial" panose="020B0604020202020204" pitchFamily="34" charset="0"/>
              </a:rPr>
            </a:br>
            <a:r>
              <a:rPr lang="en-GB" sz="2000" b="1" dirty="0" err="1">
                <a:latin typeface="Arial" panose="020B0604020202020204" pitchFamily="34" charset="0"/>
                <a:cs typeface="Arial" panose="020B0604020202020204" pitchFamily="34" charset="0"/>
              </a:rPr>
              <a:t>Mehrnoosh</a:t>
            </a:r>
            <a:r>
              <a:rPr lang="en-GB" sz="2000" b="1" dirty="0">
                <a:latin typeface="Arial" panose="020B0604020202020204" pitchFamily="34" charset="0"/>
                <a:cs typeface="Arial" panose="020B0604020202020204" pitchFamily="34" charset="0"/>
              </a:rPr>
              <a:t> </a:t>
            </a:r>
            <a:r>
              <a:rPr lang="en-GB" sz="2000" b="1" dirty="0" err="1">
                <a:latin typeface="Arial" panose="020B0604020202020204" pitchFamily="34" charset="0"/>
                <a:cs typeface="Arial" panose="020B0604020202020204" pitchFamily="34" charset="0"/>
              </a:rPr>
              <a:t>Hazrati</a:t>
            </a:r>
            <a:r>
              <a:rPr lang="en-GB" sz="2000" b="1" dirty="0">
                <a:latin typeface="Arial" panose="020B0604020202020204" pitchFamily="34" charset="0"/>
                <a:cs typeface="Arial" panose="020B0604020202020204" pitchFamily="34" charset="0"/>
              </a:rPr>
              <a:t> </a:t>
            </a:r>
            <a:br>
              <a:rPr lang="en-GB" sz="2000" dirty="0">
                <a:latin typeface="Arial" panose="020B0604020202020204" pitchFamily="34" charset="0"/>
                <a:cs typeface="Arial" panose="020B0604020202020204" pitchFamily="34" charset="0"/>
              </a:rPr>
            </a:br>
            <a:r>
              <a:rPr lang="en-GB" sz="2000" b="1" dirty="0" err="1">
                <a:latin typeface="Arial" panose="020B0604020202020204" pitchFamily="34" charset="0"/>
                <a:cs typeface="Arial" panose="020B0604020202020204" pitchFamily="34" charset="0"/>
              </a:rPr>
              <a:t>Ladislav</a:t>
            </a:r>
            <a:r>
              <a:rPr lang="en-GB" sz="2000" b="1" dirty="0">
                <a:latin typeface="Arial" panose="020B0604020202020204" pitchFamily="34" charset="0"/>
                <a:cs typeface="Arial" panose="020B0604020202020204" pitchFamily="34" charset="0"/>
              </a:rPr>
              <a:t> </a:t>
            </a:r>
            <a:r>
              <a:rPr lang="en-GB" sz="2000" b="1" dirty="0" err="1">
                <a:latin typeface="Arial" panose="020B0604020202020204" pitchFamily="34" charset="0"/>
                <a:cs typeface="Arial" panose="020B0604020202020204" pitchFamily="34" charset="0"/>
              </a:rPr>
              <a:t>Hustý</a:t>
            </a:r>
            <a:br>
              <a:rPr lang="en-GB" sz="2000" b="1" dirty="0">
                <a:latin typeface="Arial" panose="020B0604020202020204" pitchFamily="34" charset="0"/>
                <a:cs typeface="Arial" panose="020B0604020202020204" pitchFamily="34" charset="0"/>
              </a:rPr>
            </a:br>
            <a:r>
              <a:rPr lang="en-GB" sz="2000" b="1" dirty="0">
                <a:latin typeface="Arial" panose="020B0604020202020204" pitchFamily="34" charset="0"/>
                <a:cs typeface="Arial" panose="020B0604020202020204" pitchFamily="34" charset="0"/>
              </a:rPr>
              <a:t>David </a:t>
            </a:r>
            <a:r>
              <a:rPr lang="en-GB" sz="2000" b="1" dirty="0" err="1">
                <a:latin typeface="Arial" panose="020B0604020202020204" pitchFamily="34" charset="0"/>
                <a:cs typeface="Arial" panose="020B0604020202020204" pitchFamily="34" charset="0"/>
              </a:rPr>
              <a:t>Kopecký</a:t>
            </a:r>
            <a:br>
              <a:rPr lang="en-GB" sz="2000" dirty="0">
                <a:latin typeface="Arial" panose="020B0604020202020204" pitchFamily="34" charset="0"/>
                <a:cs typeface="Arial" panose="020B0604020202020204" pitchFamily="34" charset="0"/>
              </a:rPr>
            </a:br>
            <a:r>
              <a:rPr lang="en-GB" sz="2000" b="1" dirty="0" err="1">
                <a:latin typeface="Arial" panose="020B0604020202020204" pitchFamily="34" charset="0"/>
                <a:cs typeface="Arial" panose="020B0604020202020204" pitchFamily="34" charset="0"/>
              </a:rPr>
              <a:t>Ondřej</a:t>
            </a:r>
            <a:r>
              <a:rPr lang="en-GB" sz="2000" b="1" dirty="0">
                <a:latin typeface="Arial" panose="020B0604020202020204" pitchFamily="34" charset="0"/>
                <a:cs typeface="Arial" panose="020B0604020202020204" pitchFamily="34" charset="0"/>
              </a:rPr>
              <a:t> </a:t>
            </a:r>
            <a:r>
              <a:rPr lang="en-GB" sz="2000" b="1" dirty="0" err="1">
                <a:latin typeface="Arial" panose="020B0604020202020204" pitchFamily="34" charset="0"/>
                <a:cs typeface="Arial" panose="020B0604020202020204" pitchFamily="34" charset="0"/>
              </a:rPr>
              <a:t>Kroutil</a:t>
            </a:r>
            <a:br>
              <a:rPr lang="en-GB" sz="2000" b="1" dirty="0">
                <a:latin typeface="Arial" panose="020B0604020202020204" pitchFamily="34" charset="0"/>
                <a:cs typeface="Arial" panose="020B0604020202020204" pitchFamily="34" charset="0"/>
              </a:rPr>
            </a:br>
            <a:r>
              <a:rPr lang="en-GB" sz="2000" b="1" dirty="0">
                <a:latin typeface="Arial" panose="020B0604020202020204" pitchFamily="34" charset="0"/>
                <a:cs typeface="Arial" panose="020B0604020202020204" pitchFamily="34" charset="0"/>
              </a:rPr>
              <a:t>William S. Morton</a:t>
            </a:r>
            <a:br>
              <a:rPr lang="en-GB" sz="2000" dirty="0">
                <a:latin typeface="Arial" panose="020B0604020202020204" pitchFamily="34" charset="0"/>
                <a:cs typeface="Arial" panose="020B0604020202020204" pitchFamily="34" charset="0"/>
              </a:rPr>
            </a:br>
            <a:r>
              <a:rPr lang="en-GB" sz="2000" b="1" dirty="0">
                <a:latin typeface="Arial" panose="020B0604020202020204" pitchFamily="34" charset="0"/>
                <a:cs typeface="Arial" panose="020B0604020202020204" pitchFamily="34" charset="0"/>
              </a:rPr>
              <a:t>Peter </a:t>
            </a:r>
            <a:r>
              <a:rPr lang="en-GB" sz="2000" b="1" dirty="0" err="1">
                <a:latin typeface="Arial" panose="020B0604020202020204" pitchFamily="34" charset="0"/>
                <a:cs typeface="Arial" panose="020B0604020202020204" pitchFamily="34" charset="0"/>
              </a:rPr>
              <a:t>Pajtinka</a:t>
            </a:r>
            <a:br>
              <a:rPr lang="en-GB" sz="2000" dirty="0">
                <a:latin typeface="Arial" panose="020B0604020202020204" pitchFamily="34" charset="0"/>
                <a:cs typeface="Arial" panose="020B0604020202020204" pitchFamily="34" charset="0"/>
              </a:rPr>
            </a:br>
            <a:r>
              <a:rPr lang="en-GB" sz="2000" b="1" dirty="0">
                <a:latin typeface="Arial" panose="020B0604020202020204" pitchFamily="34" charset="0"/>
                <a:cs typeface="Arial" panose="020B0604020202020204" pitchFamily="34" charset="0"/>
              </a:rPr>
              <a:t>Sushmita Pal</a:t>
            </a:r>
            <a:br>
              <a:rPr lang="en-GB" sz="2000" dirty="0">
                <a:latin typeface="Arial" panose="020B0604020202020204" pitchFamily="34" charset="0"/>
                <a:cs typeface="Arial" panose="020B0604020202020204" pitchFamily="34" charset="0"/>
              </a:rPr>
            </a:br>
            <a:r>
              <a:rPr lang="en-GB" sz="2000" b="1" dirty="0" err="1">
                <a:latin typeface="Arial" panose="020B0604020202020204" pitchFamily="34" charset="0"/>
                <a:cs typeface="Arial" panose="020B0604020202020204" pitchFamily="34" charset="0"/>
              </a:rPr>
              <a:t>Timothee</a:t>
            </a:r>
            <a:r>
              <a:rPr lang="en-GB" sz="2000" b="1" dirty="0">
                <a:latin typeface="Arial" panose="020B0604020202020204" pitchFamily="34" charset="0"/>
                <a:cs typeface="Arial" panose="020B0604020202020204" pitchFamily="34" charset="0"/>
              </a:rPr>
              <a:t> Rivel </a:t>
            </a:r>
            <a:br>
              <a:rPr lang="en-GB" sz="2000" b="1" dirty="0">
                <a:latin typeface="Arial" panose="020B0604020202020204" pitchFamily="34" charset="0"/>
                <a:cs typeface="Arial" panose="020B0604020202020204" pitchFamily="34" charset="0"/>
              </a:rPr>
            </a:br>
            <a:r>
              <a:rPr lang="en-GB" sz="2000" b="1" dirty="0">
                <a:latin typeface="Arial" panose="020B0604020202020204" pitchFamily="34" charset="0"/>
                <a:cs typeface="Arial" panose="020B0604020202020204" pitchFamily="34" charset="0"/>
              </a:rPr>
              <a:t>Jana </a:t>
            </a:r>
            <a:r>
              <a:rPr lang="en-GB" sz="2000" b="1" dirty="0" err="1">
                <a:latin typeface="Arial" panose="020B0604020202020204" pitchFamily="34" charset="0"/>
                <a:cs typeface="Arial" panose="020B0604020202020204" pitchFamily="34" charset="0"/>
              </a:rPr>
              <a:t>Salamonová</a:t>
            </a:r>
            <a:br>
              <a:rPr lang="en-GB" sz="2000" dirty="0">
                <a:latin typeface="Arial" panose="020B0604020202020204" pitchFamily="34" charset="0"/>
                <a:cs typeface="Arial" panose="020B0604020202020204" pitchFamily="34" charset="0"/>
              </a:rPr>
            </a:br>
            <a:r>
              <a:rPr lang="en-GB" sz="2000" b="1" dirty="0" err="1">
                <a:latin typeface="Arial" panose="020B0604020202020204" pitchFamily="34" charset="0"/>
                <a:cs typeface="Arial" panose="020B0604020202020204" pitchFamily="34" charset="0"/>
              </a:rPr>
              <a:t>Lukáš</a:t>
            </a:r>
            <a:r>
              <a:rPr lang="en-GB" sz="2000" b="1" dirty="0">
                <a:latin typeface="Arial" panose="020B0604020202020204" pitchFamily="34" charset="0"/>
                <a:cs typeface="Arial" panose="020B0604020202020204" pitchFamily="34" charset="0"/>
              </a:rPr>
              <a:t> </a:t>
            </a:r>
            <a:r>
              <a:rPr lang="en-GB" sz="2000" b="1" dirty="0" err="1">
                <a:latin typeface="Arial" panose="020B0604020202020204" pitchFamily="34" charset="0"/>
                <a:cs typeface="Arial" panose="020B0604020202020204" pitchFamily="34" charset="0"/>
              </a:rPr>
              <a:t>Sukeník</a:t>
            </a:r>
            <a:br>
              <a:rPr lang="en-GB" sz="2000" dirty="0">
                <a:latin typeface="Arial" panose="020B0604020202020204" pitchFamily="34" charset="0"/>
                <a:cs typeface="Arial" panose="020B0604020202020204" pitchFamily="34" charset="0"/>
              </a:rPr>
            </a:br>
            <a:endParaRPr lang="en-GB" sz="2000" dirty="0">
              <a:latin typeface="Arial" panose="020B0604020202020204" pitchFamily="34" charset="0"/>
              <a:cs typeface="Arial" panose="020B0604020202020204" pitchFamily="34" charset="0"/>
            </a:endParaRPr>
          </a:p>
        </p:txBody>
      </p:sp>
      <p:pic>
        <p:nvPicPr>
          <p:cNvPr id="28677" name="Picture 2" descr="A picture containing text, businesscard, screenshot, vector graphics&#10;&#10;Description automatically generated">
            <a:extLst>
              <a:ext uri="{FF2B5EF4-FFF2-40B4-BE49-F238E27FC236}">
                <a16:creationId xmlns:a16="http://schemas.microsoft.com/office/drawing/2014/main" id="{54D5B036-8AD5-DF80-202F-E86A9119AC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187" t="17409" r="5284" b="29750"/>
          <a:stretch/>
        </p:blipFill>
        <p:spPr bwMode="auto">
          <a:xfrm>
            <a:off x="3041184" y="4765401"/>
            <a:ext cx="2038530" cy="187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5" descr="A picture containing logo&#10;&#10;Description automatically generated">
            <a:extLst>
              <a:ext uri="{FF2B5EF4-FFF2-40B4-BE49-F238E27FC236}">
                <a16:creationId xmlns:a16="http://schemas.microsoft.com/office/drawing/2014/main" id="{F9CEEADA-AB73-A32D-23C2-1731EF288B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5009" y="5705429"/>
            <a:ext cx="2524312" cy="867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5" descr="Logo, company name&#10;&#10;Description automatically generated">
            <a:extLst>
              <a:ext uri="{FF2B5EF4-FFF2-40B4-BE49-F238E27FC236}">
                <a16:creationId xmlns:a16="http://schemas.microsoft.com/office/drawing/2014/main" id="{BF85BBFB-2F47-2E5C-F1F8-70AB8A0F43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236" t="24220" r="10439" b="19881"/>
          <a:stretch>
            <a:fillRect/>
          </a:stretch>
        </p:blipFill>
        <p:spPr bwMode="auto">
          <a:xfrm>
            <a:off x="5186844" y="5741229"/>
            <a:ext cx="2388165" cy="91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7DD7608A-4351-2680-5245-32AFB3752F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8659" y="4912022"/>
            <a:ext cx="1706712" cy="853356"/>
          </a:xfrm>
          <a:prstGeom prst="rect">
            <a:avLst/>
          </a:prstGeom>
        </p:spPr>
      </p:pic>
      <p:pic>
        <p:nvPicPr>
          <p:cNvPr id="28682" name="Picture 10" descr="IT4Innovations | CzechResearchJobs.net">
            <a:extLst>
              <a:ext uri="{FF2B5EF4-FFF2-40B4-BE49-F238E27FC236}">
                <a16:creationId xmlns:a16="http://schemas.microsoft.com/office/drawing/2014/main" id="{89648AFA-922C-B3D1-9DB0-836CB01201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78507" y="5583670"/>
            <a:ext cx="1828408" cy="106346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8C8B85E-E2DC-9879-F58A-A536685ED06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Lst>
          </a:blip>
          <a:stretch>
            <a:fillRect/>
          </a:stretch>
        </p:blipFill>
        <p:spPr>
          <a:xfrm>
            <a:off x="4338906" y="204103"/>
            <a:ext cx="6539765" cy="4463648"/>
          </a:xfrm>
          <a:prstGeom prst="rect">
            <a:avLst/>
          </a:prstGeom>
        </p:spPr>
      </p:pic>
      <p:pic>
        <p:nvPicPr>
          <p:cNvPr id="4" name="Picture 3">
            <a:extLst>
              <a:ext uri="{FF2B5EF4-FFF2-40B4-BE49-F238E27FC236}">
                <a16:creationId xmlns:a16="http://schemas.microsoft.com/office/drawing/2014/main" id="{AED249A0-C3BD-88D0-6EED-AB64F4882DF8}"/>
              </a:ext>
            </a:extLst>
          </p:cNvPr>
          <p:cNvPicPr>
            <a:picLocks noChangeAspect="1"/>
          </p:cNvPicPr>
          <p:nvPr/>
        </p:nvPicPr>
        <p:blipFill>
          <a:blip r:embed="rId9"/>
          <a:stretch>
            <a:fillRect/>
          </a:stretch>
        </p:blipFill>
        <p:spPr>
          <a:xfrm>
            <a:off x="10046899" y="144940"/>
            <a:ext cx="1960016" cy="1385047"/>
          </a:xfrm>
          <a:prstGeom prst="rect">
            <a:avLst/>
          </a:prstGeom>
        </p:spPr>
      </p:pic>
      <p:pic>
        <p:nvPicPr>
          <p:cNvPr id="7" name="Picture 6" descr="Logo, company name&#10;&#10;Description automatically generated">
            <a:extLst>
              <a:ext uri="{FF2B5EF4-FFF2-40B4-BE49-F238E27FC236}">
                <a16:creationId xmlns:a16="http://schemas.microsoft.com/office/drawing/2014/main" id="{FD1BCA45-697E-A276-01CC-93A288D028CB}"/>
              </a:ext>
            </a:extLst>
          </p:cNvPr>
          <p:cNvPicPr>
            <a:picLocks noChangeAspect="1"/>
          </p:cNvPicPr>
          <p:nvPr/>
        </p:nvPicPr>
        <p:blipFill rotWithShape="1">
          <a:blip r:embed="rId10">
            <a:extLst>
              <a:ext uri="{28A0092B-C50C-407E-A947-70E740481C1C}">
                <a14:useLocalDpi xmlns:a14="http://schemas.microsoft.com/office/drawing/2010/main" val="0"/>
              </a:ext>
            </a:extLst>
          </a:blip>
          <a:srcRect l="14219" t="40901" r="14121" b="40857"/>
          <a:stretch/>
        </p:blipFill>
        <p:spPr>
          <a:xfrm>
            <a:off x="6915371" y="4883046"/>
            <a:ext cx="2091515" cy="753037"/>
          </a:xfrm>
          <a:prstGeom prst="rect">
            <a:avLst/>
          </a:prstGeom>
        </p:spPr>
      </p:pic>
      <p:pic>
        <p:nvPicPr>
          <p:cNvPr id="13" name="Picture 12" descr="Text&#10;&#10;Description automatically generated">
            <a:extLst>
              <a:ext uri="{FF2B5EF4-FFF2-40B4-BE49-F238E27FC236}">
                <a16:creationId xmlns:a16="http://schemas.microsoft.com/office/drawing/2014/main" id="{8594B9D3-0646-A259-21D0-E76349825B6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18046" y="4874607"/>
            <a:ext cx="3173954" cy="75093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D5257EB-08A1-2CF3-F5B0-DF158F7CDCF5}"/>
              </a:ext>
            </a:extLst>
          </p:cNvPr>
          <p:cNvSpPr txBox="1">
            <a:spLocks noChangeArrowheads="1"/>
          </p:cNvSpPr>
          <p:nvPr/>
        </p:nvSpPr>
        <p:spPr bwMode="auto">
          <a:xfrm>
            <a:off x="0" y="92075"/>
            <a:ext cx="121920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US" altLang="en-US" sz="2800" b="1" dirty="0">
                <a:latin typeface="Arial" panose="020B0604020202020204" pitchFamily="34" charset="0"/>
                <a:cs typeface="Arial" panose="020B0604020202020204" pitchFamily="34" charset="0"/>
              </a:rPr>
              <a:t>  Summary</a:t>
            </a:r>
          </a:p>
        </p:txBody>
      </p:sp>
      <p:sp>
        <p:nvSpPr>
          <p:cNvPr id="2" name="TextBox 1">
            <a:extLst>
              <a:ext uri="{FF2B5EF4-FFF2-40B4-BE49-F238E27FC236}">
                <a16:creationId xmlns:a16="http://schemas.microsoft.com/office/drawing/2014/main" id="{D2785849-927B-5D07-EDA3-4752544CA71A}"/>
              </a:ext>
            </a:extLst>
          </p:cNvPr>
          <p:cNvSpPr txBox="1"/>
          <p:nvPr/>
        </p:nvSpPr>
        <p:spPr>
          <a:xfrm>
            <a:off x="931717" y="885834"/>
            <a:ext cx="9985664" cy="2466381"/>
          </a:xfrm>
          <a:prstGeom prst="rect">
            <a:avLst/>
          </a:prstGeom>
          <a:noFill/>
        </p:spPr>
        <p:txBody>
          <a:bodyPr wrap="square">
            <a:spAutoFit/>
          </a:bodyPr>
          <a:lstStyle/>
          <a:p>
            <a:pPr marL="342900" indent="-342900">
              <a:lnSpc>
                <a:spcPct val="200000"/>
              </a:lnSpc>
              <a:buFont typeface="Arial" panose="020B0604020202020204" pitchFamily="34" charset="0"/>
              <a:buChar char="•"/>
              <a:defRPr/>
            </a:pPr>
            <a:r>
              <a:rPr lang="en-US" sz="2000" dirty="0">
                <a:latin typeface="Arial" panose="020B0604020202020204" pitchFamily="34" charset="0"/>
                <a:cs typeface="Arial" panose="020B0604020202020204" pitchFamily="34" charset="0"/>
              </a:rPr>
              <a:t>4 groups of pore forming peptides (5 design rules and 52 templates)</a:t>
            </a:r>
          </a:p>
          <a:p>
            <a:pPr marL="342900" indent="-342900">
              <a:lnSpc>
                <a:spcPct val="200000"/>
              </a:lnSpc>
              <a:buFont typeface="Arial" panose="020B0604020202020204" pitchFamily="34" charset="0"/>
              <a:buChar char="•"/>
              <a:defRPr/>
            </a:pPr>
            <a:r>
              <a:rPr lang="en-US" sz="2000" dirty="0">
                <a:latin typeface="Arial" panose="020B0604020202020204" pitchFamily="34" charset="0"/>
                <a:cs typeface="Arial" panose="020B0604020202020204" pitchFamily="34" charset="0"/>
              </a:rPr>
              <a:t>Known role of each amino acids =&gt;  tuning for applications</a:t>
            </a:r>
          </a:p>
          <a:p>
            <a:pPr marL="342900" indent="-342900">
              <a:lnSpc>
                <a:spcPct val="200000"/>
              </a:lnSpc>
              <a:buFont typeface="Arial" panose="020B0604020202020204" pitchFamily="34" charset="0"/>
              <a:buChar char="•"/>
              <a:defRPr/>
            </a:pPr>
            <a:r>
              <a:rPr lang="en-US" sz="2000" dirty="0">
                <a:latin typeface="Arial" panose="020B0604020202020204" pitchFamily="34" charset="0"/>
                <a:cs typeface="Arial" panose="020B0604020202020204" pitchFamily="34" charset="0"/>
              </a:rPr>
              <a:t>Antimicrobial peptides =&gt; kill (</a:t>
            </a:r>
            <a:r>
              <a:rPr lang="en-US" sz="2000" dirty="0"/>
              <a:t>multidrug-resistant ESKAPE</a:t>
            </a:r>
            <a:r>
              <a:rPr lang="en-US" sz="2000" dirty="0">
                <a:latin typeface="Arial" panose="020B0604020202020204" pitchFamily="34" charset="0"/>
                <a:cs typeface="Arial" panose="020B0604020202020204" pitchFamily="34" charset="0"/>
              </a:rPr>
              <a:t>) bacteria with known mechanism: MIC = 1 </a:t>
            </a:r>
            <a:r>
              <a:rPr lang="el-GR" sz="2000" dirty="0">
                <a:latin typeface="Arial" panose="020B0604020202020204" pitchFamily="34" charset="0"/>
                <a:cs typeface="Arial" panose="020B0604020202020204" pitchFamily="34" charset="0"/>
              </a:rPr>
              <a:t>μ</a:t>
            </a:r>
            <a:r>
              <a:rPr lang="en-US" sz="2000" dirty="0">
                <a:latin typeface="Arial" panose="020B0604020202020204" pitchFamily="34" charset="0"/>
                <a:cs typeface="Arial" panose="020B0604020202020204" pitchFamily="34" charset="0"/>
              </a:rPr>
              <a:t>M, IC50 = 50 </a:t>
            </a:r>
            <a:r>
              <a:rPr lang="el-GR" sz="2000" dirty="0">
                <a:latin typeface="Arial" panose="020B0604020202020204" pitchFamily="34" charset="0"/>
                <a:cs typeface="Arial" panose="020B0604020202020204" pitchFamily="34" charset="0"/>
              </a:rPr>
              <a:t>μ</a:t>
            </a:r>
            <a:r>
              <a:rPr lang="en-US" sz="2000" dirty="0">
                <a:latin typeface="Arial" panose="020B0604020202020204" pitchFamily="34" charset="0"/>
                <a:cs typeface="Arial" panose="020B0604020202020204" pitchFamily="34" charset="0"/>
              </a:rPr>
              <a:t>M </a:t>
            </a:r>
            <a:r>
              <a:rPr lang="en-GB" sz="2000" dirty="0"/>
              <a:t>KKKKLKKILKKLFQFINQLDNQLQDIKQNK-NH2</a:t>
            </a:r>
            <a:endParaRPr lang="en-US" sz="2000" dirty="0">
              <a:latin typeface="Arial" panose="020B0604020202020204" pitchFamily="34" charset="0"/>
              <a:cs typeface="Arial" panose="020B0604020202020204" pitchFamily="34" charset="0"/>
            </a:endParaRPr>
          </a:p>
        </p:txBody>
      </p:sp>
      <p:pic>
        <p:nvPicPr>
          <p:cNvPr id="33" name="Picture 165" descr="Chart, bubble chart&#10;&#10;Description automatically generated">
            <a:extLst>
              <a:ext uri="{FF2B5EF4-FFF2-40B4-BE49-F238E27FC236}">
                <a16:creationId xmlns:a16="http://schemas.microsoft.com/office/drawing/2014/main" id="{BF322FD1-FE09-A218-74C7-9208AE8D78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4255" y="4121761"/>
            <a:ext cx="5236883" cy="2422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373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D5257EB-08A1-2CF3-F5B0-DF158F7CDCF5}"/>
              </a:ext>
            </a:extLst>
          </p:cNvPr>
          <p:cNvSpPr txBox="1">
            <a:spLocks noChangeArrowheads="1"/>
          </p:cNvSpPr>
          <p:nvPr/>
        </p:nvSpPr>
        <p:spPr bwMode="auto">
          <a:xfrm>
            <a:off x="0" y="92075"/>
            <a:ext cx="121920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US" altLang="en-US" sz="2800" b="1" dirty="0">
                <a:latin typeface="Arial" panose="020B0604020202020204" pitchFamily="34" charset="0"/>
                <a:cs typeface="Arial" panose="020B0604020202020204" pitchFamily="34" charset="0"/>
              </a:rPr>
              <a:t>  Self-assembly</a:t>
            </a:r>
          </a:p>
        </p:txBody>
      </p:sp>
      <p:pic>
        <p:nvPicPr>
          <p:cNvPr id="4" name="Picture 3" descr="Diagram&#10;&#10;Description automatically generated">
            <a:extLst>
              <a:ext uri="{FF2B5EF4-FFF2-40B4-BE49-F238E27FC236}">
                <a16:creationId xmlns:a16="http://schemas.microsoft.com/office/drawing/2014/main" id="{514867D1-2711-95A7-4671-1171C168664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85" t="59015" b="2359"/>
          <a:stretch/>
        </p:blipFill>
        <p:spPr bwMode="auto">
          <a:xfrm>
            <a:off x="319976" y="1184055"/>
            <a:ext cx="11552048" cy="1895622"/>
          </a:xfrm>
          <a:prstGeom prst="rect">
            <a:avLst/>
          </a:prstGeom>
          <a:noFill/>
          <a:ln>
            <a:noFill/>
          </a:ln>
          <a:extLst>
            <a:ext uri="{53640926-AAD7-44D8-BBD7-CCE9431645EC}">
              <a14:shadowObscured xmlns:a14="http://schemas.microsoft.com/office/drawing/2010/main"/>
            </a:ext>
          </a:extLst>
        </p:spPr>
      </p:pic>
      <p:grpSp>
        <p:nvGrpSpPr>
          <p:cNvPr id="11" name="Group 10">
            <a:extLst>
              <a:ext uri="{FF2B5EF4-FFF2-40B4-BE49-F238E27FC236}">
                <a16:creationId xmlns:a16="http://schemas.microsoft.com/office/drawing/2014/main" id="{FE6753AE-400E-6A50-C3B3-C7028BA759AC}"/>
              </a:ext>
            </a:extLst>
          </p:cNvPr>
          <p:cNvGrpSpPr/>
          <p:nvPr/>
        </p:nvGrpSpPr>
        <p:grpSpPr>
          <a:xfrm>
            <a:off x="1330036" y="4207056"/>
            <a:ext cx="9809019" cy="2054442"/>
            <a:chOff x="1330036" y="4207056"/>
            <a:chExt cx="9809019" cy="2054442"/>
          </a:xfrm>
        </p:grpSpPr>
        <p:pic>
          <p:nvPicPr>
            <p:cNvPr id="8" name="Picture 7" descr="Graphical user interface&#10;&#10;Description automatically generated">
              <a:extLst>
                <a:ext uri="{FF2B5EF4-FFF2-40B4-BE49-F238E27FC236}">
                  <a16:creationId xmlns:a16="http://schemas.microsoft.com/office/drawing/2014/main" id="{CEE72CF2-7992-AF6E-EA5B-655D7118CC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63" t="43899" r="3555" b="36813"/>
            <a:stretch/>
          </p:blipFill>
          <p:spPr bwMode="auto">
            <a:xfrm>
              <a:off x="1330036" y="4207056"/>
              <a:ext cx="9809019" cy="2054440"/>
            </a:xfrm>
            <a:prstGeom prst="rect">
              <a:avLst/>
            </a:prstGeom>
            <a:noFill/>
            <a:ln>
              <a:noFill/>
            </a:ln>
          </p:spPr>
        </p:pic>
        <p:sp>
          <p:nvSpPr>
            <p:cNvPr id="9" name="Rectangle 8">
              <a:extLst>
                <a:ext uri="{FF2B5EF4-FFF2-40B4-BE49-F238E27FC236}">
                  <a16:creationId xmlns:a16="http://schemas.microsoft.com/office/drawing/2014/main" id="{36F10628-903D-F2F0-5C68-CBB0B2734F96}"/>
                </a:ext>
              </a:extLst>
            </p:cNvPr>
            <p:cNvSpPr/>
            <p:nvPr/>
          </p:nvSpPr>
          <p:spPr>
            <a:xfrm>
              <a:off x="4308764" y="4207056"/>
              <a:ext cx="457200" cy="2054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a:p>
          </p:txBody>
        </p:sp>
        <p:sp>
          <p:nvSpPr>
            <p:cNvPr id="10" name="Rectangle 9">
              <a:extLst>
                <a:ext uri="{FF2B5EF4-FFF2-40B4-BE49-F238E27FC236}">
                  <a16:creationId xmlns:a16="http://schemas.microsoft.com/office/drawing/2014/main" id="{A719C026-9694-8C05-6DA4-8C6358A20962}"/>
                </a:ext>
              </a:extLst>
            </p:cNvPr>
            <p:cNvSpPr/>
            <p:nvPr/>
          </p:nvSpPr>
          <p:spPr>
            <a:xfrm>
              <a:off x="7952509" y="4207058"/>
              <a:ext cx="568039" cy="2054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a:p>
          </p:txBody>
        </p:sp>
      </p:grpSp>
    </p:spTree>
    <p:extLst>
      <p:ext uri="{BB962C8B-B14F-4D97-AF65-F5344CB8AC3E}">
        <p14:creationId xmlns:p14="http://schemas.microsoft.com/office/powerpoint/2010/main" val="278977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D5257EB-08A1-2CF3-F5B0-DF158F7CDCF5}"/>
              </a:ext>
            </a:extLst>
          </p:cNvPr>
          <p:cNvSpPr txBox="1">
            <a:spLocks noChangeArrowheads="1"/>
          </p:cNvSpPr>
          <p:nvPr/>
        </p:nvSpPr>
        <p:spPr bwMode="auto">
          <a:xfrm>
            <a:off x="0" y="92075"/>
            <a:ext cx="121920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US" altLang="en-US" sz="2800" b="1" dirty="0">
                <a:latin typeface="Arial" panose="020B0604020202020204" pitchFamily="34" charset="0"/>
                <a:cs typeface="Arial" panose="020B0604020202020204" pitchFamily="34" charset="0"/>
              </a:rPr>
              <a:t>  Standard x scaled Martini 2</a:t>
            </a:r>
          </a:p>
        </p:txBody>
      </p:sp>
      <p:sp>
        <p:nvSpPr>
          <p:cNvPr id="2" name="TextBox 1">
            <a:extLst>
              <a:ext uri="{FF2B5EF4-FFF2-40B4-BE49-F238E27FC236}">
                <a16:creationId xmlns:a16="http://schemas.microsoft.com/office/drawing/2014/main" id="{69343818-7A61-723E-EB30-334D320361BD}"/>
              </a:ext>
            </a:extLst>
          </p:cNvPr>
          <p:cNvSpPr txBox="1"/>
          <p:nvPr/>
        </p:nvSpPr>
        <p:spPr>
          <a:xfrm>
            <a:off x="1038181" y="5458640"/>
            <a:ext cx="2698424" cy="646331"/>
          </a:xfrm>
          <a:prstGeom prst="rect">
            <a:avLst/>
          </a:prstGeom>
          <a:noFill/>
        </p:spPr>
        <p:txBody>
          <a:bodyPr wrap="square">
            <a:spAutoFit/>
          </a:bodyPr>
          <a:lstStyle/>
          <a:p>
            <a:pPr>
              <a:defRPr/>
            </a:pPr>
            <a:r>
              <a:rPr lang="en-US" kern="150" dirty="0">
                <a:solidFill>
                  <a:srgbClr val="000000"/>
                </a:solidFill>
                <a:latin typeface="Arial" panose="020B0604020202020204" pitchFamily="34" charset="0"/>
                <a:ea typeface="Noto Sans CJK SC Regular"/>
                <a:cs typeface="Arial" panose="020B0604020202020204" pitchFamily="34" charset="0"/>
              </a:rPr>
              <a:t>Martini 2.2 with/without scaled LJ interactions</a:t>
            </a:r>
            <a:endParaRPr lang="en-US"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19FE050-9CCA-9BA9-2372-EBC700478630}"/>
              </a:ext>
            </a:extLst>
          </p:cNvPr>
          <p:cNvSpPr txBox="1"/>
          <p:nvPr/>
        </p:nvSpPr>
        <p:spPr>
          <a:xfrm>
            <a:off x="638225" y="6224993"/>
            <a:ext cx="3614570" cy="307777"/>
          </a:xfrm>
          <a:prstGeom prst="rect">
            <a:avLst/>
          </a:prstGeom>
          <a:noFill/>
        </p:spPr>
        <p:txBody>
          <a:bodyPr wrap="square">
            <a:spAutoFit/>
          </a:bodyPr>
          <a:lstStyle/>
          <a:p>
            <a:r>
              <a:rPr lang="en-GB" sz="1400" dirty="0" err="1">
                <a:effectLst/>
                <a:latin typeface="Helvetica" pitchFamily="2" charset="0"/>
              </a:rPr>
              <a:t>Javanainen</a:t>
            </a:r>
            <a:r>
              <a:rPr lang="en-GB" sz="1400" dirty="0">
                <a:effectLst/>
                <a:latin typeface="Helvetica" pitchFamily="2" charset="0"/>
              </a:rPr>
              <a:t>, M. et al. </a:t>
            </a:r>
            <a:r>
              <a:rPr lang="en-GB" sz="1400" i="1" dirty="0">
                <a:effectLst/>
                <a:latin typeface="Helvetica" pitchFamily="2" charset="0"/>
              </a:rPr>
              <a:t>PLOS ONE</a:t>
            </a:r>
            <a:r>
              <a:rPr lang="en-GB" sz="1400" dirty="0">
                <a:effectLst/>
                <a:latin typeface="Helvetica" pitchFamily="2" charset="0"/>
              </a:rPr>
              <a:t> 12, 2017</a:t>
            </a:r>
          </a:p>
        </p:txBody>
      </p:sp>
      <p:pic>
        <p:nvPicPr>
          <p:cNvPr id="156" name="Picture 155" descr="Graphical user interface&#10;&#10;Description automatically generated with medium confidence">
            <a:extLst>
              <a:ext uri="{FF2B5EF4-FFF2-40B4-BE49-F238E27FC236}">
                <a16:creationId xmlns:a16="http://schemas.microsoft.com/office/drawing/2014/main" id="{68019236-8EC8-AC04-AE39-3606E58B2C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021" r="63799" b="79329"/>
          <a:stretch/>
        </p:blipFill>
        <p:spPr bwMode="auto">
          <a:xfrm>
            <a:off x="1038181" y="2050963"/>
            <a:ext cx="4989197" cy="3048000"/>
          </a:xfrm>
          <a:prstGeom prst="rect">
            <a:avLst/>
          </a:prstGeom>
          <a:noFill/>
          <a:ln>
            <a:noFill/>
          </a:ln>
        </p:spPr>
      </p:pic>
      <p:sp>
        <p:nvSpPr>
          <p:cNvPr id="158" name="TextBox 157">
            <a:extLst>
              <a:ext uri="{FF2B5EF4-FFF2-40B4-BE49-F238E27FC236}">
                <a16:creationId xmlns:a16="http://schemas.microsoft.com/office/drawing/2014/main" id="{B0739643-E35A-7519-89D1-8AEF7B8D104E}"/>
              </a:ext>
            </a:extLst>
          </p:cNvPr>
          <p:cNvSpPr txBox="1"/>
          <p:nvPr/>
        </p:nvSpPr>
        <p:spPr>
          <a:xfrm>
            <a:off x="1642565" y="1283066"/>
            <a:ext cx="3780428" cy="707886"/>
          </a:xfrm>
          <a:prstGeom prst="rect">
            <a:avLst/>
          </a:prstGeom>
          <a:noFill/>
        </p:spPr>
        <p:txBody>
          <a:bodyPr wrap="square">
            <a:spAutoFit/>
          </a:bodyPr>
          <a:lstStyle/>
          <a:p>
            <a:r>
              <a:rPr lang="en-US" sz="2000" dirty="0">
                <a:effectLst/>
                <a:latin typeface="Arial" panose="020B0604020202020204" pitchFamily="34" charset="0"/>
                <a:ea typeface="Calibri" panose="020F0502020204030204" pitchFamily="34" charset="0"/>
                <a:cs typeface="Arial" panose="020B0604020202020204" pitchFamily="34" charset="0"/>
              </a:rPr>
              <a:t>Stability of aromatic stacking and salt bridge interactions</a:t>
            </a:r>
            <a:r>
              <a:rPr lang="en-CZ" sz="2000" dirty="0">
                <a:effectLst/>
                <a:latin typeface="Arial" panose="020B0604020202020204" pitchFamily="34" charset="0"/>
                <a:cs typeface="Arial" panose="020B0604020202020204" pitchFamily="34" charset="0"/>
              </a:rPr>
              <a:t> </a:t>
            </a:r>
            <a:endParaRPr lang="en-CZ" sz="2000" dirty="0">
              <a:latin typeface="Arial" panose="020B0604020202020204" pitchFamily="34" charset="0"/>
              <a:cs typeface="Arial" panose="020B0604020202020204" pitchFamily="34" charset="0"/>
            </a:endParaRPr>
          </a:p>
        </p:txBody>
      </p:sp>
      <p:sp>
        <p:nvSpPr>
          <p:cNvPr id="159" name="TextBox 158">
            <a:extLst>
              <a:ext uri="{FF2B5EF4-FFF2-40B4-BE49-F238E27FC236}">
                <a16:creationId xmlns:a16="http://schemas.microsoft.com/office/drawing/2014/main" id="{C52B46B2-E582-5C58-5255-7E927C8A8E1E}"/>
              </a:ext>
            </a:extLst>
          </p:cNvPr>
          <p:cNvSpPr txBox="1"/>
          <p:nvPr/>
        </p:nvSpPr>
        <p:spPr>
          <a:xfrm>
            <a:off x="6164624" y="1002805"/>
            <a:ext cx="5457648" cy="3347840"/>
          </a:xfrm>
          <a:prstGeom prst="rect">
            <a:avLst/>
          </a:prstGeom>
          <a:noFill/>
        </p:spPr>
        <p:txBody>
          <a:bodyPr wrap="square">
            <a:spAutoFit/>
          </a:bodyPr>
          <a:lstStyle/>
          <a:p>
            <a:pPr marL="342900" indent="-342900">
              <a:lnSpc>
                <a:spcPct val="150000"/>
              </a:lnSpc>
              <a:buFontTx/>
              <a:buChar char="-"/>
              <a:defRPr/>
            </a:pPr>
            <a:r>
              <a:rPr lang="en-US" sz="2400" kern="150" dirty="0">
                <a:solidFill>
                  <a:srgbClr val="000000"/>
                </a:solidFill>
                <a:latin typeface="Arial" panose="020B0604020202020204" pitchFamily="34" charset="0"/>
                <a:ea typeface="Noto Sans CJK SC Regular"/>
                <a:cs typeface="Arial" panose="020B0604020202020204" pitchFamily="34" charset="0"/>
              </a:rPr>
              <a:t>Pores with scaled Martini are less stable = allows comparison of very strongly stabilized pores; difference only for group A (leas stable pores)</a:t>
            </a:r>
          </a:p>
          <a:p>
            <a:pPr marL="342900" indent="-342900">
              <a:lnSpc>
                <a:spcPct val="150000"/>
              </a:lnSpc>
              <a:buFontTx/>
              <a:buChar char="-"/>
              <a:defRPr/>
            </a:pPr>
            <a:r>
              <a:rPr lang="en-US" sz="2400" kern="150" dirty="0">
                <a:solidFill>
                  <a:srgbClr val="000000"/>
                </a:solidFill>
                <a:latin typeface="Arial" panose="020B0604020202020204" pitchFamily="34" charset="0"/>
                <a:ea typeface="Noto Sans CJK SC Regular"/>
                <a:cs typeface="Arial" panose="020B0604020202020204" pitchFamily="34" charset="0"/>
              </a:rPr>
              <a:t>Balance between the peptide interfaces </a:t>
            </a:r>
          </a:p>
        </p:txBody>
      </p:sp>
    </p:spTree>
    <p:extLst>
      <p:ext uri="{BB962C8B-B14F-4D97-AF65-F5344CB8AC3E}">
        <p14:creationId xmlns:p14="http://schemas.microsoft.com/office/powerpoint/2010/main" val="3728553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D5257EB-08A1-2CF3-F5B0-DF158F7CDCF5}"/>
              </a:ext>
            </a:extLst>
          </p:cNvPr>
          <p:cNvSpPr txBox="1">
            <a:spLocks noChangeArrowheads="1"/>
          </p:cNvSpPr>
          <p:nvPr/>
        </p:nvSpPr>
        <p:spPr bwMode="auto">
          <a:xfrm>
            <a:off x="0" y="92075"/>
            <a:ext cx="121920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US" altLang="en-US" sz="2800" b="1" dirty="0">
                <a:latin typeface="Arial" panose="020B0604020202020204" pitchFamily="34" charset="0"/>
                <a:cs typeface="Arial" panose="020B0604020202020204" pitchFamily="34" charset="0"/>
              </a:rPr>
              <a:t>  Bactericidal</a:t>
            </a:r>
          </a:p>
        </p:txBody>
      </p:sp>
      <p:pic>
        <p:nvPicPr>
          <p:cNvPr id="2" name="Picture 1" descr="Diagram&#10;&#10;Description automatically generated">
            <a:extLst>
              <a:ext uri="{FF2B5EF4-FFF2-40B4-BE49-F238E27FC236}">
                <a16:creationId xmlns:a16="http://schemas.microsoft.com/office/drawing/2014/main" id="{165E4009-212E-C76F-6D5D-CC19133F6C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074"/>
          <a:stretch/>
        </p:blipFill>
        <p:spPr bwMode="auto">
          <a:xfrm>
            <a:off x="2770908" y="404401"/>
            <a:ext cx="8049491" cy="636152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081808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D5257EB-08A1-2CF3-F5B0-DF158F7CDCF5}"/>
              </a:ext>
            </a:extLst>
          </p:cNvPr>
          <p:cNvSpPr txBox="1">
            <a:spLocks noChangeArrowheads="1"/>
          </p:cNvSpPr>
          <p:nvPr/>
        </p:nvSpPr>
        <p:spPr bwMode="auto">
          <a:xfrm>
            <a:off x="0" y="92075"/>
            <a:ext cx="121920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US" altLang="en-US" sz="2800" b="1" dirty="0">
                <a:latin typeface="Arial" panose="020B0604020202020204" pitchFamily="34" charset="0"/>
                <a:cs typeface="Arial" panose="020B0604020202020204" pitchFamily="34" charset="0"/>
              </a:rPr>
              <a:t>  Design</a:t>
            </a:r>
          </a:p>
        </p:txBody>
      </p:sp>
      <p:sp>
        <p:nvSpPr>
          <p:cNvPr id="4" name="Rectangle 68">
            <a:extLst>
              <a:ext uri="{FF2B5EF4-FFF2-40B4-BE49-F238E27FC236}">
                <a16:creationId xmlns:a16="http://schemas.microsoft.com/office/drawing/2014/main" id="{6F7522FD-05E5-9AA4-65F8-B66C10BFF599}"/>
              </a:ext>
            </a:extLst>
          </p:cNvPr>
          <p:cNvSpPr>
            <a:spLocks noChangeAspect="1"/>
          </p:cNvSpPr>
          <p:nvPr/>
        </p:nvSpPr>
        <p:spPr bwMode="auto">
          <a:xfrm>
            <a:off x="1062715" y="1416493"/>
            <a:ext cx="4794236" cy="815604"/>
          </a:xfrm>
          <a:prstGeom prst="rect">
            <a:avLst/>
          </a:prstGeom>
          <a:noFill/>
          <a:ln cap="flat">
            <a:noFill/>
            <a:prstDash val="solid"/>
          </a:ln>
        </p:spPr>
        <p:txBody>
          <a:bodyPr wrap="square" lIns="91437" tIns="45718" rIns="91437" bIns="45718">
            <a:spAutoFit/>
          </a:bodyPr>
          <a:lstStyle/>
          <a:p>
            <a:pPr>
              <a:defRPr sz="1800" b="0" i="0" u="none" strike="noStrike" kern="0" cap="none" spc="0" baseline="0">
                <a:solidFill>
                  <a:srgbClr val="000000"/>
                </a:solidFill>
                <a:uFillTx/>
              </a:defRPr>
            </a:pPr>
            <a:r>
              <a:rPr lang="en-US" sz="2000" kern="0" dirty="0" err="1">
                <a:solidFill>
                  <a:srgbClr val="000000"/>
                </a:solidFill>
                <a:highlight>
                  <a:srgbClr val="33CC33"/>
                </a:highlight>
                <a:latin typeface="Lucida Sans Typewriter" panose="020B0509030504030204" pitchFamily="49" charset="0"/>
                <a:ea typeface="Noto Sans CJK SC Regular"/>
                <a:cs typeface="Courier New" pitchFamily="49"/>
              </a:rPr>
              <a:t>tttt</a:t>
            </a:r>
            <a:r>
              <a:rPr lang="en-US" sz="2000" kern="0" dirty="0" err="1">
                <a:solidFill>
                  <a:srgbClr val="000000"/>
                </a:solidFill>
                <a:highlight>
                  <a:srgbClr val="F5F5F5"/>
                </a:highlight>
                <a:latin typeface="Lucida Sans Typewriter" panose="020B0509030504030204" pitchFamily="49" charset="0"/>
                <a:ea typeface="Noto Sans CJK SC Regular"/>
                <a:cs typeface="Courier New" pitchFamily="49"/>
              </a:rPr>
              <a:t>h</a:t>
            </a:r>
            <a:r>
              <a:rPr lang="en-US" sz="2000" kern="0" dirty="0" err="1">
                <a:solidFill>
                  <a:srgbClr val="000000"/>
                </a:solidFill>
                <a:highlight>
                  <a:srgbClr val="0996FF"/>
                </a:highlight>
                <a:latin typeface="Lucida Sans Typewriter" panose="020B0509030504030204" pitchFamily="49" charset="0"/>
                <a:ea typeface="Noto Sans CJK SC Regular"/>
                <a:cs typeface="Courier New" pitchFamily="49"/>
              </a:rPr>
              <a:t>bb</a:t>
            </a:r>
            <a:r>
              <a:rPr lang="en-US" sz="2000" kern="0" dirty="0" err="1">
                <a:solidFill>
                  <a:srgbClr val="000000"/>
                </a:solidFill>
                <a:highlight>
                  <a:srgbClr val="F5F5F5"/>
                </a:highlight>
                <a:latin typeface="Lucida Sans Typewriter" panose="020B0509030504030204" pitchFamily="49" charset="0"/>
                <a:ea typeface="Noto Sans CJK SC Regular"/>
                <a:cs typeface="Courier New" pitchFamily="49"/>
              </a:rPr>
              <a:t>hh</a:t>
            </a:r>
            <a:r>
              <a:rPr lang="en-US" sz="2000" kern="0" dirty="0" err="1">
                <a:solidFill>
                  <a:srgbClr val="000000"/>
                </a:solidFill>
                <a:highlight>
                  <a:srgbClr val="0996FF"/>
                </a:highlight>
                <a:latin typeface="Lucida Sans Typewriter" panose="020B0509030504030204" pitchFamily="49" charset="0"/>
                <a:ea typeface="Noto Sans CJK SC Regular"/>
                <a:cs typeface="Courier New" pitchFamily="49"/>
              </a:rPr>
              <a:t>bb</a:t>
            </a:r>
            <a:r>
              <a:rPr lang="en-US" sz="2000" kern="0" dirty="0" err="1">
                <a:solidFill>
                  <a:srgbClr val="000000"/>
                </a:solidFill>
                <a:highlight>
                  <a:srgbClr val="F5F5F5"/>
                </a:highlight>
                <a:latin typeface="Lucida Sans Typewriter" panose="020B0509030504030204" pitchFamily="49" charset="0"/>
                <a:ea typeface="Noto Sans CJK SC Regular"/>
                <a:cs typeface="Courier New" pitchFamily="49"/>
              </a:rPr>
              <a:t>h</a:t>
            </a:r>
            <a:r>
              <a:rPr lang="en-US" sz="2000" kern="0" dirty="0" err="1">
                <a:solidFill>
                  <a:schemeClr val="bg1"/>
                </a:solidFill>
                <a:highlight>
                  <a:srgbClr val="808080"/>
                </a:highlight>
                <a:latin typeface="Lucida Sans Typewriter" panose="020B0509030504030204" pitchFamily="49" charset="0"/>
                <a:ea typeface="Noto Sans CJK SC Regular"/>
                <a:cs typeface="Courier New" pitchFamily="49"/>
              </a:rPr>
              <a:t>s</a:t>
            </a:r>
            <a:r>
              <a:rPr lang="en-US" sz="2000" kern="0" dirty="0" err="1">
                <a:solidFill>
                  <a:srgbClr val="000000"/>
                </a:solidFill>
                <a:highlight>
                  <a:srgbClr val="33CC33"/>
                </a:highlight>
                <a:latin typeface="Lucida Sans Typewriter" panose="020B0509030504030204" pitchFamily="49" charset="0"/>
                <a:ea typeface="Calibri" panose="020F0502020204030204" pitchFamily="34" charset="0"/>
              </a:rPr>
              <a:t>p</a:t>
            </a:r>
            <a:r>
              <a:rPr lang="en-US" sz="2000" kern="0" dirty="0" err="1">
                <a:solidFill>
                  <a:schemeClr val="bg1"/>
                </a:solidFill>
                <a:highlight>
                  <a:srgbClr val="808080"/>
                </a:highlight>
                <a:latin typeface="Lucida Sans Typewriter" panose="020B0509030504030204" pitchFamily="49" charset="0"/>
                <a:ea typeface="Noto Sans CJK SC Regular"/>
                <a:cs typeface="Courier New" pitchFamily="49"/>
              </a:rPr>
              <a:t>s</a:t>
            </a:r>
            <a:r>
              <a:rPr lang="en-US" sz="2000" kern="0" dirty="0" err="1">
                <a:solidFill>
                  <a:srgbClr val="000000"/>
                </a:solidFill>
                <a:highlight>
                  <a:srgbClr val="F5F5F5"/>
                </a:highlight>
                <a:latin typeface="Lucida Sans Typewriter" panose="020B0509030504030204" pitchFamily="49" charset="0"/>
                <a:ea typeface="Noto Sans CJK SC Regular"/>
                <a:cs typeface="Courier New" pitchFamily="49"/>
              </a:rPr>
              <a:t>h</a:t>
            </a:r>
            <a:r>
              <a:rPr lang="en-US" sz="2000" kern="0" dirty="0" err="1">
                <a:solidFill>
                  <a:srgbClr val="000000"/>
                </a:solidFill>
                <a:highlight>
                  <a:srgbClr val="FF5A57"/>
                </a:highlight>
                <a:latin typeface="Lucida Sans Typewriter" panose="020B0509030504030204" pitchFamily="49" charset="0"/>
                <a:ea typeface="Noto Sans CJK SC Regular"/>
                <a:cs typeface="Courier New" pitchFamily="49"/>
              </a:rPr>
              <a:t>a</a:t>
            </a:r>
            <a:r>
              <a:rPr lang="en-US" sz="2000" kern="0" dirty="0" err="1">
                <a:solidFill>
                  <a:srgbClr val="000000"/>
                </a:solidFill>
                <a:highlight>
                  <a:srgbClr val="33CC33"/>
                </a:highlight>
                <a:latin typeface="Lucida Sans Typewriter" panose="020B0509030504030204" pitchFamily="49" charset="0"/>
                <a:ea typeface="Calibri" panose="020F0502020204030204" pitchFamily="34" charset="0"/>
              </a:rPr>
              <a:t>p</a:t>
            </a:r>
            <a:r>
              <a:rPr lang="en-US" sz="2000" kern="0" dirty="0" err="1">
                <a:solidFill>
                  <a:srgbClr val="000000"/>
                </a:solidFill>
                <a:highlight>
                  <a:srgbClr val="F5F5F5"/>
                </a:highlight>
                <a:latin typeface="Lucida Sans Typewriter" panose="020B0509030504030204" pitchFamily="49" charset="0"/>
                <a:ea typeface="Noto Sans CJK SC Regular"/>
                <a:cs typeface="Courier New" pitchFamily="49"/>
              </a:rPr>
              <a:t>h</a:t>
            </a:r>
            <a:r>
              <a:rPr lang="en-US" sz="2000" kern="0" dirty="0" err="1">
                <a:solidFill>
                  <a:srgbClr val="000000"/>
                </a:solidFill>
                <a:highlight>
                  <a:srgbClr val="FF5A57"/>
                </a:highlight>
                <a:latin typeface="Lucida Sans Typewriter" panose="020B0509030504030204" pitchFamily="49" charset="0"/>
                <a:ea typeface="Noto Sans CJK SC Regular"/>
                <a:cs typeface="Courier New" pitchFamily="49"/>
              </a:rPr>
              <a:t>a</a:t>
            </a:r>
            <a:r>
              <a:rPr lang="en-US" sz="2000" kern="0" dirty="0" err="1">
                <a:solidFill>
                  <a:srgbClr val="000000"/>
                </a:solidFill>
                <a:highlight>
                  <a:srgbClr val="33CC33"/>
                </a:highlight>
                <a:latin typeface="Lucida Sans Typewriter" panose="020B0509030504030204" pitchFamily="49" charset="0"/>
                <a:ea typeface="Calibri" panose="020F0502020204030204" pitchFamily="34" charset="0"/>
              </a:rPr>
              <a:t>p</a:t>
            </a:r>
            <a:r>
              <a:rPr lang="en-US" sz="2000" kern="0" dirty="0" err="1">
                <a:solidFill>
                  <a:srgbClr val="000000"/>
                </a:solidFill>
                <a:highlight>
                  <a:srgbClr val="FF5A57"/>
                </a:highlight>
                <a:latin typeface="Lucida Sans Typewriter" panose="020B0509030504030204" pitchFamily="49" charset="0"/>
                <a:ea typeface="Noto Sans CJK SC Regular"/>
                <a:cs typeface="Courier New" pitchFamily="49"/>
              </a:rPr>
              <a:t>a</a:t>
            </a:r>
            <a:r>
              <a:rPr lang="en-US" sz="2000" kern="0" dirty="0" err="1">
                <a:solidFill>
                  <a:srgbClr val="000000"/>
                </a:solidFill>
                <a:highlight>
                  <a:srgbClr val="F5F5F5"/>
                </a:highlight>
                <a:latin typeface="Lucida Sans Typewriter" panose="020B0509030504030204" pitchFamily="49" charset="0"/>
                <a:ea typeface="Noto Sans CJK SC Regular"/>
                <a:cs typeface="Courier New" pitchFamily="49"/>
              </a:rPr>
              <a:t>h</a:t>
            </a:r>
            <a:r>
              <a:rPr lang="en-US" sz="2000" kern="0" dirty="0" err="1">
                <a:solidFill>
                  <a:srgbClr val="000000"/>
                </a:solidFill>
                <a:highlight>
                  <a:srgbClr val="33CC33"/>
                </a:highlight>
                <a:latin typeface="Lucida Sans Typewriter" panose="020B0509030504030204" pitchFamily="49" charset="0"/>
                <a:ea typeface="Calibri" panose="020F0502020204030204" pitchFamily="34" charset="0"/>
              </a:rPr>
              <a:t>p</a:t>
            </a:r>
            <a:r>
              <a:rPr lang="en-US" sz="2000" kern="0" dirty="0" err="1">
                <a:solidFill>
                  <a:srgbClr val="000000"/>
                </a:solidFill>
                <a:highlight>
                  <a:srgbClr val="FF5A57"/>
                </a:highlight>
                <a:latin typeface="Lucida Sans Typewriter" panose="020B0509030504030204" pitchFamily="49" charset="0"/>
                <a:ea typeface="Noto Sans CJK SC Regular"/>
                <a:cs typeface="Courier New" pitchFamily="49"/>
              </a:rPr>
              <a:t>a</a:t>
            </a:r>
            <a:r>
              <a:rPr lang="en-US" sz="2000" kern="0" dirty="0" err="1">
                <a:solidFill>
                  <a:srgbClr val="000000"/>
                </a:solidFill>
                <a:highlight>
                  <a:srgbClr val="F5F5F5"/>
                </a:highlight>
                <a:latin typeface="Lucida Sans Typewriter" panose="020B0509030504030204" pitchFamily="49" charset="0"/>
                <a:ea typeface="Noto Sans CJK SC Regular"/>
                <a:cs typeface="Courier New" pitchFamily="49"/>
              </a:rPr>
              <a:t>h</a:t>
            </a:r>
            <a:r>
              <a:rPr lang="en-US" sz="2000" kern="0" dirty="0" err="1">
                <a:solidFill>
                  <a:srgbClr val="000000"/>
                </a:solidFill>
                <a:highlight>
                  <a:srgbClr val="33CC33"/>
                </a:highlight>
                <a:latin typeface="Lucida Sans Typewriter" panose="020B0509030504030204" pitchFamily="49" charset="0"/>
                <a:ea typeface="Noto Sans CJK SC Regular"/>
                <a:cs typeface="Courier New" pitchFamily="49"/>
              </a:rPr>
              <a:t>tttt</a:t>
            </a:r>
            <a:endParaRPr lang="en-US" sz="2000" kern="0" dirty="0">
              <a:solidFill>
                <a:srgbClr val="000000"/>
              </a:solidFill>
              <a:highlight>
                <a:srgbClr val="33CC33"/>
              </a:highlight>
              <a:latin typeface="Lucida Sans Typewriter" panose="020B0509030504030204" pitchFamily="49" charset="0"/>
              <a:ea typeface="Noto Sans CJK SC Regular"/>
              <a:cs typeface="Courier New" pitchFamily="49"/>
            </a:endParaRPr>
          </a:p>
          <a:p>
            <a:pPr>
              <a:defRPr sz="1800" b="0" i="0" u="none" strike="noStrike" kern="0" cap="none" spc="0" baseline="0">
                <a:solidFill>
                  <a:srgbClr val="000000"/>
                </a:solidFill>
                <a:uFillTx/>
              </a:defRPr>
            </a:pPr>
            <a:endParaRPr lang="en-US" sz="700" kern="0" dirty="0">
              <a:solidFill>
                <a:schemeClr val="tx1">
                  <a:lumMod val="85000"/>
                  <a:lumOff val="15000"/>
                </a:schemeClr>
              </a:solidFill>
              <a:highlight>
                <a:srgbClr val="47FF9A"/>
              </a:highlight>
              <a:latin typeface="Lucida Sans Typewriter" panose="020B0509030504030204" pitchFamily="49" charset="0"/>
              <a:ea typeface="Noto Sans CJK SC Regular"/>
              <a:cs typeface="Courier New" pitchFamily="49"/>
            </a:endParaRPr>
          </a:p>
          <a:p>
            <a:pPr>
              <a:defRPr sz="1800" b="0" i="0" u="none" strike="noStrike" kern="0" cap="none" spc="0" baseline="0">
                <a:solidFill>
                  <a:srgbClr val="000000"/>
                </a:solidFill>
                <a:uFillTx/>
              </a:defRPr>
            </a:pPr>
            <a:r>
              <a:rPr lang="en-US" sz="2000" kern="0" dirty="0" err="1">
                <a:solidFill>
                  <a:srgbClr val="000000"/>
                </a:solidFill>
                <a:highlight>
                  <a:srgbClr val="33CC33"/>
                </a:highlight>
                <a:latin typeface="Lucida Sans Typewriter" panose="020B0509030504030204" pitchFamily="49" charset="0"/>
                <a:ea typeface="Noto Sans CJK SC Regular"/>
                <a:cs typeface="Courier New" pitchFamily="49"/>
              </a:rPr>
              <a:t>tttt</a:t>
            </a:r>
            <a:r>
              <a:rPr lang="en-US" sz="2000" kern="0" dirty="0" err="1">
                <a:solidFill>
                  <a:srgbClr val="000000"/>
                </a:solidFill>
                <a:highlight>
                  <a:srgbClr val="F5F5F5"/>
                </a:highlight>
                <a:latin typeface="Lucida Sans Typewriter" panose="020B0509030504030204" pitchFamily="49" charset="0"/>
                <a:ea typeface="Noto Sans CJK SC Regular"/>
                <a:cs typeface="Courier New" pitchFamily="49"/>
              </a:rPr>
              <a:t>h</a:t>
            </a:r>
            <a:r>
              <a:rPr lang="en-US" sz="2000" kern="0" dirty="0" err="1">
                <a:solidFill>
                  <a:srgbClr val="000000"/>
                </a:solidFill>
                <a:highlight>
                  <a:srgbClr val="FF5A57"/>
                </a:highlight>
                <a:latin typeface="Lucida Sans Typewriter" panose="020B0509030504030204" pitchFamily="49" charset="0"/>
                <a:ea typeface="Noto Sans CJK SC Regular"/>
                <a:cs typeface="Courier New" pitchFamily="49"/>
              </a:rPr>
              <a:t>aa</a:t>
            </a:r>
            <a:r>
              <a:rPr lang="en-US" sz="2000" kern="0" dirty="0" err="1">
                <a:solidFill>
                  <a:srgbClr val="000000"/>
                </a:solidFill>
                <a:highlight>
                  <a:srgbClr val="F5F5F5"/>
                </a:highlight>
                <a:latin typeface="Lucida Sans Typewriter" panose="020B0509030504030204" pitchFamily="49" charset="0"/>
                <a:ea typeface="Noto Sans CJK SC Regular"/>
                <a:cs typeface="Courier New" pitchFamily="49"/>
              </a:rPr>
              <a:t>hh</a:t>
            </a:r>
            <a:r>
              <a:rPr lang="en-US" sz="2000" kern="0" dirty="0" err="1">
                <a:solidFill>
                  <a:srgbClr val="000000"/>
                </a:solidFill>
                <a:highlight>
                  <a:srgbClr val="FF5A57"/>
                </a:highlight>
                <a:latin typeface="Lucida Sans Typewriter" panose="020B0509030504030204" pitchFamily="49" charset="0"/>
                <a:ea typeface="Noto Sans CJK SC Regular"/>
                <a:cs typeface="Courier New" pitchFamily="49"/>
              </a:rPr>
              <a:t>aa</a:t>
            </a:r>
            <a:r>
              <a:rPr lang="en-US" sz="2000" kern="0" dirty="0" err="1">
                <a:solidFill>
                  <a:srgbClr val="000000"/>
                </a:solidFill>
                <a:highlight>
                  <a:srgbClr val="F5F5F5"/>
                </a:highlight>
                <a:latin typeface="Lucida Sans Typewriter" panose="020B0509030504030204" pitchFamily="49" charset="0"/>
                <a:ea typeface="Noto Sans CJK SC Regular"/>
                <a:cs typeface="Courier New" pitchFamily="49"/>
              </a:rPr>
              <a:t>h</a:t>
            </a:r>
            <a:r>
              <a:rPr lang="en-US" sz="2000" kern="0" dirty="0" err="1">
                <a:solidFill>
                  <a:schemeClr val="bg1"/>
                </a:solidFill>
                <a:highlight>
                  <a:srgbClr val="808080"/>
                </a:highlight>
                <a:latin typeface="Lucida Sans Typewriter" panose="020B0509030504030204" pitchFamily="49" charset="0"/>
                <a:ea typeface="Noto Sans CJK SC Regular"/>
                <a:cs typeface="Courier New" pitchFamily="49"/>
              </a:rPr>
              <a:t>s</a:t>
            </a:r>
            <a:r>
              <a:rPr lang="en-US" sz="2000" kern="0" dirty="0" err="1">
                <a:solidFill>
                  <a:srgbClr val="000000"/>
                </a:solidFill>
                <a:highlight>
                  <a:srgbClr val="33CC33"/>
                </a:highlight>
                <a:latin typeface="Lucida Sans Typewriter" panose="020B0509030504030204" pitchFamily="49" charset="0"/>
                <a:ea typeface="Calibri" panose="020F0502020204030204" pitchFamily="34" charset="0"/>
              </a:rPr>
              <a:t>p</a:t>
            </a:r>
            <a:r>
              <a:rPr lang="en-US" sz="2000" kern="0" dirty="0" err="1">
                <a:solidFill>
                  <a:schemeClr val="bg1"/>
                </a:solidFill>
                <a:highlight>
                  <a:srgbClr val="808080"/>
                </a:highlight>
                <a:latin typeface="Lucida Sans Typewriter" panose="020B0509030504030204" pitchFamily="49" charset="0"/>
                <a:ea typeface="Noto Sans CJK SC Regular"/>
                <a:cs typeface="Courier New" pitchFamily="49"/>
              </a:rPr>
              <a:t>s</a:t>
            </a:r>
            <a:r>
              <a:rPr lang="en-US" sz="2000" kern="0" dirty="0" err="1">
                <a:solidFill>
                  <a:srgbClr val="000000"/>
                </a:solidFill>
                <a:highlight>
                  <a:srgbClr val="F5F5F5"/>
                </a:highlight>
                <a:latin typeface="Lucida Sans Typewriter" panose="020B0509030504030204" pitchFamily="49" charset="0"/>
                <a:ea typeface="Noto Sans CJK SC Regular"/>
                <a:cs typeface="Courier New" pitchFamily="49"/>
              </a:rPr>
              <a:t>h</a:t>
            </a:r>
            <a:r>
              <a:rPr lang="en-US" sz="2000" kern="0" dirty="0" err="1">
                <a:solidFill>
                  <a:srgbClr val="000000"/>
                </a:solidFill>
                <a:highlight>
                  <a:srgbClr val="0996FF"/>
                </a:highlight>
                <a:latin typeface="Lucida Sans Typewriter" panose="020B0509030504030204" pitchFamily="49" charset="0"/>
                <a:ea typeface="Noto Sans CJK SC Regular"/>
                <a:cs typeface="Courier New" pitchFamily="49"/>
              </a:rPr>
              <a:t>b</a:t>
            </a:r>
            <a:r>
              <a:rPr lang="en-US" sz="2000" kern="0" dirty="0" err="1">
                <a:solidFill>
                  <a:srgbClr val="000000"/>
                </a:solidFill>
                <a:highlight>
                  <a:srgbClr val="33CC33"/>
                </a:highlight>
                <a:latin typeface="Lucida Sans Typewriter" panose="020B0509030504030204" pitchFamily="49" charset="0"/>
                <a:ea typeface="Calibri" panose="020F0502020204030204" pitchFamily="34" charset="0"/>
              </a:rPr>
              <a:t>p</a:t>
            </a:r>
            <a:r>
              <a:rPr lang="en-US" sz="2000" kern="0" dirty="0" err="1">
                <a:solidFill>
                  <a:srgbClr val="000000"/>
                </a:solidFill>
                <a:highlight>
                  <a:srgbClr val="F5F5F5"/>
                </a:highlight>
                <a:latin typeface="Lucida Sans Typewriter" panose="020B0509030504030204" pitchFamily="49" charset="0"/>
                <a:ea typeface="Noto Sans CJK SC Regular"/>
                <a:cs typeface="Courier New" pitchFamily="49"/>
              </a:rPr>
              <a:t>h</a:t>
            </a:r>
            <a:r>
              <a:rPr lang="en-US" sz="2000" kern="0" dirty="0" err="1">
                <a:solidFill>
                  <a:srgbClr val="000000"/>
                </a:solidFill>
                <a:highlight>
                  <a:srgbClr val="0996FF"/>
                </a:highlight>
                <a:latin typeface="Lucida Sans Typewriter" panose="020B0509030504030204" pitchFamily="49" charset="0"/>
                <a:ea typeface="Noto Sans CJK SC Regular"/>
                <a:cs typeface="Courier New" pitchFamily="49"/>
              </a:rPr>
              <a:t>b</a:t>
            </a:r>
            <a:r>
              <a:rPr lang="en-US" sz="2000" kern="0" dirty="0" err="1">
                <a:solidFill>
                  <a:srgbClr val="000000"/>
                </a:solidFill>
                <a:highlight>
                  <a:srgbClr val="33CC33"/>
                </a:highlight>
                <a:latin typeface="Lucida Sans Typewriter" panose="020B0509030504030204" pitchFamily="49" charset="0"/>
                <a:ea typeface="Calibri" panose="020F0502020204030204" pitchFamily="34" charset="0"/>
              </a:rPr>
              <a:t>p</a:t>
            </a:r>
            <a:r>
              <a:rPr lang="en-US" sz="2000" kern="0" dirty="0" err="1">
                <a:solidFill>
                  <a:srgbClr val="000000"/>
                </a:solidFill>
                <a:highlight>
                  <a:srgbClr val="0996FF"/>
                </a:highlight>
                <a:latin typeface="Lucida Sans Typewriter" panose="020B0509030504030204" pitchFamily="49" charset="0"/>
                <a:ea typeface="Noto Sans CJK SC Regular"/>
                <a:cs typeface="Courier New" pitchFamily="49"/>
              </a:rPr>
              <a:t>b</a:t>
            </a:r>
            <a:r>
              <a:rPr lang="en-US" sz="2000" kern="0" dirty="0" err="1">
                <a:solidFill>
                  <a:srgbClr val="000000"/>
                </a:solidFill>
                <a:highlight>
                  <a:srgbClr val="F5F5F5"/>
                </a:highlight>
                <a:latin typeface="Lucida Sans Typewriter" panose="020B0509030504030204" pitchFamily="49" charset="0"/>
                <a:ea typeface="Noto Sans CJK SC Regular"/>
                <a:cs typeface="Courier New" pitchFamily="49"/>
              </a:rPr>
              <a:t>h</a:t>
            </a:r>
            <a:r>
              <a:rPr lang="en-US" sz="2000" kern="0" dirty="0" err="1">
                <a:solidFill>
                  <a:srgbClr val="000000"/>
                </a:solidFill>
                <a:highlight>
                  <a:srgbClr val="33CC33"/>
                </a:highlight>
                <a:latin typeface="Lucida Sans Typewriter" panose="020B0509030504030204" pitchFamily="49" charset="0"/>
                <a:ea typeface="Calibri" panose="020F0502020204030204" pitchFamily="34" charset="0"/>
              </a:rPr>
              <a:t>p</a:t>
            </a:r>
            <a:r>
              <a:rPr lang="en-US" sz="2000" kern="0" dirty="0" err="1">
                <a:solidFill>
                  <a:srgbClr val="000000"/>
                </a:solidFill>
                <a:highlight>
                  <a:srgbClr val="0996FF"/>
                </a:highlight>
                <a:latin typeface="Lucida Sans Typewriter" panose="020B0509030504030204" pitchFamily="49" charset="0"/>
                <a:ea typeface="Noto Sans CJK SC Regular"/>
                <a:cs typeface="Courier New" pitchFamily="49"/>
              </a:rPr>
              <a:t>b</a:t>
            </a:r>
            <a:r>
              <a:rPr lang="en-US" sz="2000" kern="0" dirty="0" err="1">
                <a:solidFill>
                  <a:srgbClr val="000000"/>
                </a:solidFill>
                <a:highlight>
                  <a:srgbClr val="F5F5F5"/>
                </a:highlight>
                <a:latin typeface="Lucida Sans Typewriter" panose="020B0509030504030204" pitchFamily="49" charset="0"/>
                <a:ea typeface="Noto Sans CJK SC Regular"/>
                <a:cs typeface="Courier New" pitchFamily="49"/>
              </a:rPr>
              <a:t>h</a:t>
            </a:r>
            <a:r>
              <a:rPr lang="en-US" sz="2000" kern="0" dirty="0" err="1">
                <a:solidFill>
                  <a:srgbClr val="000000"/>
                </a:solidFill>
                <a:highlight>
                  <a:srgbClr val="33CC33"/>
                </a:highlight>
                <a:latin typeface="Lucida Sans Typewriter" panose="020B0509030504030204" pitchFamily="49" charset="0"/>
                <a:ea typeface="Noto Sans CJK SC Regular"/>
                <a:cs typeface="Courier New" pitchFamily="49"/>
              </a:rPr>
              <a:t>tttt</a:t>
            </a:r>
            <a:endParaRPr lang="en-US" sz="2000" kern="0" dirty="0">
              <a:solidFill>
                <a:srgbClr val="000000"/>
              </a:solidFill>
              <a:highlight>
                <a:srgbClr val="33CC33"/>
              </a:highlight>
              <a:latin typeface="Lucida Sans Typewriter" panose="020B0509030504030204" pitchFamily="49" charset="0"/>
              <a:cs typeface="Courier New" pitchFamily="49"/>
            </a:endParaRPr>
          </a:p>
        </p:txBody>
      </p:sp>
      <p:sp>
        <p:nvSpPr>
          <p:cNvPr id="3" name="TextBox 70">
            <a:extLst>
              <a:ext uri="{FF2B5EF4-FFF2-40B4-BE49-F238E27FC236}">
                <a16:creationId xmlns:a16="http://schemas.microsoft.com/office/drawing/2014/main" id="{3EAB6786-7F57-C9EC-07E8-68D186C00097}"/>
              </a:ext>
            </a:extLst>
          </p:cNvPr>
          <p:cNvSpPr txBox="1">
            <a:spLocks noChangeAspect="1"/>
          </p:cNvSpPr>
          <p:nvPr/>
        </p:nvSpPr>
        <p:spPr bwMode="auto">
          <a:xfrm>
            <a:off x="852027" y="867165"/>
            <a:ext cx="5083781" cy="307773"/>
          </a:xfrm>
          <a:prstGeom prst="rect">
            <a:avLst/>
          </a:prstGeom>
          <a:noFill/>
          <a:ln cap="flat">
            <a:noFill/>
          </a:ln>
          <a:effectLst/>
          <a:scene3d>
            <a:camera prst="orthographicFront">
              <a:rot lat="0" lon="0" rev="0"/>
            </a:camera>
            <a:lightRig rig="chilly" dir="t">
              <a:rot lat="0" lon="0" rev="0"/>
            </a:lightRig>
          </a:scene3d>
          <a:sp3d prstMaterial="clear">
            <a:bevelT w="0" h="0"/>
          </a:sp3d>
        </p:spPr>
        <p:txBody>
          <a:bodyPr lIns="91437" tIns="45718" rIns="91437" bIns="45718" anchorCtr="1">
            <a:spAutoFit/>
          </a:bodyPr>
          <a:lstStyle/>
          <a:p>
            <a:pPr defTabSz="914337">
              <a:defRPr sz="1800" b="0" i="0" u="none" strike="noStrike" kern="0" cap="none" spc="0" baseline="0">
                <a:solidFill>
                  <a:srgbClr val="000000"/>
                </a:solidFill>
                <a:uFillTx/>
              </a:defRPr>
            </a:pPr>
            <a:r>
              <a:rPr lang="en-US" sz="1400" b="1" kern="0" dirty="0">
                <a:solidFill>
                  <a:srgbClr val="000000"/>
                </a:solidFill>
                <a:latin typeface="Helvetica" panose="020B0604020202020204" pitchFamily="34" charset="0"/>
                <a:cs typeface="Helvetica" panose="020B0604020202020204" pitchFamily="34" charset="0"/>
              </a:rPr>
              <a:t>Group A:</a:t>
            </a:r>
            <a:r>
              <a:rPr lang="en-US" sz="1400" kern="0" dirty="0">
                <a:solidFill>
                  <a:srgbClr val="000000"/>
                </a:solidFill>
                <a:latin typeface="Helvetica" panose="020B0604020202020204" pitchFamily="34" charset="0"/>
                <a:cs typeface="Helvetica" panose="020B0604020202020204" pitchFamily="34" charset="0"/>
              </a:rPr>
              <a:t> One stacking and two salt bridges per interface</a:t>
            </a:r>
          </a:p>
        </p:txBody>
      </p:sp>
      <p:grpSp>
        <p:nvGrpSpPr>
          <p:cNvPr id="6" name="Group 2">
            <a:extLst>
              <a:ext uri="{FF2B5EF4-FFF2-40B4-BE49-F238E27FC236}">
                <a16:creationId xmlns:a16="http://schemas.microsoft.com/office/drawing/2014/main" id="{33A07B4F-4636-977D-071C-2EC8823AE7B8}"/>
              </a:ext>
            </a:extLst>
          </p:cNvPr>
          <p:cNvGrpSpPr>
            <a:grpSpLocks noChangeAspect="1"/>
          </p:cNvGrpSpPr>
          <p:nvPr/>
        </p:nvGrpSpPr>
        <p:grpSpPr bwMode="auto">
          <a:xfrm>
            <a:off x="1095873" y="1162717"/>
            <a:ext cx="4860000" cy="310540"/>
            <a:chOff x="-2103273" y="-711707"/>
            <a:chExt cx="7907278" cy="505277"/>
          </a:xfrm>
        </p:grpSpPr>
        <p:sp>
          <p:nvSpPr>
            <p:cNvPr id="7" name="TextBox 301">
              <a:extLst>
                <a:ext uri="{FF2B5EF4-FFF2-40B4-BE49-F238E27FC236}">
                  <a16:creationId xmlns:a16="http://schemas.microsoft.com/office/drawing/2014/main" id="{4031DF48-01B5-B4AA-04AE-5692D9282ECC}"/>
                </a:ext>
              </a:extLst>
            </p:cNvPr>
            <p:cNvSpPr txBox="1">
              <a:spLocks noChangeArrowheads="1"/>
            </p:cNvSpPr>
            <p:nvPr/>
          </p:nvSpPr>
          <p:spPr bwMode="auto">
            <a:xfrm>
              <a:off x="-2103273" y="-711705"/>
              <a:ext cx="349154" cy="419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CZ" sz="1400">
                  <a:latin typeface="Helvetica" pitchFamily="2" charset="0"/>
                  <a:ea typeface="Helvetica" pitchFamily="2" charset="0"/>
                  <a:cs typeface="Helvetica" pitchFamily="2" charset="0"/>
                </a:rPr>
                <a:t>1</a:t>
              </a:r>
            </a:p>
          </p:txBody>
        </p:sp>
        <p:sp>
          <p:nvSpPr>
            <p:cNvPr id="8" name="TextBox 302">
              <a:extLst>
                <a:ext uri="{FF2B5EF4-FFF2-40B4-BE49-F238E27FC236}">
                  <a16:creationId xmlns:a16="http://schemas.microsoft.com/office/drawing/2014/main" id="{66EA672C-9818-C7E3-1708-8505AFD73E03}"/>
                </a:ext>
              </a:extLst>
            </p:cNvPr>
            <p:cNvSpPr txBox="1">
              <a:spLocks noChangeArrowheads="1"/>
            </p:cNvSpPr>
            <p:nvPr/>
          </p:nvSpPr>
          <p:spPr bwMode="auto">
            <a:xfrm>
              <a:off x="-1091253" y="-711705"/>
              <a:ext cx="349154" cy="419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CZ" sz="1400" dirty="0">
                  <a:latin typeface="Helvetica" pitchFamily="2" charset="0"/>
                  <a:ea typeface="Helvetica" pitchFamily="2" charset="0"/>
                  <a:cs typeface="Helvetica" pitchFamily="2" charset="0"/>
                </a:rPr>
                <a:t>5</a:t>
              </a:r>
            </a:p>
          </p:txBody>
        </p:sp>
        <p:sp>
          <p:nvSpPr>
            <p:cNvPr id="9" name="TextBox 303">
              <a:extLst>
                <a:ext uri="{FF2B5EF4-FFF2-40B4-BE49-F238E27FC236}">
                  <a16:creationId xmlns:a16="http://schemas.microsoft.com/office/drawing/2014/main" id="{41DC536B-4B50-095E-F844-13B4F8125793}"/>
                </a:ext>
              </a:extLst>
            </p:cNvPr>
            <p:cNvSpPr txBox="1">
              <a:spLocks noChangeArrowheads="1"/>
            </p:cNvSpPr>
            <p:nvPr/>
          </p:nvSpPr>
          <p:spPr bwMode="auto">
            <a:xfrm>
              <a:off x="11338" y="-711707"/>
              <a:ext cx="746294" cy="505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CZ" sz="1400" dirty="0">
                  <a:latin typeface="Helvetica" pitchFamily="2" charset="0"/>
                  <a:ea typeface="Helvetica" pitchFamily="2" charset="0"/>
                  <a:cs typeface="Helvetica" pitchFamily="2" charset="0"/>
                </a:rPr>
                <a:t>10</a:t>
              </a:r>
            </a:p>
          </p:txBody>
        </p:sp>
        <p:sp>
          <p:nvSpPr>
            <p:cNvPr id="10" name="TextBox 304">
              <a:extLst>
                <a:ext uri="{FF2B5EF4-FFF2-40B4-BE49-F238E27FC236}">
                  <a16:creationId xmlns:a16="http://schemas.microsoft.com/office/drawing/2014/main" id="{58D066DF-E8F5-F162-1F41-721EC74DEC63}"/>
                </a:ext>
              </a:extLst>
            </p:cNvPr>
            <p:cNvSpPr txBox="1">
              <a:spLocks noChangeArrowheads="1"/>
            </p:cNvSpPr>
            <p:nvPr/>
          </p:nvSpPr>
          <p:spPr bwMode="auto">
            <a:xfrm>
              <a:off x="1242564" y="-711707"/>
              <a:ext cx="779106" cy="5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CZ" sz="1400" dirty="0">
                  <a:latin typeface="Helvetica" pitchFamily="2" charset="0"/>
                  <a:ea typeface="Helvetica" pitchFamily="2" charset="0"/>
                  <a:cs typeface="Helvetica" pitchFamily="2" charset="0"/>
                </a:rPr>
                <a:t>15</a:t>
              </a:r>
            </a:p>
          </p:txBody>
        </p:sp>
        <p:sp>
          <p:nvSpPr>
            <p:cNvPr id="11" name="TextBox 305">
              <a:extLst>
                <a:ext uri="{FF2B5EF4-FFF2-40B4-BE49-F238E27FC236}">
                  <a16:creationId xmlns:a16="http://schemas.microsoft.com/office/drawing/2014/main" id="{27730E0F-D421-3448-12B0-75D8FCE4BAA8}"/>
                </a:ext>
              </a:extLst>
            </p:cNvPr>
            <p:cNvSpPr txBox="1">
              <a:spLocks noChangeArrowheads="1"/>
            </p:cNvSpPr>
            <p:nvPr/>
          </p:nvSpPr>
          <p:spPr bwMode="auto">
            <a:xfrm>
              <a:off x="2506603" y="-711707"/>
              <a:ext cx="779106" cy="505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CZ" sz="1400" dirty="0">
                  <a:latin typeface="Helvetica" pitchFamily="2" charset="0"/>
                  <a:ea typeface="Helvetica" pitchFamily="2" charset="0"/>
                  <a:cs typeface="Helvetica" pitchFamily="2" charset="0"/>
                </a:rPr>
                <a:t>20</a:t>
              </a:r>
            </a:p>
          </p:txBody>
        </p:sp>
        <p:sp>
          <p:nvSpPr>
            <p:cNvPr id="12" name="TextBox 306">
              <a:extLst>
                <a:ext uri="{FF2B5EF4-FFF2-40B4-BE49-F238E27FC236}">
                  <a16:creationId xmlns:a16="http://schemas.microsoft.com/office/drawing/2014/main" id="{8A34B6FC-F035-B80A-DB68-271842A39E1B}"/>
                </a:ext>
              </a:extLst>
            </p:cNvPr>
            <p:cNvSpPr txBox="1">
              <a:spLocks noChangeArrowheads="1"/>
            </p:cNvSpPr>
            <p:nvPr/>
          </p:nvSpPr>
          <p:spPr bwMode="auto">
            <a:xfrm>
              <a:off x="3719452" y="-711705"/>
              <a:ext cx="808838" cy="5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CZ" sz="1400" dirty="0">
                  <a:latin typeface="Helvetica" pitchFamily="2" charset="0"/>
                  <a:ea typeface="Helvetica" pitchFamily="2" charset="0"/>
                  <a:cs typeface="Helvetica" pitchFamily="2" charset="0"/>
                </a:rPr>
                <a:t>25</a:t>
              </a:r>
            </a:p>
          </p:txBody>
        </p:sp>
        <p:sp>
          <p:nvSpPr>
            <p:cNvPr id="13" name="TextBox 307">
              <a:extLst>
                <a:ext uri="{FF2B5EF4-FFF2-40B4-BE49-F238E27FC236}">
                  <a16:creationId xmlns:a16="http://schemas.microsoft.com/office/drawing/2014/main" id="{5556927B-5E12-8E1F-457F-CBE508C019E9}"/>
                </a:ext>
              </a:extLst>
            </p:cNvPr>
            <p:cNvSpPr txBox="1">
              <a:spLocks noChangeArrowheads="1"/>
            </p:cNvSpPr>
            <p:nvPr/>
          </p:nvSpPr>
          <p:spPr bwMode="auto">
            <a:xfrm>
              <a:off x="4903423" y="-711705"/>
              <a:ext cx="900582" cy="5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CZ" sz="1400">
                  <a:latin typeface="Helvetica" pitchFamily="2" charset="0"/>
                  <a:ea typeface="Helvetica" pitchFamily="2" charset="0"/>
                  <a:cs typeface="Helvetica" pitchFamily="2" charset="0"/>
                </a:rPr>
                <a:t>30</a:t>
              </a:r>
            </a:p>
          </p:txBody>
        </p:sp>
      </p:grpSp>
      <p:grpSp>
        <p:nvGrpSpPr>
          <p:cNvPr id="14" name="Group 125">
            <a:extLst>
              <a:ext uri="{FF2B5EF4-FFF2-40B4-BE49-F238E27FC236}">
                <a16:creationId xmlns:a16="http://schemas.microsoft.com/office/drawing/2014/main" id="{23E2AA7D-3857-3D60-3C08-873CC86B5AD5}"/>
              </a:ext>
            </a:extLst>
          </p:cNvPr>
          <p:cNvGrpSpPr>
            <a:grpSpLocks noChangeAspect="1"/>
          </p:cNvGrpSpPr>
          <p:nvPr/>
        </p:nvGrpSpPr>
        <p:grpSpPr bwMode="auto">
          <a:xfrm>
            <a:off x="1974593" y="2227815"/>
            <a:ext cx="2916000" cy="380514"/>
            <a:chOff x="-687222" y="788939"/>
            <a:chExt cx="4664157" cy="608657"/>
          </a:xfrm>
        </p:grpSpPr>
        <p:cxnSp>
          <p:nvCxnSpPr>
            <p:cNvPr id="15" name="Straight Arrow Connector 67">
              <a:extLst>
                <a:ext uri="{FF2B5EF4-FFF2-40B4-BE49-F238E27FC236}">
                  <a16:creationId xmlns:a16="http://schemas.microsoft.com/office/drawing/2014/main" id="{7FCD0644-36CC-6D65-5AC0-86BEA4C0A935}"/>
                </a:ext>
              </a:extLst>
            </p:cNvPr>
            <p:cNvCxnSpPr>
              <a:cxnSpLocks/>
            </p:cNvCxnSpPr>
            <p:nvPr/>
          </p:nvCxnSpPr>
          <p:spPr bwMode="auto">
            <a:xfrm flipH="1" flipV="1">
              <a:off x="2015655" y="788939"/>
              <a:ext cx="3810" cy="312431"/>
            </a:xfrm>
            <a:prstGeom prst="straightConnector1">
              <a:avLst/>
            </a:prstGeom>
            <a:noFill/>
            <a:ln w="25400">
              <a:solidFill>
                <a:schemeClr val="tx1"/>
              </a:solidFill>
              <a:miter lim="800000"/>
              <a:headEnd/>
              <a:tailEnd type="arrow" w="med" len="med"/>
            </a:ln>
            <a:extLst>
              <a:ext uri="{909E8E84-426E-40DD-AFC4-6F175D3DCCD1}">
                <a14:hiddenFill xmlns:a14="http://schemas.microsoft.com/office/drawing/2010/main">
                  <a:noFill/>
                </a14:hiddenFill>
              </a:ext>
            </a:extLst>
          </p:spPr>
        </p:cxnSp>
        <p:cxnSp>
          <p:nvCxnSpPr>
            <p:cNvPr id="16" name="Straight Arrow Connector 71">
              <a:extLst>
                <a:ext uri="{FF2B5EF4-FFF2-40B4-BE49-F238E27FC236}">
                  <a16:creationId xmlns:a16="http://schemas.microsoft.com/office/drawing/2014/main" id="{F2F63055-143A-443B-F005-2EB457F8CEE2}"/>
                </a:ext>
              </a:extLst>
            </p:cNvPr>
            <p:cNvCxnSpPr>
              <a:cxnSpLocks/>
            </p:cNvCxnSpPr>
            <p:nvPr/>
          </p:nvCxnSpPr>
          <p:spPr bwMode="auto">
            <a:xfrm flipV="1">
              <a:off x="-682142" y="807555"/>
              <a:ext cx="0" cy="213878"/>
            </a:xfrm>
            <a:prstGeom prst="straightConnector1">
              <a:avLst/>
            </a:prstGeom>
            <a:noFill/>
            <a:ln w="25400">
              <a:solidFill>
                <a:schemeClr val="tx1"/>
              </a:solidFill>
              <a:miter lim="800000"/>
              <a:headEnd/>
              <a:tailEnd type="arrow" w="med" len="med"/>
            </a:ln>
            <a:extLst>
              <a:ext uri="{909E8E84-426E-40DD-AFC4-6F175D3DCCD1}">
                <a14:hiddenFill xmlns:a14="http://schemas.microsoft.com/office/drawing/2010/main">
                  <a:noFill/>
                </a14:hiddenFill>
              </a:ext>
            </a:extLst>
          </p:spPr>
        </p:cxnSp>
        <p:cxnSp>
          <p:nvCxnSpPr>
            <p:cNvPr id="17" name="Straight Connector 73">
              <a:extLst>
                <a:ext uri="{FF2B5EF4-FFF2-40B4-BE49-F238E27FC236}">
                  <a16:creationId xmlns:a16="http://schemas.microsoft.com/office/drawing/2014/main" id="{318D0323-A92C-228C-AE0E-3CEE2B1717F3}"/>
                </a:ext>
              </a:extLst>
            </p:cNvPr>
            <p:cNvCxnSpPr>
              <a:cxnSpLocks/>
            </p:cNvCxnSpPr>
            <p:nvPr/>
          </p:nvCxnSpPr>
          <p:spPr bwMode="auto">
            <a:xfrm>
              <a:off x="-687222" y="1021433"/>
              <a:ext cx="3447644" cy="0"/>
            </a:xfrm>
            <a:prstGeom prst="straightConnector1">
              <a:avLst/>
            </a:prstGeom>
            <a:noFill/>
            <a:ln w="25400">
              <a:solidFill>
                <a:schemeClr val="tx1"/>
              </a:solidFill>
              <a:miter lim="800000"/>
              <a:headEnd/>
              <a:tailEnd/>
            </a:ln>
            <a:extLst>
              <a:ext uri="{909E8E84-426E-40DD-AFC4-6F175D3DCCD1}">
                <a14:hiddenFill xmlns:a14="http://schemas.microsoft.com/office/drawing/2010/main">
                  <a:noFill/>
                </a14:hiddenFill>
              </a:ext>
            </a:extLst>
          </p:spPr>
        </p:cxnSp>
        <p:cxnSp>
          <p:nvCxnSpPr>
            <p:cNvPr id="18" name="Straight Arrow Connector 133">
              <a:extLst>
                <a:ext uri="{FF2B5EF4-FFF2-40B4-BE49-F238E27FC236}">
                  <a16:creationId xmlns:a16="http://schemas.microsoft.com/office/drawing/2014/main" id="{BC14969D-F669-2389-BD5B-D3F48032EFC7}"/>
                </a:ext>
              </a:extLst>
            </p:cNvPr>
            <p:cNvCxnSpPr>
              <a:cxnSpLocks/>
            </p:cNvCxnSpPr>
            <p:nvPr/>
          </p:nvCxnSpPr>
          <p:spPr bwMode="auto">
            <a:xfrm flipV="1">
              <a:off x="319846" y="796957"/>
              <a:ext cx="0" cy="304413"/>
            </a:xfrm>
            <a:prstGeom prst="straightConnector1">
              <a:avLst/>
            </a:prstGeom>
            <a:noFill/>
            <a:ln w="25400">
              <a:solidFill>
                <a:schemeClr val="tx1"/>
              </a:solidFill>
              <a:miter lim="800000"/>
              <a:headEnd/>
              <a:tailEnd type="arrow" w="med" len="med"/>
            </a:ln>
            <a:extLst>
              <a:ext uri="{909E8E84-426E-40DD-AFC4-6F175D3DCCD1}">
                <a14:hiddenFill xmlns:a14="http://schemas.microsoft.com/office/drawing/2010/main">
                  <a:noFill/>
                </a14:hiddenFill>
              </a:ext>
            </a:extLst>
          </p:spPr>
        </p:cxnSp>
        <p:cxnSp>
          <p:nvCxnSpPr>
            <p:cNvPr id="19" name="Straight Arrow Connector 80">
              <a:extLst>
                <a:ext uri="{FF2B5EF4-FFF2-40B4-BE49-F238E27FC236}">
                  <a16:creationId xmlns:a16="http://schemas.microsoft.com/office/drawing/2014/main" id="{35418EE4-B322-D1E6-5D09-CFA607385521}"/>
                </a:ext>
              </a:extLst>
            </p:cNvPr>
            <p:cNvCxnSpPr>
              <a:cxnSpLocks/>
            </p:cNvCxnSpPr>
            <p:nvPr/>
          </p:nvCxnSpPr>
          <p:spPr bwMode="auto">
            <a:xfrm flipV="1">
              <a:off x="3976935" y="788940"/>
              <a:ext cx="0" cy="408654"/>
            </a:xfrm>
            <a:prstGeom prst="straightConnector1">
              <a:avLst/>
            </a:prstGeom>
            <a:noFill/>
            <a:ln w="25400">
              <a:solidFill>
                <a:schemeClr val="tx1"/>
              </a:solidFill>
              <a:prstDash val="sysDash"/>
              <a:miter lim="800000"/>
              <a:headEnd/>
              <a:tailEnd type="arrow" w="med" len="med"/>
            </a:ln>
            <a:extLst>
              <a:ext uri="{909E8E84-426E-40DD-AFC4-6F175D3DCCD1}">
                <a14:hiddenFill xmlns:a14="http://schemas.microsoft.com/office/drawing/2010/main">
                  <a:noFill/>
                </a14:hiddenFill>
              </a:ext>
            </a:extLst>
          </p:spPr>
        </p:cxnSp>
        <p:cxnSp>
          <p:nvCxnSpPr>
            <p:cNvPr id="20" name="Straight Connector 81">
              <a:extLst>
                <a:ext uri="{FF2B5EF4-FFF2-40B4-BE49-F238E27FC236}">
                  <a16:creationId xmlns:a16="http://schemas.microsoft.com/office/drawing/2014/main" id="{215F8E1E-7C5A-1480-5ECD-5C6866B38346}"/>
                </a:ext>
              </a:extLst>
            </p:cNvPr>
            <p:cNvCxnSpPr>
              <a:cxnSpLocks/>
            </p:cNvCxnSpPr>
            <p:nvPr/>
          </p:nvCxnSpPr>
          <p:spPr bwMode="auto">
            <a:xfrm flipV="1">
              <a:off x="-433836" y="1187840"/>
              <a:ext cx="4410771" cy="9754"/>
            </a:xfrm>
            <a:prstGeom prst="straightConnector1">
              <a:avLst/>
            </a:prstGeom>
            <a:noFill/>
            <a:ln w="25400">
              <a:solidFill>
                <a:schemeClr val="tx1"/>
              </a:solidFill>
              <a:prstDash val="sysDash"/>
              <a:miter lim="800000"/>
              <a:headEnd/>
              <a:tailEnd/>
            </a:ln>
            <a:extLst>
              <a:ext uri="{909E8E84-426E-40DD-AFC4-6F175D3DCCD1}">
                <a14:hiddenFill xmlns:a14="http://schemas.microsoft.com/office/drawing/2010/main">
                  <a:noFill/>
                </a14:hiddenFill>
              </a:ext>
            </a:extLst>
          </p:spPr>
        </p:cxnSp>
        <p:cxnSp>
          <p:nvCxnSpPr>
            <p:cNvPr id="21" name="Straight Connector 83">
              <a:extLst>
                <a:ext uri="{FF2B5EF4-FFF2-40B4-BE49-F238E27FC236}">
                  <a16:creationId xmlns:a16="http://schemas.microsoft.com/office/drawing/2014/main" id="{3A711B11-1B28-F8F2-4226-130E0792C890}"/>
                </a:ext>
              </a:extLst>
            </p:cNvPr>
            <p:cNvCxnSpPr>
              <a:cxnSpLocks/>
            </p:cNvCxnSpPr>
            <p:nvPr/>
          </p:nvCxnSpPr>
          <p:spPr bwMode="auto">
            <a:xfrm>
              <a:off x="549203" y="1289269"/>
              <a:ext cx="2697739" cy="0"/>
            </a:xfrm>
            <a:prstGeom prst="straightConnector1">
              <a:avLst/>
            </a:prstGeom>
            <a:noFill/>
            <a:ln w="25400">
              <a:solidFill>
                <a:schemeClr val="tx1"/>
              </a:solidFill>
              <a:prstDash val="sysDash"/>
              <a:miter lim="800000"/>
              <a:headEnd/>
              <a:tailEnd/>
            </a:ln>
            <a:extLst>
              <a:ext uri="{909E8E84-426E-40DD-AFC4-6F175D3DCCD1}">
                <a14:hiddenFill xmlns:a14="http://schemas.microsoft.com/office/drawing/2010/main">
                  <a:noFill/>
                </a14:hiddenFill>
              </a:ext>
            </a:extLst>
          </p:spPr>
        </p:cxnSp>
        <p:cxnSp>
          <p:nvCxnSpPr>
            <p:cNvPr id="22" name="Straight Connector 190">
              <a:extLst>
                <a:ext uri="{FF2B5EF4-FFF2-40B4-BE49-F238E27FC236}">
                  <a16:creationId xmlns:a16="http://schemas.microsoft.com/office/drawing/2014/main" id="{E091A8EF-E2C0-C8BD-EB8F-12303C318B05}"/>
                </a:ext>
              </a:extLst>
            </p:cNvPr>
            <p:cNvCxnSpPr>
              <a:cxnSpLocks/>
            </p:cNvCxnSpPr>
            <p:nvPr/>
          </p:nvCxnSpPr>
          <p:spPr bwMode="auto">
            <a:xfrm flipV="1">
              <a:off x="312226" y="1095377"/>
              <a:ext cx="1721192" cy="5994"/>
            </a:xfrm>
            <a:prstGeom prst="straightConnector1">
              <a:avLst/>
            </a:prstGeom>
            <a:noFill/>
            <a:ln w="25400">
              <a:solidFill>
                <a:schemeClr val="tx1"/>
              </a:solidFill>
              <a:miter lim="800000"/>
              <a:headEnd/>
              <a:tailEnd/>
            </a:ln>
            <a:extLst>
              <a:ext uri="{909E8E84-426E-40DD-AFC4-6F175D3DCCD1}">
                <a14:hiddenFill xmlns:a14="http://schemas.microsoft.com/office/drawing/2010/main">
                  <a:noFill/>
                </a14:hiddenFill>
              </a:ext>
            </a:extLst>
          </p:spPr>
        </p:cxnSp>
        <p:cxnSp>
          <p:nvCxnSpPr>
            <p:cNvPr id="23" name="Straight Arrow Connector 79">
              <a:extLst>
                <a:ext uri="{FF2B5EF4-FFF2-40B4-BE49-F238E27FC236}">
                  <a16:creationId xmlns:a16="http://schemas.microsoft.com/office/drawing/2014/main" id="{CEFAE7A8-0E4C-331D-418A-F0ADEFF27AD6}"/>
                </a:ext>
              </a:extLst>
            </p:cNvPr>
            <p:cNvCxnSpPr>
              <a:cxnSpLocks/>
            </p:cNvCxnSpPr>
            <p:nvPr/>
          </p:nvCxnSpPr>
          <p:spPr bwMode="auto">
            <a:xfrm flipH="1" flipV="1">
              <a:off x="-424373" y="796957"/>
              <a:ext cx="697" cy="400638"/>
            </a:xfrm>
            <a:prstGeom prst="straightConnector1">
              <a:avLst/>
            </a:prstGeom>
            <a:noFill/>
            <a:ln w="25400">
              <a:solidFill>
                <a:schemeClr val="tx1"/>
              </a:solidFill>
              <a:prstDash val="sysDash"/>
              <a:miter lim="800000"/>
              <a:headEnd/>
              <a:tailEnd type="arrow" w="med" len="med"/>
            </a:ln>
            <a:extLst>
              <a:ext uri="{909E8E84-426E-40DD-AFC4-6F175D3DCCD1}">
                <a14:hiddenFill xmlns:a14="http://schemas.microsoft.com/office/drawing/2010/main">
                  <a:noFill/>
                </a14:hiddenFill>
              </a:ext>
            </a:extLst>
          </p:spPr>
        </p:cxnSp>
        <p:cxnSp>
          <p:nvCxnSpPr>
            <p:cNvPr id="24" name="Straight Arrow Connector 65">
              <a:extLst>
                <a:ext uri="{FF2B5EF4-FFF2-40B4-BE49-F238E27FC236}">
                  <a16:creationId xmlns:a16="http://schemas.microsoft.com/office/drawing/2014/main" id="{B3CA3355-7DD9-5657-77F8-6C090D442FAF}"/>
                </a:ext>
              </a:extLst>
            </p:cNvPr>
            <p:cNvCxnSpPr>
              <a:cxnSpLocks/>
            </p:cNvCxnSpPr>
            <p:nvPr/>
          </p:nvCxnSpPr>
          <p:spPr bwMode="auto">
            <a:xfrm flipV="1">
              <a:off x="3245200" y="797001"/>
              <a:ext cx="0" cy="492268"/>
            </a:xfrm>
            <a:prstGeom prst="straightConnector1">
              <a:avLst/>
            </a:prstGeom>
            <a:noFill/>
            <a:ln w="25400">
              <a:solidFill>
                <a:schemeClr val="tx1"/>
              </a:solidFill>
              <a:prstDash val="sysDash"/>
              <a:miter lim="800000"/>
              <a:headEnd/>
              <a:tailEnd type="arrow" w="med" len="med"/>
            </a:ln>
            <a:extLst>
              <a:ext uri="{909E8E84-426E-40DD-AFC4-6F175D3DCCD1}">
                <a14:hiddenFill xmlns:a14="http://schemas.microsoft.com/office/drawing/2010/main">
                  <a:noFill/>
                </a14:hiddenFill>
              </a:ext>
            </a:extLst>
          </p:spPr>
        </p:cxnSp>
        <p:cxnSp>
          <p:nvCxnSpPr>
            <p:cNvPr id="25" name="Straight Arrow Connector 66">
              <a:extLst>
                <a:ext uri="{FF2B5EF4-FFF2-40B4-BE49-F238E27FC236}">
                  <a16:creationId xmlns:a16="http://schemas.microsoft.com/office/drawing/2014/main" id="{7FB0DA27-FC26-7DF1-F3BA-12D3673CAE9A}"/>
                </a:ext>
              </a:extLst>
            </p:cNvPr>
            <p:cNvCxnSpPr>
              <a:cxnSpLocks/>
            </p:cNvCxnSpPr>
            <p:nvPr/>
          </p:nvCxnSpPr>
          <p:spPr bwMode="auto">
            <a:xfrm flipH="1" flipV="1">
              <a:off x="549017" y="796712"/>
              <a:ext cx="6743" cy="492557"/>
            </a:xfrm>
            <a:prstGeom prst="straightConnector1">
              <a:avLst/>
            </a:prstGeom>
            <a:noFill/>
            <a:ln w="25400">
              <a:solidFill>
                <a:schemeClr val="tx1"/>
              </a:solidFill>
              <a:prstDash val="sysDash"/>
              <a:miter lim="800000"/>
              <a:headEnd/>
              <a:tailEnd type="arrow" w="med" len="med"/>
            </a:ln>
            <a:extLst>
              <a:ext uri="{909E8E84-426E-40DD-AFC4-6F175D3DCCD1}">
                <a14:hiddenFill xmlns:a14="http://schemas.microsoft.com/office/drawing/2010/main">
                  <a:noFill/>
                </a14:hiddenFill>
              </a:ext>
            </a:extLst>
          </p:spPr>
        </p:cxnSp>
        <p:cxnSp>
          <p:nvCxnSpPr>
            <p:cNvPr id="26" name="Straight Arrow Connector 71">
              <a:extLst>
                <a:ext uri="{FF2B5EF4-FFF2-40B4-BE49-F238E27FC236}">
                  <a16:creationId xmlns:a16="http://schemas.microsoft.com/office/drawing/2014/main" id="{26BD3EF0-4597-05A0-2238-AFB6DCDA7D70}"/>
                </a:ext>
              </a:extLst>
            </p:cNvPr>
            <p:cNvCxnSpPr>
              <a:cxnSpLocks/>
            </p:cNvCxnSpPr>
            <p:nvPr/>
          </p:nvCxnSpPr>
          <p:spPr bwMode="auto">
            <a:xfrm flipV="1">
              <a:off x="2746640" y="807555"/>
              <a:ext cx="0" cy="213878"/>
            </a:xfrm>
            <a:prstGeom prst="straightConnector1">
              <a:avLst/>
            </a:prstGeom>
            <a:noFill/>
            <a:ln w="25400">
              <a:solidFill>
                <a:schemeClr val="tx1"/>
              </a:solidFill>
              <a:miter lim="800000"/>
              <a:headEnd/>
              <a:tailEnd type="arrow" w="med" len="med"/>
            </a:ln>
            <a:extLst>
              <a:ext uri="{909E8E84-426E-40DD-AFC4-6F175D3DCCD1}">
                <a14:hiddenFill xmlns:a14="http://schemas.microsoft.com/office/drawing/2010/main">
                  <a:noFill/>
                </a14:hiddenFill>
              </a:ext>
            </a:extLst>
          </p:spPr>
        </p:cxnSp>
        <p:cxnSp>
          <p:nvCxnSpPr>
            <p:cNvPr id="27" name="Straight Arrow Connector 142">
              <a:extLst>
                <a:ext uri="{FF2B5EF4-FFF2-40B4-BE49-F238E27FC236}">
                  <a16:creationId xmlns:a16="http://schemas.microsoft.com/office/drawing/2014/main" id="{F3C181AC-5B02-8006-37A3-8CC0DF0BDAC2}"/>
                </a:ext>
              </a:extLst>
            </p:cNvPr>
            <p:cNvCxnSpPr>
              <a:cxnSpLocks/>
            </p:cNvCxnSpPr>
            <p:nvPr/>
          </p:nvCxnSpPr>
          <p:spPr bwMode="auto">
            <a:xfrm flipV="1">
              <a:off x="963051" y="848304"/>
              <a:ext cx="0" cy="548448"/>
            </a:xfrm>
            <a:prstGeom prst="straightConnector1">
              <a:avLst/>
            </a:prstGeom>
            <a:noFill/>
            <a:ln w="25400">
              <a:solidFill>
                <a:schemeClr val="tx1"/>
              </a:solidFill>
              <a:miter lim="800000"/>
              <a:headEnd/>
              <a:tailEnd type="oval" w="med" len="med"/>
            </a:ln>
            <a:extLst>
              <a:ext uri="{909E8E84-426E-40DD-AFC4-6F175D3DCCD1}">
                <a14:hiddenFill xmlns:a14="http://schemas.microsoft.com/office/drawing/2010/main">
                  <a:noFill/>
                </a14:hiddenFill>
              </a:ext>
            </a:extLst>
          </p:spPr>
        </p:cxnSp>
        <p:cxnSp>
          <p:nvCxnSpPr>
            <p:cNvPr id="28" name="Straight Arrow Connector 143">
              <a:extLst>
                <a:ext uri="{FF2B5EF4-FFF2-40B4-BE49-F238E27FC236}">
                  <a16:creationId xmlns:a16="http://schemas.microsoft.com/office/drawing/2014/main" id="{A23F5BCC-91AA-F752-6882-52F3655151F1}"/>
                </a:ext>
              </a:extLst>
            </p:cNvPr>
            <p:cNvCxnSpPr>
              <a:cxnSpLocks/>
            </p:cNvCxnSpPr>
            <p:nvPr/>
          </p:nvCxnSpPr>
          <p:spPr bwMode="auto">
            <a:xfrm flipV="1">
              <a:off x="1098551" y="845475"/>
              <a:ext cx="0" cy="551277"/>
            </a:xfrm>
            <a:prstGeom prst="straightConnector1">
              <a:avLst/>
            </a:prstGeom>
            <a:noFill/>
            <a:ln w="25400">
              <a:solidFill>
                <a:schemeClr val="tx1"/>
              </a:solidFill>
              <a:miter lim="800000"/>
              <a:headEnd/>
              <a:tailEnd type="oval" w="med" len="med"/>
            </a:ln>
            <a:extLst>
              <a:ext uri="{909E8E84-426E-40DD-AFC4-6F175D3DCCD1}">
                <a14:hiddenFill xmlns:a14="http://schemas.microsoft.com/office/drawing/2010/main">
                  <a:noFill/>
                </a14:hiddenFill>
              </a:ext>
            </a:extLst>
          </p:spPr>
        </p:cxnSp>
        <p:cxnSp>
          <p:nvCxnSpPr>
            <p:cNvPr id="29" name="Straight Connector 190">
              <a:extLst>
                <a:ext uri="{FF2B5EF4-FFF2-40B4-BE49-F238E27FC236}">
                  <a16:creationId xmlns:a16="http://schemas.microsoft.com/office/drawing/2014/main" id="{5B130A5E-2321-5331-1C00-5A3732E3A38C}"/>
                </a:ext>
              </a:extLst>
            </p:cNvPr>
            <p:cNvCxnSpPr>
              <a:cxnSpLocks/>
            </p:cNvCxnSpPr>
            <p:nvPr/>
          </p:nvCxnSpPr>
          <p:spPr bwMode="auto">
            <a:xfrm flipV="1">
              <a:off x="953622" y="1396752"/>
              <a:ext cx="152508" cy="844"/>
            </a:xfrm>
            <a:prstGeom prst="straightConnector1">
              <a:avLst/>
            </a:prstGeom>
            <a:noFill/>
            <a:ln w="25400">
              <a:solidFill>
                <a:schemeClr val="tx1"/>
              </a:solidFill>
              <a:miter lim="800000"/>
              <a:headEnd/>
              <a:tailEnd/>
            </a:ln>
            <a:extLst>
              <a:ext uri="{909E8E84-426E-40DD-AFC4-6F175D3DCCD1}">
                <a14:hiddenFill xmlns:a14="http://schemas.microsoft.com/office/drawing/2010/main">
                  <a:noFill/>
                </a14:hiddenFill>
              </a:ext>
            </a:extLst>
          </p:spPr>
        </p:cxnSp>
        <p:cxnSp>
          <p:nvCxnSpPr>
            <p:cNvPr id="30" name="Straight Arrow Connector 145">
              <a:extLst>
                <a:ext uri="{FF2B5EF4-FFF2-40B4-BE49-F238E27FC236}">
                  <a16:creationId xmlns:a16="http://schemas.microsoft.com/office/drawing/2014/main" id="{422FD6FA-51D5-DE78-6F34-F674B631058A}"/>
                </a:ext>
              </a:extLst>
            </p:cNvPr>
            <p:cNvCxnSpPr>
              <a:cxnSpLocks/>
            </p:cNvCxnSpPr>
            <p:nvPr/>
          </p:nvCxnSpPr>
          <p:spPr bwMode="auto">
            <a:xfrm flipV="1">
              <a:off x="1456111" y="848304"/>
              <a:ext cx="0" cy="548448"/>
            </a:xfrm>
            <a:prstGeom prst="straightConnector1">
              <a:avLst/>
            </a:prstGeom>
            <a:noFill/>
            <a:ln w="25400">
              <a:solidFill>
                <a:schemeClr val="tx1"/>
              </a:solidFill>
              <a:prstDash val="sysDash"/>
              <a:miter lim="800000"/>
              <a:headEnd/>
              <a:tailEnd type="oval" w="med" len="med"/>
            </a:ln>
            <a:extLst>
              <a:ext uri="{909E8E84-426E-40DD-AFC4-6F175D3DCCD1}">
                <a14:hiddenFill xmlns:a14="http://schemas.microsoft.com/office/drawing/2010/main">
                  <a:noFill/>
                </a14:hiddenFill>
              </a:ext>
            </a:extLst>
          </p:spPr>
        </p:cxnSp>
        <p:cxnSp>
          <p:nvCxnSpPr>
            <p:cNvPr id="31" name="Straight Arrow Connector 146">
              <a:extLst>
                <a:ext uri="{FF2B5EF4-FFF2-40B4-BE49-F238E27FC236}">
                  <a16:creationId xmlns:a16="http://schemas.microsoft.com/office/drawing/2014/main" id="{F7150A6F-3BFD-7A13-B504-2834D72204BB}"/>
                </a:ext>
              </a:extLst>
            </p:cNvPr>
            <p:cNvCxnSpPr>
              <a:cxnSpLocks/>
            </p:cNvCxnSpPr>
            <p:nvPr/>
          </p:nvCxnSpPr>
          <p:spPr bwMode="auto">
            <a:xfrm flipV="1">
              <a:off x="1591611" y="845475"/>
              <a:ext cx="0" cy="551277"/>
            </a:xfrm>
            <a:prstGeom prst="straightConnector1">
              <a:avLst/>
            </a:prstGeom>
            <a:noFill/>
            <a:ln w="25400">
              <a:solidFill>
                <a:schemeClr val="tx1"/>
              </a:solidFill>
              <a:prstDash val="sysDash"/>
              <a:miter lim="800000"/>
              <a:headEnd/>
              <a:tailEnd type="oval" w="med" len="med"/>
            </a:ln>
            <a:extLst>
              <a:ext uri="{909E8E84-426E-40DD-AFC4-6F175D3DCCD1}">
                <a14:hiddenFill xmlns:a14="http://schemas.microsoft.com/office/drawing/2010/main">
                  <a:noFill/>
                </a14:hiddenFill>
              </a:ext>
            </a:extLst>
          </p:spPr>
        </p:cxnSp>
        <p:cxnSp>
          <p:nvCxnSpPr>
            <p:cNvPr id="32" name="Straight Connector 190">
              <a:extLst>
                <a:ext uri="{FF2B5EF4-FFF2-40B4-BE49-F238E27FC236}">
                  <a16:creationId xmlns:a16="http://schemas.microsoft.com/office/drawing/2014/main" id="{5F86C4A9-7B7A-949E-5317-52E1A5BB1FFD}"/>
                </a:ext>
              </a:extLst>
            </p:cNvPr>
            <p:cNvCxnSpPr>
              <a:cxnSpLocks/>
            </p:cNvCxnSpPr>
            <p:nvPr/>
          </p:nvCxnSpPr>
          <p:spPr bwMode="auto">
            <a:xfrm flipV="1">
              <a:off x="1447952" y="1396752"/>
              <a:ext cx="152508" cy="844"/>
            </a:xfrm>
            <a:prstGeom prst="straightConnector1">
              <a:avLst/>
            </a:prstGeom>
            <a:noFill/>
            <a:ln w="25400">
              <a:solidFill>
                <a:schemeClr val="tx1"/>
              </a:solidFill>
              <a:prstDash val="sysDash"/>
              <a:miter lim="800000"/>
              <a:headEnd/>
              <a:tailEnd/>
            </a:ln>
            <a:extLst>
              <a:ext uri="{909E8E84-426E-40DD-AFC4-6F175D3DCCD1}">
                <a14:hiddenFill xmlns:a14="http://schemas.microsoft.com/office/drawing/2010/main">
                  <a:noFill/>
                </a14:hiddenFill>
              </a:ext>
            </a:extLst>
          </p:spPr>
        </p:cxnSp>
      </p:grpSp>
      <p:sp>
        <p:nvSpPr>
          <p:cNvPr id="34" name="Rectangle 68">
            <a:extLst>
              <a:ext uri="{FF2B5EF4-FFF2-40B4-BE49-F238E27FC236}">
                <a16:creationId xmlns:a16="http://schemas.microsoft.com/office/drawing/2014/main" id="{4DD89983-EF3B-0293-2C79-20D80067B004}"/>
              </a:ext>
            </a:extLst>
          </p:cNvPr>
          <p:cNvSpPr>
            <a:spLocks noChangeAspect="1"/>
          </p:cNvSpPr>
          <p:nvPr/>
        </p:nvSpPr>
        <p:spPr bwMode="auto">
          <a:xfrm>
            <a:off x="6221681" y="1426344"/>
            <a:ext cx="4863572" cy="815604"/>
          </a:xfrm>
          <a:prstGeom prst="rect">
            <a:avLst/>
          </a:prstGeom>
          <a:noFill/>
          <a:ln cap="flat">
            <a:noFill/>
            <a:prstDash val="solid"/>
          </a:ln>
        </p:spPr>
        <p:txBody>
          <a:bodyPr wrap="square" lIns="91437" tIns="45718" rIns="91437" bIns="45718">
            <a:spAutoFit/>
          </a:bodyPr>
          <a:lstStyle/>
          <a:p>
            <a:pPr>
              <a:defRPr sz="1800" b="0" i="0" u="none" strike="noStrike" kern="0" cap="none" spc="0" baseline="0">
                <a:solidFill>
                  <a:srgbClr val="000000"/>
                </a:solidFill>
                <a:uFillTx/>
              </a:defRPr>
            </a:pPr>
            <a:r>
              <a:rPr lang="en-US" sz="2000" kern="0" dirty="0" err="1">
                <a:solidFill>
                  <a:schemeClr val="tx1">
                    <a:lumMod val="85000"/>
                    <a:lumOff val="15000"/>
                  </a:schemeClr>
                </a:solidFill>
                <a:highlight>
                  <a:srgbClr val="33CC33"/>
                </a:highlight>
                <a:latin typeface="Lucida Sans Typewriter" panose="020B0509030504030204" pitchFamily="49" charset="0"/>
                <a:ea typeface="Noto Sans CJK SC Regular"/>
                <a:cs typeface="Courier New" pitchFamily="49"/>
              </a:rPr>
              <a:t>tttt</a:t>
            </a:r>
            <a:r>
              <a:rPr lang="en-US" sz="2000" kern="0" dirty="0" err="1">
                <a:solidFill>
                  <a:schemeClr val="tx1">
                    <a:lumMod val="85000"/>
                    <a:lumOff val="15000"/>
                  </a:schemeClr>
                </a:solidFill>
                <a:highlight>
                  <a:srgbClr val="F5F5F5"/>
                </a:highlight>
                <a:latin typeface="Lucida Sans Typewriter" panose="020B0509030504030204" pitchFamily="49" charset="0"/>
                <a:ea typeface="Calibri" panose="020F0502020204030204" pitchFamily="34" charset="0"/>
              </a:rPr>
              <a:t>h</a:t>
            </a:r>
            <a:r>
              <a:rPr lang="en-US" sz="2000" kern="0" dirty="0" err="1">
                <a:solidFill>
                  <a:schemeClr val="tx1">
                    <a:lumMod val="85000"/>
                    <a:lumOff val="15000"/>
                  </a:schemeClr>
                </a:solidFill>
                <a:highlight>
                  <a:srgbClr val="0996FF"/>
                </a:highlight>
                <a:latin typeface="Lucida Sans Typewriter" panose="020B0509030504030204" pitchFamily="49" charset="0"/>
                <a:ea typeface="Noto Sans CJK SC Regular"/>
                <a:cs typeface="Courier New" pitchFamily="49"/>
              </a:rPr>
              <a:t>bb</a:t>
            </a:r>
            <a:r>
              <a:rPr lang="en-US" sz="2000" kern="0" dirty="0" err="1">
                <a:solidFill>
                  <a:schemeClr val="bg1"/>
                </a:solidFill>
                <a:highlight>
                  <a:srgbClr val="808080"/>
                </a:highlight>
                <a:latin typeface="Lucida Sans Typewriter" panose="020B0509030504030204" pitchFamily="49" charset="0"/>
                <a:ea typeface="Noto Sans CJK SC Regular"/>
                <a:cs typeface="Courier New" pitchFamily="49"/>
              </a:rPr>
              <a:t>ss</a:t>
            </a:r>
            <a:r>
              <a:rPr lang="en-US" sz="2000" kern="0" dirty="0" err="1">
                <a:solidFill>
                  <a:schemeClr val="tx1">
                    <a:lumMod val="85000"/>
                    <a:lumOff val="15000"/>
                  </a:schemeClr>
                </a:solidFill>
                <a:highlight>
                  <a:srgbClr val="0996FF"/>
                </a:highlight>
                <a:latin typeface="Lucida Sans Typewriter" panose="020B0509030504030204" pitchFamily="49" charset="0"/>
                <a:ea typeface="Noto Sans CJK SC Regular"/>
                <a:cs typeface="Courier New" pitchFamily="49"/>
              </a:rPr>
              <a:t>bb</a:t>
            </a:r>
            <a:r>
              <a:rPr lang="en-US" sz="2000" kern="0" dirty="0" err="1">
                <a:solidFill>
                  <a:schemeClr val="tx1">
                    <a:lumMod val="85000"/>
                    <a:lumOff val="15000"/>
                  </a:schemeClr>
                </a:solidFill>
                <a:highlight>
                  <a:srgbClr val="F5F5F5"/>
                </a:highlight>
                <a:latin typeface="Lucida Sans Typewriter" panose="020B0509030504030204" pitchFamily="49" charset="0"/>
                <a:ea typeface="Calibri" panose="020F0502020204030204" pitchFamily="34" charset="0"/>
                <a:cs typeface="Times New Roman" panose="02020603050405020304" pitchFamily="18" charset="0"/>
              </a:rPr>
              <a:t>hh</a:t>
            </a:r>
            <a:r>
              <a:rPr lang="en-US" sz="2000" kern="0" dirty="0" err="1">
                <a:solidFill>
                  <a:schemeClr val="tx1">
                    <a:lumMod val="85000"/>
                    <a:lumOff val="15000"/>
                  </a:schemeClr>
                </a:solidFill>
                <a:highlight>
                  <a:srgbClr val="33CC33"/>
                </a:highlight>
                <a:latin typeface="Lucida Sans Typewriter" panose="020B0509030504030204" pitchFamily="49" charset="0"/>
                <a:ea typeface="Calibri" panose="020F0502020204030204" pitchFamily="34" charset="0"/>
                <a:cs typeface="Times New Roman" panose="02020603050405020304" pitchFamily="18" charset="0"/>
              </a:rPr>
              <a:t>p</a:t>
            </a:r>
            <a:r>
              <a:rPr lang="en-US" sz="2000" kern="0" dirty="0" err="1">
                <a:solidFill>
                  <a:schemeClr val="tx1">
                    <a:lumMod val="85000"/>
                    <a:lumOff val="15000"/>
                  </a:schemeClr>
                </a:solidFill>
                <a:highlight>
                  <a:srgbClr val="F5F5F5"/>
                </a:highlight>
                <a:latin typeface="Lucida Sans Typewriter" panose="020B0509030504030204" pitchFamily="49" charset="0"/>
                <a:ea typeface="Calibri" panose="020F0502020204030204" pitchFamily="34" charset="0"/>
                <a:cs typeface="Times New Roman" panose="02020603050405020304" pitchFamily="18" charset="0"/>
              </a:rPr>
              <a:t>hh</a:t>
            </a:r>
            <a:r>
              <a:rPr lang="en-US" sz="2000" kern="0" dirty="0" err="1">
                <a:solidFill>
                  <a:schemeClr val="tx1">
                    <a:lumMod val="85000"/>
                    <a:lumOff val="15000"/>
                  </a:schemeClr>
                </a:solidFill>
                <a:highlight>
                  <a:srgbClr val="FF5A57"/>
                </a:highlight>
                <a:latin typeface="Lucida Sans Typewriter" panose="020B0509030504030204" pitchFamily="49" charset="0"/>
                <a:ea typeface="Noto Sans CJK SC Regular"/>
                <a:cs typeface="Courier New" pitchFamily="49"/>
              </a:rPr>
              <a:t>a</a:t>
            </a:r>
            <a:r>
              <a:rPr lang="en-US" sz="2000" kern="0" dirty="0" err="1">
                <a:solidFill>
                  <a:schemeClr val="tx1">
                    <a:lumMod val="85000"/>
                    <a:lumOff val="15000"/>
                  </a:schemeClr>
                </a:solidFill>
                <a:highlight>
                  <a:srgbClr val="33CC33"/>
                </a:highlight>
                <a:latin typeface="Lucida Sans Typewriter" panose="020B0509030504030204" pitchFamily="49" charset="0"/>
                <a:ea typeface="Calibri" panose="020F0502020204030204" pitchFamily="34" charset="0"/>
                <a:cs typeface="Times New Roman" panose="02020603050405020304" pitchFamily="18" charset="0"/>
              </a:rPr>
              <a:t>p</a:t>
            </a:r>
            <a:r>
              <a:rPr lang="en-US" sz="2000" kern="0" dirty="0" err="1">
                <a:solidFill>
                  <a:schemeClr val="tx1">
                    <a:lumMod val="85000"/>
                    <a:lumOff val="15000"/>
                  </a:schemeClr>
                </a:solidFill>
                <a:highlight>
                  <a:srgbClr val="F5F5F5"/>
                </a:highlight>
                <a:latin typeface="Lucida Sans Typewriter" panose="020B0509030504030204" pitchFamily="49" charset="0"/>
                <a:ea typeface="Calibri" panose="020F0502020204030204" pitchFamily="34" charset="0"/>
                <a:cs typeface="Times New Roman" panose="02020603050405020304" pitchFamily="18" charset="0"/>
              </a:rPr>
              <a:t>h</a:t>
            </a:r>
            <a:r>
              <a:rPr lang="en-US" sz="2000" kern="0" dirty="0" err="1">
                <a:solidFill>
                  <a:schemeClr val="bg1"/>
                </a:solidFill>
                <a:highlight>
                  <a:srgbClr val="808080"/>
                </a:highlight>
                <a:latin typeface="Lucida Sans Typewriter" panose="020B0509030504030204" pitchFamily="49" charset="0"/>
                <a:ea typeface="Noto Sans CJK SC Regular"/>
                <a:cs typeface="Courier New" pitchFamily="49"/>
              </a:rPr>
              <a:t>s</a:t>
            </a:r>
            <a:r>
              <a:rPr lang="en-US" sz="2000" kern="0" dirty="0" err="1">
                <a:solidFill>
                  <a:schemeClr val="tx1">
                    <a:lumMod val="85000"/>
                    <a:lumOff val="15000"/>
                  </a:schemeClr>
                </a:solidFill>
                <a:highlight>
                  <a:srgbClr val="33CC33"/>
                </a:highlight>
                <a:latin typeface="Lucida Sans Typewriter" panose="020B0509030504030204" pitchFamily="49" charset="0"/>
                <a:ea typeface="Calibri" panose="020F0502020204030204" pitchFamily="34" charset="0"/>
                <a:cs typeface="Times New Roman" panose="02020603050405020304" pitchFamily="18" charset="0"/>
              </a:rPr>
              <a:t>p</a:t>
            </a:r>
            <a:r>
              <a:rPr lang="en-US" sz="2000" kern="0" dirty="0" err="1">
                <a:solidFill>
                  <a:schemeClr val="tx1">
                    <a:lumMod val="85000"/>
                    <a:lumOff val="15000"/>
                  </a:schemeClr>
                </a:solidFill>
                <a:highlight>
                  <a:srgbClr val="FF5A57"/>
                </a:highlight>
                <a:latin typeface="Lucida Sans Typewriter" panose="020B0509030504030204" pitchFamily="49" charset="0"/>
                <a:ea typeface="Noto Sans CJK SC Regular"/>
                <a:cs typeface="Courier New" pitchFamily="49"/>
              </a:rPr>
              <a:t>a</a:t>
            </a:r>
            <a:r>
              <a:rPr lang="en-US" sz="2000" kern="0" dirty="0" err="1">
                <a:solidFill>
                  <a:schemeClr val="tx1">
                    <a:lumMod val="85000"/>
                    <a:lumOff val="15000"/>
                  </a:schemeClr>
                </a:solidFill>
                <a:highlight>
                  <a:srgbClr val="F5F5F5"/>
                </a:highlight>
                <a:latin typeface="Lucida Sans Typewriter" panose="020B0509030504030204" pitchFamily="49" charset="0"/>
                <a:ea typeface="Calibri" panose="020F0502020204030204" pitchFamily="34" charset="0"/>
                <a:cs typeface="Times New Roman" panose="02020603050405020304" pitchFamily="18" charset="0"/>
              </a:rPr>
              <a:t>h</a:t>
            </a:r>
            <a:r>
              <a:rPr lang="en-US" sz="2000" kern="0" dirty="0" err="1">
                <a:solidFill>
                  <a:schemeClr val="tx1">
                    <a:lumMod val="85000"/>
                    <a:lumOff val="15000"/>
                  </a:schemeClr>
                </a:solidFill>
                <a:highlight>
                  <a:srgbClr val="FF5A57"/>
                </a:highlight>
                <a:latin typeface="Lucida Sans Typewriter" panose="020B0509030504030204" pitchFamily="49" charset="0"/>
                <a:ea typeface="Noto Sans CJK SC Regular"/>
                <a:cs typeface="Courier New" pitchFamily="49"/>
              </a:rPr>
              <a:t>aa</a:t>
            </a:r>
            <a:r>
              <a:rPr lang="en-US" sz="2000" kern="0" dirty="0" err="1">
                <a:solidFill>
                  <a:schemeClr val="bg1"/>
                </a:solidFill>
                <a:highlight>
                  <a:srgbClr val="808080"/>
                </a:highlight>
                <a:latin typeface="Lucida Sans Typewriter" panose="020B0509030504030204" pitchFamily="49" charset="0"/>
                <a:ea typeface="Noto Sans CJK SC Regular"/>
                <a:cs typeface="Courier New" pitchFamily="49"/>
              </a:rPr>
              <a:t>s</a:t>
            </a:r>
            <a:r>
              <a:rPr lang="en-US" sz="2000" kern="0" dirty="0" err="1">
                <a:solidFill>
                  <a:schemeClr val="tx1">
                    <a:lumMod val="85000"/>
                    <a:lumOff val="15000"/>
                  </a:schemeClr>
                </a:solidFill>
                <a:highlight>
                  <a:srgbClr val="33CC33"/>
                </a:highlight>
                <a:latin typeface="Lucida Sans Typewriter" panose="020B0509030504030204" pitchFamily="49" charset="0"/>
                <a:ea typeface="Noto Sans CJK SC Regular"/>
                <a:cs typeface="Courier New" pitchFamily="49"/>
              </a:rPr>
              <a:t>tttt</a:t>
            </a:r>
            <a:endParaRPr lang="en-US" sz="2000" kern="0" dirty="0">
              <a:solidFill>
                <a:schemeClr val="tx1">
                  <a:lumMod val="85000"/>
                  <a:lumOff val="15000"/>
                </a:schemeClr>
              </a:solidFill>
              <a:highlight>
                <a:srgbClr val="33CC33"/>
              </a:highlight>
              <a:latin typeface="Lucida Sans Typewriter" panose="020B0509030504030204" pitchFamily="49" charset="0"/>
              <a:ea typeface="Noto Sans CJK SC Regular"/>
              <a:cs typeface="Courier New" pitchFamily="49"/>
            </a:endParaRPr>
          </a:p>
          <a:p>
            <a:pPr>
              <a:defRPr sz="1800" b="0" i="0" u="none" strike="noStrike" kern="0" cap="none" spc="0" baseline="0">
                <a:solidFill>
                  <a:srgbClr val="000000"/>
                </a:solidFill>
                <a:uFillTx/>
              </a:defRPr>
            </a:pPr>
            <a:endParaRPr lang="en-US" sz="700" kern="0" dirty="0">
              <a:solidFill>
                <a:schemeClr val="tx1">
                  <a:lumMod val="85000"/>
                  <a:lumOff val="15000"/>
                </a:schemeClr>
              </a:solidFill>
              <a:highlight>
                <a:srgbClr val="47FF9A"/>
              </a:highlight>
              <a:latin typeface="Lucida Sans Typewriter" panose="020B0509030504030204" pitchFamily="49" charset="0"/>
              <a:ea typeface="Noto Sans CJK SC Regular"/>
              <a:cs typeface="Courier New" pitchFamily="49"/>
            </a:endParaRPr>
          </a:p>
          <a:p>
            <a:pPr>
              <a:defRPr sz="1800" b="0" i="0" u="none" strike="noStrike" kern="0" cap="none" spc="0" baseline="0">
                <a:solidFill>
                  <a:srgbClr val="000000"/>
                </a:solidFill>
                <a:uFillTx/>
              </a:defRPr>
            </a:pPr>
            <a:r>
              <a:rPr lang="en-US" sz="2000" kern="0" dirty="0" err="1">
                <a:solidFill>
                  <a:schemeClr val="tx1">
                    <a:lumMod val="85000"/>
                    <a:lumOff val="15000"/>
                  </a:schemeClr>
                </a:solidFill>
                <a:highlight>
                  <a:srgbClr val="33CC33"/>
                </a:highlight>
                <a:latin typeface="Lucida Sans Typewriter" panose="020B0509030504030204" pitchFamily="49" charset="0"/>
                <a:ea typeface="Noto Sans CJK SC Regular"/>
                <a:cs typeface="Courier New" pitchFamily="49"/>
              </a:rPr>
              <a:t>tttt</a:t>
            </a:r>
            <a:r>
              <a:rPr lang="en-US" sz="2000" kern="0" dirty="0" err="1">
                <a:solidFill>
                  <a:schemeClr val="tx1">
                    <a:lumMod val="85000"/>
                    <a:lumOff val="15000"/>
                  </a:schemeClr>
                </a:solidFill>
                <a:highlight>
                  <a:srgbClr val="F5F5F5"/>
                </a:highlight>
                <a:latin typeface="Lucida Sans Typewriter" panose="020B0509030504030204" pitchFamily="49" charset="0"/>
                <a:ea typeface="Calibri" panose="020F0502020204030204" pitchFamily="34" charset="0"/>
              </a:rPr>
              <a:t>h</a:t>
            </a:r>
            <a:r>
              <a:rPr lang="en-US" sz="2000" kern="0" dirty="0" err="1">
                <a:solidFill>
                  <a:schemeClr val="tx1">
                    <a:lumMod val="85000"/>
                    <a:lumOff val="15000"/>
                  </a:schemeClr>
                </a:solidFill>
                <a:highlight>
                  <a:srgbClr val="FF5A57"/>
                </a:highlight>
                <a:latin typeface="Lucida Sans Typewriter" panose="020B0509030504030204" pitchFamily="49" charset="0"/>
                <a:ea typeface="Noto Sans CJK SC Regular"/>
                <a:cs typeface="Courier New" pitchFamily="49"/>
              </a:rPr>
              <a:t>aa</a:t>
            </a:r>
            <a:r>
              <a:rPr lang="en-US" sz="2000" kern="0" dirty="0" err="1">
                <a:solidFill>
                  <a:schemeClr val="bg1"/>
                </a:solidFill>
                <a:highlight>
                  <a:srgbClr val="808080"/>
                </a:highlight>
                <a:latin typeface="Lucida Sans Typewriter" panose="020B0509030504030204" pitchFamily="49" charset="0"/>
                <a:ea typeface="Noto Sans CJK SC Regular"/>
                <a:cs typeface="Courier New" pitchFamily="49"/>
              </a:rPr>
              <a:t>ss</a:t>
            </a:r>
            <a:r>
              <a:rPr lang="en-US" sz="2000" kern="0" dirty="0" err="1">
                <a:solidFill>
                  <a:schemeClr val="tx1">
                    <a:lumMod val="85000"/>
                    <a:lumOff val="15000"/>
                  </a:schemeClr>
                </a:solidFill>
                <a:highlight>
                  <a:srgbClr val="FF5A57"/>
                </a:highlight>
                <a:latin typeface="Lucida Sans Typewriter" panose="020B0509030504030204" pitchFamily="49" charset="0"/>
                <a:ea typeface="Noto Sans CJK SC Regular"/>
                <a:cs typeface="Courier New" pitchFamily="49"/>
              </a:rPr>
              <a:t>aa</a:t>
            </a:r>
            <a:r>
              <a:rPr lang="en-US" sz="2000" kern="0" dirty="0" err="1">
                <a:solidFill>
                  <a:schemeClr val="tx1">
                    <a:lumMod val="85000"/>
                    <a:lumOff val="15000"/>
                  </a:schemeClr>
                </a:solidFill>
                <a:highlight>
                  <a:srgbClr val="F5F5F5"/>
                </a:highlight>
                <a:latin typeface="Lucida Sans Typewriter" panose="020B0509030504030204" pitchFamily="49" charset="0"/>
                <a:ea typeface="Calibri" panose="020F0502020204030204" pitchFamily="34" charset="0"/>
                <a:cs typeface="Times New Roman" panose="02020603050405020304" pitchFamily="18" charset="0"/>
              </a:rPr>
              <a:t>hh</a:t>
            </a:r>
            <a:r>
              <a:rPr lang="en-US" sz="2000" kern="0" dirty="0" err="1">
                <a:solidFill>
                  <a:schemeClr val="tx1">
                    <a:lumMod val="85000"/>
                    <a:lumOff val="15000"/>
                  </a:schemeClr>
                </a:solidFill>
                <a:highlight>
                  <a:srgbClr val="33CC33"/>
                </a:highlight>
                <a:latin typeface="Lucida Sans Typewriter" panose="020B0509030504030204" pitchFamily="49" charset="0"/>
                <a:ea typeface="Calibri" panose="020F0502020204030204" pitchFamily="34" charset="0"/>
                <a:cs typeface="Times New Roman" panose="02020603050405020304" pitchFamily="18" charset="0"/>
              </a:rPr>
              <a:t>p</a:t>
            </a:r>
            <a:r>
              <a:rPr lang="en-US" sz="2000" kern="0" dirty="0" err="1">
                <a:solidFill>
                  <a:schemeClr val="tx1">
                    <a:lumMod val="85000"/>
                    <a:lumOff val="15000"/>
                  </a:schemeClr>
                </a:solidFill>
                <a:highlight>
                  <a:srgbClr val="F5F5F5"/>
                </a:highlight>
                <a:latin typeface="Lucida Sans Typewriter" panose="020B0509030504030204" pitchFamily="49" charset="0"/>
                <a:ea typeface="Calibri" panose="020F0502020204030204" pitchFamily="34" charset="0"/>
                <a:cs typeface="Times New Roman" panose="02020603050405020304" pitchFamily="18" charset="0"/>
              </a:rPr>
              <a:t>hh</a:t>
            </a:r>
            <a:r>
              <a:rPr lang="en-US" sz="2000" kern="0" dirty="0" err="1">
                <a:solidFill>
                  <a:schemeClr val="tx1">
                    <a:lumMod val="85000"/>
                    <a:lumOff val="15000"/>
                  </a:schemeClr>
                </a:solidFill>
                <a:highlight>
                  <a:srgbClr val="0996FF"/>
                </a:highlight>
                <a:latin typeface="Lucida Sans Typewriter" panose="020B0509030504030204" pitchFamily="49" charset="0"/>
                <a:ea typeface="Noto Sans CJK SC Regular"/>
                <a:cs typeface="Courier New" pitchFamily="49"/>
              </a:rPr>
              <a:t>b</a:t>
            </a:r>
            <a:r>
              <a:rPr lang="en-US" sz="2000" kern="0" dirty="0" err="1">
                <a:solidFill>
                  <a:schemeClr val="tx1">
                    <a:lumMod val="85000"/>
                    <a:lumOff val="15000"/>
                  </a:schemeClr>
                </a:solidFill>
                <a:highlight>
                  <a:srgbClr val="33CC33"/>
                </a:highlight>
                <a:latin typeface="Lucida Sans Typewriter" panose="020B0509030504030204" pitchFamily="49" charset="0"/>
                <a:ea typeface="Calibri" panose="020F0502020204030204" pitchFamily="34" charset="0"/>
                <a:cs typeface="Times New Roman" panose="02020603050405020304" pitchFamily="18" charset="0"/>
              </a:rPr>
              <a:t>p</a:t>
            </a:r>
            <a:r>
              <a:rPr lang="en-US" sz="2000" kern="0" dirty="0" err="1">
                <a:solidFill>
                  <a:schemeClr val="tx1">
                    <a:lumMod val="85000"/>
                    <a:lumOff val="15000"/>
                  </a:schemeClr>
                </a:solidFill>
                <a:highlight>
                  <a:srgbClr val="F5F5F5"/>
                </a:highlight>
                <a:latin typeface="Lucida Sans Typewriter" panose="020B0509030504030204" pitchFamily="49" charset="0"/>
                <a:ea typeface="Calibri" panose="020F0502020204030204" pitchFamily="34" charset="0"/>
                <a:cs typeface="Times New Roman" panose="02020603050405020304" pitchFamily="18" charset="0"/>
              </a:rPr>
              <a:t>h</a:t>
            </a:r>
            <a:r>
              <a:rPr lang="en-US" sz="2000" kern="0" dirty="0" err="1">
                <a:solidFill>
                  <a:schemeClr val="bg1"/>
                </a:solidFill>
                <a:highlight>
                  <a:srgbClr val="808080"/>
                </a:highlight>
                <a:latin typeface="Lucida Sans Typewriter" panose="020B0509030504030204" pitchFamily="49" charset="0"/>
                <a:ea typeface="Noto Sans CJK SC Regular"/>
                <a:cs typeface="Courier New" pitchFamily="49"/>
              </a:rPr>
              <a:t>s</a:t>
            </a:r>
            <a:r>
              <a:rPr lang="en-US" sz="2000" kern="0" dirty="0" err="1">
                <a:solidFill>
                  <a:schemeClr val="tx1">
                    <a:lumMod val="85000"/>
                    <a:lumOff val="15000"/>
                  </a:schemeClr>
                </a:solidFill>
                <a:highlight>
                  <a:srgbClr val="33CC33"/>
                </a:highlight>
                <a:latin typeface="Lucida Sans Typewriter" panose="020B0509030504030204" pitchFamily="49" charset="0"/>
                <a:ea typeface="Calibri" panose="020F0502020204030204" pitchFamily="34" charset="0"/>
                <a:cs typeface="Times New Roman" panose="02020603050405020304" pitchFamily="18" charset="0"/>
              </a:rPr>
              <a:t>p</a:t>
            </a:r>
            <a:r>
              <a:rPr lang="en-US" sz="2000" kern="0" dirty="0" err="1">
                <a:solidFill>
                  <a:schemeClr val="tx1">
                    <a:lumMod val="85000"/>
                    <a:lumOff val="15000"/>
                  </a:schemeClr>
                </a:solidFill>
                <a:highlight>
                  <a:srgbClr val="0996FF"/>
                </a:highlight>
                <a:latin typeface="Lucida Sans Typewriter" panose="020B0509030504030204" pitchFamily="49" charset="0"/>
                <a:ea typeface="Noto Sans CJK SC Regular"/>
                <a:cs typeface="Courier New" pitchFamily="49"/>
              </a:rPr>
              <a:t>b</a:t>
            </a:r>
            <a:r>
              <a:rPr lang="en-US" sz="2000" kern="0" dirty="0" err="1">
                <a:solidFill>
                  <a:schemeClr val="tx1">
                    <a:lumMod val="85000"/>
                    <a:lumOff val="15000"/>
                  </a:schemeClr>
                </a:solidFill>
                <a:highlight>
                  <a:srgbClr val="F5F5F5"/>
                </a:highlight>
                <a:latin typeface="Lucida Sans Typewriter" panose="020B0509030504030204" pitchFamily="49" charset="0"/>
                <a:ea typeface="Calibri" panose="020F0502020204030204" pitchFamily="34" charset="0"/>
                <a:cs typeface="Times New Roman" panose="02020603050405020304" pitchFamily="18" charset="0"/>
              </a:rPr>
              <a:t>h</a:t>
            </a:r>
            <a:r>
              <a:rPr lang="en-US" sz="2000" kern="0" dirty="0" err="1">
                <a:solidFill>
                  <a:schemeClr val="tx1">
                    <a:lumMod val="85000"/>
                    <a:lumOff val="15000"/>
                  </a:schemeClr>
                </a:solidFill>
                <a:highlight>
                  <a:srgbClr val="0996FF"/>
                </a:highlight>
                <a:latin typeface="Lucida Sans Typewriter" panose="020B0509030504030204" pitchFamily="49" charset="0"/>
                <a:ea typeface="Noto Sans CJK SC Regular"/>
                <a:cs typeface="Courier New" pitchFamily="49"/>
              </a:rPr>
              <a:t>bb</a:t>
            </a:r>
            <a:r>
              <a:rPr lang="en-US" sz="2000" kern="0" dirty="0" err="1">
                <a:solidFill>
                  <a:schemeClr val="bg1"/>
                </a:solidFill>
                <a:highlight>
                  <a:srgbClr val="808080"/>
                </a:highlight>
                <a:latin typeface="Lucida Sans Typewriter" panose="020B0509030504030204" pitchFamily="49" charset="0"/>
                <a:ea typeface="Noto Sans CJK SC Regular"/>
                <a:cs typeface="Courier New" pitchFamily="49"/>
              </a:rPr>
              <a:t>s</a:t>
            </a:r>
            <a:r>
              <a:rPr lang="en-US" sz="2000" kern="0" dirty="0" err="1">
                <a:solidFill>
                  <a:schemeClr val="tx1">
                    <a:lumMod val="85000"/>
                    <a:lumOff val="15000"/>
                  </a:schemeClr>
                </a:solidFill>
                <a:highlight>
                  <a:srgbClr val="33CC33"/>
                </a:highlight>
                <a:latin typeface="Lucida Sans Typewriter" panose="020B0509030504030204" pitchFamily="49" charset="0"/>
                <a:ea typeface="Noto Sans CJK SC Regular"/>
                <a:cs typeface="Courier New" pitchFamily="49"/>
              </a:rPr>
              <a:t>tttt</a:t>
            </a:r>
            <a:endParaRPr lang="en-US" sz="2000" kern="0" dirty="0">
              <a:solidFill>
                <a:schemeClr val="tx1">
                  <a:lumMod val="85000"/>
                  <a:lumOff val="15000"/>
                </a:schemeClr>
              </a:solidFill>
              <a:highlight>
                <a:srgbClr val="33CC33"/>
              </a:highlight>
              <a:latin typeface="Lucida Sans Typewriter" panose="020B0509030504030204" pitchFamily="49" charset="0"/>
              <a:cs typeface="Courier New" pitchFamily="49"/>
            </a:endParaRPr>
          </a:p>
        </p:txBody>
      </p:sp>
      <p:grpSp>
        <p:nvGrpSpPr>
          <p:cNvPr id="35" name="Group 87">
            <a:extLst>
              <a:ext uri="{FF2B5EF4-FFF2-40B4-BE49-F238E27FC236}">
                <a16:creationId xmlns:a16="http://schemas.microsoft.com/office/drawing/2014/main" id="{04E59B93-FAFF-668E-BB9C-830B01DF53D2}"/>
              </a:ext>
            </a:extLst>
          </p:cNvPr>
          <p:cNvGrpSpPr>
            <a:grpSpLocks noChangeAspect="1"/>
          </p:cNvGrpSpPr>
          <p:nvPr/>
        </p:nvGrpSpPr>
        <p:grpSpPr bwMode="auto">
          <a:xfrm>
            <a:off x="7146222" y="2221688"/>
            <a:ext cx="3060000" cy="496953"/>
            <a:chOff x="6956557" y="791396"/>
            <a:chExt cx="4920552" cy="799153"/>
          </a:xfrm>
        </p:grpSpPr>
        <p:cxnSp>
          <p:nvCxnSpPr>
            <p:cNvPr id="36" name="Straight Arrow Connector 67">
              <a:extLst>
                <a:ext uri="{FF2B5EF4-FFF2-40B4-BE49-F238E27FC236}">
                  <a16:creationId xmlns:a16="http://schemas.microsoft.com/office/drawing/2014/main" id="{C97DCC5C-13EC-ABC3-2EBD-38D926BF1006}"/>
                </a:ext>
              </a:extLst>
            </p:cNvPr>
            <p:cNvCxnSpPr>
              <a:cxnSpLocks/>
            </p:cNvCxnSpPr>
            <p:nvPr/>
          </p:nvCxnSpPr>
          <p:spPr bwMode="auto">
            <a:xfrm flipH="1" flipV="1">
              <a:off x="9659434" y="791396"/>
              <a:ext cx="3810" cy="312431"/>
            </a:xfrm>
            <a:prstGeom prst="straightConnector1">
              <a:avLst/>
            </a:prstGeom>
            <a:noFill/>
            <a:ln w="25400">
              <a:solidFill>
                <a:schemeClr val="tx1"/>
              </a:solidFill>
              <a:miter lim="800000"/>
              <a:headEnd/>
              <a:tailEnd type="arrow" w="med" len="med"/>
            </a:ln>
            <a:extLst>
              <a:ext uri="{909E8E84-426E-40DD-AFC4-6F175D3DCCD1}">
                <a14:hiddenFill xmlns:a14="http://schemas.microsoft.com/office/drawing/2010/main">
                  <a:noFill/>
                </a14:hiddenFill>
              </a:ext>
            </a:extLst>
          </p:spPr>
        </p:cxnSp>
        <p:cxnSp>
          <p:nvCxnSpPr>
            <p:cNvPr id="37" name="Straight Arrow Connector 71">
              <a:extLst>
                <a:ext uri="{FF2B5EF4-FFF2-40B4-BE49-F238E27FC236}">
                  <a16:creationId xmlns:a16="http://schemas.microsoft.com/office/drawing/2014/main" id="{E3E1A707-C74B-D11F-2AA9-A88DCB78F6F0}"/>
                </a:ext>
              </a:extLst>
            </p:cNvPr>
            <p:cNvCxnSpPr>
              <a:cxnSpLocks/>
            </p:cNvCxnSpPr>
            <p:nvPr/>
          </p:nvCxnSpPr>
          <p:spPr bwMode="auto">
            <a:xfrm flipV="1">
              <a:off x="6961637" y="810012"/>
              <a:ext cx="0" cy="213878"/>
            </a:xfrm>
            <a:prstGeom prst="straightConnector1">
              <a:avLst/>
            </a:prstGeom>
            <a:noFill/>
            <a:ln w="25400">
              <a:solidFill>
                <a:schemeClr val="tx1"/>
              </a:solidFill>
              <a:miter lim="800000"/>
              <a:headEnd/>
              <a:tailEnd type="arrow" w="med" len="med"/>
            </a:ln>
            <a:extLst>
              <a:ext uri="{909E8E84-426E-40DD-AFC4-6F175D3DCCD1}">
                <a14:hiddenFill xmlns:a14="http://schemas.microsoft.com/office/drawing/2010/main">
                  <a:noFill/>
                </a14:hiddenFill>
              </a:ext>
            </a:extLst>
          </p:spPr>
        </p:cxnSp>
        <p:cxnSp>
          <p:nvCxnSpPr>
            <p:cNvPr id="38" name="Straight Connector 73">
              <a:extLst>
                <a:ext uri="{FF2B5EF4-FFF2-40B4-BE49-F238E27FC236}">
                  <a16:creationId xmlns:a16="http://schemas.microsoft.com/office/drawing/2014/main" id="{B8683A3D-2705-9D42-B75D-FE6AF5878113}"/>
                </a:ext>
              </a:extLst>
            </p:cNvPr>
            <p:cNvCxnSpPr>
              <a:cxnSpLocks/>
            </p:cNvCxnSpPr>
            <p:nvPr/>
          </p:nvCxnSpPr>
          <p:spPr bwMode="auto">
            <a:xfrm>
              <a:off x="6956557" y="1023890"/>
              <a:ext cx="4414302" cy="0"/>
            </a:xfrm>
            <a:prstGeom prst="straightConnector1">
              <a:avLst/>
            </a:prstGeom>
            <a:noFill/>
            <a:ln w="25400">
              <a:solidFill>
                <a:schemeClr val="tx1"/>
              </a:solidFill>
              <a:miter lim="800000"/>
              <a:headEnd/>
              <a:tailEnd/>
            </a:ln>
            <a:extLst>
              <a:ext uri="{909E8E84-426E-40DD-AFC4-6F175D3DCCD1}">
                <a14:hiddenFill xmlns:a14="http://schemas.microsoft.com/office/drawing/2010/main">
                  <a:noFill/>
                </a14:hiddenFill>
              </a:ext>
            </a:extLst>
          </p:spPr>
        </p:cxnSp>
        <p:cxnSp>
          <p:nvCxnSpPr>
            <p:cNvPr id="39" name="Straight Arrow Connector 98">
              <a:extLst>
                <a:ext uri="{FF2B5EF4-FFF2-40B4-BE49-F238E27FC236}">
                  <a16:creationId xmlns:a16="http://schemas.microsoft.com/office/drawing/2014/main" id="{A06EAA33-229F-6AFA-41E2-FCC5D76BBD7D}"/>
                </a:ext>
              </a:extLst>
            </p:cNvPr>
            <p:cNvCxnSpPr>
              <a:cxnSpLocks/>
            </p:cNvCxnSpPr>
            <p:nvPr/>
          </p:nvCxnSpPr>
          <p:spPr bwMode="auto">
            <a:xfrm flipV="1">
              <a:off x="7933145" y="799414"/>
              <a:ext cx="0" cy="304413"/>
            </a:xfrm>
            <a:prstGeom prst="straightConnector1">
              <a:avLst/>
            </a:prstGeom>
            <a:noFill/>
            <a:ln w="25400">
              <a:solidFill>
                <a:schemeClr val="tx1"/>
              </a:solidFill>
              <a:miter lim="800000"/>
              <a:headEnd/>
              <a:tailEnd type="arrow" w="med" len="med"/>
            </a:ln>
            <a:extLst>
              <a:ext uri="{909E8E84-426E-40DD-AFC4-6F175D3DCCD1}">
                <a14:hiddenFill xmlns:a14="http://schemas.microsoft.com/office/drawing/2010/main">
                  <a:noFill/>
                </a14:hiddenFill>
              </a:ext>
            </a:extLst>
          </p:spPr>
        </p:cxnSp>
        <p:cxnSp>
          <p:nvCxnSpPr>
            <p:cNvPr id="40" name="Straight Arrow Connector 80">
              <a:extLst>
                <a:ext uri="{FF2B5EF4-FFF2-40B4-BE49-F238E27FC236}">
                  <a16:creationId xmlns:a16="http://schemas.microsoft.com/office/drawing/2014/main" id="{4E080EA4-B71A-F25E-834D-113985DC5453}"/>
                </a:ext>
              </a:extLst>
            </p:cNvPr>
            <p:cNvCxnSpPr>
              <a:cxnSpLocks/>
            </p:cNvCxnSpPr>
            <p:nvPr/>
          </p:nvCxnSpPr>
          <p:spPr bwMode="auto">
            <a:xfrm flipV="1">
              <a:off x="11605474" y="791397"/>
              <a:ext cx="0" cy="408654"/>
            </a:xfrm>
            <a:prstGeom prst="straightConnector1">
              <a:avLst/>
            </a:prstGeom>
            <a:noFill/>
            <a:ln w="25400">
              <a:solidFill>
                <a:schemeClr val="tx1"/>
              </a:solidFill>
              <a:prstDash val="sysDash"/>
              <a:miter lim="800000"/>
              <a:headEnd/>
              <a:tailEnd type="arrow" w="med" len="med"/>
            </a:ln>
            <a:extLst>
              <a:ext uri="{909E8E84-426E-40DD-AFC4-6F175D3DCCD1}">
                <a14:hiddenFill xmlns:a14="http://schemas.microsoft.com/office/drawing/2010/main">
                  <a:noFill/>
                </a14:hiddenFill>
              </a:ext>
            </a:extLst>
          </p:spPr>
        </p:cxnSp>
        <p:cxnSp>
          <p:nvCxnSpPr>
            <p:cNvPr id="41" name="Straight Connector 81">
              <a:extLst>
                <a:ext uri="{FF2B5EF4-FFF2-40B4-BE49-F238E27FC236}">
                  <a16:creationId xmlns:a16="http://schemas.microsoft.com/office/drawing/2014/main" id="{5DE5A7F9-F040-F77D-E567-28FAF4C1E37B}"/>
                </a:ext>
              </a:extLst>
            </p:cNvPr>
            <p:cNvCxnSpPr>
              <a:cxnSpLocks/>
            </p:cNvCxnSpPr>
            <p:nvPr/>
          </p:nvCxnSpPr>
          <p:spPr bwMode="auto">
            <a:xfrm flipV="1">
              <a:off x="7189623" y="1192020"/>
              <a:ext cx="4420464" cy="8031"/>
            </a:xfrm>
            <a:prstGeom prst="straightConnector1">
              <a:avLst/>
            </a:prstGeom>
            <a:noFill/>
            <a:ln w="25400">
              <a:solidFill>
                <a:schemeClr val="tx1"/>
              </a:solidFill>
              <a:prstDash val="sysDash"/>
              <a:miter lim="800000"/>
              <a:headEnd/>
              <a:tailEnd/>
            </a:ln>
            <a:extLst>
              <a:ext uri="{909E8E84-426E-40DD-AFC4-6F175D3DCCD1}">
                <a14:hiddenFill xmlns:a14="http://schemas.microsoft.com/office/drawing/2010/main">
                  <a:noFill/>
                </a14:hiddenFill>
              </a:ext>
            </a:extLst>
          </p:spPr>
        </p:cxnSp>
        <p:cxnSp>
          <p:nvCxnSpPr>
            <p:cNvPr id="42" name="Straight Connector 83">
              <a:extLst>
                <a:ext uri="{FF2B5EF4-FFF2-40B4-BE49-F238E27FC236}">
                  <a16:creationId xmlns:a16="http://schemas.microsoft.com/office/drawing/2014/main" id="{E4C20B52-97B5-F8D7-37C3-916DBF4DE0CC}"/>
                </a:ext>
              </a:extLst>
            </p:cNvPr>
            <p:cNvCxnSpPr>
              <a:cxnSpLocks/>
            </p:cNvCxnSpPr>
            <p:nvPr/>
          </p:nvCxnSpPr>
          <p:spPr bwMode="auto">
            <a:xfrm flipV="1">
              <a:off x="8213302" y="1289269"/>
              <a:ext cx="2660437" cy="2457"/>
            </a:xfrm>
            <a:prstGeom prst="straightConnector1">
              <a:avLst/>
            </a:prstGeom>
            <a:noFill/>
            <a:ln w="25400">
              <a:solidFill>
                <a:schemeClr val="tx1"/>
              </a:solidFill>
              <a:prstDash val="sysDash"/>
              <a:miter lim="800000"/>
              <a:headEnd/>
              <a:tailEnd/>
            </a:ln>
            <a:extLst>
              <a:ext uri="{909E8E84-426E-40DD-AFC4-6F175D3DCCD1}">
                <a14:hiddenFill xmlns:a14="http://schemas.microsoft.com/office/drawing/2010/main">
                  <a:noFill/>
                </a14:hiddenFill>
              </a:ext>
            </a:extLst>
          </p:spPr>
        </p:cxnSp>
        <p:cxnSp>
          <p:nvCxnSpPr>
            <p:cNvPr id="43" name="Straight Connector 190">
              <a:extLst>
                <a:ext uri="{FF2B5EF4-FFF2-40B4-BE49-F238E27FC236}">
                  <a16:creationId xmlns:a16="http://schemas.microsoft.com/office/drawing/2014/main" id="{BD1D8B0B-216B-C771-FCB0-4E41BC9AD812}"/>
                </a:ext>
              </a:extLst>
            </p:cNvPr>
            <p:cNvCxnSpPr>
              <a:cxnSpLocks/>
            </p:cNvCxnSpPr>
            <p:nvPr/>
          </p:nvCxnSpPr>
          <p:spPr bwMode="auto">
            <a:xfrm>
              <a:off x="7930605" y="1103827"/>
              <a:ext cx="1748883" cy="0"/>
            </a:xfrm>
            <a:prstGeom prst="straightConnector1">
              <a:avLst/>
            </a:prstGeom>
            <a:noFill/>
            <a:ln w="25400">
              <a:solidFill>
                <a:schemeClr val="tx1"/>
              </a:solidFill>
              <a:miter lim="800000"/>
              <a:headEnd/>
              <a:tailEnd/>
            </a:ln>
            <a:extLst>
              <a:ext uri="{909E8E84-426E-40DD-AFC4-6F175D3DCCD1}">
                <a14:hiddenFill xmlns:a14="http://schemas.microsoft.com/office/drawing/2010/main">
                  <a:noFill/>
                </a14:hiddenFill>
              </a:ext>
            </a:extLst>
          </p:spPr>
        </p:cxnSp>
        <p:cxnSp>
          <p:nvCxnSpPr>
            <p:cNvPr id="44" name="Straight Arrow Connector 79">
              <a:extLst>
                <a:ext uri="{FF2B5EF4-FFF2-40B4-BE49-F238E27FC236}">
                  <a16:creationId xmlns:a16="http://schemas.microsoft.com/office/drawing/2014/main" id="{7A6D89FE-D80B-A82F-CE11-6F9BAD212524}"/>
                </a:ext>
              </a:extLst>
            </p:cNvPr>
            <p:cNvCxnSpPr>
              <a:cxnSpLocks/>
            </p:cNvCxnSpPr>
            <p:nvPr/>
          </p:nvCxnSpPr>
          <p:spPr bwMode="auto">
            <a:xfrm flipH="1" flipV="1">
              <a:off x="7204166" y="799414"/>
              <a:ext cx="697" cy="400638"/>
            </a:xfrm>
            <a:prstGeom prst="straightConnector1">
              <a:avLst/>
            </a:prstGeom>
            <a:noFill/>
            <a:ln w="25400">
              <a:solidFill>
                <a:schemeClr val="tx1"/>
              </a:solidFill>
              <a:prstDash val="sysDash"/>
              <a:miter lim="800000"/>
              <a:headEnd/>
              <a:tailEnd type="arrow" w="med" len="med"/>
            </a:ln>
            <a:extLst>
              <a:ext uri="{909E8E84-426E-40DD-AFC4-6F175D3DCCD1}">
                <a14:hiddenFill xmlns:a14="http://schemas.microsoft.com/office/drawing/2010/main">
                  <a:noFill/>
                </a14:hiddenFill>
              </a:ext>
            </a:extLst>
          </p:spPr>
        </p:cxnSp>
        <p:cxnSp>
          <p:nvCxnSpPr>
            <p:cNvPr id="45" name="Straight Arrow Connector 65">
              <a:extLst>
                <a:ext uri="{FF2B5EF4-FFF2-40B4-BE49-F238E27FC236}">
                  <a16:creationId xmlns:a16="http://schemas.microsoft.com/office/drawing/2014/main" id="{5A17DA0C-8049-B3FB-1C83-A6A99749ABC9}"/>
                </a:ext>
              </a:extLst>
            </p:cNvPr>
            <p:cNvCxnSpPr>
              <a:cxnSpLocks/>
            </p:cNvCxnSpPr>
            <p:nvPr/>
          </p:nvCxnSpPr>
          <p:spPr bwMode="auto">
            <a:xfrm flipV="1">
              <a:off x="10873739" y="799458"/>
              <a:ext cx="0" cy="492268"/>
            </a:xfrm>
            <a:prstGeom prst="straightConnector1">
              <a:avLst/>
            </a:prstGeom>
            <a:noFill/>
            <a:ln w="25400">
              <a:solidFill>
                <a:schemeClr val="tx1"/>
              </a:solidFill>
              <a:prstDash val="sysDash"/>
              <a:miter lim="800000"/>
              <a:headEnd/>
              <a:tailEnd type="arrow" w="med" len="med"/>
            </a:ln>
            <a:extLst>
              <a:ext uri="{909E8E84-426E-40DD-AFC4-6F175D3DCCD1}">
                <a14:hiddenFill xmlns:a14="http://schemas.microsoft.com/office/drawing/2010/main">
                  <a:noFill/>
                </a14:hiddenFill>
              </a:ext>
            </a:extLst>
          </p:spPr>
        </p:cxnSp>
        <p:cxnSp>
          <p:nvCxnSpPr>
            <p:cNvPr id="46" name="Straight Arrow Connector 66">
              <a:extLst>
                <a:ext uri="{FF2B5EF4-FFF2-40B4-BE49-F238E27FC236}">
                  <a16:creationId xmlns:a16="http://schemas.microsoft.com/office/drawing/2014/main" id="{4C6EBAD8-76ED-FD9C-4ABF-3DE4DBF56263}"/>
                </a:ext>
              </a:extLst>
            </p:cNvPr>
            <p:cNvCxnSpPr>
              <a:cxnSpLocks/>
            </p:cNvCxnSpPr>
            <p:nvPr/>
          </p:nvCxnSpPr>
          <p:spPr bwMode="auto">
            <a:xfrm flipH="1" flipV="1">
              <a:off x="8202956" y="799169"/>
              <a:ext cx="6743" cy="492557"/>
            </a:xfrm>
            <a:prstGeom prst="straightConnector1">
              <a:avLst/>
            </a:prstGeom>
            <a:noFill/>
            <a:ln w="25400">
              <a:solidFill>
                <a:schemeClr val="tx1"/>
              </a:solidFill>
              <a:prstDash val="sysDash"/>
              <a:miter lim="800000"/>
              <a:headEnd/>
              <a:tailEnd type="arrow" w="med" len="med"/>
            </a:ln>
            <a:extLst>
              <a:ext uri="{909E8E84-426E-40DD-AFC4-6F175D3DCCD1}">
                <a14:hiddenFill xmlns:a14="http://schemas.microsoft.com/office/drawing/2010/main">
                  <a:noFill/>
                </a14:hiddenFill>
              </a:ext>
            </a:extLst>
          </p:spPr>
        </p:cxnSp>
        <p:cxnSp>
          <p:nvCxnSpPr>
            <p:cNvPr id="47" name="Straight Arrow Connector 71">
              <a:extLst>
                <a:ext uri="{FF2B5EF4-FFF2-40B4-BE49-F238E27FC236}">
                  <a16:creationId xmlns:a16="http://schemas.microsoft.com/office/drawing/2014/main" id="{0FDAF090-A6D5-DDDE-B222-EB8910BF879C}"/>
                </a:ext>
              </a:extLst>
            </p:cNvPr>
            <p:cNvCxnSpPr>
              <a:cxnSpLocks/>
            </p:cNvCxnSpPr>
            <p:nvPr/>
          </p:nvCxnSpPr>
          <p:spPr bwMode="auto">
            <a:xfrm flipV="1">
              <a:off x="11370859" y="810012"/>
              <a:ext cx="0" cy="213878"/>
            </a:xfrm>
            <a:prstGeom prst="straightConnector1">
              <a:avLst/>
            </a:prstGeom>
            <a:noFill/>
            <a:ln w="25400">
              <a:solidFill>
                <a:schemeClr val="tx1"/>
              </a:solidFill>
              <a:miter lim="800000"/>
              <a:headEnd/>
              <a:tailEnd type="arrow" w="med" len="med"/>
            </a:ln>
            <a:extLst>
              <a:ext uri="{909E8E84-426E-40DD-AFC4-6F175D3DCCD1}">
                <a14:hiddenFill xmlns:a14="http://schemas.microsoft.com/office/drawing/2010/main">
                  <a:noFill/>
                </a14:hiddenFill>
              </a:ext>
            </a:extLst>
          </p:spPr>
        </p:cxnSp>
        <p:cxnSp>
          <p:nvCxnSpPr>
            <p:cNvPr id="48" name="Straight Arrow Connector 107">
              <a:extLst>
                <a:ext uri="{FF2B5EF4-FFF2-40B4-BE49-F238E27FC236}">
                  <a16:creationId xmlns:a16="http://schemas.microsoft.com/office/drawing/2014/main" id="{9DA10807-05D4-EE46-0341-D72336B8C5CA}"/>
                </a:ext>
              </a:extLst>
            </p:cNvPr>
            <p:cNvCxnSpPr>
              <a:cxnSpLocks/>
            </p:cNvCxnSpPr>
            <p:nvPr/>
          </p:nvCxnSpPr>
          <p:spPr bwMode="auto">
            <a:xfrm flipV="1">
              <a:off x="7704622" y="850761"/>
              <a:ext cx="0" cy="548448"/>
            </a:xfrm>
            <a:prstGeom prst="straightConnector1">
              <a:avLst/>
            </a:prstGeom>
            <a:noFill/>
            <a:ln w="25400">
              <a:solidFill>
                <a:schemeClr val="tx1"/>
              </a:solidFill>
              <a:miter lim="800000"/>
              <a:headEnd/>
              <a:tailEnd type="oval" w="med" len="med"/>
            </a:ln>
            <a:extLst>
              <a:ext uri="{909E8E84-426E-40DD-AFC4-6F175D3DCCD1}">
                <a14:hiddenFill xmlns:a14="http://schemas.microsoft.com/office/drawing/2010/main">
                  <a:noFill/>
                </a14:hiddenFill>
              </a:ext>
            </a:extLst>
          </p:spPr>
        </p:cxnSp>
        <p:cxnSp>
          <p:nvCxnSpPr>
            <p:cNvPr id="49" name="Straight Arrow Connector 108">
              <a:extLst>
                <a:ext uri="{FF2B5EF4-FFF2-40B4-BE49-F238E27FC236}">
                  <a16:creationId xmlns:a16="http://schemas.microsoft.com/office/drawing/2014/main" id="{0094DEEA-9B69-8DD5-86E4-D8E66EB087E2}"/>
                </a:ext>
              </a:extLst>
            </p:cNvPr>
            <p:cNvCxnSpPr>
              <a:cxnSpLocks/>
            </p:cNvCxnSpPr>
            <p:nvPr/>
          </p:nvCxnSpPr>
          <p:spPr bwMode="auto">
            <a:xfrm flipV="1">
              <a:off x="10397394" y="847932"/>
              <a:ext cx="0" cy="551277"/>
            </a:xfrm>
            <a:prstGeom prst="straightConnector1">
              <a:avLst/>
            </a:prstGeom>
            <a:noFill/>
            <a:ln w="25400">
              <a:solidFill>
                <a:schemeClr val="tx1"/>
              </a:solidFill>
              <a:miter lim="800000"/>
              <a:headEnd/>
              <a:tailEnd type="oval" w="med" len="med"/>
            </a:ln>
            <a:extLst>
              <a:ext uri="{909E8E84-426E-40DD-AFC4-6F175D3DCCD1}">
                <a14:hiddenFill xmlns:a14="http://schemas.microsoft.com/office/drawing/2010/main">
                  <a:noFill/>
                </a14:hiddenFill>
              </a:ext>
            </a:extLst>
          </p:spPr>
        </p:cxnSp>
        <p:cxnSp>
          <p:nvCxnSpPr>
            <p:cNvPr id="50" name="Straight Arrow Connector 109">
              <a:extLst>
                <a:ext uri="{FF2B5EF4-FFF2-40B4-BE49-F238E27FC236}">
                  <a16:creationId xmlns:a16="http://schemas.microsoft.com/office/drawing/2014/main" id="{91AF97DF-BB23-C00F-EE5F-53493603A414}"/>
                </a:ext>
              </a:extLst>
            </p:cNvPr>
            <p:cNvCxnSpPr>
              <a:cxnSpLocks/>
            </p:cNvCxnSpPr>
            <p:nvPr/>
          </p:nvCxnSpPr>
          <p:spPr bwMode="auto">
            <a:xfrm flipV="1">
              <a:off x="7457780" y="850761"/>
              <a:ext cx="0" cy="650668"/>
            </a:xfrm>
            <a:prstGeom prst="straightConnector1">
              <a:avLst/>
            </a:prstGeom>
            <a:noFill/>
            <a:ln w="25400">
              <a:solidFill>
                <a:schemeClr val="tx1"/>
              </a:solidFill>
              <a:prstDash val="sysDash"/>
              <a:miter lim="800000"/>
              <a:headEnd/>
              <a:tailEnd type="oval" w="med" len="med"/>
            </a:ln>
            <a:extLst>
              <a:ext uri="{909E8E84-426E-40DD-AFC4-6F175D3DCCD1}">
                <a14:hiddenFill xmlns:a14="http://schemas.microsoft.com/office/drawing/2010/main">
                  <a:noFill/>
                </a14:hiddenFill>
              </a:ext>
            </a:extLst>
          </p:spPr>
        </p:cxnSp>
        <p:cxnSp>
          <p:nvCxnSpPr>
            <p:cNvPr id="51" name="Straight Arrow Connector 110">
              <a:extLst>
                <a:ext uri="{FF2B5EF4-FFF2-40B4-BE49-F238E27FC236}">
                  <a16:creationId xmlns:a16="http://schemas.microsoft.com/office/drawing/2014/main" id="{CB5BFB56-41B6-D047-9730-6003980F0BBF}"/>
                </a:ext>
              </a:extLst>
            </p:cNvPr>
            <p:cNvCxnSpPr>
              <a:cxnSpLocks/>
            </p:cNvCxnSpPr>
            <p:nvPr/>
          </p:nvCxnSpPr>
          <p:spPr bwMode="auto">
            <a:xfrm flipH="1" flipV="1">
              <a:off x="11859210" y="847933"/>
              <a:ext cx="1721" cy="646884"/>
            </a:xfrm>
            <a:prstGeom prst="straightConnector1">
              <a:avLst/>
            </a:prstGeom>
            <a:noFill/>
            <a:ln w="25400">
              <a:solidFill>
                <a:schemeClr val="tx1"/>
              </a:solidFill>
              <a:prstDash val="sysDash"/>
              <a:miter lim="800000"/>
              <a:headEnd/>
              <a:tailEnd type="oval" w="med" len="med"/>
            </a:ln>
            <a:extLst>
              <a:ext uri="{909E8E84-426E-40DD-AFC4-6F175D3DCCD1}">
                <a14:hiddenFill xmlns:a14="http://schemas.microsoft.com/office/drawing/2010/main">
                  <a:noFill/>
                </a14:hiddenFill>
              </a:ext>
            </a:extLst>
          </p:spPr>
        </p:cxnSp>
        <p:cxnSp>
          <p:nvCxnSpPr>
            <p:cNvPr id="52" name="Straight Connector 190">
              <a:extLst>
                <a:ext uri="{FF2B5EF4-FFF2-40B4-BE49-F238E27FC236}">
                  <a16:creationId xmlns:a16="http://schemas.microsoft.com/office/drawing/2014/main" id="{4DBF6DD5-1B54-9EAA-ED1B-E7B80580E1CE}"/>
                </a:ext>
              </a:extLst>
            </p:cNvPr>
            <p:cNvCxnSpPr>
              <a:cxnSpLocks/>
            </p:cNvCxnSpPr>
            <p:nvPr/>
          </p:nvCxnSpPr>
          <p:spPr bwMode="auto">
            <a:xfrm flipV="1">
              <a:off x="7704622" y="1396752"/>
              <a:ext cx="2692772" cy="2457"/>
            </a:xfrm>
            <a:prstGeom prst="straightConnector1">
              <a:avLst/>
            </a:prstGeom>
            <a:noFill/>
            <a:ln w="25400">
              <a:solidFill>
                <a:schemeClr val="tx1"/>
              </a:solidFill>
              <a:miter lim="800000"/>
              <a:headEnd/>
              <a:tailEnd/>
            </a:ln>
            <a:extLst>
              <a:ext uri="{909E8E84-426E-40DD-AFC4-6F175D3DCCD1}">
                <a14:hiddenFill xmlns:a14="http://schemas.microsoft.com/office/drawing/2010/main">
                  <a:noFill/>
                </a14:hiddenFill>
              </a:ext>
            </a:extLst>
          </p:spPr>
        </p:cxnSp>
        <p:cxnSp>
          <p:nvCxnSpPr>
            <p:cNvPr id="53" name="Straight Connector 81">
              <a:extLst>
                <a:ext uri="{FF2B5EF4-FFF2-40B4-BE49-F238E27FC236}">
                  <a16:creationId xmlns:a16="http://schemas.microsoft.com/office/drawing/2014/main" id="{9F43D69F-6F62-E2DB-DC0A-C253707D8604}"/>
                </a:ext>
              </a:extLst>
            </p:cNvPr>
            <p:cNvCxnSpPr>
              <a:cxnSpLocks/>
            </p:cNvCxnSpPr>
            <p:nvPr/>
          </p:nvCxnSpPr>
          <p:spPr bwMode="auto">
            <a:xfrm flipV="1">
              <a:off x="7450161" y="1575340"/>
              <a:ext cx="4426948" cy="15209"/>
            </a:xfrm>
            <a:prstGeom prst="straightConnector1">
              <a:avLst/>
            </a:prstGeom>
            <a:noFill/>
            <a:ln w="25400">
              <a:solidFill>
                <a:schemeClr val="tx1"/>
              </a:solidFill>
              <a:prstDash val="sysDash"/>
              <a:miter lim="800000"/>
              <a:headEnd/>
              <a:tailEnd/>
            </a:ln>
            <a:extLst>
              <a:ext uri="{909E8E84-426E-40DD-AFC4-6F175D3DCCD1}">
                <a14:hiddenFill xmlns:a14="http://schemas.microsoft.com/office/drawing/2010/main">
                  <a:noFill/>
                </a14:hiddenFill>
              </a:ext>
            </a:extLst>
          </p:spPr>
        </p:cxnSp>
      </p:grpSp>
      <p:sp>
        <p:nvSpPr>
          <p:cNvPr id="71" name="TextBox 70">
            <a:extLst>
              <a:ext uri="{FF2B5EF4-FFF2-40B4-BE49-F238E27FC236}">
                <a16:creationId xmlns:a16="http://schemas.microsoft.com/office/drawing/2014/main" id="{F3792970-E11A-F687-DA05-677FC2EFDA3B}"/>
              </a:ext>
            </a:extLst>
          </p:cNvPr>
          <p:cNvSpPr txBox="1">
            <a:spLocks noChangeAspect="1"/>
          </p:cNvSpPr>
          <p:nvPr/>
        </p:nvSpPr>
        <p:spPr bwMode="auto">
          <a:xfrm>
            <a:off x="6096000" y="852285"/>
            <a:ext cx="5083781" cy="307773"/>
          </a:xfrm>
          <a:prstGeom prst="rect">
            <a:avLst/>
          </a:prstGeom>
          <a:noFill/>
          <a:ln cap="flat">
            <a:noFill/>
          </a:ln>
          <a:effectLst/>
          <a:scene3d>
            <a:camera prst="orthographicFront">
              <a:rot lat="0" lon="0" rev="0"/>
            </a:camera>
            <a:lightRig rig="chilly" dir="t">
              <a:rot lat="0" lon="0" rev="0"/>
            </a:lightRig>
          </a:scene3d>
          <a:sp3d prstMaterial="clear">
            <a:bevelT w="0" h="0"/>
          </a:sp3d>
        </p:spPr>
        <p:txBody>
          <a:bodyPr lIns="91437" tIns="45718" rIns="91437" bIns="45718" anchorCtr="1">
            <a:spAutoFit/>
          </a:bodyPr>
          <a:lstStyle/>
          <a:p>
            <a:pPr defTabSz="914337">
              <a:defRPr sz="1800" b="0" i="0" u="none" strike="noStrike" kern="0" cap="none" spc="0" baseline="0">
                <a:solidFill>
                  <a:srgbClr val="000000"/>
                </a:solidFill>
                <a:uFillTx/>
              </a:defRPr>
            </a:pPr>
            <a:r>
              <a:rPr lang="en-US" sz="1400" b="1" kern="0" dirty="0">
                <a:solidFill>
                  <a:srgbClr val="000000"/>
                </a:solidFill>
                <a:latin typeface="Helvetica" panose="020B0604020202020204" pitchFamily="34" charset="0"/>
                <a:cs typeface="Helvetica" panose="020B0604020202020204" pitchFamily="34" charset="0"/>
              </a:rPr>
              <a:t>Group B:</a:t>
            </a:r>
            <a:r>
              <a:rPr lang="en-US" sz="1400" kern="0" dirty="0">
                <a:solidFill>
                  <a:srgbClr val="000000"/>
                </a:solidFill>
                <a:latin typeface="Helvetica" panose="020B0604020202020204" pitchFamily="34" charset="0"/>
                <a:cs typeface="Helvetica" panose="020B0604020202020204" pitchFamily="34" charset="0"/>
              </a:rPr>
              <a:t> Two stackings and two salt bridges per interface</a:t>
            </a:r>
          </a:p>
        </p:txBody>
      </p:sp>
      <p:grpSp>
        <p:nvGrpSpPr>
          <p:cNvPr id="72" name="Group 2">
            <a:extLst>
              <a:ext uri="{FF2B5EF4-FFF2-40B4-BE49-F238E27FC236}">
                <a16:creationId xmlns:a16="http://schemas.microsoft.com/office/drawing/2014/main" id="{7F28FE7F-B009-F00B-0D04-C3ADDCA6E7D3}"/>
              </a:ext>
            </a:extLst>
          </p:cNvPr>
          <p:cNvGrpSpPr>
            <a:grpSpLocks noChangeAspect="1"/>
          </p:cNvGrpSpPr>
          <p:nvPr/>
        </p:nvGrpSpPr>
        <p:grpSpPr bwMode="auto">
          <a:xfrm>
            <a:off x="6256716" y="1147837"/>
            <a:ext cx="4860000" cy="310540"/>
            <a:chOff x="-2103273" y="-711707"/>
            <a:chExt cx="7907278" cy="505277"/>
          </a:xfrm>
        </p:grpSpPr>
        <p:sp>
          <p:nvSpPr>
            <p:cNvPr id="92" name="TextBox 301">
              <a:extLst>
                <a:ext uri="{FF2B5EF4-FFF2-40B4-BE49-F238E27FC236}">
                  <a16:creationId xmlns:a16="http://schemas.microsoft.com/office/drawing/2014/main" id="{DAEB127D-93F9-36DD-5397-7FF2886BA6D3}"/>
                </a:ext>
              </a:extLst>
            </p:cNvPr>
            <p:cNvSpPr txBox="1">
              <a:spLocks noChangeArrowheads="1"/>
            </p:cNvSpPr>
            <p:nvPr/>
          </p:nvSpPr>
          <p:spPr bwMode="auto">
            <a:xfrm>
              <a:off x="-2103273" y="-711705"/>
              <a:ext cx="349154" cy="419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CZ" sz="1400">
                  <a:latin typeface="Helvetica" pitchFamily="2" charset="0"/>
                  <a:ea typeface="Helvetica" pitchFamily="2" charset="0"/>
                  <a:cs typeface="Helvetica" pitchFamily="2" charset="0"/>
                </a:rPr>
                <a:t>1</a:t>
              </a:r>
            </a:p>
          </p:txBody>
        </p:sp>
        <p:sp>
          <p:nvSpPr>
            <p:cNvPr id="93" name="TextBox 302">
              <a:extLst>
                <a:ext uri="{FF2B5EF4-FFF2-40B4-BE49-F238E27FC236}">
                  <a16:creationId xmlns:a16="http://schemas.microsoft.com/office/drawing/2014/main" id="{28892775-B6BD-CFF5-879A-66823A5420A5}"/>
                </a:ext>
              </a:extLst>
            </p:cNvPr>
            <p:cNvSpPr txBox="1">
              <a:spLocks noChangeArrowheads="1"/>
            </p:cNvSpPr>
            <p:nvPr/>
          </p:nvSpPr>
          <p:spPr bwMode="auto">
            <a:xfrm>
              <a:off x="-1091253" y="-711705"/>
              <a:ext cx="349154" cy="419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CZ" sz="1400" dirty="0">
                  <a:latin typeface="Helvetica" pitchFamily="2" charset="0"/>
                  <a:ea typeface="Helvetica" pitchFamily="2" charset="0"/>
                  <a:cs typeface="Helvetica" pitchFamily="2" charset="0"/>
                </a:rPr>
                <a:t>5</a:t>
              </a:r>
            </a:p>
          </p:txBody>
        </p:sp>
        <p:sp>
          <p:nvSpPr>
            <p:cNvPr id="94" name="TextBox 303">
              <a:extLst>
                <a:ext uri="{FF2B5EF4-FFF2-40B4-BE49-F238E27FC236}">
                  <a16:creationId xmlns:a16="http://schemas.microsoft.com/office/drawing/2014/main" id="{9F0E13A7-915D-8346-5699-4F46BFDB2C41}"/>
                </a:ext>
              </a:extLst>
            </p:cNvPr>
            <p:cNvSpPr txBox="1">
              <a:spLocks noChangeArrowheads="1"/>
            </p:cNvSpPr>
            <p:nvPr/>
          </p:nvSpPr>
          <p:spPr bwMode="auto">
            <a:xfrm>
              <a:off x="11338" y="-711707"/>
              <a:ext cx="746294" cy="505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CZ" sz="1400" dirty="0">
                  <a:latin typeface="Helvetica" pitchFamily="2" charset="0"/>
                  <a:ea typeface="Helvetica" pitchFamily="2" charset="0"/>
                  <a:cs typeface="Helvetica" pitchFamily="2" charset="0"/>
                </a:rPr>
                <a:t>10</a:t>
              </a:r>
            </a:p>
          </p:txBody>
        </p:sp>
        <p:sp>
          <p:nvSpPr>
            <p:cNvPr id="95" name="TextBox 304">
              <a:extLst>
                <a:ext uri="{FF2B5EF4-FFF2-40B4-BE49-F238E27FC236}">
                  <a16:creationId xmlns:a16="http://schemas.microsoft.com/office/drawing/2014/main" id="{6ACC9083-C186-B964-C63E-13B5C7AF5319}"/>
                </a:ext>
              </a:extLst>
            </p:cNvPr>
            <p:cNvSpPr txBox="1">
              <a:spLocks noChangeArrowheads="1"/>
            </p:cNvSpPr>
            <p:nvPr/>
          </p:nvSpPr>
          <p:spPr bwMode="auto">
            <a:xfrm>
              <a:off x="1242564" y="-711707"/>
              <a:ext cx="779106" cy="5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CZ" sz="1400" dirty="0">
                  <a:latin typeface="Helvetica" pitchFamily="2" charset="0"/>
                  <a:ea typeface="Helvetica" pitchFamily="2" charset="0"/>
                  <a:cs typeface="Helvetica" pitchFamily="2" charset="0"/>
                </a:rPr>
                <a:t>15</a:t>
              </a:r>
            </a:p>
          </p:txBody>
        </p:sp>
        <p:sp>
          <p:nvSpPr>
            <p:cNvPr id="96" name="TextBox 305">
              <a:extLst>
                <a:ext uri="{FF2B5EF4-FFF2-40B4-BE49-F238E27FC236}">
                  <a16:creationId xmlns:a16="http://schemas.microsoft.com/office/drawing/2014/main" id="{AC9181D1-BA69-3A33-FEF4-B3C4F4F90552}"/>
                </a:ext>
              </a:extLst>
            </p:cNvPr>
            <p:cNvSpPr txBox="1">
              <a:spLocks noChangeArrowheads="1"/>
            </p:cNvSpPr>
            <p:nvPr/>
          </p:nvSpPr>
          <p:spPr bwMode="auto">
            <a:xfrm>
              <a:off x="2506603" y="-711707"/>
              <a:ext cx="779106" cy="505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CZ" sz="1400" dirty="0">
                  <a:latin typeface="Helvetica" pitchFamily="2" charset="0"/>
                  <a:ea typeface="Helvetica" pitchFamily="2" charset="0"/>
                  <a:cs typeface="Helvetica" pitchFamily="2" charset="0"/>
                </a:rPr>
                <a:t>20</a:t>
              </a:r>
            </a:p>
          </p:txBody>
        </p:sp>
        <p:sp>
          <p:nvSpPr>
            <p:cNvPr id="97" name="TextBox 306">
              <a:extLst>
                <a:ext uri="{FF2B5EF4-FFF2-40B4-BE49-F238E27FC236}">
                  <a16:creationId xmlns:a16="http://schemas.microsoft.com/office/drawing/2014/main" id="{9F5BE6F9-270E-933B-55C9-91FD2B5715A2}"/>
                </a:ext>
              </a:extLst>
            </p:cNvPr>
            <p:cNvSpPr txBox="1">
              <a:spLocks noChangeArrowheads="1"/>
            </p:cNvSpPr>
            <p:nvPr/>
          </p:nvSpPr>
          <p:spPr bwMode="auto">
            <a:xfrm>
              <a:off x="3719452" y="-711705"/>
              <a:ext cx="808838" cy="5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CZ" sz="1400" dirty="0">
                  <a:latin typeface="Helvetica" pitchFamily="2" charset="0"/>
                  <a:ea typeface="Helvetica" pitchFamily="2" charset="0"/>
                  <a:cs typeface="Helvetica" pitchFamily="2" charset="0"/>
                </a:rPr>
                <a:t>25</a:t>
              </a:r>
            </a:p>
          </p:txBody>
        </p:sp>
        <p:sp>
          <p:nvSpPr>
            <p:cNvPr id="98" name="TextBox 307">
              <a:extLst>
                <a:ext uri="{FF2B5EF4-FFF2-40B4-BE49-F238E27FC236}">
                  <a16:creationId xmlns:a16="http://schemas.microsoft.com/office/drawing/2014/main" id="{231853F1-8CDD-D962-7D4A-F55738C02467}"/>
                </a:ext>
              </a:extLst>
            </p:cNvPr>
            <p:cNvSpPr txBox="1">
              <a:spLocks noChangeArrowheads="1"/>
            </p:cNvSpPr>
            <p:nvPr/>
          </p:nvSpPr>
          <p:spPr bwMode="auto">
            <a:xfrm>
              <a:off x="4903423" y="-711705"/>
              <a:ext cx="900582" cy="5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CZ" sz="1400">
                  <a:latin typeface="Helvetica" pitchFamily="2" charset="0"/>
                  <a:ea typeface="Helvetica" pitchFamily="2" charset="0"/>
                  <a:cs typeface="Helvetica" pitchFamily="2" charset="0"/>
                </a:rPr>
                <a:t>30</a:t>
              </a:r>
            </a:p>
          </p:txBody>
        </p:sp>
      </p:grpSp>
      <p:sp>
        <p:nvSpPr>
          <p:cNvPr id="101" name="TextBox 70">
            <a:extLst>
              <a:ext uri="{FF2B5EF4-FFF2-40B4-BE49-F238E27FC236}">
                <a16:creationId xmlns:a16="http://schemas.microsoft.com/office/drawing/2014/main" id="{B24279C2-EB02-C41D-FB4E-44C04C3D7180}"/>
              </a:ext>
            </a:extLst>
          </p:cNvPr>
          <p:cNvSpPr txBox="1">
            <a:spLocks noChangeAspect="1"/>
          </p:cNvSpPr>
          <p:nvPr/>
        </p:nvSpPr>
        <p:spPr bwMode="auto">
          <a:xfrm>
            <a:off x="885185" y="2740886"/>
            <a:ext cx="5083781" cy="307773"/>
          </a:xfrm>
          <a:prstGeom prst="rect">
            <a:avLst/>
          </a:prstGeom>
          <a:noFill/>
          <a:ln cap="flat">
            <a:noFill/>
          </a:ln>
          <a:effectLst/>
          <a:scene3d>
            <a:camera prst="orthographicFront">
              <a:rot lat="0" lon="0" rev="0"/>
            </a:camera>
            <a:lightRig rig="chilly" dir="t">
              <a:rot lat="0" lon="0" rev="0"/>
            </a:lightRig>
          </a:scene3d>
          <a:sp3d prstMaterial="clear">
            <a:bevelT w="0" h="0"/>
          </a:sp3d>
        </p:spPr>
        <p:txBody>
          <a:bodyPr lIns="91437" tIns="45718" rIns="91437" bIns="45718" anchorCtr="1">
            <a:spAutoFit/>
          </a:bodyPr>
          <a:lstStyle/>
          <a:p>
            <a:pPr defTabSz="914337">
              <a:defRPr sz="1800" b="0" i="0" u="none" strike="noStrike" kern="0" cap="none" spc="0" baseline="0">
                <a:solidFill>
                  <a:srgbClr val="000000"/>
                </a:solidFill>
                <a:uFillTx/>
              </a:defRPr>
            </a:pPr>
            <a:r>
              <a:rPr lang="en-US" sz="1400" b="1" kern="0" dirty="0">
                <a:solidFill>
                  <a:srgbClr val="000000"/>
                </a:solidFill>
                <a:latin typeface="Helvetica" panose="020B0604020202020204" pitchFamily="34" charset="0"/>
                <a:cs typeface="Helvetica" panose="020B0604020202020204" pitchFamily="34" charset="0"/>
              </a:rPr>
              <a:t>Group C:</a:t>
            </a:r>
            <a:r>
              <a:rPr lang="en-US" sz="1400" kern="0" dirty="0">
                <a:solidFill>
                  <a:srgbClr val="000000"/>
                </a:solidFill>
                <a:latin typeface="Helvetica" panose="020B0604020202020204" pitchFamily="34" charset="0"/>
                <a:cs typeface="Helvetica" panose="020B0604020202020204" pitchFamily="34" charset="0"/>
              </a:rPr>
              <a:t> One stacking and four salt bridges per interface</a:t>
            </a:r>
          </a:p>
        </p:txBody>
      </p:sp>
      <p:grpSp>
        <p:nvGrpSpPr>
          <p:cNvPr id="102" name="Group 2">
            <a:extLst>
              <a:ext uri="{FF2B5EF4-FFF2-40B4-BE49-F238E27FC236}">
                <a16:creationId xmlns:a16="http://schemas.microsoft.com/office/drawing/2014/main" id="{48007C38-EBBE-415E-6A16-C7CB14EFF3B1}"/>
              </a:ext>
            </a:extLst>
          </p:cNvPr>
          <p:cNvGrpSpPr>
            <a:grpSpLocks noChangeAspect="1"/>
          </p:cNvGrpSpPr>
          <p:nvPr/>
        </p:nvGrpSpPr>
        <p:grpSpPr bwMode="auto">
          <a:xfrm>
            <a:off x="1129031" y="3036438"/>
            <a:ext cx="4860000" cy="310540"/>
            <a:chOff x="-2103273" y="-711707"/>
            <a:chExt cx="7907278" cy="505277"/>
          </a:xfrm>
        </p:grpSpPr>
        <p:sp>
          <p:nvSpPr>
            <p:cNvPr id="103" name="TextBox 301">
              <a:extLst>
                <a:ext uri="{FF2B5EF4-FFF2-40B4-BE49-F238E27FC236}">
                  <a16:creationId xmlns:a16="http://schemas.microsoft.com/office/drawing/2014/main" id="{57A07974-EDA4-721E-2D52-6A26B22BFA46}"/>
                </a:ext>
              </a:extLst>
            </p:cNvPr>
            <p:cNvSpPr txBox="1">
              <a:spLocks noChangeArrowheads="1"/>
            </p:cNvSpPr>
            <p:nvPr/>
          </p:nvSpPr>
          <p:spPr bwMode="auto">
            <a:xfrm>
              <a:off x="-2103273" y="-711705"/>
              <a:ext cx="349154" cy="419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CZ" sz="1400">
                  <a:latin typeface="Helvetica" pitchFamily="2" charset="0"/>
                  <a:ea typeface="Helvetica" pitchFamily="2" charset="0"/>
                  <a:cs typeface="Helvetica" pitchFamily="2" charset="0"/>
                </a:rPr>
                <a:t>1</a:t>
              </a:r>
            </a:p>
          </p:txBody>
        </p:sp>
        <p:sp>
          <p:nvSpPr>
            <p:cNvPr id="104" name="TextBox 302">
              <a:extLst>
                <a:ext uri="{FF2B5EF4-FFF2-40B4-BE49-F238E27FC236}">
                  <a16:creationId xmlns:a16="http://schemas.microsoft.com/office/drawing/2014/main" id="{EC8F534F-BE4A-8AC1-A2CE-D80A2C2B039F}"/>
                </a:ext>
              </a:extLst>
            </p:cNvPr>
            <p:cNvSpPr txBox="1">
              <a:spLocks noChangeArrowheads="1"/>
            </p:cNvSpPr>
            <p:nvPr/>
          </p:nvSpPr>
          <p:spPr bwMode="auto">
            <a:xfrm>
              <a:off x="-1091253" y="-711705"/>
              <a:ext cx="349154" cy="419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CZ" sz="1400" dirty="0">
                  <a:latin typeface="Helvetica" pitchFamily="2" charset="0"/>
                  <a:ea typeface="Helvetica" pitchFamily="2" charset="0"/>
                  <a:cs typeface="Helvetica" pitchFamily="2" charset="0"/>
                </a:rPr>
                <a:t>5</a:t>
              </a:r>
            </a:p>
          </p:txBody>
        </p:sp>
        <p:sp>
          <p:nvSpPr>
            <p:cNvPr id="105" name="TextBox 303">
              <a:extLst>
                <a:ext uri="{FF2B5EF4-FFF2-40B4-BE49-F238E27FC236}">
                  <a16:creationId xmlns:a16="http://schemas.microsoft.com/office/drawing/2014/main" id="{46DE571D-F663-F598-C1F9-0DC1D08538FA}"/>
                </a:ext>
              </a:extLst>
            </p:cNvPr>
            <p:cNvSpPr txBox="1">
              <a:spLocks noChangeArrowheads="1"/>
            </p:cNvSpPr>
            <p:nvPr/>
          </p:nvSpPr>
          <p:spPr bwMode="auto">
            <a:xfrm>
              <a:off x="11338" y="-711707"/>
              <a:ext cx="746294" cy="505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CZ" sz="1400" dirty="0">
                  <a:latin typeface="Helvetica" pitchFamily="2" charset="0"/>
                  <a:ea typeface="Helvetica" pitchFamily="2" charset="0"/>
                  <a:cs typeface="Helvetica" pitchFamily="2" charset="0"/>
                </a:rPr>
                <a:t>10</a:t>
              </a:r>
            </a:p>
          </p:txBody>
        </p:sp>
        <p:sp>
          <p:nvSpPr>
            <p:cNvPr id="106" name="TextBox 304">
              <a:extLst>
                <a:ext uri="{FF2B5EF4-FFF2-40B4-BE49-F238E27FC236}">
                  <a16:creationId xmlns:a16="http://schemas.microsoft.com/office/drawing/2014/main" id="{1A71CAFD-809A-D875-238A-23D474EBFBC8}"/>
                </a:ext>
              </a:extLst>
            </p:cNvPr>
            <p:cNvSpPr txBox="1">
              <a:spLocks noChangeArrowheads="1"/>
            </p:cNvSpPr>
            <p:nvPr/>
          </p:nvSpPr>
          <p:spPr bwMode="auto">
            <a:xfrm>
              <a:off x="1242564" y="-711707"/>
              <a:ext cx="779106" cy="5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CZ" sz="1400" dirty="0">
                  <a:latin typeface="Helvetica" pitchFamily="2" charset="0"/>
                  <a:ea typeface="Helvetica" pitchFamily="2" charset="0"/>
                  <a:cs typeface="Helvetica" pitchFamily="2" charset="0"/>
                </a:rPr>
                <a:t>15</a:t>
              </a:r>
            </a:p>
          </p:txBody>
        </p:sp>
        <p:sp>
          <p:nvSpPr>
            <p:cNvPr id="107" name="TextBox 305">
              <a:extLst>
                <a:ext uri="{FF2B5EF4-FFF2-40B4-BE49-F238E27FC236}">
                  <a16:creationId xmlns:a16="http://schemas.microsoft.com/office/drawing/2014/main" id="{3014D348-A36B-0A74-B7D9-DAB2426EDABD}"/>
                </a:ext>
              </a:extLst>
            </p:cNvPr>
            <p:cNvSpPr txBox="1">
              <a:spLocks noChangeArrowheads="1"/>
            </p:cNvSpPr>
            <p:nvPr/>
          </p:nvSpPr>
          <p:spPr bwMode="auto">
            <a:xfrm>
              <a:off x="2506603" y="-711707"/>
              <a:ext cx="779106" cy="505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CZ" sz="1400" dirty="0">
                  <a:latin typeface="Helvetica" pitchFamily="2" charset="0"/>
                  <a:ea typeface="Helvetica" pitchFamily="2" charset="0"/>
                  <a:cs typeface="Helvetica" pitchFamily="2" charset="0"/>
                </a:rPr>
                <a:t>20</a:t>
              </a:r>
            </a:p>
          </p:txBody>
        </p:sp>
        <p:sp>
          <p:nvSpPr>
            <p:cNvPr id="108" name="TextBox 306">
              <a:extLst>
                <a:ext uri="{FF2B5EF4-FFF2-40B4-BE49-F238E27FC236}">
                  <a16:creationId xmlns:a16="http://schemas.microsoft.com/office/drawing/2014/main" id="{07D6BD61-2AB4-71BD-C608-7AFC32F1DA6F}"/>
                </a:ext>
              </a:extLst>
            </p:cNvPr>
            <p:cNvSpPr txBox="1">
              <a:spLocks noChangeArrowheads="1"/>
            </p:cNvSpPr>
            <p:nvPr/>
          </p:nvSpPr>
          <p:spPr bwMode="auto">
            <a:xfrm>
              <a:off x="3719452" y="-711705"/>
              <a:ext cx="808838" cy="5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CZ" sz="1400" dirty="0">
                  <a:latin typeface="Helvetica" pitchFamily="2" charset="0"/>
                  <a:ea typeface="Helvetica" pitchFamily="2" charset="0"/>
                  <a:cs typeface="Helvetica" pitchFamily="2" charset="0"/>
                </a:rPr>
                <a:t>25</a:t>
              </a:r>
            </a:p>
          </p:txBody>
        </p:sp>
        <p:sp>
          <p:nvSpPr>
            <p:cNvPr id="109" name="TextBox 307">
              <a:extLst>
                <a:ext uri="{FF2B5EF4-FFF2-40B4-BE49-F238E27FC236}">
                  <a16:creationId xmlns:a16="http://schemas.microsoft.com/office/drawing/2014/main" id="{03D12992-4FB4-E0C8-ED8D-8C67D4A58F99}"/>
                </a:ext>
              </a:extLst>
            </p:cNvPr>
            <p:cNvSpPr txBox="1">
              <a:spLocks noChangeArrowheads="1"/>
            </p:cNvSpPr>
            <p:nvPr/>
          </p:nvSpPr>
          <p:spPr bwMode="auto">
            <a:xfrm>
              <a:off x="4903423" y="-711705"/>
              <a:ext cx="900582" cy="5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CZ" sz="1400">
                  <a:latin typeface="Helvetica" pitchFamily="2" charset="0"/>
                  <a:ea typeface="Helvetica" pitchFamily="2" charset="0"/>
                  <a:cs typeface="Helvetica" pitchFamily="2" charset="0"/>
                </a:rPr>
                <a:t>30</a:t>
              </a:r>
            </a:p>
          </p:txBody>
        </p:sp>
      </p:grpSp>
      <p:sp>
        <p:nvSpPr>
          <p:cNvPr id="149" name="TextBox 148">
            <a:extLst>
              <a:ext uri="{FF2B5EF4-FFF2-40B4-BE49-F238E27FC236}">
                <a16:creationId xmlns:a16="http://schemas.microsoft.com/office/drawing/2014/main" id="{A4B80DFF-B4EE-D6FD-520C-7DCCCBB806A2}"/>
              </a:ext>
            </a:extLst>
          </p:cNvPr>
          <p:cNvSpPr txBox="1">
            <a:spLocks noChangeAspect="1"/>
          </p:cNvSpPr>
          <p:nvPr/>
        </p:nvSpPr>
        <p:spPr bwMode="auto">
          <a:xfrm>
            <a:off x="6129158" y="2726006"/>
            <a:ext cx="5083781" cy="307773"/>
          </a:xfrm>
          <a:prstGeom prst="rect">
            <a:avLst/>
          </a:prstGeom>
          <a:noFill/>
          <a:ln cap="flat">
            <a:noFill/>
          </a:ln>
          <a:effectLst/>
          <a:scene3d>
            <a:camera prst="orthographicFront">
              <a:rot lat="0" lon="0" rev="0"/>
            </a:camera>
            <a:lightRig rig="chilly" dir="t">
              <a:rot lat="0" lon="0" rev="0"/>
            </a:lightRig>
          </a:scene3d>
          <a:sp3d prstMaterial="clear">
            <a:bevelT w="0" h="0"/>
          </a:sp3d>
        </p:spPr>
        <p:txBody>
          <a:bodyPr lIns="91437" tIns="45718" rIns="91437" bIns="45718" anchorCtr="1">
            <a:spAutoFit/>
          </a:bodyPr>
          <a:lstStyle/>
          <a:p>
            <a:pPr defTabSz="914337">
              <a:defRPr sz="1800" b="0" i="0" u="none" strike="noStrike" kern="0" cap="none" spc="0" baseline="0">
                <a:solidFill>
                  <a:srgbClr val="000000"/>
                </a:solidFill>
                <a:uFillTx/>
              </a:defRPr>
            </a:pPr>
            <a:r>
              <a:rPr lang="en-US" sz="1400" b="1" kern="0" dirty="0">
                <a:solidFill>
                  <a:srgbClr val="000000"/>
                </a:solidFill>
                <a:latin typeface="Helvetica" panose="020B0604020202020204" pitchFamily="34" charset="0"/>
                <a:cs typeface="Helvetica" panose="020B0604020202020204" pitchFamily="34" charset="0"/>
              </a:rPr>
              <a:t>Group D:</a:t>
            </a:r>
            <a:r>
              <a:rPr lang="en-US" sz="1400" kern="0" dirty="0">
                <a:solidFill>
                  <a:srgbClr val="000000"/>
                </a:solidFill>
                <a:latin typeface="Helvetica" panose="020B0604020202020204" pitchFamily="34" charset="0"/>
                <a:cs typeface="Helvetica" panose="020B0604020202020204" pitchFamily="34" charset="0"/>
              </a:rPr>
              <a:t> Two stackings and four salt bridges per interface</a:t>
            </a:r>
          </a:p>
        </p:txBody>
      </p:sp>
      <p:grpSp>
        <p:nvGrpSpPr>
          <p:cNvPr id="150" name="Group 2">
            <a:extLst>
              <a:ext uri="{FF2B5EF4-FFF2-40B4-BE49-F238E27FC236}">
                <a16:creationId xmlns:a16="http://schemas.microsoft.com/office/drawing/2014/main" id="{396C5266-A139-EB54-A8BA-37D5C90FB4DE}"/>
              </a:ext>
            </a:extLst>
          </p:cNvPr>
          <p:cNvGrpSpPr>
            <a:grpSpLocks noChangeAspect="1"/>
          </p:cNvGrpSpPr>
          <p:nvPr/>
        </p:nvGrpSpPr>
        <p:grpSpPr bwMode="auto">
          <a:xfrm>
            <a:off x="6289874" y="3021558"/>
            <a:ext cx="4860000" cy="310540"/>
            <a:chOff x="-2103273" y="-711707"/>
            <a:chExt cx="7907278" cy="505277"/>
          </a:xfrm>
        </p:grpSpPr>
        <p:sp>
          <p:nvSpPr>
            <p:cNvPr id="151" name="TextBox 301">
              <a:extLst>
                <a:ext uri="{FF2B5EF4-FFF2-40B4-BE49-F238E27FC236}">
                  <a16:creationId xmlns:a16="http://schemas.microsoft.com/office/drawing/2014/main" id="{F4D2F029-34DB-FFED-0933-B578138CB42C}"/>
                </a:ext>
              </a:extLst>
            </p:cNvPr>
            <p:cNvSpPr txBox="1">
              <a:spLocks noChangeArrowheads="1"/>
            </p:cNvSpPr>
            <p:nvPr/>
          </p:nvSpPr>
          <p:spPr bwMode="auto">
            <a:xfrm>
              <a:off x="-2103273" y="-711705"/>
              <a:ext cx="349154" cy="419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CZ" sz="1400">
                  <a:latin typeface="Helvetica" pitchFamily="2" charset="0"/>
                  <a:ea typeface="Helvetica" pitchFamily="2" charset="0"/>
                  <a:cs typeface="Helvetica" pitchFamily="2" charset="0"/>
                </a:rPr>
                <a:t>1</a:t>
              </a:r>
            </a:p>
          </p:txBody>
        </p:sp>
        <p:sp>
          <p:nvSpPr>
            <p:cNvPr id="152" name="TextBox 302">
              <a:extLst>
                <a:ext uri="{FF2B5EF4-FFF2-40B4-BE49-F238E27FC236}">
                  <a16:creationId xmlns:a16="http://schemas.microsoft.com/office/drawing/2014/main" id="{035F5233-9DA0-E451-FD5A-681B9C7828AC}"/>
                </a:ext>
              </a:extLst>
            </p:cNvPr>
            <p:cNvSpPr txBox="1">
              <a:spLocks noChangeArrowheads="1"/>
            </p:cNvSpPr>
            <p:nvPr/>
          </p:nvSpPr>
          <p:spPr bwMode="auto">
            <a:xfrm>
              <a:off x="-1091253" y="-711705"/>
              <a:ext cx="349154" cy="419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CZ" sz="1400" dirty="0">
                  <a:latin typeface="Helvetica" pitchFamily="2" charset="0"/>
                  <a:ea typeface="Helvetica" pitchFamily="2" charset="0"/>
                  <a:cs typeface="Helvetica" pitchFamily="2" charset="0"/>
                </a:rPr>
                <a:t>5</a:t>
              </a:r>
            </a:p>
          </p:txBody>
        </p:sp>
        <p:sp>
          <p:nvSpPr>
            <p:cNvPr id="153" name="TextBox 303">
              <a:extLst>
                <a:ext uri="{FF2B5EF4-FFF2-40B4-BE49-F238E27FC236}">
                  <a16:creationId xmlns:a16="http://schemas.microsoft.com/office/drawing/2014/main" id="{9889DD1B-6860-050B-9FAA-73758F3A3D4D}"/>
                </a:ext>
              </a:extLst>
            </p:cNvPr>
            <p:cNvSpPr txBox="1">
              <a:spLocks noChangeArrowheads="1"/>
            </p:cNvSpPr>
            <p:nvPr/>
          </p:nvSpPr>
          <p:spPr bwMode="auto">
            <a:xfrm>
              <a:off x="11338" y="-711707"/>
              <a:ext cx="746294" cy="505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CZ" sz="1400" dirty="0">
                  <a:latin typeface="Helvetica" pitchFamily="2" charset="0"/>
                  <a:ea typeface="Helvetica" pitchFamily="2" charset="0"/>
                  <a:cs typeface="Helvetica" pitchFamily="2" charset="0"/>
                </a:rPr>
                <a:t>10</a:t>
              </a:r>
            </a:p>
          </p:txBody>
        </p:sp>
        <p:sp>
          <p:nvSpPr>
            <p:cNvPr id="154" name="TextBox 304">
              <a:extLst>
                <a:ext uri="{FF2B5EF4-FFF2-40B4-BE49-F238E27FC236}">
                  <a16:creationId xmlns:a16="http://schemas.microsoft.com/office/drawing/2014/main" id="{A63C8C95-64B8-FC29-1E3B-CD2337201A50}"/>
                </a:ext>
              </a:extLst>
            </p:cNvPr>
            <p:cNvSpPr txBox="1">
              <a:spLocks noChangeArrowheads="1"/>
            </p:cNvSpPr>
            <p:nvPr/>
          </p:nvSpPr>
          <p:spPr bwMode="auto">
            <a:xfrm>
              <a:off x="1242564" y="-711707"/>
              <a:ext cx="779106" cy="5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CZ" sz="1400" dirty="0">
                  <a:latin typeface="Helvetica" pitchFamily="2" charset="0"/>
                  <a:ea typeface="Helvetica" pitchFamily="2" charset="0"/>
                  <a:cs typeface="Helvetica" pitchFamily="2" charset="0"/>
                </a:rPr>
                <a:t>15</a:t>
              </a:r>
            </a:p>
          </p:txBody>
        </p:sp>
        <p:sp>
          <p:nvSpPr>
            <p:cNvPr id="155" name="TextBox 305">
              <a:extLst>
                <a:ext uri="{FF2B5EF4-FFF2-40B4-BE49-F238E27FC236}">
                  <a16:creationId xmlns:a16="http://schemas.microsoft.com/office/drawing/2014/main" id="{4A5018F9-47BF-41A2-FA3B-C77108154F07}"/>
                </a:ext>
              </a:extLst>
            </p:cNvPr>
            <p:cNvSpPr txBox="1">
              <a:spLocks noChangeArrowheads="1"/>
            </p:cNvSpPr>
            <p:nvPr/>
          </p:nvSpPr>
          <p:spPr bwMode="auto">
            <a:xfrm>
              <a:off x="2506603" y="-711707"/>
              <a:ext cx="779106" cy="505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CZ" sz="1400" dirty="0">
                  <a:latin typeface="Helvetica" pitchFamily="2" charset="0"/>
                  <a:ea typeface="Helvetica" pitchFamily="2" charset="0"/>
                  <a:cs typeface="Helvetica" pitchFamily="2" charset="0"/>
                </a:rPr>
                <a:t>20</a:t>
              </a:r>
            </a:p>
          </p:txBody>
        </p:sp>
        <p:sp>
          <p:nvSpPr>
            <p:cNvPr id="156" name="TextBox 306">
              <a:extLst>
                <a:ext uri="{FF2B5EF4-FFF2-40B4-BE49-F238E27FC236}">
                  <a16:creationId xmlns:a16="http://schemas.microsoft.com/office/drawing/2014/main" id="{E07B7EBE-82F9-0555-33F5-917482660D2F}"/>
                </a:ext>
              </a:extLst>
            </p:cNvPr>
            <p:cNvSpPr txBox="1">
              <a:spLocks noChangeArrowheads="1"/>
            </p:cNvSpPr>
            <p:nvPr/>
          </p:nvSpPr>
          <p:spPr bwMode="auto">
            <a:xfrm>
              <a:off x="3719452" y="-711705"/>
              <a:ext cx="808838" cy="5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CZ" sz="1400" dirty="0">
                  <a:latin typeface="Helvetica" pitchFamily="2" charset="0"/>
                  <a:ea typeface="Helvetica" pitchFamily="2" charset="0"/>
                  <a:cs typeface="Helvetica" pitchFamily="2" charset="0"/>
                </a:rPr>
                <a:t>25</a:t>
              </a:r>
            </a:p>
          </p:txBody>
        </p:sp>
        <p:sp>
          <p:nvSpPr>
            <p:cNvPr id="157" name="TextBox 307">
              <a:extLst>
                <a:ext uri="{FF2B5EF4-FFF2-40B4-BE49-F238E27FC236}">
                  <a16:creationId xmlns:a16="http://schemas.microsoft.com/office/drawing/2014/main" id="{E2E9B4E6-5E29-EECF-249C-143D2798077B}"/>
                </a:ext>
              </a:extLst>
            </p:cNvPr>
            <p:cNvSpPr txBox="1">
              <a:spLocks noChangeArrowheads="1"/>
            </p:cNvSpPr>
            <p:nvPr/>
          </p:nvSpPr>
          <p:spPr bwMode="auto">
            <a:xfrm>
              <a:off x="4903423" y="-711705"/>
              <a:ext cx="900582" cy="5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CZ" sz="1400">
                  <a:latin typeface="Helvetica" pitchFamily="2" charset="0"/>
                  <a:ea typeface="Helvetica" pitchFamily="2" charset="0"/>
                  <a:cs typeface="Helvetica" pitchFamily="2" charset="0"/>
                </a:rPr>
                <a:t>30</a:t>
              </a:r>
            </a:p>
          </p:txBody>
        </p:sp>
      </p:grpSp>
      <p:sp>
        <p:nvSpPr>
          <p:cNvPr id="158" name="Rectangle 68">
            <a:extLst>
              <a:ext uri="{FF2B5EF4-FFF2-40B4-BE49-F238E27FC236}">
                <a16:creationId xmlns:a16="http://schemas.microsoft.com/office/drawing/2014/main" id="{558649AC-0EF0-2463-6022-8CDC7C3E2F3C}"/>
              </a:ext>
            </a:extLst>
          </p:cNvPr>
          <p:cNvSpPr/>
          <p:nvPr/>
        </p:nvSpPr>
        <p:spPr bwMode="auto">
          <a:xfrm>
            <a:off x="1095873" y="3366554"/>
            <a:ext cx="4796421" cy="815604"/>
          </a:xfrm>
          <a:prstGeom prst="rect">
            <a:avLst/>
          </a:prstGeom>
          <a:noFill/>
          <a:ln cap="flat">
            <a:noFill/>
            <a:prstDash val="solid"/>
          </a:ln>
        </p:spPr>
        <p:txBody>
          <a:bodyPr wrap="square" lIns="91437" tIns="45718" rIns="91437" bIns="45718">
            <a:spAutoFit/>
          </a:bodyPr>
          <a:lstStyle/>
          <a:p>
            <a:pPr>
              <a:defRPr sz="1800" b="0" i="0" u="none" strike="noStrike" kern="0" cap="none" spc="0" baseline="0">
                <a:solidFill>
                  <a:srgbClr val="000000"/>
                </a:solidFill>
                <a:uFillTx/>
              </a:defRPr>
            </a:pPr>
            <a:r>
              <a:rPr lang="en-US" sz="2000" kern="0" dirty="0" err="1">
                <a:solidFill>
                  <a:schemeClr val="tx1">
                    <a:lumMod val="85000"/>
                    <a:lumOff val="15000"/>
                  </a:schemeClr>
                </a:solidFill>
                <a:highlight>
                  <a:srgbClr val="33CC33"/>
                </a:highlight>
                <a:latin typeface="Lucida Sans Typewriter" panose="020B0509030504030204" pitchFamily="49" charset="0"/>
                <a:ea typeface="Noto Sans CJK SC Regular"/>
                <a:cs typeface="Courier New" pitchFamily="49"/>
              </a:rPr>
              <a:t>tttt</a:t>
            </a:r>
            <a:r>
              <a:rPr lang="en-US" sz="2000" kern="0" dirty="0" err="1">
                <a:solidFill>
                  <a:schemeClr val="tx1">
                    <a:lumMod val="85000"/>
                    <a:lumOff val="15000"/>
                  </a:schemeClr>
                </a:solidFill>
                <a:highlight>
                  <a:srgbClr val="F5F5F5"/>
                </a:highlight>
                <a:latin typeface="Lucida Sans Typewriter" panose="020B0509030504030204" pitchFamily="49" charset="0"/>
                <a:ea typeface="Noto Sans CJK SC Regular"/>
                <a:cs typeface="Courier New" pitchFamily="49"/>
              </a:rPr>
              <a:t>h</a:t>
            </a:r>
            <a:r>
              <a:rPr lang="en-US" sz="2000" kern="0" dirty="0" err="1">
                <a:solidFill>
                  <a:schemeClr val="tx1">
                    <a:lumMod val="85000"/>
                    <a:lumOff val="15000"/>
                  </a:schemeClr>
                </a:solidFill>
                <a:highlight>
                  <a:srgbClr val="0996FF"/>
                </a:highlight>
                <a:latin typeface="Lucida Sans Typewriter" panose="020B0509030504030204" pitchFamily="49" charset="0"/>
                <a:ea typeface="Noto Sans CJK SC Regular"/>
                <a:cs typeface="Courier New" pitchFamily="49"/>
              </a:rPr>
              <a:t>bb</a:t>
            </a:r>
            <a:r>
              <a:rPr lang="en-US" sz="2000" kern="0" dirty="0" err="1">
                <a:solidFill>
                  <a:schemeClr val="tx1">
                    <a:lumMod val="85000"/>
                    <a:lumOff val="15000"/>
                  </a:schemeClr>
                </a:solidFill>
                <a:highlight>
                  <a:srgbClr val="F5F5F5"/>
                </a:highlight>
                <a:latin typeface="Lucida Sans Typewriter" panose="020B0509030504030204" pitchFamily="49" charset="0"/>
                <a:ea typeface="Noto Sans CJK SC Regular"/>
                <a:cs typeface="Courier New" pitchFamily="49"/>
              </a:rPr>
              <a:t>hh</a:t>
            </a:r>
            <a:r>
              <a:rPr lang="en-US" sz="2000" kern="0" dirty="0" err="1">
                <a:solidFill>
                  <a:schemeClr val="tx1">
                    <a:lumMod val="85000"/>
                    <a:lumOff val="15000"/>
                  </a:schemeClr>
                </a:solidFill>
                <a:highlight>
                  <a:srgbClr val="0996FF"/>
                </a:highlight>
                <a:latin typeface="Lucida Sans Typewriter" panose="020B0509030504030204" pitchFamily="49" charset="0"/>
                <a:ea typeface="Noto Sans CJK SC Regular"/>
                <a:cs typeface="Courier New" pitchFamily="49"/>
              </a:rPr>
              <a:t>bb</a:t>
            </a:r>
            <a:r>
              <a:rPr lang="en-US" sz="2000" kern="0" dirty="0" err="1">
                <a:solidFill>
                  <a:schemeClr val="tx1">
                    <a:lumMod val="85000"/>
                    <a:lumOff val="15000"/>
                  </a:schemeClr>
                </a:solidFill>
                <a:highlight>
                  <a:srgbClr val="F5F5F5"/>
                </a:highlight>
                <a:latin typeface="Lucida Sans Typewriter" panose="020B0509030504030204" pitchFamily="49" charset="0"/>
                <a:ea typeface="Noto Sans CJK SC Regular"/>
                <a:cs typeface="Courier New" pitchFamily="49"/>
              </a:rPr>
              <a:t>h</a:t>
            </a:r>
            <a:r>
              <a:rPr lang="en-US" sz="2000" kern="0" dirty="0" err="1">
                <a:solidFill>
                  <a:schemeClr val="bg1"/>
                </a:solidFill>
                <a:highlight>
                  <a:srgbClr val="808080"/>
                </a:highlight>
                <a:latin typeface="Lucida Sans Typewriter" panose="020B0509030504030204" pitchFamily="49" charset="0"/>
                <a:ea typeface="Noto Sans CJK SC Regular"/>
                <a:cs typeface="Courier New" pitchFamily="49"/>
              </a:rPr>
              <a:t>s</a:t>
            </a:r>
            <a:r>
              <a:rPr lang="en-US" sz="2000" kern="0" dirty="0" err="1">
                <a:solidFill>
                  <a:schemeClr val="tx1">
                    <a:lumMod val="85000"/>
                    <a:lumOff val="15000"/>
                  </a:schemeClr>
                </a:solidFill>
                <a:highlight>
                  <a:srgbClr val="33CC33"/>
                </a:highlight>
                <a:latin typeface="Lucida Sans Typewriter" panose="020B0509030504030204" pitchFamily="49" charset="0"/>
                <a:ea typeface="Noto Sans CJK SC Regular"/>
                <a:cs typeface="Courier New" pitchFamily="49"/>
              </a:rPr>
              <a:t>p</a:t>
            </a:r>
            <a:r>
              <a:rPr lang="en-US" sz="2000" kern="0" dirty="0" err="1">
                <a:solidFill>
                  <a:schemeClr val="bg1"/>
                </a:solidFill>
                <a:highlight>
                  <a:srgbClr val="808080"/>
                </a:highlight>
                <a:latin typeface="Lucida Sans Typewriter" panose="020B0509030504030204" pitchFamily="49" charset="0"/>
                <a:ea typeface="Noto Sans CJK SC Regular"/>
                <a:cs typeface="Courier New" pitchFamily="49"/>
              </a:rPr>
              <a:t>s</a:t>
            </a:r>
            <a:r>
              <a:rPr lang="en-US" sz="2000" kern="0" dirty="0" err="1">
                <a:solidFill>
                  <a:schemeClr val="tx1">
                    <a:lumMod val="85000"/>
                    <a:lumOff val="15000"/>
                  </a:schemeClr>
                </a:solidFill>
                <a:highlight>
                  <a:srgbClr val="F5F5F5"/>
                </a:highlight>
                <a:latin typeface="Lucida Sans Typewriter" panose="020B0509030504030204" pitchFamily="49" charset="0"/>
                <a:ea typeface="Noto Sans CJK SC Regular"/>
                <a:cs typeface="Courier New" pitchFamily="49"/>
              </a:rPr>
              <a:t>h</a:t>
            </a:r>
            <a:r>
              <a:rPr lang="en-US" sz="2000" kern="0" dirty="0" err="1">
                <a:solidFill>
                  <a:schemeClr val="tx1">
                    <a:lumMod val="85000"/>
                    <a:lumOff val="15000"/>
                  </a:schemeClr>
                </a:solidFill>
                <a:highlight>
                  <a:srgbClr val="FF5A57"/>
                </a:highlight>
                <a:latin typeface="Lucida Sans Typewriter" panose="020B0509030504030204" pitchFamily="49" charset="0"/>
                <a:ea typeface="Noto Sans CJK SC Regular"/>
                <a:cs typeface="Courier New" pitchFamily="49"/>
              </a:rPr>
              <a:t>a</a:t>
            </a:r>
            <a:r>
              <a:rPr lang="en-US" sz="2000" kern="0" dirty="0" err="1">
                <a:solidFill>
                  <a:schemeClr val="tx1">
                    <a:lumMod val="85000"/>
                    <a:lumOff val="15000"/>
                  </a:schemeClr>
                </a:solidFill>
                <a:highlight>
                  <a:srgbClr val="33CC33"/>
                </a:highlight>
                <a:latin typeface="Lucida Sans Typewriter" panose="020B0509030504030204" pitchFamily="49" charset="0"/>
                <a:ea typeface="Noto Sans CJK SC Regular"/>
                <a:cs typeface="Courier New" pitchFamily="49"/>
              </a:rPr>
              <a:t>p</a:t>
            </a:r>
            <a:r>
              <a:rPr lang="en-US" sz="2000" kern="0" dirty="0" err="1">
                <a:solidFill>
                  <a:schemeClr val="tx1">
                    <a:lumMod val="85000"/>
                    <a:lumOff val="15000"/>
                  </a:schemeClr>
                </a:solidFill>
                <a:highlight>
                  <a:srgbClr val="F5F5F5"/>
                </a:highlight>
                <a:latin typeface="Lucida Sans Typewriter" panose="020B0509030504030204" pitchFamily="49" charset="0"/>
                <a:ea typeface="Noto Sans CJK SC Regular"/>
                <a:cs typeface="Courier New" pitchFamily="49"/>
              </a:rPr>
              <a:t>h</a:t>
            </a:r>
            <a:r>
              <a:rPr lang="en-US" sz="2000" kern="0" dirty="0" err="1">
                <a:solidFill>
                  <a:schemeClr val="tx1">
                    <a:lumMod val="85000"/>
                    <a:lumOff val="15000"/>
                  </a:schemeClr>
                </a:solidFill>
                <a:highlight>
                  <a:srgbClr val="FF5A57"/>
                </a:highlight>
                <a:latin typeface="Lucida Sans Typewriter" panose="020B0509030504030204" pitchFamily="49" charset="0"/>
                <a:ea typeface="Noto Sans CJK SC Regular"/>
                <a:cs typeface="Courier New" pitchFamily="49"/>
              </a:rPr>
              <a:t>aaa</a:t>
            </a:r>
            <a:r>
              <a:rPr lang="en-US" sz="2000" kern="0" dirty="0" err="1">
                <a:solidFill>
                  <a:schemeClr val="tx1">
                    <a:lumMod val="85000"/>
                    <a:lumOff val="15000"/>
                  </a:schemeClr>
                </a:solidFill>
                <a:highlight>
                  <a:srgbClr val="F5F5F5"/>
                </a:highlight>
                <a:latin typeface="Lucida Sans Typewriter" panose="020B0509030504030204" pitchFamily="49" charset="0"/>
                <a:ea typeface="Noto Sans CJK SC Regular"/>
                <a:cs typeface="Courier New" pitchFamily="49"/>
              </a:rPr>
              <a:t>h</a:t>
            </a:r>
            <a:r>
              <a:rPr lang="en-US" sz="2000" kern="0" dirty="0" err="1">
                <a:solidFill>
                  <a:schemeClr val="tx1">
                    <a:lumMod val="85000"/>
                    <a:lumOff val="15000"/>
                  </a:schemeClr>
                </a:solidFill>
                <a:highlight>
                  <a:srgbClr val="FF5A57"/>
                </a:highlight>
                <a:latin typeface="Lucida Sans Typewriter" panose="020B0509030504030204" pitchFamily="49" charset="0"/>
                <a:ea typeface="Noto Sans CJK SC Regular"/>
                <a:cs typeface="Courier New" pitchFamily="49"/>
              </a:rPr>
              <a:t>aa</a:t>
            </a:r>
            <a:r>
              <a:rPr lang="en-US" sz="2000" kern="0" dirty="0" err="1">
                <a:solidFill>
                  <a:schemeClr val="tx1">
                    <a:lumMod val="85000"/>
                    <a:lumOff val="15000"/>
                  </a:schemeClr>
                </a:solidFill>
                <a:highlight>
                  <a:srgbClr val="F5F5F5"/>
                </a:highlight>
                <a:latin typeface="Lucida Sans Typewriter" panose="020B0509030504030204" pitchFamily="49" charset="0"/>
                <a:ea typeface="Noto Sans CJK SC Regular"/>
                <a:cs typeface="Courier New" pitchFamily="49"/>
              </a:rPr>
              <a:t>h</a:t>
            </a:r>
            <a:r>
              <a:rPr lang="en-US" sz="2000" kern="0" dirty="0" err="1">
                <a:solidFill>
                  <a:schemeClr val="tx1">
                    <a:lumMod val="85000"/>
                    <a:lumOff val="15000"/>
                  </a:schemeClr>
                </a:solidFill>
                <a:highlight>
                  <a:srgbClr val="33CC33"/>
                </a:highlight>
                <a:latin typeface="Lucida Sans Typewriter" panose="020B0509030504030204" pitchFamily="49" charset="0"/>
                <a:ea typeface="Noto Sans CJK SC Regular"/>
                <a:cs typeface="Courier New" pitchFamily="49"/>
              </a:rPr>
              <a:t>tttt</a:t>
            </a:r>
            <a:endParaRPr lang="en-US" sz="2000" kern="0" dirty="0">
              <a:solidFill>
                <a:schemeClr val="tx1">
                  <a:lumMod val="85000"/>
                  <a:lumOff val="15000"/>
                </a:schemeClr>
              </a:solidFill>
              <a:highlight>
                <a:srgbClr val="33CC33"/>
              </a:highlight>
              <a:latin typeface="Lucida Sans Typewriter" panose="020B0509030504030204" pitchFamily="49" charset="0"/>
              <a:ea typeface="Noto Sans CJK SC Regular"/>
              <a:cs typeface="Courier New" pitchFamily="49"/>
            </a:endParaRPr>
          </a:p>
          <a:p>
            <a:pPr>
              <a:defRPr sz="1800" b="0" i="0" u="none" strike="noStrike" kern="0" cap="none" spc="0" baseline="0">
                <a:solidFill>
                  <a:srgbClr val="000000"/>
                </a:solidFill>
                <a:uFillTx/>
              </a:defRPr>
            </a:pPr>
            <a:endParaRPr lang="en-US" sz="700" kern="0" dirty="0">
              <a:solidFill>
                <a:schemeClr val="tx1">
                  <a:lumMod val="85000"/>
                  <a:lumOff val="15000"/>
                </a:schemeClr>
              </a:solidFill>
              <a:highlight>
                <a:srgbClr val="47FF9A"/>
              </a:highlight>
              <a:latin typeface="Lucida Sans Typewriter" panose="020B0509030504030204" pitchFamily="49" charset="0"/>
              <a:ea typeface="Noto Sans CJK SC Regular"/>
              <a:cs typeface="Courier New" pitchFamily="49"/>
            </a:endParaRPr>
          </a:p>
          <a:p>
            <a:pPr>
              <a:defRPr sz="1800" b="0" i="0" u="none" strike="noStrike" kern="0" cap="none" spc="0" baseline="0">
                <a:solidFill>
                  <a:srgbClr val="000000"/>
                </a:solidFill>
                <a:uFillTx/>
              </a:defRPr>
            </a:pPr>
            <a:r>
              <a:rPr lang="en-US" sz="2000" kern="0" dirty="0">
                <a:solidFill>
                  <a:schemeClr val="tx1">
                    <a:lumMod val="85000"/>
                    <a:lumOff val="15000"/>
                  </a:schemeClr>
                </a:solidFill>
                <a:highlight>
                  <a:srgbClr val="33CC33"/>
                </a:highlight>
                <a:latin typeface="Lucida Sans Typewriter" panose="020B0509030504030204" pitchFamily="49" charset="0"/>
                <a:ea typeface="Noto Sans CJK SC Regular"/>
                <a:cs typeface="Courier New" pitchFamily="49"/>
              </a:rPr>
              <a:t>tttt</a:t>
            </a:r>
            <a:r>
              <a:rPr lang="en-US" sz="2000" kern="0" dirty="0">
                <a:solidFill>
                  <a:schemeClr val="tx1">
                    <a:lumMod val="85000"/>
                    <a:lumOff val="15000"/>
                  </a:schemeClr>
                </a:solidFill>
                <a:highlight>
                  <a:srgbClr val="F5F5F5"/>
                </a:highlight>
                <a:latin typeface="Lucida Sans Typewriter" panose="020B0509030504030204" pitchFamily="49" charset="0"/>
                <a:ea typeface="Noto Sans CJK SC Regular"/>
                <a:cs typeface="Courier New" pitchFamily="49"/>
              </a:rPr>
              <a:t>h</a:t>
            </a:r>
            <a:r>
              <a:rPr lang="en-US" sz="2000" kern="0" dirty="0">
                <a:solidFill>
                  <a:schemeClr val="tx1">
                    <a:lumMod val="85000"/>
                    <a:lumOff val="15000"/>
                  </a:schemeClr>
                </a:solidFill>
                <a:highlight>
                  <a:srgbClr val="FF5A57"/>
                </a:highlight>
                <a:latin typeface="Lucida Sans Typewriter" panose="020B0509030504030204" pitchFamily="49" charset="0"/>
                <a:ea typeface="Noto Sans CJK SC Regular"/>
                <a:cs typeface="Courier New" pitchFamily="49"/>
              </a:rPr>
              <a:t>aa</a:t>
            </a:r>
            <a:r>
              <a:rPr lang="en-US" sz="2000" kern="0" dirty="0">
                <a:solidFill>
                  <a:schemeClr val="tx1">
                    <a:lumMod val="85000"/>
                    <a:lumOff val="15000"/>
                  </a:schemeClr>
                </a:solidFill>
                <a:highlight>
                  <a:srgbClr val="F5F5F5"/>
                </a:highlight>
                <a:latin typeface="Lucida Sans Typewriter" panose="020B0509030504030204" pitchFamily="49" charset="0"/>
                <a:ea typeface="Noto Sans CJK SC Regular"/>
                <a:cs typeface="Courier New" pitchFamily="49"/>
              </a:rPr>
              <a:t>hh</a:t>
            </a:r>
            <a:r>
              <a:rPr lang="en-US" sz="2000" kern="0" dirty="0">
                <a:solidFill>
                  <a:schemeClr val="tx1">
                    <a:lumMod val="85000"/>
                    <a:lumOff val="15000"/>
                  </a:schemeClr>
                </a:solidFill>
                <a:highlight>
                  <a:srgbClr val="FF5A57"/>
                </a:highlight>
                <a:latin typeface="Lucida Sans Typewriter" panose="020B0509030504030204" pitchFamily="49" charset="0"/>
                <a:ea typeface="Noto Sans CJK SC Regular"/>
                <a:cs typeface="Courier New" pitchFamily="49"/>
              </a:rPr>
              <a:t>aa</a:t>
            </a:r>
            <a:r>
              <a:rPr lang="en-US" sz="2000" kern="0" dirty="0">
                <a:solidFill>
                  <a:schemeClr val="tx1">
                    <a:lumMod val="85000"/>
                    <a:lumOff val="15000"/>
                  </a:schemeClr>
                </a:solidFill>
                <a:highlight>
                  <a:srgbClr val="F5F5F5"/>
                </a:highlight>
                <a:latin typeface="Lucida Sans Typewriter" panose="020B0509030504030204" pitchFamily="49" charset="0"/>
                <a:ea typeface="Noto Sans CJK SC Regular"/>
                <a:cs typeface="Courier New" pitchFamily="49"/>
              </a:rPr>
              <a:t>h</a:t>
            </a:r>
            <a:r>
              <a:rPr lang="en-US" sz="2000" kern="0" dirty="0">
                <a:solidFill>
                  <a:schemeClr val="bg1"/>
                </a:solidFill>
                <a:highlight>
                  <a:srgbClr val="808080"/>
                </a:highlight>
                <a:latin typeface="Lucida Sans Typewriter" panose="020B0509030504030204" pitchFamily="49" charset="0"/>
                <a:ea typeface="Noto Sans CJK SC Regular"/>
                <a:cs typeface="Courier New" pitchFamily="49"/>
              </a:rPr>
              <a:t>s</a:t>
            </a:r>
            <a:r>
              <a:rPr lang="en-US" sz="2000" kern="0" dirty="0">
                <a:solidFill>
                  <a:schemeClr val="tx1">
                    <a:lumMod val="85000"/>
                    <a:lumOff val="15000"/>
                  </a:schemeClr>
                </a:solidFill>
                <a:highlight>
                  <a:srgbClr val="33CC33"/>
                </a:highlight>
                <a:latin typeface="Lucida Sans Typewriter" panose="020B0509030504030204" pitchFamily="49" charset="0"/>
                <a:ea typeface="Noto Sans CJK SC Regular"/>
                <a:cs typeface="Courier New" pitchFamily="49"/>
              </a:rPr>
              <a:t>p</a:t>
            </a:r>
            <a:r>
              <a:rPr lang="en-US" sz="2000" kern="0" dirty="0">
                <a:solidFill>
                  <a:schemeClr val="bg1"/>
                </a:solidFill>
                <a:highlight>
                  <a:srgbClr val="808080"/>
                </a:highlight>
                <a:latin typeface="Lucida Sans Typewriter" panose="020B0509030504030204" pitchFamily="49" charset="0"/>
                <a:ea typeface="Noto Sans CJK SC Regular"/>
                <a:cs typeface="Courier New" pitchFamily="49"/>
              </a:rPr>
              <a:t>s</a:t>
            </a:r>
            <a:r>
              <a:rPr lang="en-US" sz="2000" kern="0" dirty="0">
                <a:solidFill>
                  <a:schemeClr val="tx1">
                    <a:lumMod val="85000"/>
                    <a:lumOff val="15000"/>
                  </a:schemeClr>
                </a:solidFill>
                <a:highlight>
                  <a:srgbClr val="F5F5F5"/>
                </a:highlight>
                <a:latin typeface="Lucida Sans Typewriter" panose="020B0509030504030204" pitchFamily="49" charset="0"/>
                <a:ea typeface="Noto Sans CJK SC Regular"/>
                <a:cs typeface="Courier New" pitchFamily="49"/>
              </a:rPr>
              <a:t>h</a:t>
            </a:r>
            <a:r>
              <a:rPr lang="en-US" sz="2000" kern="0" dirty="0">
                <a:solidFill>
                  <a:schemeClr val="tx1">
                    <a:lumMod val="85000"/>
                    <a:lumOff val="15000"/>
                  </a:schemeClr>
                </a:solidFill>
                <a:highlight>
                  <a:srgbClr val="0996FF"/>
                </a:highlight>
                <a:latin typeface="Lucida Sans Typewriter" panose="020B0509030504030204" pitchFamily="49" charset="0"/>
                <a:ea typeface="Noto Sans CJK SC Regular"/>
                <a:cs typeface="Courier New" pitchFamily="49"/>
              </a:rPr>
              <a:t>b</a:t>
            </a:r>
            <a:r>
              <a:rPr lang="en-US" sz="2000" kern="0" dirty="0">
                <a:solidFill>
                  <a:schemeClr val="tx1">
                    <a:lumMod val="85000"/>
                    <a:lumOff val="15000"/>
                  </a:schemeClr>
                </a:solidFill>
                <a:highlight>
                  <a:srgbClr val="33CC33"/>
                </a:highlight>
                <a:latin typeface="Lucida Sans Typewriter" panose="020B0509030504030204" pitchFamily="49" charset="0"/>
                <a:ea typeface="Noto Sans CJK SC Regular"/>
                <a:cs typeface="Courier New" pitchFamily="49"/>
              </a:rPr>
              <a:t>p</a:t>
            </a:r>
            <a:r>
              <a:rPr lang="en-US" sz="2000" kern="0" dirty="0">
                <a:solidFill>
                  <a:schemeClr val="tx1">
                    <a:lumMod val="85000"/>
                    <a:lumOff val="15000"/>
                  </a:schemeClr>
                </a:solidFill>
                <a:highlight>
                  <a:srgbClr val="F5F5F5"/>
                </a:highlight>
                <a:latin typeface="Lucida Sans Typewriter" panose="020B0509030504030204" pitchFamily="49" charset="0"/>
                <a:ea typeface="Noto Sans CJK SC Regular"/>
                <a:cs typeface="Courier New" pitchFamily="49"/>
              </a:rPr>
              <a:t>h</a:t>
            </a:r>
            <a:r>
              <a:rPr lang="en-US" sz="2000" kern="0" dirty="0">
                <a:solidFill>
                  <a:schemeClr val="tx1">
                    <a:lumMod val="85000"/>
                    <a:lumOff val="15000"/>
                  </a:schemeClr>
                </a:solidFill>
                <a:highlight>
                  <a:srgbClr val="0996FF"/>
                </a:highlight>
                <a:latin typeface="Lucida Sans Typewriter" panose="020B0509030504030204" pitchFamily="49" charset="0"/>
                <a:ea typeface="Noto Sans CJK SC Regular"/>
                <a:cs typeface="Courier New" pitchFamily="49"/>
              </a:rPr>
              <a:t>bbb</a:t>
            </a:r>
            <a:r>
              <a:rPr lang="en-US" sz="2000" kern="0" dirty="0">
                <a:solidFill>
                  <a:schemeClr val="tx1">
                    <a:lumMod val="85000"/>
                    <a:lumOff val="15000"/>
                  </a:schemeClr>
                </a:solidFill>
                <a:highlight>
                  <a:srgbClr val="F5F5F5"/>
                </a:highlight>
                <a:latin typeface="Lucida Sans Typewriter" panose="020B0509030504030204" pitchFamily="49" charset="0"/>
                <a:ea typeface="Noto Sans CJK SC Regular"/>
                <a:cs typeface="Courier New" pitchFamily="49"/>
              </a:rPr>
              <a:t>h</a:t>
            </a:r>
            <a:r>
              <a:rPr lang="en-US" sz="2000" kern="0" dirty="0">
                <a:solidFill>
                  <a:schemeClr val="tx1">
                    <a:lumMod val="85000"/>
                    <a:lumOff val="15000"/>
                  </a:schemeClr>
                </a:solidFill>
                <a:highlight>
                  <a:srgbClr val="0996FF"/>
                </a:highlight>
                <a:latin typeface="Lucida Sans Typewriter" panose="020B0509030504030204" pitchFamily="49" charset="0"/>
                <a:ea typeface="Noto Sans CJK SC Regular"/>
                <a:cs typeface="Courier New" pitchFamily="49"/>
              </a:rPr>
              <a:t>bb</a:t>
            </a:r>
            <a:r>
              <a:rPr lang="en-US" sz="2000" kern="0" dirty="0">
                <a:solidFill>
                  <a:schemeClr val="tx1">
                    <a:lumMod val="85000"/>
                    <a:lumOff val="15000"/>
                  </a:schemeClr>
                </a:solidFill>
                <a:highlight>
                  <a:srgbClr val="F5F5F5"/>
                </a:highlight>
                <a:latin typeface="Lucida Sans Typewriter" panose="020B0509030504030204" pitchFamily="49" charset="0"/>
                <a:ea typeface="Noto Sans CJK SC Regular"/>
                <a:cs typeface="Courier New" pitchFamily="49"/>
              </a:rPr>
              <a:t>h</a:t>
            </a:r>
            <a:r>
              <a:rPr lang="en-US" sz="2000" kern="0" dirty="0">
                <a:solidFill>
                  <a:schemeClr val="tx1">
                    <a:lumMod val="85000"/>
                    <a:lumOff val="15000"/>
                  </a:schemeClr>
                </a:solidFill>
                <a:highlight>
                  <a:srgbClr val="33CC33"/>
                </a:highlight>
                <a:latin typeface="Lucida Sans Typewriter" panose="020B0509030504030204" pitchFamily="49" charset="0"/>
                <a:ea typeface="Noto Sans CJK SC Regular"/>
                <a:cs typeface="Courier New" pitchFamily="49"/>
              </a:rPr>
              <a:t>tttt</a:t>
            </a:r>
            <a:endParaRPr lang="en-US" sz="2000" kern="0" dirty="0">
              <a:solidFill>
                <a:schemeClr val="tx1">
                  <a:lumMod val="85000"/>
                  <a:lumOff val="15000"/>
                </a:schemeClr>
              </a:solidFill>
              <a:highlight>
                <a:srgbClr val="33CC33"/>
              </a:highlight>
              <a:latin typeface="Lucida Sans Typewriter" panose="020B0509030504030204" pitchFamily="49" charset="0"/>
              <a:cs typeface="Courier New" pitchFamily="49"/>
            </a:endParaRPr>
          </a:p>
        </p:txBody>
      </p:sp>
      <p:grpSp>
        <p:nvGrpSpPr>
          <p:cNvPr id="159" name="Group 47">
            <a:extLst>
              <a:ext uri="{FF2B5EF4-FFF2-40B4-BE49-F238E27FC236}">
                <a16:creationId xmlns:a16="http://schemas.microsoft.com/office/drawing/2014/main" id="{37E4E53F-9FE9-A75D-118D-9359C07EB073}"/>
              </a:ext>
            </a:extLst>
          </p:cNvPr>
          <p:cNvGrpSpPr>
            <a:grpSpLocks noChangeAspect="1"/>
          </p:cNvGrpSpPr>
          <p:nvPr/>
        </p:nvGrpSpPr>
        <p:grpSpPr bwMode="auto">
          <a:xfrm>
            <a:off x="2002303" y="4169337"/>
            <a:ext cx="2952000" cy="378065"/>
            <a:chOff x="-675327" y="4390013"/>
            <a:chExt cx="4716862" cy="608657"/>
          </a:xfrm>
        </p:grpSpPr>
        <p:cxnSp>
          <p:nvCxnSpPr>
            <p:cNvPr id="160" name="Straight Arrow Connector 215">
              <a:extLst>
                <a:ext uri="{FF2B5EF4-FFF2-40B4-BE49-F238E27FC236}">
                  <a16:creationId xmlns:a16="http://schemas.microsoft.com/office/drawing/2014/main" id="{A8168E17-A317-52B1-A50F-57120338CD5A}"/>
                </a:ext>
              </a:extLst>
            </p:cNvPr>
            <p:cNvCxnSpPr>
              <a:cxnSpLocks/>
            </p:cNvCxnSpPr>
            <p:nvPr/>
          </p:nvCxnSpPr>
          <p:spPr bwMode="auto">
            <a:xfrm flipH="1" flipV="1">
              <a:off x="2087240" y="4390013"/>
              <a:ext cx="3810" cy="312431"/>
            </a:xfrm>
            <a:prstGeom prst="straightConnector1">
              <a:avLst/>
            </a:prstGeom>
            <a:noFill/>
            <a:ln w="25400">
              <a:solidFill>
                <a:schemeClr val="tx1"/>
              </a:solidFill>
              <a:miter lim="800000"/>
              <a:headEnd/>
              <a:tailEnd type="arrow" w="med" len="med"/>
            </a:ln>
            <a:extLst>
              <a:ext uri="{909E8E84-426E-40DD-AFC4-6F175D3DCCD1}">
                <a14:hiddenFill xmlns:a14="http://schemas.microsoft.com/office/drawing/2010/main">
                  <a:noFill/>
                </a14:hiddenFill>
              </a:ext>
            </a:extLst>
          </p:spPr>
        </p:cxnSp>
        <p:cxnSp>
          <p:nvCxnSpPr>
            <p:cNvPr id="161" name="Straight Arrow Connector 71">
              <a:extLst>
                <a:ext uri="{FF2B5EF4-FFF2-40B4-BE49-F238E27FC236}">
                  <a16:creationId xmlns:a16="http://schemas.microsoft.com/office/drawing/2014/main" id="{9E1C98AE-4BA4-3F36-A71F-321A89024464}"/>
                </a:ext>
              </a:extLst>
            </p:cNvPr>
            <p:cNvCxnSpPr>
              <a:cxnSpLocks/>
            </p:cNvCxnSpPr>
            <p:nvPr/>
          </p:nvCxnSpPr>
          <p:spPr bwMode="auto">
            <a:xfrm flipV="1">
              <a:off x="-663262" y="4408629"/>
              <a:ext cx="0" cy="213878"/>
            </a:xfrm>
            <a:prstGeom prst="straightConnector1">
              <a:avLst/>
            </a:prstGeom>
            <a:noFill/>
            <a:ln w="25400">
              <a:solidFill>
                <a:schemeClr val="tx1"/>
              </a:solidFill>
              <a:miter lim="800000"/>
              <a:headEnd/>
              <a:tailEnd type="arrow" w="med" len="med"/>
            </a:ln>
            <a:extLst>
              <a:ext uri="{909E8E84-426E-40DD-AFC4-6F175D3DCCD1}">
                <a14:hiddenFill xmlns:a14="http://schemas.microsoft.com/office/drawing/2010/main">
                  <a:noFill/>
                </a14:hiddenFill>
              </a:ext>
            </a:extLst>
          </p:spPr>
        </p:cxnSp>
        <p:cxnSp>
          <p:nvCxnSpPr>
            <p:cNvPr id="162" name="Straight Connector 73">
              <a:extLst>
                <a:ext uri="{FF2B5EF4-FFF2-40B4-BE49-F238E27FC236}">
                  <a16:creationId xmlns:a16="http://schemas.microsoft.com/office/drawing/2014/main" id="{93A663E1-5518-D0D7-3400-3F5A67FA65BA}"/>
                </a:ext>
              </a:extLst>
            </p:cNvPr>
            <p:cNvCxnSpPr>
              <a:cxnSpLocks/>
            </p:cNvCxnSpPr>
            <p:nvPr/>
          </p:nvCxnSpPr>
          <p:spPr bwMode="auto">
            <a:xfrm flipV="1">
              <a:off x="-675327" y="4611461"/>
              <a:ext cx="4387167" cy="11047"/>
            </a:xfrm>
            <a:prstGeom prst="straightConnector1">
              <a:avLst/>
            </a:prstGeom>
            <a:noFill/>
            <a:ln w="25400">
              <a:solidFill>
                <a:schemeClr val="tx1"/>
              </a:solidFill>
              <a:miter lim="800000"/>
              <a:headEnd/>
              <a:tailEnd/>
            </a:ln>
            <a:extLst>
              <a:ext uri="{909E8E84-426E-40DD-AFC4-6F175D3DCCD1}">
                <a14:hiddenFill xmlns:a14="http://schemas.microsoft.com/office/drawing/2010/main">
                  <a:noFill/>
                </a14:hiddenFill>
              </a:ext>
            </a:extLst>
          </p:spPr>
        </p:cxnSp>
        <p:cxnSp>
          <p:nvCxnSpPr>
            <p:cNvPr id="163" name="Straight Arrow Connector 58">
              <a:extLst>
                <a:ext uri="{FF2B5EF4-FFF2-40B4-BE49-F238E27FC236}">
                  <a16:creationId xmlns:a16="http://schemas.microsoft.com/office/drawing/2014/main" id="{E30FF30E-9DA6-A379-7C32-D3FC2B543314}"/>
                </a:ext>
              </a:extLst>
            </p:cNvPr>
            <p:cNvCxnSpPr>
              <a:cxnSpLocks/>
            </p:cNvCxnSpPr>
            <p:nvPr/>
          </p:nvCxnSpPr>
          <p:spPr bwMode="auto">
            <a:xfrm flipV="1">
              <a:off x="313326" y="4398031"/>
              <a:ext cx="0" cy="304413"/>
            </a:xfrm>
            <a:prstGeom prst="straightConnector1">
              <a:avLst/>
            </a:prstGeom>
            <a:noFill/>
            <a:ln w="25400">
              <a:solidFill>
                <a:schemeClr val="tx1"/>
              </a:solidFill>
              <a:miter lim="800000"/>
              <a:headEnd/>
              <a:tailEnd type="arrow" w="med" len="med"/>
            </a:ln>
            <a:extLst>
              <a:ext uri="{909E8E84-426E-40DD-AFC4-6F175D3DCCD1}">
                <a14:hiddenFill xmlns:a14="http://schemas.microsoft.com/office/drawing/2010/main">
                  <a:noFill/>
                </a14:hiddenFill>
              </a:ext>
            </a:extLst>
          </p:spPr>
        </p:cxnSp>
        <p:cxnSp>
          <p:nvCxnSpPr>
            <p:cNvPr id="164" name="Straight Arrow Connector 80">
              <a:extLst>
                <a:ext uri="{FF2B5EF4-FFF2-40B4-BE49-F238E27FC236}">
                  <a16:creationId xmlns:a16="http://schemas.microsoft.com/office/drawing/2014/main" id="{0838C59D-DF3B-B46E-92F0-B267F849E43C}"/>
                </a:ext>
              </a:extLst>
            </p:cNvPr>
            <p:cNvCxnSpPr>
              <a:cxnSpLocks/>
            </p:cNvCxnSpPr>
            <p:nvPr/>
          </p:nvCxnSpPr>
          <p:spPr bwMode="auto">
            <a:xfrm flipV="1">
              <a:off x="4041535" y="4391919"/>
              <a:ext cx="0" cy="498424"/>
            </a:xfrm>
            <a:prstGeom prst="straightConnector1">
              <a:avLst/>
            </a:prstGeom>
            <a:noFill/>
            <a:ln w="25400">
              <a:solidFill>
                <a:schemeClr val="tx1"/>
              </a:solidFill>
              <a:prstDash val="sysDash"/>
              <a:miter lim="800000"/>
              <a:headEnd/>
              <a:tailEnd type="arrow" w="med" len="med"/>
            </a:ln>
            <a:extLst>
              <a:ext uri="{909E8E84-426E-40DD-AFC4-6F175D3DCCD1}">
                <a14:hiddenFill xmlns:a14="http://schemas.microsoft.com/office/drawing/2010/main">
                  <a:noFill/>
                </a14:hiddenFill>
              </a:ext>
            </a:extLst>
          </p:spPr>
        </p:cxnSp>
        <p:cxnSp>
          <p:nvCxnSpPr>
            <p:cNvPr id="165" name="Straight Connector 81">
              <a:extLst>
                <a:ext uri="{FF2B5EF4-FFF2-40B4-BE49-F238E27FC236}">
                  <a16:creationId xmlns:a16="http://schemas.microsoft.com/office/drawing/2014/main" id="{9E756376-E0CD-09AA-6A83-1AD682B59391}"/>
                </a:ext>
              </a:extLst>
            </p:cNvPr>
            <p:cNvCxnSpPr>
              <a:cxnSpLocks/>
            </p:cNvCxnSpPr>
            <p:nvPr/>
          </p:nvCxnSpPr>
          <p:spPr bwMode="auto">
            <a:xfrm flipV="1">
              <a:off x="-418766" y="4787584"/>
              <a:ext cx="4350947" cy="11084"/>
            </a:xfrm>
            <a:prstGeom prst="straightConnector1">
              <a:avLst/>
            </a:prstGeom>
            <a:noFill/>
            <a:ln w="25400">
              <a:solidFill>
                <a:schemeClr val="tx1"/>
              </a:solidFill>
              <a:prstDash val="sysDash"/>
              <a:miter lim="800000"/>
              <a:headEnd/>
              <a:tailEnd/>
            </a:ln>
            <a:extLst>
              <a:ext uri="{909E8E84-426E-40DD-AFC4-6F175D3DCCD1}">
                <a14:hiddenFill xmlns:a14="http://schemas.microsoft.com/office/drawing/2010/main">
                  <a:noFill/>
                </a14:hiddenFill>
              </a:ext>
            </a:extLst>
          </p:spPr>
        </p:cxnSp>
        <p:cxnSp>
          <p:nvCxnSpPr>
            <p:cNvPr id="166" name="Straight Connector 83">
              <a:extLst>
                <a:ext uri="{FF2B5EF4-FFF2-40B4-BE49-F238E27FC236}">
                  <a16:creationId xmlns:a16="http://schemas.microsoft.com/office/drawing/2014/main" id="{FB4A262E-08AC-7D72-6320-2A203717628C}"/>
                </a:ext>
              </a:extLst>
            </p:cNvPr>
            <p:cNvCxnSpPr>
              <a:cxnSpLocks/>
            </p:cNvCxnSpPr>
            <p:nvPr/>
          </p:nvCxnSpPr>
          <p:spPr bwMode="auto">
            <a:xfrm flipV="1">
              <a:off x="555383" y="4881610"/>
              <a:ext cx="3486152" cy="8733"/>
            </a:xfrm>
            <a:prstGeom prst="straightConnector1">
              <a:avLst/>
            </a:prstGeom>
            <a:noFill/>
            <a:ln w="25400">
              <a:solidFill>
                <a:schemeClr val="tx1"/>
              </a:solidFill>
              <a:prstDash val="sysDash"/>
              <a:miter lim="800000"/>
              <a:headEnd/>
              <a:tailEnd/>
            </a:ln>
            <a:extLst>
              <a:ext uri="{909E8E84-426E-40DD-AFC4-6F175D3DCCD1}">
                <a14:hiddenFill xmlns:a14="http://schemas.microsoft.com/office/drawing/2010/main">
                  <a:noFill/>
                </a14:hiddenFill>
              </a:ext>
            </a:extLst>
          </p:spPr>
        </p:cxnSp>
        <p:cxnSp>
          <p:nvCxnSpPr>
            <p:cNvPr id="167" name="Straight Connector 190">
              <a:extLst>
                <a:ext uri="{FF2B5EF4-FFF2-40B4-BE49-F238E27FC236}">
                  <a16:creationId xmlns:a16="http://schemas.microsoft.com/office/drawing/2014/main" id="{37B088DA-BB48-C3C3-CB7B-8B5AFCB3B6CE}"/>
                </a:ext>
              </a:extLst>
            </p:cNvPr>
            <p:cNvCxnSpPr>
              <a:cxnSpLocks/>
            </p:cNvCxnSpPr>
            <p:nvPr/>
          </p:nvCxnSpPr>
          <p:spPr bwMode="auto">
            <a:xfrm flipV="1">
              <a:off x="312056" y="4702406"/>
              <a:ext cx="3499226" cy="38"/>
            </a:xfrm>
            <a:prstGeom prst="straightConnector1">
              <a:avLst/>
            </a:prstGeom>
            <a:noFill/>
            <a:ln w="25400">
              <a:solidFill>
                <a:schemeClr val="tx1"/>
              </a:solidFill>
              <a:miter lim="800000"/>
              <a:headEnd/>
              <a:tailEnd/>
            </a:ln>
            <a:extLst>
              <a:ext uri="{909E8E84-426E-40DD-AFC4-6F175D3DCCD1}">
                <a14:hiddenFill xmlns:a14="http://schemas.microsoft.com/office/drawing/2010/main">
                  <a:noFill/>
                </a14:hiddenFill>
              </a:ext>
            </a:extLst>
          </p:spPr>
        </p:cxnSp>
        <p:cxnSp>
          <p:nvCxnSpPr>
            <p:cNvPr id="168" name="Straight Arrow Connector 79">
              <a:extLst>
                <a:ext uri="{FF2B5EF4-FFF2-40B4-BE49-F238E27FC236}">
                  <a16:creationId xmlns:a16="http://schemas.microsoft.com/office/drawing/2014/main" id="{157BAB73-17AB-F0C4-1A20-2BB6F1118ED2}"/>
                </a:ext>
              </a:extLst>
            </p:cNvPr>
            <p:cNvCxnSpPr>
              <a:cxnSpLocks/>
            </p:cNvCxnSpPr>
            <p:nvPr/>
          </p:nvCxnSpPr>
          <p:spPr bwMode="auto">
            <a:xfrm flipH="1" flipV="1">
              <a:off x="-415653" y="4398031"/>
              <a:ext cx="697" cy="400638"/>
            </a:xfrm>
            <a:prstGeom prst="straightConnector1">
              <a:avLst/>
            </a:prstGeom>
            <a:noFill/>
            <a:ln w="25400">
              <a:solidFill>
                <a:schemeClr val="tx1"/>
              </a:solidFill>
              <a:prstDash val="sysDash"/>
              <a:miter lim="800000"/>
              <a:headEnd/>
              <a:tailEnd type="arrow" w="med" len="med"/>
            </a:ln>
            <a:extLst>
              <a:ext uri="{909E8E84-426E-40DD-AFC4-6F175D3DCCD1}">
                <a14:hiddenFill xmlns:a14="http://schemas.microsoft.com/office/drawing/2010/main">
                  <a:noFill/>
                </a14:hiddenFill>
              </a:ext>
            </a:extLst>
          </p:spPr>
        </p:cxnSp>
        <p:cxnSp>
          <p:nvCxnSpPr>
            <p:cNvPr id="169" name="Straight Arrow Connector 65">
              <a:extLst>
                <a:ext uri="{FF2B5EF4-FFF2-40B4-BE49-F238E27FC236}">
                  <a16:creationId xmlns:a16="http://schemas.microsoft.com/office/drawing/2014/main" id="{2F308AC5-95AA-8274-8215-4585F60D7757}"/>
                </a:ext>
              </a:extLst>
            </p:cNvPr>
            <p:cNvCxnSpPr>
              <a:cxnSpLocks/>
            </p:cNvCxnSpPr>
            <p:nvPr/>
          </p:nvCxnSpPr>
          <p:spPr bwMode="auto">
            <a:xfrm flipV="1">
              <a:off x="3311070" y="4398075"/>
              <a:ext cx="0" cy="492268"/>
            </a:xfrm>
            <a:prstGeom prst="straightConnector1">
              <a:avLst/>
            </a:prstGeom>
            <a:noFill/>
            <a:ln w="25400">
              <a:solidFill>
                <a:schemeClr val="tx1"/>
              </a:solidFill>
              <a:prstDash val="sysDash"/>
              <a:miter lim="800000"/>
              <a:headEnd/>
              <a:tailEnd type="arrow" w="med" len="med"/>
            </a:ln>
            <a:extLst>
              <a:ext uri="{909E8E84-426E-40DD-AFC4-6F175D3DCCD1}">
                <a14:hiddenFill xmlns:a14="http://schemas.microsoft.com/office/drawing/2010/main">
                  <a:noFill/>
                </a14:hiddenFill>
              </a:ext>
            </a:extLst>
          </p:spPr>
        </p:cxnSp>
        <p:cxnSp>
          <p:nvCxnSpPr>
            <p:cNvPr id="170" name="Straight Arrow Connector 66">
              <a:extLst>
                <a:ext uri="{FF2B5EF4-FFF2-40B4-BE49-F238E27FC236}">
                  <a16:creationId xmlns:a16="http://schemas.microsoft.com/office/drawing/2014/main" id="{6F612903-7B16-A3CC-C6A3-8799F33D1B6B}"/>
                </a:ext>
              </a:extLst>
            </p:cNvPr>
            <p:cNvCxnSpPr>
              <a:cxnSpLocks/>
            </p:cNvCxnSpPr>
            <p:nvPr/>
          </p:nvCxnSpPr>
          <p:spPr bwMode="auto">
            <a:xfrm flipH="1" flipV="1">
              <a:off x="552657" y="4397786"/>
              <a:ext cx="6743" cy="492557"/>
            </a:xfrm>
            <a:prstGeom prst="straightConnector1">
              <a:avLst/>
            </a:prstGeom>
            <a:noFill/>
            <a:ln w="25400">
              <a:solidFill>
                <a:schemeClr val="tx1"/>
              </a:solidFill>
              <a:prstDash val="sysDash"/>
              <a:miter lim="800000"/>
              <a:headEnd/>
              <a:tailEnd type="arrow" w="med" len="med"/>
            </a:ln>
            <a:extLst>
              <a:ext uri="{909E8E84-426E-40DD-AFC4-6F175D3DCCD1}">
                <a14:hiddenFill xmlns:a14="http://schemas.microsoft.com/office/drawing/2010/main">
                  <a:noFill/>
                </a14:hiddenFill>
              </a:ext>
            </a:extLst>
          </p:spPr>
        </p:cxnSp>
        <p:cxnSp>
          <p:nvCxnSpPr>
            <p:cNvPr id="171" name="Straight Arrow Connector 71">
              <a:extLst>
                <a:ext uri="{FF2B5EF4-FFF2-40B4-BE49-F238E27FC236}">
                  <a16:creationId xmlns:a16="http://schemas.microsoft.com/office/drawing/2014/main" id="{9F329001-DAE5-EB06-634E-E6831523CDEA}"/>
                </a:ext>
              </a:extLst>
            </p:cNvPr>
            <p:cNvCxnSpPr>
              <a:cxnSpLocks/>
            </p:cNvCxnSpPr>
            <p:nvPr/>
          </p:nvCxnSpPr>
          <p:spPr bwMode="auto">
            <a:xfrm flipV="1">
              <a:off x="2709640" y="4408629"/>
              <a:ext cx="0" cy="213878"/>
            </a:xfrm>
            <a:prstGeom prst="straightConnector1">
              <a:avLst/>
            </a:prstGeom>
            <a:noFill/>
            <a:ln w="25400">
              <a:solidFill>
                <a:schemeClr val="tx1"/>
              </a:solidFill>
              <a:miter lim="800000"/>
              <a:headEnd/>
              <a:tailEnd type="arrow" w="med" len="med"/>
            </a:ln>
            <a:extLst>
              <a:ext uri="{909E8E84-426E-40DD-AFC4-6F175D3DCCD1}">
                <a14:hiddenFill xmlns:a14="http://schemas.microsoft.com/office/drawing/2010/main">
                  <a:noFill/>
                </a14:hiddenFill>
              </a:ext>
            </a:extLst>
          </p:spPr>
        </p:cxnSp>
        <p:cxnSp>
          <p:nvCxnSpPr>
            <p:cNvPr id="172" name="Straight Arrow Connector 67">
              <a:extLst>
                <a:ext uri="{FF2B5EF4-FFF2-40B4-BE49-F238E27FC236}">
                  <a16:creationId xmlns:a16="http://schemas.microsoft.com/office/drawing/2014/main" id="{B536628B-B68F-FB01-2516-0AA4837A6F48}"/>
                </a:ext>
              </a:extLst>
            </p:cNvPr>
            <p:cNvCxnSpPr>
              <a:cxnSpLocks/>
            </p:cNvCxnSpPr>
            <p:nvPr/>
          </p:nvCxnSpPr>
          <p:spPr bwMode="auto">
            <a:xfrm flipV="1">
              <a:off x="981931" y="4449378"/>
              <a:ext cx="0" cy="548448"/>
            </a:xfrm>
            <a:prstGeom prst="straightConnector1">
              <a:avLst/>
            </a:prstGeom>
            <a:noFill/>
            <a:ln w="25400">
              <a:solidFill>
                <a:schemeClr val="tx1"/>
              </a:solidFill>
              <a:miter lim="800000"/>
              <a:headEnd/>
              <a:tailEnd type="oval" w="med" len="med"/>
            </a:ln>
            <a:extLst>
              <a:ext uri="{909E8E84-426E-40DD-AFC4-6F175D3DCCD1}">
                <a14:hiddenFill xmlns:a14="http://schemas.microsoft.com/office/drawing/2010/main">
                  <a:noFill/>
                </a14:hiddenFill>
              </a:ext>
            </a:extLst>
          </p:spPr>
        </p:cxnSp>
        <p:cxnSp>
          <p:nvCxnSpPr>
            <p:cNvPr id="173" name="Straight Arrow Connector 68">
              <a:extLst>
                <a:ext uri="{FF2B5EF4-FFF2-40B4-BE49-F238E27FC236}">
                  <a16:creationId xmlns:a16="http://schemas.microsoft.com/office/drawing/2014/main" id="{DE0F5C37-63E3-12EF-F3F8-0922455C7CDE}"/>
                </a:ext>
              </a:extLst>
            </p:cNvPr>
            <p:cNvCxnSpPr>
              <a:cxnSpLocks/>
            </p:cNvCxnSpPr>
            <p:nvPr/>
          </p:nvCxnSpPr>
          <p:spPr bwMode="auto">
            <a:xfrm flipV="1">
              <a:off x="1117431" y="4446549"/>
              <a:ext cx="0" cy="551277"/>
            </a:xfrm>
            <a:prstGeom prst="straightConnector1">
              <a:avLst/>
            </a:prstGeom>
            <a:noFill/>
            <a:ln w="25400">
              <a:solidFill>
                <a:schemeClr val="tx1"/>
              </a:solidFill>
              <a:miter lim="800000"/>
              <a:headEnd/>
              <a:tailEnd type="oval" w="med" len="med"/>
            </a:ln>
            <a:extLst>
              <a:ext uri="{909E8E84-426E-40DD-AFC4-6F175D3DCCD1}">
                <a14:hiddenFill xmlns:a14="http://schemas.microsoft.com/office/drawing/2010/main">
                  <a:noFill/>
                </a14:hiddenFill>
              </a:ext>
            </a:extLst>
          </p:spPr>
        </p:cxnSp>
        <p:cxnSp>
          <p:nvCxnSpPr>
            <p:cNvPr id="174" name="Straight Connector 190">
              <a:extLst>
                <a:ext uri="{FF2B5EF4-FFF2-40B4-BE49-F238E27FC236}">
                  <a16:creationId xmlns:a16="http://schemas.microsoft.com/office/drawing/2014/main" id="{1A7254A9-4D20-947C-1E06-77F235AE5B2A}"/>
                </a:ext>
              </a:extLst>
            </p:cNvPr>
            <p:cNvCxnSpPr>
              <a:cxnSpLocks/>
            </p:cNvCxnSpPr>
            <p:nvPr/>
          </p:nvCxnSpPr>
          <p:spPr bwMode="auto">
            <a:xfrm flipV="1">
              <a:off x="972502" y="4997826"/>
              <a:ext cx="152508" cy="844"/>
            </a:xfrm>
            <a:prstGeom prst="straightConnector1">
              <a:avLst/>
            </a:prstGeom>
            <a:noFill/>
            <a:ln w="25400">
              <a:solidFill>
                <a:schemeClr val="tx1"/>
              </a:solidFill>
              <a:miter lim="800000"/>
              <a:headEnd/>
              <a:tailEnd/>
            </a:ln>
            <a:extLst>
              <a:ext uri="{909E8E84-426E-40DD-AFC4-6F175D3DCCD1}">
                <a14:hiddenFill xmlns:a14="http://schemas.microsoft.com/office/drawing/2010/main">
                  <a:noFill/>
                </a14:hiddenFill>
              </a:ext>
            </a:extLst>
          </p:spPr>
        </p:cxnSp>
        <p:cxnSp>
          <p:nvCxnSpPr>
            <p:cNvPr id="175" name="Straight Arrow Connector 70">
              <a:extLst>
                <a:ext uri="{FF2B5EF4-FFF2-40B4-BE49-F238E27FC236}">
                  <a16:creationId xmlns:a16="http://schemas.microsoft.com/office/drawing/2014/main" id="{1E986F2F-8E37-67AB-B7B9-3BEF9BAC3A3C}"/>
                </a:ext>
              </a:extLst>
            </p:cNvPr>
            <p:cNvCxnSpPr>
              <a:cxnSpLocks/>
            </p:cNvCxnSpPr>
            <p:nvPr/>
          </p:nvCxnSpPr>
          <p:spPr bwMode="auto">
            <a:xfrm flipV="1">
              <a:off x="1474991" y="4449378"/>
              <a:ext cx="0" cy="548448"/>
            </a:xfrm>
            <a:prstGeom prst="straightConnector1">
              <a:avLst/>
            </a:prstGeom>
            <a:noFill/>
            <a:ln w="25400">
              <a:solidFill>
                <a:schemeClr val="tx1"/>
              </a:solidFill>
              <a:prstDash val="sysDash"/>
              <a:miter lim="800000"/>
              <a:headEnd/>
              <a:tailEnd type="oval" w="med" len="med"/>
            </a:ln>
            <a:extLst>
              <a:ext uri="{909E8E84-426E-40DD-AFC4-6F175D3DCCD1}">
                <a14:hiddenFill xmlns:a14="http://schemas.microsoft.com/office/drawing/2010/main">
                  <a:noFill/>
                </a14:hiddenFill>
              </a:ext>
            </a:extLst>
          </p:spPr>
        </p:cxnSp>
        <p:cxnSp>
          <p:nvCxnSpPr>
            <p:cNvPr id="176" name="Straight Arrow Connector 71">
              <a:extLst>
                <a:ext uri="{FF2B5EF4-FFF2-40B4-BE49-F238E27FC236}">
                  <a16:creationId xmlns:a16="http://schemas.microsoft.com/office/drawing/2014/main" id="{BA195C65-32F2-2A43-A1E9-FD25AD7D3219}"/>
                </a:ext>
              </a:extLst>
            </p:cNvPr>
            <p:cNvCxnSpPr>
              <a:cxnSpLocks/>
            </p:cNvCxnSpPr>
            <p:nvPr/>
          </p:nvCxnSpPr>
          <p:spPr bwMode="auto">
            <a:xfrm flipV="1">
              <a:off x="1610491" y="4446549"/>
              <a:ext cx="0" cy="551277"/>
            </a:xfrm>
            <a:prstGeom prst="straightConnector1">
              <a:avLst/>
            </a:prstGeom>
            <a:noFill/>
            <a:ln w="25400">
              <a:solidFill>
                <a:schemeClr val="tx1"/>
              </a:solidFill>
              <a:prstDash val="sysDash"/>
              <a:miter lim="800000"/>
              <a:headEnd/>
              <a:tailEnd type="oval" w="med" len="med"/>
            </a:ln>
            <a:extLst>
              <a:ext uri="{909E8E84-426E-40DD-AFC4-6F175D3DCCD1}">
                <a14:hiddenFill xmlns:a14="http://schemas.microsoft.com/office/drawing/2010/main">
                  <a:noFill/>
                </a14:hiddenFill>
              </a:ext>
            </a:extLst>
          </p:spPr>
        </p:cxnSp>
        <p:cxnSp>
          <p:nvCxnSpPr>
            <p:cNvPr id="177" name="Straight Connector 190">
              <a:extLst>
                <a:ext uri="{FF2B5EF4-FFF2-40B4-BE49-F238E27FC236}">
                  <a16:creationId xmlns:a16="http://schemas.microsoft.com/office/drawing/2014/main" id="{28E37C4D-0FB4-739D-1D59-7B5113BE3BED}"/>
                </a:ext>
              </a:extLst>
            </p:cNvPr>
            <p:cNvCxnSpPr>
              <a:cxnSpLocks/>
            </p:cNvCxnSpPr>
            <p:nvPr/>
          </p:nvCxnSpPr>
          <p:spPr bwMode="auto">
            <a:xfrm flipV="1">
              <a:off x="1466832" y="4997826"/>
              <a:ext cx="152508" cy="844"/>
            </a:xfrm>
            <a:prstGeom prst="straightConnector1">
              <a:avLst/>
            </a:prstGeom>
            <a:noFill/>
            <a:ln w="25400">
              <a:solidFill>
                <a:schemeClr val="tx1"/>
              </a:solidFill>
              <a:prstDash val="sysDash"/>
              <a:miter lim="800000"/>
              <a:headEnd/>
              <a:tailEnd/>
            </a:ln>
            <a:extLst>
              <a:ext uri="{909E8E84-426E-40DD-AFC4-6F175D3DCCD1}">
                <a14:hiddenFill xmlns:a14="http://schemas.microsoft.com/office/drawing/2010/main">
                  <a:noFill/>
                </a14:hiddenFill>
              </a:ext>
            </a:extLst>
          </p:spPr>
        </p:cxnSp>
        <p:cxnSp>
          <p:nvCxnSpPr>
            <p:cNvPr id="178" name="Straight Arrow Connector 73">
              <a:extLst>
                <a:ext uri="{FF2B5EF4-FFF2-40B4-BE49-F238E27FC236}">
                  <a16:creationId xmlns:a16="http://schemas.microsoft.com/office/drawing/2014/main" id="{BA5F7905-6897-0DC2-B2B5-6A88E382B971}"/>
                </a:ext>
              </a:extLst>
            </p:cNvPr>
            <p:cNvCxnSpPr>
              <a:cxnSpLocks/>
            </p:cNvCxnSpPr>
            <p:nvPr/>
          </p:nvCxnSpPr>
          <p:spPr bwMode="auto">
            <a:xfrm flipV="1">
              <a:off x="1975290" y="4390013"/>
              <a:ext cx="0" cy="232494"/>
            </a:xfrm>
            <a:prstGeom prst="straightConnector1">
              <a:avLst/>
            </a:prstGeom>
            <a:noFill/>
            <a:ln w="25400">
              <a:solidFill>
                <a:schemeClr val="tx1"/>
              </a:solidFill>
              <a:miter lim="800000"/>
              <a:headEnd/>
              <a:tailEnd type="arrow" w="med" len="med"/>
            </a:ln>
            <a:extLst>
              <a:ext uri="{909E8E84-426E-40DD-AFC4-6F175D3DCCD1}">
                <a14:hiddenFill xmlns:a14="http://schemas.microsoft.com/office/drawing/2010/main">
                  <a:noFill/>
                </a14:hiddenFill>
              </a:ext>
            </a:extLst>
          </p:spPr>
        </p:cxnSp>
        <p:cxnSp>
          <p:nvCxnSpPr>
            <p:cNvPr id="179" name="Straight Arrow Connector 67">
              <a:extLst>
                <a:ext uri="{FF2B5EF4-FFF2-40B4-BE49-F238E27FC236}">
                  <a16:creationId xmlns:a16="http://schemas.microsoft.com/office/drawing/2014/main" id="{DF323062-DC6B-BFB1-9006-D54D5AB5A196}"/>
                </a:ext>
              </a:extLst>
            </p:cNvPr>
            <p:cNvCxnSpPr>
              <a:cxnSpLocks/>
            </p:cNvCxnSpPr>
            <p:nvPr/>
          </p:nvCxnSpPr>
          <p:spPr bwMode="auto">
            <a:xfrm flipV="1">
              <a:off x="2820776" y="4405803"/>
              <a:ext cx="0" cy="302331"/>
            </a:xfrm>
            <a:prstGeom prst="straightConnector1">
              <a:avLst/>
            </a:prstGeom>
            <a:noFill/>
            <a:ln w="25400">
              <a:solidFill>
                <a:schemeClr val="tx1"/>
              </a:solidFill>
              <a:miter lim="800000"/>
              <a:headEnd/>
              <a:tailEnd type="arrow" w="med" len="med"/>
            </a:ln>
            <a:extLst>
              <a:ext uri="{909E8E84-426E-40DD-AFC4-6F175D3DCCD1}">
                <a14:hiddenFill xmlns:a14="http://schemas.microsoft.com/office/drawing/2010/main">
                  <a:noFill/>
                </a14:hiddenFill>
              </a:ext>
            </a:extLst>
          </p:spPr>
        </p:cxnSp>
        <p:cxnSp>
          <p:nvCxnSpPr>
            <p:cNvPr id="180" name="Straight Arrow Connector 71">
              <a:extLst>
                <a:ext uri="{FF2B5EF4-FFF2-40B4-BE49-F238E27FC236}">
                  <a16:creationId xmlns:a16="http://schemas.microsoft.com/office/drawing/2014/main" id="{C3B64331-1FFC-AB32-8CDD-79AFC24578E2}"/>
                </a:ext>
              </a:extLst>
            </p:cNvPr>
            <p:cNvCxnSpPr>
              <a:cxnSpLocks/>
            </p:cNvCxnSpPr>
            <p:nvPr/>
          </p:nvCxnSpPr>
          <p:spPr bwMode="auto">
            <a:xfrm flipV="1">
              <a:off x="3695795" y="4397786"/>
              <a:ext cx="0" cy="213878"/>
            </a:xfrm>
            <a:prstGeom prst="straightConnector1">
              <a:avLst/>
            </a:prstGeom>
            <a:noFill/>
            <a:ln w="25400">
              <a:solidFill>
                <a:schemeClr val="tx1"/>
              </a:solidFill>
              <a:miter lim="800000"/>
              <a:headEnd/>
              <a:tailEnd type="arrow" w="med" len="med"/>
            </a:ln>
            <a:extLst>
              <a:ext uri="{909E8E84-426E-40DD-AFC4-6F175D3DCCD1}">
                <a14:hiddenFill xmlns:a14="http://schemas.microsoft.com/office/drawing/2010/main">
                  <a:noFill/>
                </a14:hiddenFill>
              </a:ext>
            </a:extLst>
          </p:spPr>
        </p:cxnSp>
        <p:cxnSp>
          <p:nvCxnSpPr>
            <p:cNvPr id="181" name="Straight Arrow Connector 67">
              <a:extLst>
                <a:ext uri="{FF2B5EF4-FFF2-40B4-BE49-F238E27FC236}">
                  <a16:creationId xmlns:a16="http://schemas.microsoft.com/office/drawing/2014/main" id="{260DAA1C-142E-6F40-470E-9527653A43FE}"/>
                </a:ext>
              </a:extLst>
            </p:cNvPr>
            <p:cNvCxnSpPr>
              <a:cxnSpLocks/>
            </p:cNvCxnSpPr>
            <p:nvPr/>
          </p:nvCxnSpPr>
          <p:spPr bwMode="auto">
            <a:xfrm flipH="1" flipV="1">
              <a:off x="3806202" y="4397049"/>
              <a:ext cx="3810" cy="312431"/>
            </a:xfrm>
            <a:prstGeom prst="straightConnector1">
              <a:avLst/>
            </a:prstGeom>
            <a:noFill/>
            <a:ln w="25400">
              <a:solidFill>
                <a:schemeClr val="tx1"/>
              </a:solidFill>
              <a:miter lim="800000"/>
              <a:headEnd/>
              <a:tailEnd type="arrow" w="med" len="med"/>
            </a:ln>
            <a:extLst>
              <a:ext uri="{909E8E84-426E-40DD-AFC4-6F175D3DCCD1}">
                <a14:hiddenFill xmlns:a14="http://schemas.microsoft.com/office/drawing/2010/main">
                  <a:noFill/>
                </a14:hiddenFill>
              </a:ext>
            </a:extLst>
          </p:spPr>
        </p:cxnSp>
        <p:cxnSp>
          <p:nvCxnSpPr>
            <p:cNvPr id="182" name="Straight Arrow Connector 71">
              <a:extLst>
                <a:ext uri="{FF2B5EF4-FFF2-40B4-BE49-F238E27FC236}">
                  <a16:creationId xmlns:a16="http://schemas.microsoft.com/office/drawing/2014/main" id="{7804006D-EF72-717B-AD3F-C198B72A9475}"/>
                </a:ext>
              </a:extLst>
            </p:cNvPr>
            <p:cNvCxnSpPr>
              <a:cxnSpLocks/>
            </p:cNvCxnSpPr>
            <p:nvPr/>
          </p:nvCxnSpPr>
          <p:spPr bwMode="auto">
            <a:xfrm flipV="1">
              <a:off x="2949593" y="4399876"/>
              <a:ext cx="0" cy="213878"/>
            </a:xfrm>
            <a:prstGeom prst="straightConnector1">
              <a:avLst/>
            </a:prstGeom>
            <a:noFill/>
            <a:ln w="25400">
              <a:solidFill>
                <a:schemeClr val="tx1"/>
              </a:solidFill>
              <a:miter lim="800000"/>
              <a:headEnd/>
              <a:tailEnd type="arrow" w="med" len="med"/>
            </a:ln>
            <a:extLst>
              <a:ext uri="{909E8E84-426E-40DD-AFC4-6F175D3DCCD1}">
                <a14:hiddenFill xmlns:a14="http://schemas.microsoft.com/office/drawing/2010/main">
                  <a:noFill/>
                </a14:hiddenFill>
              </a:ext>
            </a:extLst>
          </p:spPr>
        </p:cxnSp>
        <p:cxnSp>
          <p:nvCxnSpPr>
            <p:cNvPr id="183" name="Straight Arrow Connector 67">
              <a:extLst>
                <a:ext uri="{FF2B5EF4-FFF2-40B4-BE49-F238E27FC236}">
                  <a16:creationId xmlns:a16="http://schemas.microsoft.com/office/drawing/2014/main" id="{0336DEB7-96A3-A0AA-232C-4026877683C4}"/>
                </a:ext>
              </a:extLst>
            </p:cNvPr>
            <p:cNvCxnSpPr>
              <a:cxnSpLocks/>
            </p:cNvCxnSpPr>
            <p:nvPr/>
          </p:nvCxnSpPr>
          <p:spPr bwMode="auto">
            <a:xfrm flipH="1" flipV="1">
              <a:off x="3060729" y="4397049"/>
              <a:ext cx="3810" cy="312431"/>
            </a:xfrm>
            <a:prstGeom prst="straightConnector1">
              <a:avLst/>
            </a:prstGeom>
            <a:noFill/>
            <a:ln w="25400">
              <a:solidFill>
                <a:schemeClr val="tx1"/>
              </a:solidFill>
              <a:miter lim="800000"/>
              <a:headEnd/>
              <a:tailEnd type="arrow" w="med" len="med"/>
            </a:ln>
            <a:extLst>
              <a:ext uri="{909E8E84-426E-40DD-AFC4-6F175D3DCCD1}">
                <a14:hiddenFill xmlns:a14="http://schemas.microsoft.com/office/drawing/2010/main">
                  <a:noFill/>
                </a14:hiddenFill>
              </a:ext>
            </a:extLst>
          </p:spPr>
        </p:cxnSp>
        <p:cxnSp>
          <p:nvCxnSpPr>
            <p:cNvPr id="184" name="Straight Arrow Connector 79">
              <a:extLst>
                <a:ext uri="{FF2B5EF4-FFF2-40B4-BE49-F238E27FC236}">
                  <a16:creationId xmlns:a16="http://schemas.microsoft.com/office/drawing/2014/main" id="{5C1050B3-7A9C-D07B-C973-715FFEEB215F}"/>
                </a:ext>
              </a:extLst>
            </p:cNvPr>
            <p:cNvCxnSpPr>
              <a:cxnSpLocks/>
            </p:cNvCxnSpPr>
            <p:nvPr/>
          </p:nvCxnSpPr>
          <p:spPr bwMode="auto">
            <a:xfrm flipH="1" flipV="1">
              <a:off x="3197672" y="4398030"/>
              <a:ext cx="697" cy="400638"/>
            </a:xfrm>
            <a:prstGeom prst="straightConnector1">
              <a:avLst/>
            </a:prstGeom>
            <a:noFill/>
            <a:ln w="25400">
              <a:solidFill>
                <a:schemeClr val="tx1"/>
              </a:solidFill>
              <a:prstDash val="sysDash"/>
              <a:miter lim="800000"/>
              <a:headEnd/>
              <a:tailEnd type="arrow" w="med" len="med"/>
            </a:ln>
            <a:extLst>
              <a:ext uri="{909E8E84-426E-40DD-AFC4-6F175D3DCCD1}">
                <a14:hiddenFill xmlns:a14="http://schemas.microsoft.com/office/drawing/2010/main">
                  <a:noFill/>
                </a14:hiddenFill>
              </a:ext>
            </a:extLst>
          </p:spPr>
        </p:cxnSp>
        <p:cxnSp>
          <p:nvCxnSpPr>
            <p:cNvPr id="185" name="Straight Arrow Connector 80">
              <a:extLst>
                <a:ext uri="{FF2B5EF4-FFF2-40B4-BE49-F238E27FC236}">
                  <a16:creationId xmlns:a16="http://schemas.microsoft.com/office/drawing/2014/main" id="{BDDB26E7-7A97-B6D9-ADAD-01F8ADA49851}"/>
                </a:ext>
              </a:extLst>
            </p:cNvPr>
            <p:cNvCxnSpPr>
              <a:cxnSpLocks/>
            </p:cNvCxnSpPr>
            <p:nvPr/>
          </p:nvCxnSpPr>
          <p:spPr bwMode="auto">
            <a:xfrm flipH="1" flipV="1">
              <a:off x="3932181" y="4394022"/>
              <a:ext cx="697" cy="400638"/>
            </a:xfrm>
            <a:prstGeom prst="straightConnector1">
              <a:avLst/>
            </a:prstGeom>
            <a:noFill/>
            <a:ln w="25400">
              <a:solidFill>
                <a:schemeClr val="tx1"/>
              </a:solidFill>
              <a:prstDash val="sysDash"/>
              <a:miter lim="800000"/>
              <a:headEnd/>
              <a:tailEnd type="arrow" w="med" len="med"/>
            </a:ln>
            <a:extLst>
              <a:ext uri="{909E8E84-426E-40DD-AFC4-6F175D3DCCD1}">
                <a14:hiddenFill xmlns:a14="http://schemas.microsoft.com/office/drawing/2010/main">
                  <a:noFill/>
                </a14:hiddenFill>
              </a:ext>
            </a:extLst>
          </p:spPr>
        </p:cxnSp>
      </p:grpSp>
      <p:sp>
        <p:nvSpPr>
          <p:cNvPr id="186" name="Rectangle 68">
            <a:extLst>
              <a:ext uri="{FF2B5EF4-FFF2-40B4-BE49-F238E27FC236}">
                <a16:creationId xmlns:a16="http://schemas.microsoft.com/office/drawing/2014/main" id="{37FBFC9F-3DEA-165D-5B3D-1366B8E9A9E3}"/>
              </a:ext>
            </a:extLst>
          </p:cNvPr>
          <p:cNvSpPr/>
          <p:nvPr/>
        </p:nvSpPr>
        <p:spPr bwMode="auto">
          <a:xfrm>
            <a:off x="6226458" y="3378588"/>
            <a:ext cx="4796420" cy="815604"/>
          </a:xfrm>
          <a:prstGeom prst="rect">
            <a:avLst/>
          </a:prstGeom>
          <a:noFill/>
          <a:ln cap="flat">
            <a:noFill/>
            <a:prstDash val="solid"/>
          </a:ln>
        </p:spPr>
        <p:txBody>
          <a:bodyPr wrap="square" lIns="91437" tIns="45718" rIns="91437" bIns="45718">
            <a:spAutoFit/>
          </a:bodyPr>
          <a:lstStyle/>
          <a:p>
            <a:pPr>
              <a:defRPr sz="1800" b="0" i="0" u="none" strike="noStrike" kern="0" cap="none" spc="0" baseline="0">
                <a:solidFill>
                  <a:srgbClr val="000000"/>
                </a:solidFill>
                <a:uFillTx/>
              </a:defRPr>
            </a:pPr>
            <a:r>
              <a:rPr lang="en-US" sz="2000" kern="0" dirty="0" err="1">
                <a:solidFill>
                  <a:schemeClr val="tx1">
                    <a:lumMod val="85000"/>
                    <a:lumOff val="15000"/>
                  </a:schemeClr>
                </a:solidFill>
                <a:highlight>
                  <a:srgbClr val="33CC33"/>
                </a:highlight>
                <a:latin typeface="Lucida Sans Typewriter" panose="020B0509030504030204" pitchFamily="49" charset="0"/>
                <a:ea typeface="Noto Sans CJK SC Regular"/>
                <a:cs typeface="Courier New" pitchFamily="49"/>
              </a:rPr>
              <a:t>tttt</a:t>
            </a:r>
            <a:r>
              <a:rPr lang="en-US" sz="2000" kern="0" dirty="0" err="1">
                <a:solidFill>
                  <a:schemeClr val="tx1">
                    <a:lumMod val="85000"/>
                    <a:lumOff val="15000"/>
                  </a:schemeClr>
                </a:solidFill>
                <a:highlight>
                  <a:srgbClr val="F5F5F5"/>
                </a:highlight>
                <a:latin typeface="Lucida Sans Typewriter" panose="020B0509030504030204" pitchFamily="49" charset="0"/>
                <a:ea typeface="Noto Sans CJK SC Regular"/>
                <a:cs typeface="Courier New" pitchFamily="49"/>
              </a:rPr>
              <a:t>h</a:t>
            </a:r>
            <a:r>
              <a:rPr lang="en-US" sz="2000" kern="0" dirty="0" err="1">
                <a:solidFill>
                  <a:schemeClr val="tx1">
                    <a:lumMod val="85000"/>
                    <a:lumOff val="15000"/>
                  </a:schemeClr>
                </a:solidFill>
                <a:highlight>
                  <a:srgbClr val="0996FF"/>
                </a:highlight>
                <a:latin typeface="Lucida Sans Typewriter" panose="020B0509030504030204" pitchFamily="49" charset="0"/>
                <a:ea typeface="Noto Sans CJK SC Regular"/>
                <a:cs typeface="Courier New" pitchFamily="49"/>
              </a:rPr>
              <a:t>bb</a:t>
            </a:r>
            <a:r>
              <a:rPr lang="en-US" sz="2000" kern="0" dirty="0" err="1">
                <a:solidFill>
                  <a:schemeClr val="tx1">
                    <a:lumMod val="85000"/>
                    <a:lumOff val="15000"/>
                  </a:schemeClr>
                </a:solidFill>
                <a:highlight>
                  <a:srgbClr val="F5F5F5"/>
                </a:highlight>
                <a:latin typeface="Lucida Sans Typewriter" panose="020B0509030504030204" pitchFamily="49" charset="0"/>
                <a:ea typeface="Noto Sans CJK SC Regular"/>
                <a:cs typeface="Courier New" pitchFamily="49"/>
              </a:rPr>
              <a:t>hh</a:t>
            </a:r>
            <a:r>
              <a:rPr lang="en-US" sz="2000" kern="0" dirty="0" err="1">
                <a:solidFill>
                  <a:schemeClr val="tx1">
                    <a:lumMod val="85000"/>
                    <a:lumOff val="15000"/>
                  </a:schemeClr>
                </a:solidFill>
                <a:highlight>
                  <a:srgbClr val="0996FF"/>
                </a:highlight>
                <a:latin typeface="Lucida Sans Typewriter" panose="020B0509030504030204" pitchFamily="49" charset="0"/>
                <a:ea typeface="Noto Sans CJK SC Regular"/>
                <a:cs typeface="Courier New" pitchFamily="49"/>
              </a:rPr>
              <a:t>bb</a:t>
            </a:r>
            <a:r>
              <a:rPr lang="en-US" sz="2000" kern="0" dirty="0" err="1">
                <a:solidFill>
                  <a:schemeClr val="tx1">
                    <a:lumMod val="85000"/>
                    <a:lumOff val="15000"/>
                  </a:schemeClr>
                </a:solidFill>
                <a:highlight>
                  <a:srgbClr val="F5F5F5"/>
                </a:highlight>
                <a:latin typeface="Lucida Sans Typewriter" panose="020B0509030504030204" pitchFamily="49" charset="0"/>
                <a:ea typeface="Noto Sans CJK SC Regular"/>
                <a:cs typeface="Courier New" pitchFamily="49"/>
              </a:rPr>
              <a:t>h</a:t>
            </a:r>
            <a:r>
              <a:rPr lang="en-US" sz="2000" kern="0" dirty="0" err="1">
                <a:solidFill>
                  <a:schemeClr val="bg1"/>
                </a:solidFill>
                <a:highlight>
                  <a:srgbClr val="808080"/>
                </a:highlight>
                <a:latin typeface="Lucida Sans Typewriter" panose="020B0509030504030204" pitchFamily="49" charset="0"/>
                <a:ea typeface="Noto Sans CJK SC Regular"/>
                <a:cs typeface="Courier New" pitchFamily="49"/>
              </a:rPr>
              <a:t>s</a:t>
            </a:r>
            <a:r>
              <a:rPr lang="en-US" sz="2000" kern="0" dirty="0" err="1">
                <a:solidFill>
                  <a:schemeClr val="tx1">
                    <a:lumMod val="85000"/>
                    <a:lumOff val="15000"/>
                  </a:schemeClr>
                </a:solidFill>
                <a:highlight>
                  <a:srgbClr val="33CC33"/>
                </a:highlight>
                <a:latin typeface="Lucida Sans Typewriter" panose="020B0509030504030204" pitchFamily="49" charset="0"/>
                <a:ea typeface="Noto Sans CJK SC Regular"/>
                <a:cs typeface="Courier New" pitchFamily="49"/>
              </a:rPr>
              <a:t>p</a:t>
            </a:r>
            <a:r>
              <a:rPr lang="en-US" sz="2000" kern="0" dirty="0" err="1">
                <a:solidFill>
                  <a:schemeClr val="bg1"/>
                </a:solidFill>
                <a:highlight>
                  <a:srgbClr val="808080"/>
                </a:highlight>
                <a:latin typeface="Lucida Sans Typewriter" panose="020B0509030504030204" pitchFamily="49" charset="0"/>
                <a:ea typeface="Noto Sans CJK SC Regular"/>
                <a:cs typeface="Courier New" pitchFamily="49"/>
              </a:rPr>
              <a:t>s</a:t>
            </a:r>
            <a:r>
              <a:rPr lang="en-US" sz="2000" kern="0" dirty="0" err="1">
                <a:solidFill>
                  <a:schemeClr val="tx1">
                    <a:lumMod val="85000"/>
                    <a:lumOff val="15000"/>
                  </a:schemeClr>
                </a:solidFill>
                <a:highlight>
                  <a:srgbClr val="F5F5F5"/>
                </a:highlight>
                <a:latin typeface="Lucida Sans Typewriter" panose="020B0509030504030204" pitchFamily="49" charset="0"/>
                <a:ea typeface="Noto Sans CJK SC Regular"/>
                <a:cs typeface="Courier New" pitchFamily="49"/>
              </a:rPr>
              <a:t>h</a:t>
            </a:r>
            <a:r>
              <a:rPr lang="en-US" sz="2000" kern="0" dirty="0" err="1">
                <a:solidFill>
                  <a:schemeClr val="tx1">
                    <a:lumMod val="85000"/>
                    <a:lumOff val="15000"/>
                  </a:schemeClr>
                </a:solidFill>
                <a:highlight>
                  <a:srgbClr val="FF5A57"/>
                </a:highlight>
                <a:latin typeface="Lucida Sans Typewriter" panose="020B0509030504030204" pitchFamily="49" charset="0"/>
                <a:ea typeface="Noto Sans CJK SC Regular"/>
                <a:cs typeface="Courier New" pitchFamily="49"/>
              </a:rPr>
              <a:t>a</a:t>
            </a:r>
            <a:r>
              <a:rPr lang="en-US" sz="2000" kern="0" dirty="0" err="1">
                <a:solidFill>
                  <a:schemeClr val="tx1">
                    <a:lumMod val="85000"/>
                    <a:lumOff val="15000"/>
                  </a:schemeClr>
                </a:solidFill>
                <a:highlight>
                  <a:srgbClr val="33CC33"/>
                </a:highlight>
                <a:latin typeface="Lucida Sans Typewriter" panose="020B0509030504030204" pitchFamily="49" charset="0"/>
                <a:ea typeface="Noto Sans CJK SC Regular"/>
                <a:cs typeface="Courier New" pitchFamily="49"/>
              </a:rPr>
              <a:t>p</a:t>
            </a:r>
            <a:r>
              <a:rPr lang="en-US" sz="2000" kern="0" dirty="0" err="1">
                <a:solidFill>
                  <a:schemeClr val="tx1">
                    <a:lumMod val="85000"/>
                    <a:lumOff val="15000"/>
                  </a:schemeClr>
                </a:solidFill>
                <a:highlight>
                  <a:srgbClr val="F5F5F5"/>
                </a:highlight>
                <a:latin typeface="Lucida Sans Typewriter" panose="020B0509030504030204" pitchFamily="49" charset="0"/>
                <a:ea typeface="Noto Sans CJK SC Regular"/>
                <a:cs typeface="Courier New" pitchFamily="49"/>
              </a:rPr>
              <a:t>h</a:t>
            </a:r>
            <a:r>
              <a:rPr lang="en-US" sz="2000" kern="0" dirty="0" err="1">
                <a:solidFill>
                  <a:schemeClr val="tx1">
                    <a:lumMod val="85000"/>
                    <a:lumOff val="15000"/>
                  </a:schemeClr>
                </a:solidFill>
                <a:highlight>
                  <a:srgbClr val="FF5A57"/>
                </a:highlight>
                <a:latin typeface="Lucida Sans Typewriter" panose="020B0509030504030204" pitchFamily="49" charset="0"/>
                <a:ea typeface="Noto Sans CJK SC Regular"/>
                <a:cs typeface="Courier New" pitchFamily="49"/>
              </a:rPr>
              <a:t>aaa</a:t>
            </a:r>
            <a:r>
              <a:rPr lang="en-US" sz="2000" kern="0" dirty="0" err="1">
                <a:solidFill>
                  <a:schemeClr val="tx1">
                    <a:lumMod val="85000"/>
                    <a:lumOff val="15000"/>
                  </a:schemeClr>
                </a:solidFill>
                <a:highlight>
                  <a:srgbClr val="F5F5F5"/>
                </a:highlight>
                <a:latin typeface="Lucida Sans Typewriter" panose="020B0509030504030204" pitchFamily="49" charset="0"/>
                <a:ea typeface="Noto Sans CJK SC Regular"/>
                <a:cs typeface="Courier New" pitchFamily="49"/>
              </a:rPr>
              <a:t>h</a:t>
            </a:r>
            <a:r>
              <a:rPr lang="en-US" sz="2000" kern="0" dirty="0" err="1">
                <a:solidFill>
                  <a:schemeClr val="tx1">
                    <a:lumMod val="85000"/>
                    <a:lumOff val="15000"/>
                  </a:schemeClr>
                </a:solidFill>
                <a:highlight>
                  <a:srgbClr val="FF5A57"/>
                </a:highlight>
                <a:latin typeface="Lucida Sans Typewriter" panose="020B0509030504030204" pitchFamily="49" charset="0"/>
                <a:ea typeface="Noto Sans CJK SC Regular"/>
                <a:cs typeface="Courier New" pitchFamily="49"/>
              </a:rPr>
              <a:t>aa</a:t>
            </a:r>
            <a:r>
              <a:rPr lang="en-US" sz="2000" kern="0" dirty="0" err="1">
                <a:solidFill>
                  <a:schemeClr val="tx1">
                    <a:lumMod val="85000"/>
                    <a:lumOff val="15000"/>
                  </a:schemeClr>
                </a:solidFill>
                <a:highlight>
                  <a:srgbClr val="F5F5F5"/>
                </a:highlight>
                <a:latin typeface="Lucida Sans Typewriter" panose="020B0509030504030204" pitchFamily="49" charset="0"/>
                <a:ea typeface="Noto Sans CJK SC Regular"/>
                <a:cs typeface="Courier New" pitchFamily="49"/>
              </a:rPr>
              <a:t>h</a:t>
            </a:r>
            <a:r>
              <a:rPr lang="en-US" sz="2000" kern="0" dirty="0" err="1">
                <a:solidFill>
                  <a:schemeClr val="tx1">
                    <a:lumMod val="85000"/>
                    <a:lumOff val="15000"/>
                  </a:schemeClr>
                </a:solidFill>
                <a:highlight>
                  <a:srgbClr val="33CC33"/>
                </a:highlight>
                <a:latin typeface="Lucida Sans Typewriter" panose="020B0509030504030204" pitchFamily="49" charset="0"/>
                <a:ea typeface="Noto Sans CJK SC Regular"/>
                <a:cs typeface="Courier New" pitchFamily="49"/>
              </a:rPr>
              <a:t>tttt</a:t>
            </a:r>
            <a:endParaRPr lang="en-US" sz="2000" kern="0" dirty="0">
              <a:solidFill>
                <a:schemeClr val="tx1">
                  <a:lumMod val="85000"/>
                  <a:lumOff val="15000"/>
                </a:schemeClr>
              </a:solidFill>
              <a:highlight>
                <a:srgbClr val="33CC33"/>
              </a:highlight>
              <a:latin typeface="Lucida Sans Typewriter" panose="020B0509030504030204" pitchFamily="49" charset="0"/>
              <a:ea typeface="Noto Sans CJK SC Regular"/>
              <a:cs typeface="Courier New" pitchFamily="49"/>
            </a:endParaRPr>
          </a:p>
          <a:p>
            <a:pPr>
              <a:defRPr sz="1800" b="0" i="0" u="none" strike="noStrike" kern="0" cap="none" spc="0" baseline="0">
                <a:solidFill>
                  <a:srgbClr val="000000"/>
                </a:solidFill>
                <a:uFillTx/>
              </a:defRPr>
            </a:pPr>
            <a:endParaRPr lang="en-US" sz="700" kern="0" dirty="0">
              <a:solidFill>
                <a:schemeClr val="tx1">
                  <a:lumMod val="85000"/>
                  <a:lumOff val="15000"/>
                </a:schemeClr>
              </a:solidFill>
              <a:highlight>
                <a:srgbClr val="47FF9A"/>
              </a:highlight>
              <a:latin typeface="Lucida Sans Typewriter" panose="020B0509030504030204" pitchFamily="49" charset="0"/>
              <a:ea typeface="Noto Sans CJK SC Regular"/>
              <a:cs typeface="Courier New" pitchFamily="49"/>
            </a:endParaRPr>
          </a:p>
          <a:p>
            <a:pPr>
              <a:defRPr sz="1800" b="0" i="0" u="none" strike="noStrike" kern="0" cap="none" spc="0" baseline="0">
                <a:solidFill>
                  <a:srgbClr val="000000"/>
                </a:solidFill>
                <a:uFillTx/>
              </a:defRPr>
            </a:pPr>
            <a:r>
              <a:rPr lang="en-US" sz="2000" kern="0" dirty="0">
                <a:solidFill>
                  <a:schemeClr val="tx1">
                    <a:lumMod val="85000"/>
                    <a:lumOff val="15000"/>
                  </a:schemeClr>
                </a:solidFill>
                <a:highlight>
                  <a:srgbClr val="33CC33"/>
                </a:highlight>
                <a:latin typeface="Lucida Sans Typewriter" panose="020B0509030504030204" pitchFamily="49" charset="0"/>
                <a:ea typeface="Noto Sans CJK SC Regular"/>
                <a:cs typeface="Courier New" pitchFamily="49"/>
              </a:rPr>
              <a:t>tttt</a:t>
            </a:r>
            <a:r>
              <a:rPr lang="en-US" sz="2000" kern="0" dirty="0">
                <a:solidFill>
                  <a:schemeClr val="tx1">
                    <a:lumMod val="85000"/>
                    <a:lumOff val="15000"/>
                  </a:schemeClr>
                </a:solidFill>
                <a:highlight>
                  <a:srgbClr val="F5F5F5"/>
                </a:highlight>
                <a:latin typeface="Lucida Sans Typewriter" panose="020B0509030504030204" pitchFamily="49" charset="0"/>
                <a:ea typeface="Noto Sans CJK SC Regular"/>
                <a:cs typeface="Courier New" pitchFamily="49"/>
              </a:rPr>
              <a:t>h</a:t>
            </a:r>
            <a:r>
              <a:rPr lang="en-US" sz="2000" kern="0" dirty="0">
                <a:solidFill>
                  <a:schemeClr val="tx1">
                    <a:lumMod val="85000"/>
                    <a:lumOff val="15000"/>
                  </a:schemeClr>
                </a:solidFill>
                <a:highlight>
                  <a:srgbClr val="FF5A57"/>
                </a:highlight>
                <a:latin typeface="Lucida Sans Typewriter" panose="020B0509030504030204" pitchFamily="49" charset="0"/>
                <a:ea typeface="Noto Sans CJK SC Regular"/>
                <a:cs typeface="Courier New" pitchFamily="49"/>
              </a:rPr>
              <a:t>aa</a:t>
            </a:r>
            <a:r>
              <a:rPr lang="en-US" sz="2000" kern="0" dirty="0">
                <a:solidFill>
                  <a:schemeClr val="tx1">
                    <a:lumMod val="85000"/>
                    <a:lumOff val="15000"/>
                  </a:schemeClr>
                </a:solidFill>
                <a:highlight>
                  <a:srgbClr val="F5F5F5"/>
                </a:highlight>
                <a:latin typeface="Lucida Sans Typewriter" panose="020B0509030504030204" pitchFamily="49" charset="0"/>
                <a:ea typeface="Noto Sans CJK SC Regular"/>
                <a:cs typeface="Courier New" pitchFamily="49"/>
              </a:rPr>
              <a:t>hh</a:t>
            </a:r>
            <a:r>
              <a:rPr lang="en-US" sz="2000" kern="0" dirty="0">
                <a:solidFill>
                  <a:schemeClr val="tx1">
                    <a:lumMod val="85000"/>
                    <a:lumOff val="15000"/>
                  </a:schemeClr>
                </a:solidFill>
                <a:highlight>
                  <a:srgbClr val="FF5A57"/>
                </a:highlight>
                <a:latin typeface="Lucida Sans Typewriter" panose="020B0509030504030204" pitchFamily="49" charset="0"/>
                <a:ea typeface="Noto Sans CJK SC Regular"/>
                <a:cs typeface="Courier New" pitchFamily="49"/>
              </a:rPr>
              <a:t>aa</a:t>
            </a:r>
            <a:r>
              <a:rPr lang="en-US" sz="2000" kern="0" dirty="0">
                <a:solidFill>
                  <a:schemeClr val="tx1">
                    <a:lumMod val="85000"/>
                    <a:lumOff val="15000"/>
                  </a:schemeClr>
                </a:solidFill>
                <a:highlight>
                  <a:srgbClr val="F5F5F5"/>
                </a:highlight>
                <a:latin typeface="Lucida Sans Typewriter" panose="020B0509030504030204" pitchFamily="49" charset="0"/>
                <a:ea typeface="Noto Sans CJK SC Regular"/>
                <a:cs typeface="Courier New" pitchFamily="49"/>
              </a:rPr>
              <a:t>h</a:t>
            </a:r>
            <a:r>
              <a:rPr lang="en-US" sz="2000" kern="0" dirty="0">
                <a:solidFill>
                  <a:schemeClr val="bg1"/>
                </a:solidFill>
                <a:highlight>
                  <a:srgbClr val="808080"/>
                </a:highlight>
                <a:latin typeface="Lucida Sans Typewriter" panose="020B0509030504030204" pitchFamily="49" charset="0"/>
                <a:ea typeface="Noto Sans CJK SC Regular"/>
                <a:cs typeface="Courier New" pitchFamily="49"/>
              </a:rPr>
              <a:t>s</a:t>
            </a:r>
            <a:r>
              <a:rPr lang="en-US" sz="2000" kern="0" dirty="0">
                <a:solidFill>
                  <a:schemeClr val="tx1">
                    <a:lumMod val="85000"/>
                    <a:lumOff val="15000"/>
                  </a:schemeClr>
                </a:solidFill>
                <a:highlight>
                  <a:srgbClr val="33CC33"/>
                </a:highlight>
                <a:latin typeface="Lucida Sans Typewriter" panose="020B0509030504030204" pitchFamily="49" charset="0"/>
                <a:ea typeface="Noto Sans CJK SC Regular"/>
                <a:cs typeface="Courier New" pitchFamily="49"/>
              </a:rPr>
              <a:t>p</a:t>
            </a:r>
            <a:r>
              <a:rPr lang="en-US" sz="2000" kern="0" dirty="0">
                <a:solidFill>
                  <a:schemeClr val="bg1"/>
                </a:solidFill>
                <a:highlight>
                  <a:srgbClr val="808080"/>
                </a:highlight>
                <a:latin typeface="Lucida Sans Typewriter" panose="020B0509030504030204" pitchFamily="49" charset="0"/>
                <a:ea typeface="Noto Sans CJK SC Regular"/>
                <a:cs typeface="Courier New" pitchFamily="49"/>
              </a:rPr>
              <a:t>s</a:t>
            </a:r>
            <a:r>
              <a:rPr lang="en-US" sz="2000" kern="0" dirty="0">
                <a:solidFill>
                  <a:schemeClr val="tx1">
                    <a:lumMod val="85000"/>
                    <a:lumOff val="15000"/>
                  </a:schemeClr>
                </a:solidFill>
                <a:highlight>
                  <a:srgbClr val="F5F5F5"/>
                </a:highlight>
                <a:latin typeface="Lucida Sans Typewriter" panose="020B0509030504030204" pitchFamily="49" charset="0"/>
                <a:ea typeface="Noto Sans CJK SC Regular"/>
                <a:cs typeface="Courier New" pitchFamily="49"/>
              </a:rPr>
              <a:t>h</a:t>
            </a:r>
            <a:r>
              <a:rPr lang="en-US" sz="2000" kern="0" dirty="0">
                <a:solidFill>
                  <a:schemeClr val="tx1">
                    <a:lumMod val="85000"/>
                    <a:lumOff val="15000"/>
                  </a:schemeClr>
                </a:solidFill>
                <a:highlight>
                  <a:srgbClr val="0996FF"/>
                </a:highlight>
                <a:latin typeface="Lucida Sans Typewriter" panose="020B0509030504030204" pitchFamily="49" charset="0"/>
                <a:ea typeface="Noto Sans CJK SC Regular"/>
                <a:cs typeface="Courier New" pitchFamily="49"/>
              </a:rPr>
              <a:t>b</a:t>
            </a:r>
            <a:r>
              <a:rPr lang="en-US" sz="2000" kern="0" dirty="0">
                <a:solidFill>
                  <a:schemeClr val="tx1">
                    <a:lumMod val="85000"/>
                    <a:lumOff val="15000"/>
                  </a:schemeClr>
                </a:solidFill>
                <a:highlight>
                  <a:srgbClr val="33CC33"/>
                </a:highlight>
                <a:latin typeface="Lucida Sans Typewriter" panose="020B0509030504030204" pitchFamily="49" charset="0"/>
                <a:ea typeface="Noto Sans CJK SC Regular"/>
                <a:cs typeface="Courier New" pitchFamily="49"/>
              </a:rPr>
              <a:t>p</a:t>
            </a:r>
            <a:r>
              <a:rPr lang="en-US" sz="2000" kern="0" dirty="0">
                <a:solidFill>
                  <a:schemeClr val="tx1">
                    <a:lumMod val="85000"/>
                    <a:lumOff val="15000"/>
                  </a:schemeClr>
                </a:solidFill>
                <a:highlight>
                  <a:srgbClr val="F5F5F5"/>
                </a:highlight>
                <a:latin typeface="Lucida Sans Typewriter" panose="020B0509030504030204" pitchFamily="49" charset="0"/>
                <a:ea typeface="Noto Sans CJK SC Regular"/>
                <a:cs typeface="Courier New" pitchFamily="49"/>
              </a:rPr>
              <a:t>h</a:t>
            </a:r>
            <a:r>
              <a:rPr lang="en-US" sz="2000" kern="0" dirty="0">
                <a:solidFill>
                  <a:schemeClr val="tx1">
                    <a:lumMod val="85000"/>
                    <a:lumOff val="15000"/>
                  </a:schemeClr>
                </a:solidFill>
                <a:highlight>
                  <a:srgbClr val="0996FF"/>
                </a:highlight>
                <a:latin typeface="Lucida Sans Typewriter" panose="020B0509030504030204" pitchFamily="49" charset="0"/>
                <a:ea typeface="Noto Sans CJK SC Regular"/>
                <a:cs typeface="Courier New" pitchFamily="49"/>
              </a:rPr>
              <a:t>bbb</a:t>
            </a:r>
            <a:r>
              <a:rPr lang="en-US" sz="2000" kern="0" dirty="0">
                <a:solidFill>
                  <a:schemeClr val="tx1">
                    <a:lumMod val="85000"/>
                    <a:lumOff val="15000"/>
                  </a:schemeClr>
                </a:solidFill>
                <a:highlight>
                  <a:srgbClr val="F5F5F5"/>
                </a:highlight>
                <a:latin typeface="Lucida Sans Typewriter" panose="020B0509030504030204" pitchFamily="49" charset="0"/>
                <a:ea typeface="Noto Sans CJK SC Regular"/>
                <a:cs typeface="Courier New" pitchFamily="49"/>
              </a:rPr>
              <a:t>h</a:t>
            </a:r>
            <a:r>
              <a:rPr lang="en-US" sz="2000" kern="0" dirty="0">
                <a:solidFill>
                  <a:schemeClr val="tx1">
                    <a:lumMod val="85000"/>
                    <a:lumOff val="15000"/>
                  </a:schemeClr>
                </a:solidFill>
                <a:highlight>
                  <a:srgbClr val="0996FF"/>
                </a:highlight>
                <a:latin typeface="Lucida Sans Typewriter" panose="020B0509030504030204" pitchFamily="49" charset="0"/>
                <a:ea typeface="Noto Sans CJK SC Regular"/>
                <a:cs typeface="Courier New" pitchFamily="49"/>
              </a:rPr>
              <a:t>bb</a:t>
            </a:r>
            <a:r>
              <a:rPr lang="en-US" sz="2000" kern="0" dirty="0">
                <a:solidFill>
                  <a:schemeClr val="tx1">
                    <a:lumMod val="85000"/>
                    <a:lumOff val="15000"/>
                  </a:schemeClr>
                </a:solidFill>
                <a:highlight>
                  <a:srgbClr val="F5F5F5"/>
                </a:highlight>
                <a:latin typeface="Lucida Sans Typewriter" panose="020B0509030504030204" pitchFamily="49" charset="0"/>
                <a:ea typeface="Noto Sans CJK SC Regular"/>
                <a:cs typeface="Courier New" pitchFamily="49"/>
              </a:rPr>
              <a:t>h</a:t>
            </a:r>
            <a:r>
              <a:rPr lang="en-US" sz="2000" kern="0" dirty="0">
                <a:solidFill>
                  <a:schemeClr val="tx1">
                    <a:lumMod val="85000"/>
                    <a:lumOff val="15000"/>
                  </a:schemeClr>
                </a:solidFill>
                <a:highlight>
                  <a:srgbClr val="33CC33"/>
                </a:highlight>
                <a:latin typeface="Lucida Sans Typewriter" panose="020B0509030504030204" pitchFamily="49" charset="0"/>
                <a:ea typeface="Noto Sans CJK SC Regular"/>
                <a:cs typeface="Courier New" pitchFamily="49"/>
              </a:rPr>
              <a:t>tttt</a:t>
            </a:r>
            <a:endParaRPr lang="en-US" sz="2000" kern="0" dirty="0">
              <a:solidFill>
                <a:schemeClr val="tx1">
                  <a:lumMod val="85000"/>
                  <a:lumOff val="15000"/>
                </a:schemeClr>
              </a:solidFill>
              <a:highlight>
                <a:srgbClr val="33CC33"/>
              </a:highlight>
              <a:latin typeface="Lucida Sans Typewriter" panose="020B0509030504030204" pitchFamily="49" charset="0"/>
              <a:cs typeface="Courier New" pitchFamily="49"/>
            </a:endParaRPr>
          </a:p>
        </p:txBody>
      </p:sp>
      <p:grpSp>
        <p:nvGrpSpPr>
          <p:cNvPr id="187" name="Group 47">
            <a:extLst>
              <a:ext uri="{FF2B5EF4-FFF2-40B4-BE49-F238E27FC236}">
                <a16:creationId xmlns:a16="http://schemas.microsoft.com/office/drawing/2014/main" id="{4DA96ACD-4DE1-304D-A577-6A524B9C902A}"/>
              </a:ext>
            </a:extLst>
          </p:cNvPr>
          <p:cNvGrpSpPr>
            <a:grpSpLocks noChangeAspect="1"/>
          </p:cNvGrpSpPr>
          <p:nvPr/>
        </p:nvGrpSpPr>
        <p:grpSpPr bwMode="auto">
          <a:xfrm>
            <a:off x="7161890" y="4173916"/>
            <a:ext cx="2880000" cy="371628"/>
            <a:chOff x="-675327" y="4390013"/>
            <a:chExt cx="4716862" cy="608657"/>
          </a:xfrm>
        </p:grpSpPr>
        <p:cxnSp>
          <p:nvCxnSpPr>
            <p:cNvPr id="188" name="Straight Arrow Connector 215">
              <a:extLst>
                <a:ext uri="{FF2B5EF4-FFF2-40B4-BE49-F238E27FC236}">
                  <a16:creationId xmlns:a16="http://schemas.microsoft.com/office/drawing/2014/main" id="{5C0A1E3C-71B8-2338-DE7F-81CD6A6073B2}"/>
                </a:ext>
              </a:extLst>
            </p:cNvPr>
            <p:cNvCxnSpPr>
              <a:cxnSpLocks/>
            </p:cNvCxnSpPr>
            <p:nvPr/>
          </p:nvCxnSpPr>
          <p:spPr bwMode="auto">
            <a:xfrm flipH="1" flipV="1">
              <a:off x="2087240" y="4390013"/>
              <a:ext cx="3810" cy="312431"/>
            </a:xfrm>
            <a:prstGeom prst="straightConnector1">
              <a:avLst/>
            </a:prstGeom>
            <a:noFill/>
            <a:ln w="25400">
              <a:solidFill>
                <a:schemeClr val="tx1"/>
              </a:solidFill>
              <a:miter lim="800000"/>
              <a:headEnd/>
              <a:tailEnd type="arrow" w="med" len="med"/>
            </a:ln>
            <a:extLst>
              <a:ext uri="{909E8E84-426E-40DD-AFC4-6F175D3DCCD1}">
                <a14:hiddenFill xmlns:a14="http://schemas.microsoft.com/office/drawing/2010/main">
                  <a:noFill/>
                </a14:hiddenFill>
              </a:ext>
            </a:extLst>
          </p:spPr>
        </p:cxnSp>
        <p:cxnSp>
          <p:nvCxnSpPr>
            <p:cNvPr id="189" name="Straight Arrow Connector 71">
              <a:extLst>
                <a:ext uri="{FF2B5EF4-FFF2-40B4-BE49-F238E27FC236}">
                  <a16:creationId xmlns:a16="http://schemas.microsoft.com/office/drawing/2014/main" id="{E89AA831-912A-595B-DA99-EC06E27D74CE}"/>
                </a:ext>
              </a:extLst>
            </p:cNvPr>
            <p:cNvCxnSpPr>
              <a:cxnSpLocks/>
            </p:cNvCxnSpPr>
            <p:nvPr/>
          </p:nvCxnSpPr>
          <p:spPr bwMode="auto">
            <a:xfrm flipV="1">
              <a:off x="-663262" y="4408629"/>
              <a:ext cx="0" cy="213878"/>
            </a:xfrm>
            <a:prstGeom prst="straightConnector1">
              <a:avLst/>
            </a:prstGeom>
            <a:noFill/>
            <a:ln w="25400">
              <a:solidFill>
                <a:schemeClr val="tx1"/>
              </a:solidFill>
              <a:miter lim="800000"/>
              <a:headEnd/>
              <a:tailEnd type="arrow" w="med" len="med"/>
            </a:ln>
            <a:extLst>
              <a:ext uri="{909E8E84-426E-40DD-AFC4-6F175D3DCCD1}">
                <a14:hiddenFill xmlns:a14="http://schemas.microsoft.com/office/drawing/2010/main">
                  <a:noFill/>
                </a14:hiddenFill>
              </a:ext>
            </a:extLst>
          </p:spPr>
        </p:cxnSp>
        <p:cxnSp>
          <p:nvCxnSpPr>
            <p:cNvPr id="190" name="Straight Connector 73">
              <a:extLst>
                <a:ext uri="{FF2B5EF4-FFF2-40B4-BE49-F238E27FC236}">
                  <a16:creationId xmlns:a16="http://schemas.microsoft.com/office/drawing/2014/main" id="{4B68CA2A-3702-4856-04FF-D12C40AE439B}"/>
                </a:ext>
              </a:extLst>
            </p:cNvPr>
            <p:cNvCxnSpPr>
              <a:cxnSpLocks/>
            </p:cNvCxnSpPr>
            <p:nvPr/>
          </p:nvCxnSpPr>
          <p:spPr bwMode="auto">
            <a:xfrm flipV="1">
              <a:off x="-675327" y="4611461"/>
              <a:ext cx="4387167" cy="11047"/>
            </a:xfrm>
            <a:prstGeom prst="straightConnector1">
              <a:avLst/>
            </a:prstGeom>
            <a:noFill/>
            <a:ln w="25400">
              <a:solidFill>
                <a:schemeClr val="tx1"/>
              </a:solidFill>
              <a:miter lim="800000"/>
              <a:headEnd/>
              <a:tailEnd/>
            </a:ln>
            <a:extLst>
              <a:ext uri="{909E8E84-426E-40DD-AFC4-6F175D3DCCD1}">
                <a14:hiddenFill xmlns:a14="http://schemas.microsoft.com/office/drawing/2010/main">
                  <a:noFill/>
                </a14:hiddenFill>
              </a:ext>
            </a:extLst>
          </p:spPr>
        </p:cxnSp>
        <p:cxnSp>
          <p:nvCxnSpPr>
            <p:cNvPr id="191" name="Straight Arrow Connector 58">
              <a:extLst>
                <a:ext uri="{FF2B5EF4-FFF2-40B4-BE49-F238E27FC236}">
                  <a16:creationId xmlns:a16="http://schemas.microsoft.com/office/drawing/2014/main" id="{EC89D45B-A1EC-89E4-18B6-7A288E9612E7}"/>
                </a:ext>
              </a:extLst>
            </p:cNvPr>
            <p:cNvCxnSpPr>
              <a:cxnSpLocks/>
            </p:cNvCxnSpPr>
            <p:nvPr/>
          </p:nvCxnSpPr>
          <p:spPr bwMode="auto">
            <a:xfrm flipV="1">
              <a:off x="313326" y="4398031"/>
              <a:ext cx="0" cy="304413"/>
            </a:xfrm>
            <a:prstGeom prst="straightConnector1">
              <a:avLst/>
            </a:prstGeom>
            <a:noFill/>
            <a:ln w="25400">
              <a:solidFill>
                <a:schemeClr val="tx1"/>
              </a:solidFill>
              <a:miter lim="800000"/>
              <a:headEnd/>
              <a:tailEnd type="arrow" w="med" len="med"/>
            </a:ln>
            <a:extLst>
              <a:ext uri="{909E8E84-426E-40DD-AFC4-6F175D3DCCD1}">
                <a14:hiddenFill xmlns:a14="http://schemas.microsoft.com/office/drawing/2010/main">
                  <a:noFill/>
                </a14:hiddenFill>
              </a:ext>
            </a:extLst>
          </p:spPr>
        </p:cxnSp>
        <p:cxnSp>
          <p:nvCxnSpPr>
            <p:cNvPr id="192" name="Straight Arrow Connector 80">
              <a:extLst>
                <a:ext uri="{FF2B5EF4-FFF2-40B4-BE49-F238E27FC236}">
                  <a16:creationId xmlns:a16="http://schemas.microsoft.com/office/drawing/2014/main" id="{A7C336A4-6678-E408-1444-39BB6955B4C5}"/>
                </a:ext>
              </a:extLst>
            </p:cNvPr>
            <p:cNvCxnSpPr>
              <a:cxnSpLocks/>
            </p:cNvCxnSpPr>
            <p:nvPr/>
          </p:nvCxnSpPr>
          <p:spPr bwMode="auto">
            <a:xfrm flipV="1">
              <a:off x="4041535" y="4391919"/>
              <a:ext cx="0" cy="498424"/>
            </a:xfrm>
            <a:prstGeom prst="straightConnector1">
              <a:avLst/>
            </a:prstGeom>
            <a:noFill/>
            <a:ln w="25400">
              <a:solidFill>
                <a:schemeClr val="tx1"/>
              </a:solidFill>
              <a:prstDash val="sysDash"/>
              <a:miter lim="800000"/>
              <a:headEnd/>
              <a:tailEnd type="arrow" w="med" len="med"/>
            </a:ln>
            <a:extLst>
              <a:ext uri="{909E8E84-426E-40DD-AFC4-6F175D3DCCD1}">
                <a14:hiddenFill xmlns:a14="http://schemas.microsoft.com/office/drawing/2010/main">
                  <a:noFill/>
                </a14:hiddenFill>
              </a:ext>
            </a:extLst>
          </p:spPr>
        </p:cxnSp>
        <p:cxnSp>
          <p:nvCxnSpPr>
            <p:cNvPr id="193" name="Straight Connector 81">
              <a:extLst>
                <a:ext uri="{FF2B5EF4-FFF2-40B4-BE49-F238E27FC236}">
                  <a16:creationId xmlns:a16="http://schemas.microsoft.com/office/drawing/2014/main" id="{2E8E817A-CD4C-D850-B0AF-00B8E96A60F0}"/>
                </a:ext>
              </a:extLst>
            </p:cNvPr>
            <p:cNvCxnSpPr>
              <a:cxnSpLocks/>
            </p:cNvCxnSpPr>
            <p:nvPr/>
          </p:nvCxnSpPr>
          <p:spPr bwMode="auto">
            <a:xfrm flipV="1">
              <a:off x="-418766" y="4787584"/>
              <a:ext cx="4350947" cy="11084"/>
            </a:xfrm>
            <a:prstGeom prst="straightConnector1">
              <a:avLst/>
            </a:prstGeom>
            <a:noFill/>
            <a:ln w="25400">
              <a:solidFill>
                <a:schemeClr val="tx1"/>
              </a:solidFill>
              <a:prstDash val="sysDash"/>
              <a:miter lim="800000"/>
              <a:headEnd/>
              <a:tailEnd/>
            </a:ln>
            <a:extLst>
              <a:ext uri="{909E8E84-426E-40DD-AFC4-6F175D3DCCD1}">
                <a14:hiddenFill xmlns:a14="http://schemas.microsoft.com/office/drawing/2010/main">
                  <a:noFill/>
                </a14:hiddenFill>
              </a:ext>
            </a:extLst>
          </p:spPr>
        </p:cxnSp>
        <p:cxnSp>
          <p:nvCxnSpPr>
            <p:cNvPr id="194" name="Straight Connector 83">
              <a:extLst>
                <a:ext uri="{FF2B5EF4-FFF2-40B4-BE49-F238E27FC236}">
                  <a16:creationId xmlns:a16="http://schemas.microsoft.com/office/drawing/2014/main" id="{54EBC439-EED6-567D-878B-9733F7A64A08}"/>
                </a:ext>
              </a:extLst>
            </p:cNvPr>
            <p:cNvCxnSpPr>
              <a:cxnSpLocks/>
            </p:cNvCxnSpPr>
            <p:nvPr/>
          </p:nvCxnSpPr>
          <p:spPr bwMode="auto">
            <a:xfrm flipV="1">
              <a:off x="555383" y="4881610"/>
              <a:ext cx="3486152" cy="8733"/>
            </a:xfrm>
            <a:prstGeom prst="straightConnector1">
              <a:avLst/>
            </a:prstGeom>
            <a:noFill/>
            <a:ln w="25400">
              <a:solidFill>
                <a:schemeClr val="tx1"/>
              </a:solidFill>
              <a:prstDash val="sysDash"/>
              <a:miter lim="800000"/>
              <a:headEnd/>
              <a:tailEnd/>
            </a:ln>
            <a:extLst>
              <a:ext uri="{909E8E84-426E-40DD-AFC4-6F175D3DCCD1}">
                <a14:hiddenFill xmlns:a14="http://schemas.microsoft.com/office/drawing/2010/main">
                  <a:noFill/>
                </a14:hiddenFill>
              </a:ext>
            </a:extLst>
          </p:spPr>
        </p:cxnSp>
        <p:cxnSp>
          <p:nvCxnSpPr>
            <p:cNvPr id="195" name="Straight Connector 190">
              <a:extLst>
                <a:ext uri="{FF2B5EF4-FFF2-40B4-BE49-F238E27FC236}">
                  <a16:creationId xmlns:a16="http://schemas.microsoft.com/office/drawing/2014/main" id="{76FEAF15-9FAC-7880-55FB-6527FE88757F}"/>
                </a:ext>
              </a:extLst>
            </p:cNvPr>
            <p:cNvCxnSpPr>
              <a:cxnSpLocks/>
            </p:cNvCxnSpPr>
            <p:nvPr/>
          </p:nvCxnSpPr>
          <p:spPr bwMode="auto">
            <a:xfrm flipV="1">
              <a:off x="312056" y="4702406"/>
              <a:ext cx="3499226" cy="38"/>
            </a:xfrm>
            <a:prstGeom prst="straightConnector1">
              <a:avLst/>
            </a:prstGeom>
            <a:noFill/>
            <a:ln w="25400">
              <a:solidFill>
                <a:schemeClr val="tx1"/>
              </a:solidFill>
              <a:miter lim="800000"/>
              <a:headEnd/>
              <a:tailEnd/>
            </a:ln>
            <a:extLst>
              <a:ext uri="{909E8E84-426E-40DD-AFC4-6F175D3DCCD1}">
                <a14:hiddenFill xmlns:a14="http://schemas.microsoft.com/office/drawing/2010/main">
                  <a:noFill/>
                </a14:hiddenFill>
              </a:ext>
            </a:extLst>
          </p:spPr>
        </p:cxnSp>
        <p:cxnSp>
          <p:nvCxnSpPr>
            <p:cNvPr id="196" name="Straight Arrow Connector 79">
              <a:extLst>
                <a:ext uri="{FF2B5EF4-FFF2-40B4-BE49-F238E27FC236}">
                  <a16:creationId xmlns:a16="http://schemas.microsoft.com/office/drawing/2014/main" id="{7D6C99A4-0A62-243E-7BBC-06B1C55D862E}"/>
                </a:ext>
              </a:extLst>
            </p:cNvPr>
            <p:cNvCxnSpPr>
              <a:cxnSpLocks/>
            </p:cNvCxnSpPr>
            <p:nvPr/>
          </p:nvCxnSpPr>
          <p:spPr bwMode="auto">
            <a:xfrm flipH="1" flipV="1">
              <a:off x="-415653" y="4398031"/>
              <a:ext cx="697" cy="400638"/>
            </a:xfrm>
            <a:prstGeom prst="straightConnector1">
              <a:avLst/>
            </a:prstGeom>
            <a:noFill/>
            <a:ln w="25400">
              <a:solidFill>
                <a:schemeClr val="tx1"/>
              </a:solidFill>
              <a:prstDash val="sysDash"/>
              <a:miter lim="800000"/>
              <a:headEnd/>
              <a:tailEnd type="arrow" w="med" len="med"/>
            </a:ln>
            <a:extLst>
              <a:ext uri="{909E8E84-426E-40DD-AFC4-6F175D3DCCD1}">
                <a14:hiddenFill xmlns:a14="http://schemas.microsoft.com/office/drawing/2010/main">
                  <a:noFill/>
                </a14:hiddenFill>
              </a:ext>
            </a:extLst>
          </p:spPr>
        </p:cxnSp>
        <p:cxnSp>
          <p:nvCxnSpPr>
            <p:cNvPr id="197" name="Straight Arrow Connector 65">
              <a:extLst>
                <a:ext uri="{FF2B5EF4-FFF2-40B4-BE49-F238E27FC236}">
                  <a16:creationId xmlns:a16="http://schemas.microsoft.com/office/drawing/2014/main" id="{8B2029D8-1E13-0422-10CA-8C760DF23380}"/>
                </a:ext>
              </a:extLst>
            </p:cNvPr>
            <p:cNvCxnSpPr>
              <a:cxnSpLocks/>
            </p:cNvCxnSpPr>
            <p:nvPr/>
          </p:nvCxnSpPr>
          <p:spPr bwMode="auto">
            <a:xfrm flipV="1">
              <a:off x="3311070" y="4398075"/>
              <a:ext cx="0" cy="492268"/>
            </a:xfrm>
            <a:prstGeom prst="straightConnector1">
              <a:avLst/>
            </a:prstGeom>
            <a:noFill/>
            <a:ln w="25400">
              <a:solidFill>
                <a:schemeClr val="tx1"/>
              </a:solidFill>
              <a:prstDash val="sysDash"/>
              <a:miter lim="800000"/>
              <a:headEnd/>
              <a:tailEnd type="arrow" w="med" len="med"/>
            </a:ln>
            <a:extLst>
              <a:ext uri="{909E8E84-426E-40DD-AFC4-6F175D3DCCD1}">
                <a14:hiddenFill xmlns:a14="http://schemas.microsoft.com/office/drawing/2010/main">
                  <a:noFill/>
                </a14:hiddenFill>
              </a:ext>
            </a:extLst>
          </p:spPr>
        </p:cxnSp>
        <p:cxnSp>
          <p:nvCxnSpPr>
            <p:cNvPr id="198" name="Straight Arrow Connector 66">
              <a:extLst>
                <a:ext uri="{FF2B5EF4-FFF2-40B4-BE49-F238E27FC236}">
                  <a16:creationId xmlns:a16="http://schemas.microsoft.com/office/drawing/2014/main" id="{589C6F51-7986-49EE-82C1-4B8CB972C060}"/>
                </a:ext>
              </a:extLst>
            </p:cNvPr>
            <p:cNvCxnSpPr>
              <a:cxnSpLocks/>
            </p:cNvCxnSpPr>
            <p:nvPr/>
          </p:nvCxnSpPr>
          <p:spPr bwMode="auto">
            <a:xfrm flipH="1" flipV="1">
              <a:off x="552657" y="4397786"/>
              <a:ext cx="6743" cy="492557"/>
            </a:xfrm>
            <a:prstGeom prst="straightConnector1">
              <a:avLst/>
            </a:prstGeom>
            <a:noFill/>
            <a:ln w="25400">
              <a:solidFill>
                <a:schemeClr val="tx1"/>
              </a:solidFill>
              <a:prstDash val="sysDash"/>
              <a:miter lim="800000"/>
              <a:headEnd/>
              <a:tailEnd type="arrow" w="med" len="med"/>
            </a:ln>
            <a:extLst>
              <a:ext uri="{909E8E84-426E-40DD-AFC4-6F175D3DCCD1}">
                <a14:hiddenFill xmlns:a14="http://schemas.microsoft.com/office/drawing/2010/main">
                  <a:noFill/>
                </a14:hiddenFill>
              </a:ext>
            </a:extLst>
          </p:spPr>
        </p:cxnSp>
        <p:cxnSp>
          <p:nvCxnSpPr>
            <p:cNvPr id="199" name="Straight Arrow Connector 71">
              <a:extLst>
                <a:ext uri="{FF2B5EF4-FFF2-40B4-BE49-F238E27FC236}">
                  <a16:creationId xmlns:a16="http://schemas.microsoft.com/office/drawing/2014/main" id="{B558B36D-E384-C445-8D6E-CCAC3B321431}"/>
                </a:ext>
              </a:extLst>
            </p:cNvPr>
            <p:cNvCxnSpPr>
              <a:cxnSpLocks/>
            </p:cNvCxnSpPr>
            <p:nvPr/>
          </p:nvCxnSpPr>
          <p:spPr bwMode="auto">
            <a:xfrm flipV="1">
              <a:off x="2709640" y="4408629"/>
              <a:ext cx="0" cy="213878"/>
            </a:xfrm>
            <a:prstGeom prst="straightConnector1">
              <a:avLst/>
            </a:prstGeom>
            <a:noFill/>
            <a:ln w="25400">
              <a:solidFill>
                <a:schemeClr val="tx1"/>
              </a:solidFill>
              <a:miter lim="800000"/>
              <a:headEnd/>
              <a:tailEnd type="arrow" w="med" len="med"/>
            </a:ln>
            <a:extLst>
              <a:ext uri="{909E8E84-426E-40DD-AFC4-6F175D3DCCD1}">
                <a14:hiddenFill xmlns:a14="http://schemas.microsoft.com/office/drawing/2010/main">
                  <a:noFill/>
                </a14:hiddenFill>
              </a:ext>
            </a:extLst>
          </p:spPr>
        </p:cxnSp>
        <p:cxnSp>
          <p:nvCxnSpPr>
            <p:cNvPr id="200" name="Straight Arrow Connector 67">
              <a:extLst>
                <a:ext uri="{FF2B5EF4-FFF2-40B4-BE49-F238E27FC236}">
                  <a16:creationId xmlns:a16="http://schemas.microsoft.com/office/drawing/2014/main" id="{5F733066-13D1-5E33-8DA4-630E6991E8E5}"/>
                </a:ext>
              </a:extLst>
            </p:cNvPr>
            <p:cNvCxnSpPr>
              <a:cxnSpLocks/>
            </p:cNvCxnSpPr>
            <p:nvPr/>
          </p:nvCxnSpPr>
          <p:spPr bwMode="auto">
            <a:xfrm flipV="1">
              <a:off x="981931" y="4449378"/>
              <a:ext cx="0" cy="548448"/>
            </a:xfrm>
            <a:prstGeom prst="straightConnector1">
              <a:avLst/>
            </a:prstGeom>
            <a:noFill/>
            <a:ln w="25400">
              <a:solidFill>
                <a:schemeClr val="tx1"/>
              </a:solidFill>
              <a:miter lim="800000"/>
              <a:headEnd/>
              <a:tailEnd type="oval" w="med" len="med"/>
            </a:ln>
            <a:extLst>
              <a:ext uri="{909E8E84-426E-40DD-AFC4-6F175D3DCCD1}">
                <a14:hiddenFill xmlns:a14="http://schemas.microsoft.com/office/drawing/2010/main">
                  <a:noFill/>
                </a14:hiddenFill>
              </a:ext>
            </a:extLst>
          </p:spPr>
        </p:cxnSp>
        <p:cxnSp>
          <p:nvCxnSpPr>
            <p:cNvPr id="201" name="Straight Arrow Connector 68">
              <a:extLst>
                <a:ext uri="{FF2B5EF4-FFF2-40B4-BE49-F238E27FC236}">
                  <a16:creationId xmlns:a16="http://schemas.microsoft.com/office/drawing/2014/main" id="{79B7265F-7C38-C584-8555-5CEF429225EE}"/>
                </a:ext>
              </a:extLst>
            </p:cNvPr>
            <p:cNvCxnSpPr>
              <a:cxnSpLocks/>
            </p:cNvCxnSpPr>
            <p:nvPr/>
          </p:nvCxnSpPr>
          <p:spPr bwMode="auto">
            <a:xfrm flipV="1">
              <a:off x="1117431" y="4446549"/>
              <a:ext cx="0" cy="551277"/>
            </a:xfrm>
            <a:prstGeom prst="straightConnector1">
              <a:avLst/>
            </a:prstGeom>
            <a:noFill/>
            <a:ln w="25400">
              <a:solidFill>
                <a:schemeClr val="tx1"/>
              </a:solidFill>
              <a:miter lim="800000"/>
              <a:headEnd/>
              <a:tailEnd type="oval" w="med" len="med"/>
            </a:ln>
            <a:extLst>
              <a:ext uri="{909E8E84-426E-40DD-AFC4-6F175D3DCCD1}">
                <a14:hiddenFill xmlns:a14="http://schemas.microsoft.com/office/drawing/2010/main">
                  <a:noFill/>
                </a14:hiddenFill>
              </a:ext>
            </a:extLst>
          </p:spPr>
        </p:cxnSp>
        <p:cxnSp>
          <p:nvCxnSpPr>
            <p:cNvPr id="202" name="Straight Connector 190">
              <a:extLst>
                <a:ext uri="{FF2B5EF4-FFF2-40B4-BE49-F238E27FC236}">
                  <a16:creationId xmlns:a16="http://schemas.microsoft.com/office/drawing/2014/main" id="{92F1CC27-58C1-57D7-C143-D2A079734C52}"/>
                </a:ext>
              </a:extLst>
            </p:cNvPr>
            <p:cNvCxnSpPr>
              <a:cxnSpLocks/>
            </p:cNvCxnSpPr>
            <p:nvPr/>
          </p:nvCxnSpPr>
          <p:spPr bwMode="auto">
            <a:xfrm flipV="1">
              <a:off x="972502" y="4997826"/>
              <a:ext cx="152508" cy="844"/>
            </a:xfrm>
            <a:prstGeom prst="straightConnector1">
              <a:avLst/>
            </a:prstGeom>
            <a:noFill/>
            <a:ln w="25400">
              <a:solidFill>
                <a:schemeClr val="tx1"/>
              </a:solidFill>
              <a:miter lim="800000"/>
              <a:headEnd/>
              <a:tailEnd/>
            </a:ln>
            <a:extLst>
              <a:ext uri="{909E8E84-426E-40DD-AFC4-6F175D3DCCD1}">
                <a14:hiddenFill xmlns:a14="http://schemas.microsoft.com/office/drawing/2010/main">
                  <a:noFill/>
                </a14:hiddenFill>
              </a:ext>
            </a:extLst>
          </p:spPr>
        </p:cxnSp>
        <p:cxnSp>
          <p:nvCxnSpPr>
            <p:cNvPr id="203" name="Straight Arrow Connector 70">
              <a:extLst>
                <a:ext uri="{FF2B5EF4-FFF2-40B4-BE49-F238E27FC236}">
                  <a16:creationId xmlns:a16="http://schemas.microsoft.com/office/drawing/2014/main" id="{C914EDD4-E961-EC9C-21A4-48F2281EAB4D}"/>
                </a:ext>
              </a:extLst>
            </p:cNvPr>
            <p:cNvCxnSpPr>
              <a:cxnSpLocks/>
            </p:cNvCxnSpPr>
            <p:nvPr/>
          </p:nvCxnSpPr>
          <p:spPr bwMode="auto">
            <a:xfrm flipV="1">
              <a:off x="1474991" y="4449378"/>
              <a:ext cx="0" cy="548448"/>
            </a:xfrm>
            <a:prstGeom prst="straightConnector1">
              <a:avLst/>
            </a:prstGeom>
            <a:noFill/>
            <a:ln w="25400">
              <a:solidFill>
                <a:schemeClr val="tx1"/>
              </a:solidFill>
              <a:prstDash val="sysDash"/>
              <a:miter lim="800000"/>
              <a:headEnd/>
              <a:tailEnd type="oval" w="med" len="med"/>
            </a:ln>
            <a:extLst>
              <a:ext uri="{909E8E84-426E-40DD-AFC4-6F175D3DCCD1}">
                <a14:hiddenFill xmlns:a14="http://schemas.microsoft.com/office/drawing/2010/main">
                  <a:noFill/>
                </a14:hiddenFill>
              </a:ext>
            </a:extLst>
          </p:spPr>
        </p:cxnSp>
        <p:cxnSp>
          <p:nvCxnSpPr>
            <p:cNvPr id="204" name="Straight Arrow Connector 71">
              <a:extLst>
                <a:ext uri="{FF2B5EF4-FFF2-40B4-BE49-F238E27FC236}">
                  <a16:creationId xmlns:a16="http://schemas.microsoft.com/office/drawing/2014/main" id="{B4AF9127-7418-F06B-A21D-2147B92F7678}"/>
                </a:ext>
              </a:extLst>
            </p:cNvPr>
            <p:cNvCxnSpPr>
              <a:cxnSpLocks/>
            </p:cNvCxnSpPr>
            <p:nvPr/>
          </p:nvCxnSpPr>
          <p:spPr bwMode="auto">
            <a:xfrm flipV="1">
              <a:off x="1610491" y="4446549"/>
              <a:ext cx="0" cy="551277"/>
            </a:xfrm>
            <a:prstGeom prst="straightConnector1">
              <a:avLst/>
            </a:prstGeom>
            <a:noFill/>
            <a:ln w="25400">
              <a:solidFill>
                <a:schemeClr val="tx1"/>
              </a:solidFill>
              <a:prstDash val="sysDash"/>
              <a:miter lim="800000"/>
              <a:headEnd/>
              <a:tailEnd type="oval" w="med" len="med"/>
            </a:ln>
            <a:extLst>
              <a:ext uri="{909E8E84-426E-40DD-AFC4-6F175D3DCCD1}">
                <a14:hiddenFill xmlns:a14="http://schemas.microsoft.com/office/drawing/2010/main">
                  <a:noFill/>
                </a14:hiddenFill>
              </a:ext>
            </a:extLst>
          </p:spPr>
        </p:cxnSp>
        <p:cxnSp>
          <p:nvCxnSpPr>
            <p:cNvPr id="205" name="Straight Connector 190">
              <a:extLst>
                <a:ext uri="{FF2B5EF4-FFF2-40B4-BE49-F238E27FC236}">
                  <a16:creationId xmlns:a16="http://schemas.microsoft.com/office/drawing/2014/main" id="{A40B6878-C33F-2F9B-85EE-1C2B12FE0946}"/>
                </a:ext>
              </a:extLst>
            </p:cNvPr>
            <p:cNvCxnSpPr>
              <a:cxnSpLocks/>
            </p:cNvCxnSpPr>
            <p:nvPr/>
          </p:nvCxnSpPr>
          <p:spPr bwMode="auto">
            <a:xfrm flipV="1">
              <a:off x="1466832" y="4997826"/>
              <a:ext cx="152508" cy="844"/>
            </a:xfrm>
            <a:prstGeom prst="straightConnector1">
              <a:avLst/>
            </a:prstGeom>
            <a:noFill/>
            <a:ln w="25400">
              <a:solidFill>
                <a:schemeClr val="tx1"/>
              </a:solidFill>
              <a:prstDash val="sysDash"/>
              <a:miter lim="800000"/>
              <a:headEnd/>
              <a:tailEnd/>
            </a:ln>
            <a:extLst>
              <a:ext uri="{909E8E84-426E-40DD-AFC4-6F175D3DCCD1}">
                <a14:hiddenFill xmlns:a14="http://schemas.microsoft.com/office/drawing/2010/main">
                  <a:noFill/>
                </a14:hiddenFill>
              </a:ext>
            </a:extLst>
          </p:spPr>
        </p:cxnSp>
        <p:cxnSp>
          <p:nvCxnSpPr>
            <p:cNvPr id="206" name="Straight Arrow Connector 73">
              <a:extLst>
                <a:ext uri="{FF2B5EF4-FFF2-40B4-BE49-F238E27FC236}">
                  <a16:creationId xmlns:a16="http://schemas.microsoft.com/office/drawing/2014/main" id="{4842E0B7-F3F0-9647-0308-D160A66FB781}"/>
                </a:ext>
              </a:extLst>
            </p:cNvPr>
            <p:cNvCxnSpPr>
              <a:cxnSpLocks/>
            </p:cNvCxnSpPr>
            <p:nvPr/>
          </p:nvCxnSpPr>
          <p:spPr bwMode="auto">
            <a:xfrm flipV="1">
              <a:off x="1975290" y="4390013"/>
              <a:ext cx="0" cy="232494"/>
            </a:xfrm>
            <a:prstGeom prst="straightConnector1">
              <a:avLst/>
            </a:prstGeom>
            <a:noFill/>
            <a:ln w="25400">
              <a:solidFill>
                <a:schemeClr val="tx1"/>
              </a:solidFill>
              <a:miter lim="800000"/>
              <a:headEnd/>
              <a:tailEnd type="arrow" w="med" len="med"/>
            </a:ln>
            <a:extLst>
              <a:ext uri="{909E8E84-426E-40DD-AFC4-6F175D3DCCD1}">
                <a14:hiddenFill xmlns:a14="http://schemas.microsoft.com/office/drawing/2010/main">
                  <a:noFill/>
                </a14:hiddenFill>
              </a:ext>
            </a:extLst>
          </p:spPr>
        </p:cxnSp>
        <p:cxnSp>
          <p:nvCxnSpPr>
            <p:cNvPr id="207" name="Straight Arrow Connector 67">
              <a:extLst>
                <a:ext uri="{FF2B5EF4-FFF2-40B4-BE49-F238E27FC236}">
                  <a16:creationId xmlns:a16="http://schemas.microsoft.com/office/drawing/2014/main" id="{62FB3431-4B71-ED9D-12ED-E719E5C58482}"/>
                </a:ext>
              </a:extLst>
            </p:cNvPr>
            <p:cNvCxnSpPr>
              <a:cxnSpLocks/>
            </p:cNvCxnSpPr>
            <p:nvPr/>
          </p:nvCxnSpPr>
          <p:spPr bwMode="auto">
            <a:xfrm flipV="1">
              <a:off x="2820776" y="4405803"/>
              <a:ext cx="0" cy="302331"/>
            </a:xfrm>
            <a:prstGeom prst="straightConnector1">
              <a:avLst/>
            </a:prstGeom>
            <a:noFill/>
            <a:ln w="25400">
              <a:solidFill>
                <a:schemeClr val="tx1"/>
              </a:solidFill>
              <a:miter lim="800000"/>
              <a:headEnd/>
              <a:tailEnd type="arrow" w="med" len="med"/>
            </a:ln>
            <a:extLst>
              <a:ext uri="{909E8E84-426E-40DD-AFC4-6F175D3DCCD1}">
                <a14:hiddenFill xmlns:a14="http://schemas.microsoft.com/office/drawing/2010/main">
                  <a:noFill/>
                </a14:hiddenFill>
              </a:ext>
            </a:extLst>
          </p:spPr>
        </p:cxnSp>
        <p:cxnSp>
          <p:nvCxnSpPr>
            <p:cNvPr id="208" name="Straight Arrow Connector 71">
              <a:extLst>
                <a:ext uri="{FF2B5EF4-FFF2-40B4-BE49-F238E27FC236}">
                  <a16:creationId xmlns:a16="http://schemas.microsoft.com/office/drawing/2014/main" id="{C9F99B92-BD89-4197-DFC7-FA07FEA0EE19}"/>
                </a:ext>
              </a:extLst>
            </p:cNvPr>
            <p:cNvCxnSpPr>
              <a:cxnSpLocks/>
            </p:cNvCxnSpPr>
            <p:nvPr/>
          </p:nvCxnSpPr>
          <p:spPr bwMode="auto">
            <a:xfrm flipV="1">
              <a:off x="3695795" y="4397786"/>
              <a:ext cx="0" cy="213878"/>
            </a:xfrm>
            <a:prstGeom prst="straightConnector1">
              <a:avLst/>
            </a:prstGeom>
            <a:noFill/>
            <a:ln w="25400">
              <a:solidFill>
                <a:schemeClr val="tx1"/>
              </a:solidFill>
              <a:miter lim="800000"/>
              <a:headEnd/>
              <a:tailEnd type="arrow" w="med" len="med"/>
            </a:ln>
            <a:extLst>
              <a:ext uri="{909E8E84-426E-40DD-AFC4-6F175D3DCCD1}">
                <a14:hiddenFill xmlns:a14="http://schemas.microsoft.com/office/drawing/2010/main">
                  <a:noFill/>
                </a14:hiddenFill>
              </a:ext>
            </a:extLst>
          </p:spPr>
        </p:cxnSp>
        <p:cxnSp>
          <p:nvCxnSpPr>
            <p:cNvPr id="209" name="Straight Arrow Connector 67">
              <a:extLst>
                <a:ext uri="{FF2B5EF4-FFF2-40B4-BE49-F238E27FC236}">
                  <a16:creationId xmlns:a16="http://schemas.microsoft.com/office/drawing/2014/main" id="{3B14F835-DB9B-A96A-4B8E-F4297961E45D}"/>
                </a:ext>
              </a:extLst>
            </p:cNvPr>
            <p:cNvCxnSpPr>
              <a:cxnSpLocks/>
            </p:cNvCxnSpPr>
            <p:nvPr/>
          </p:nvCxnSpPr>
          <p:spPr bwMode="auto">
            <a:xfrm flipH="1" flipV="1">
              <a:off x="3806202" y="4397049"/>
              <a:ext cx="3810" cy="312431"/>
            </a:xfrm>
            <a:prstGeom prst="straightConnector1">
              <a:avLst/>
            </a:prstGeom>
            <a:noFill/>
            <a:ln w="25400">
              <a:solidFill>
                <a:schemeClr val="tx1"/>
              </a:solidFill>
              <a:miter lim="800000"/>
              <a:headEnd/>
              <a:tailEnd type="arrow" w="med" len="med"/>
            </a:ln>
            <a:extLst>
              <a:ext uri="{909E8E84-426E-40DD-AFC4-6F175D3DCCD1}">
                <a14:hiddenFill xmlns:a14="http://schemas.microsoft.com/office/drawing/2010/main">
                  <a:noFill/>
                </a14:hiddenFill>
              </a:ext>
            </a:extLst>
          </p:spPr>
        </p:cxnSp>
        <p:cxnSp>
          <p:nvCxnSpPr>
            <p:cNvPr id="210" name="Straight Arrow Connector 71">
              <a:extLst>
                <a:ext uri="{FF2B5EF4-FFF2-40B4-BE49-F238E27FC236}">
                  <a16:creationId xmlns:a16="http://schemas.microsoft.com/office/drawing/2014/main" id="{267C0126-DEB0-3053-3C9A-EEBDD002CD45}"/>
                </a:ext>
              </a:extLst>
            </p:cNvPr>
            <p:cNvCxnSpPr>
              <a:cxnSpLocks/>
            </p:cNvCxnSpPr>
            <p:nvPr/>
          </p:nvCxnSpPr>
          <p:spPr bwMode="auto">
            <a:xfrm flipV="1">
              <a:off x="2949593" y="4399876"/>
              <a:ext cx="0" cy="213878"/>
            </a:xfrm>
            <a:prstGeom prst="straightConnector1">
              <a:avLst/>
            </a:prstGeom>
            <a:noFill/>
            <a:ln w="25400">
              <a:solidFill>
                <a:schemeClr val="tx1"/>
              </a:solidFill>
              <a:miter lim="800000"/>
              <a:headEnd/>
              <a:tailEnd type="arrow" w="med" len="med"/>
            </a:ln>
            <a:extLst>
              <a:ext uri="{909E8E84-426E-40DD-AFC4-6F175D3DCCD1}">
                <a14:hiddenFill xmlns:a14="http://schemas.microsoft.com/office/drawing/2010/main">
                  <a:noFill/>
                </a14:hiddenFill>
              </a:ext>
            </a:extLst>
          </p:spPr>
        </p:cxnSp>
        <p:cxnSp>
          <p:nvCxnSpPr>
            <p:cNvPr id="211" name="Straight Arrow Connector 67">
              <a:extLst>
                <a:ext uri="{FF2B5EF4-FFF2-40B4-BE49-F238E27FC236}">
                  <a16:creationId xmlns:a16="http://schemas.microsoft.com/office/drawing/2014/main" id="{4116B34E-4D55-6135-C440-D3C331B8F45A}"/>
                </a:ext>
              </a:extLst>
            </p:cNvPr>
            <p:cNvCxnSpPr>
              <a:cxnSpLocks/>
            </p:cNvCxnSpPr>
            <p:nvPr/>
          </p:nvCxnSpPr>
          <p:spPr bwMode="auto">
            <a:xfrm flipH="1" flipV="1">
              <a:off x="3060729" y="4397049"/>
              <a:ext cx="3810" cy="312431"/>
            </a:xfrm>
            <a:prstGeom prst="straightConnector1">
              <a:avLst/>
            </a:prstGeom>
            <a:noFill/>
            <a:ln w="25400">
              <a:solidFill>
                <a:schemeClr val="tx1"/>
              </a:solidFill>
              <a:miter lim="800000"/>
              <a:headEnd/>
              <a:tailEnd type="arrow" w="med" len="med"/>
            </a:ln>
            <a:extLst>
              <a:ext uri="{909E8E84-426E-40DD-AFC4-6F175D3DCCD1}">
                <a14:hiddenFill xmlns:a14="http://schemas.microsoft.com/office/drawing/2010/main">
                  <a:noFill/>
                </a14:hiddenFill>
              </a:ext>
            </a:extLst>
          </p:spPr>
        </p:cxnSp>
        <p:cxnSp>
          <p:nvCxnSpPr>
            <p:cNvPr id="212" name="Straight Arrow Connector 79">
              <a:extLst>
                <a:ext uri="{FF2B5EF4-FFF2-40B4-BE49-F238E27FC236}">
                  <a16:creationId xmlns:a16="http://schemas.microsoft.com/office/drawing/2014/main" id="{1E9DB4AE-DECA-5FAD-5DF4-5E54E2F61B97}"/>
                </a:ext>
              </a:extLst>
            </p:cNvPr>
            <p:cNvCxnSpPr>
              <a:cxnSpLocks/>
            </p:cNvCxnSpPr>
            <p:nvPr/>
          </p:nvCxnSpPr>
          <p:spPr bwMode="auto">
            <a:xfrm flipH="1" flipV="1">
              <a:off x="3197672" y="4398030"/>
              <a:ext cx="697" cy="400638"/>
            </a:xfrm>
            <a:prstGeom prst="straightConnector1">
              <a:avLst/>
            </a:prstGeom>
            <a:noFill/>
            <a:ln w="25400">
              <a:solidFill>
                <a:schemeClr val="tx1"/>
              </a:solidFill>
              <a:prstDash val="sysDash"/>
              <a:miter lim="800000"/>
              <a:headEnd/>
              <a:tailEnd type="arrow" w="med" len="med"/>
            </a:ln>
            <a:extLst>
              <a:ext uri="{909E8E84-426E-40DD-AFC4-6F175D3DCCD1}">
                <a14:hiddenFill xmlns:a14="http://schemas.microsoft.com/office/drawing/2010/main">
                  <a:noFill/>
                </a14:hiddenFill>
              </a:ext>
            </a:extLst>
          </p:spPr>
        </p:cxnSp>
        <p:cxnSp>
          <p:nvCxnSpPr>
            <p:cNvPr id="213" name="Straight Arrow Connector 80">
              <a:extLst>
                <a:ext uri="{FF2B5EF4-FFF2-40B4-BE49-F238E27FC236}">
                  <a16:creationId xmlns:a16="http://schemas.microsoft.com/office/drawing/2014/main" id="{5397B0B2-572E-7FD3-F3CA-51E8C13A8514}"/>
                </a:ext>
              </a:extLst>
            </p:cNvPr>
            <p:cNvCxnSpPr>
              <a:cxnSpLocks/>
            </p:cNvCxnSpPr>
            <p:nvPr/>
          </p:nvCxnSpPr>
          <p:spPr bwMode="auto">
            <a:xfrm flipH="1" flipV="1">
              <a:off x="3932181" y="4394022"/>
              <a:ext cx="697" cy="400638"/>
            </a:xfrm>
            <a:prstGeom prst="straightConnector1">
              <a:avLst/>
            </a:prstGeom>
            <a:noFill/>
            <a:ln w="25400">
              <a:solidFill>
                <a:schemeClr val="tx1"/>
              </a:solidFill>
              <a:prstDash val="sysDash"/>
              <a:miter lim="800000"/>
              <a:headEnd/>
              <a:tailEnd type="arrow" w="med" len="med"/>
            </a:ln>
            <a:extLst>
              <a:ext uri="{909E8E84-426E-40DD-AFC4-6F175D3DCCD1}">
                <a14:hiddenFill xmlns:a14="http://schemas.microsoft.com/office/drawing/2010/main">
                  <a:noFill/>
                </a14:hiddenFill>
              </a:ext>
            </a:extLst>
          </p:spPr>
        </p:cxnSp>
      </p:grpSp>
      <p:sp>
        <p:nvSpPr>
          <p:cNvPr id="214" name="TextBox 213">
            <a:extLst>
              <a:ext uri="{FF2B5EF4-FFF2-40B4-BE49-F238E27FC236}">
                <a16:creationId xmlns:a16="http://schemas.microsoft.com/office/drawing/2014/main" id="{6F5F4C34-FA2D-726D-77C7-373D0A67B829}"/>
              </a:ext>
            </a:extLst>
          </p:cNvPr>
          <p:cNvSpPr txBox="1"/>
          <p:nvPr/>
        </p:nvSpPr>
        <p:spPr bwMode="auto">
          <a:xfrm>
            <a:off x="1129031" y="4886482"/>
            <a:ext cx="5635696" cy="1754326"/>
          </a:xfrm>
          <a:prstGeom prst="rect">
            <a:avLst/>
          </a:prstGeom>
          <a:noFill/>
        </p:spPr>
        <p:txBody>
          <a:bodyPr>
            <a:spAutoFit/>
          </a:bodyPr>
          <a:lstStyle/>
          <a:p>
            <a:pPr>
              <a:defRPr/>
            </a:pPr>
            <a:r>
              <a:rPr lang="en-US" kern="0" dirty="0">
                <a:solidFill>
                  <a:schemeClr val="tx1">
                    <a:lumMod val="85000"/>
                    <a:lumOff val="15000"/>
                  </a:schemeClr>
                </a:solidFill>
                <a:highlight>
                  <a:srgbClr val="33CC33"/>
                </a:highlight>
                <a:latin typeface="Lucida Sans Typewriter" panose="020B0509030504030204" pitchFamily="49" charset="0"/>
                <a:ea typeface="Noto Sans CJK SC Regular"/>
                <a:cs typeface="Courier New" pitchFamily="49"/>
              </a:rPr>
              <a:t>p</a:t>
            </a:r>
            <a:r>
              <a:rPr lang="en-US" sz="1200" dirty="0">
                <a:latin typeface="Helvetica" panose="020B0604020202020204" pitchFamily="34" charset="0"/>
                <a:cs typeface="Helvetica" panose="020B0604020202020204" pitchFamily="34" charset="0"/>
              </a:rPr>
              <a:t> = polar </a:t>
            </a:r>
            <a:r>
              <a:rPr lang="en-US" sz="1200" dirty="0" err="1">
                <a:latin typeface="Helvetica" panose="020B0604020202020204" pitchFamily="34" charset="0"/>
                <a:cs typeface="Helvetica" panose="020B0604020202020204" pitchFamily="34" charset="0"/>
              </a:rPr>
              <a:t>a.a.</a:t>
            </a:r>
            <a:r>
              <a:rPr lang="en-US" sz="1200" dirty="0">
                <a:latin typeface="Helvetica" panose="020B0604020202020204" pitchFamily="34" charset="0"/>
                <a:cs typeface="Helvetica" panose="020B0604020202020204" pitchFamily="34" charset="0"/>
              </a:rPr>
              <a:t> (</a:t>
            </a:r>
            <a:r>
              <a:rPr lang="en-US" sz="1200" dirty="0">
                <a:latin typeface="Helvetica" panose="020B0604020202020204" pitchFamily="34" charset="0"/>
                <a:ea typeface="Times New Roman" panose="02020603050405020304" pitchFamily="18" charset="0"/>
                <a:cs typeface="Helvetica" panose="020B0604020202020204" pitchFamily="34" charset="0"/>
              </a:rPr>
              <a:t>T/Q/S/N</a:t>
            </a:r>
            <a:r>
              <a:rPr lang="en-US" sz="1200" dirty="0">
                <a:latin typeface="Helvetica" panose="020B0604020202020204" pitchFamily="34" charset="0"/>
                <a:cs typeface="Helvetica" panose="020B0604020202020204" pitchFamily="34" charset="0"/>
              </a:rPr>
              <a:t>)</a:t>
            </a:r>
          </a:p>
          <a:p>
            <a:pPr>
              <a:defRPr/>
            </a:pPr>
            <a:r>
              <a:rPr lang="en-US" kern="0" dirty="0">
                <a:solidFill>
                  <a:schemeClr val="tx1">
                    <a:lumMod val="85000"/>
                    <a:lumOff val="15000"/>
                  </a:schemeClr>
                </a:solidFill>
                <a:highlight>
                  <a:srgbClr val="F5F5F5"/>
                </a:highlight>
                <a:latin typeface="Lucida Sans Typewriter" panose="020B0509030504030204" pitchFamily="49" charset="0"/>
                <a:ea typeface="Noto Sans CJK SC Regular"/>
                <a:cs typeface="Courier New" pitchFamily="49"/>
              </a:rPr>
              <a:t>h</a:t>
            </a:r>
            <a:r>
              <a:rPr lang="en-US" sz="1200" dirty="0">
                <a:latin typeface="Helvetica" panose="020B0604020202020204" pitchFamily="34" charset="0"/>
                <a:cs typeface="Helvetica" panose="020B0604020202020204" pitchFamily="34" charset="0"/>
              </a:rPr>
              <a:t> = hydrophobic </a:t>
            </a:r>
            <a:r>
              <a:rPr lang="en-US" sz="1200" dirty="0" err="1">
                <a:latin typeface="Helvetica" panose="020B0604020202020204" pitchFamily="34" charset="0"/>
                <a:cs typeface="Helvetica" panose="020B0604020202020204" pitchFamily="34" charset="0"/>
              </a:rPr>
              <a:t>a.a.</a:t>
            </a:r>
            <a:r>
              <a:rPr lang="en-US" sz="1200" dirty="0">
                <a:latin typeface="Helvetica" panose="020B0604020202020204" pitchFamily="34" charset="0"/>
                <a:cs typeface="Helvetica" panose="020B0604020202020204" pitchFamily="34" charset="0"/>
              </a:rPr>
              <a:t> (</a:t>
            </a:r>
            <a:r>
              <a:rPr lang="en-US" sz="1200" dirty="0">
                <a:latin typeface="Helvetica" panose="020B0604020202020204" pitchFamily="34" charset="0"/>
                <a:ea typeface="Times New Roman" panose="02020603050405020304" pitchFamily="18" charset="0"/>
                <a:cs typeface="Helvetica" panose="020B0604020202020204" pitchFamily="34" charset="0"/>
              </a:rPr>
              <a:t>A/M/V/L/I</a:t>
            </a:r>
            <a:r>
              <a:rPr lang="en-US" sz="1200" dirty="0">
                <a:latin typeface="Helvetica" panose="020B0604020202020204" pitchFamily="34" charset="0"/>
                <a:cs typeface="Helvetica" panose="020B0604020202020204" pitchFamily="34" charset="0"/>
              </a:rPr>
              <a:t>)</a:t>
            </a:r>
          </a:p>
          <a:p>
            <a:pPr>
              <a:defRPr/>
            </a:pPr>
            <a:r>
              <a:rPr lang="en-US" kern="0" dirty="0">
                <a:solidFill>
                  <a:schemeClr val="tx1">
                    <a:lumMod val="85000"/>
                    <a:lumOff val="15000"/>
                  </a:schemeClr>
                </a:solidFill>
                <a:highlight>
                  <a:srgbClr val="0996FF"/>
                </a:highlight>
                <a:latin typeface="Lucida Sans Typewriter" panose="020B0509030504030204" pitchFamily="49" charset="0"/>
                <a:ea typeface="Noto Sans CJK SC Regular"/>
                <a:cs typeface="Courier New" pitchFamily="49"/>
              </a:rPr>
              <a:t>b</a:t>
            </a:r>
            <a:r>
              <a:rPr lang="en-US" sz="1200" dirty="0">
                <a:latin typeface="Helvetica" panose="020B0604020202020204" pitchFamily="34" charset="0"/>
                <a:cs typeface="Helvetica" panose="020B0604020202020204" pitchFamily="34" charset="0"/>
              </a:rPr>
              <a:t> = basic </a:t>
            </a:r>
            <a:r>
              <a:rPr lang="en-US" sz="1200" dirty="0" err="1">
                <a:latin typeface="Helvetica" panose="020B0604020202020204" pitchFamily="34" charset="0"/>
                <a:cs typeface="Helvetica" panose="020B0604020202020204" pitchFamily="34" charset="0"/>
              </a:rPr>
              <a:t>a.a.</a:t>
            </a:r>
            <a:r>
              <a:rPr lang="en-US" sz="1200" dirty="0">
                <a:latin typeface="Helvetica" panose="020B0604020202020204" pitchFamily="34" charset="0"/>
                <a:cs typeface="Helvetica" panose="020B0604020202020204" pitchFamily="34" charset="0"/>
              </a:rPr>
              <a:t> (R</a:t>
            </a:r>
            <a:r>
              <a:rPr lang="en-US" sz="1200" dirty="0">
                <a:latin typeface="Helvetica" panose="020B0604020202020204" pitchFamily="34" charset="0"/>
                <a:ea typeface="Times New Roman" panose="02020603050405020304" pitchFamily="18" charset="0"/>
                <a:cs typeface="Helvetica" panose="020B0604020202020204" pitchFamily="34" charset="0"/>
              </a:rPr>
              <a:t>/K</a:t>
            </a:r>
            <a:r>
              <a:rPr lang="en-US" sz="1200" dirty="0">
                <a:latin typeface="Helvetica" panose="020B0604020202020204" pitchFamily="34" charset="0"/>
                <a:cs typeface="Helvetica" panose="020B0604020202020204" pitchFamily="34" charset="0"/>
              </a:rPr>
              <a:t>) </a:t>
            </a:r>
            <a:r>
              <a:rPr lang="en-US" sz="1200" dirty="0">
                <a:latin typeface="Helvetica" panose="020B0604020202020204" pitchFamily="34" charset="0"/>
                <a:ea typeface="Times New Roman" panose="02020603050405020304" pitchFamily="18" charset="0"/>
                <a:cs typeface="Helvetica" panose="020B0604020202020204" pitchFamily="34" charset="0"/>
              </a:rPr>
              <a:t>forming salt bridges; or </a:t>
            </a:r>
            <a:r>
              <a:rPr lang="en-US" kern="0" dirty="0">
                <a:solidFill>
                  <a:schemeClr val="tx1">
                    <a:lumMod val="85000"/>
                    <a:lumOff val="15000"/>
                  </a:schemeClr>
                </a:solidFill>
                <a:latin typeface="Lucida Sans Typewriter" panose="020B0509030504030204" pitchFamily="49" charset="0"/>
                <a:ea typeface="Noto Sans CJK SC Regular"/>
                <a:cs typeface="Courier New" pitchFamily="49"/>
              </a:rPr>
              <a:t>p</a:t>
            </a:r>
            <a:endParaRPr lang="en-US" dirty="0">
              <a:latin typeface="Helvetica" panose="020B0604020202020204" pitchFamily="34" charset="0"/>
              <a:cs typeface="Helvetica" panose="020B0604020202020204" pitchFamily="34" charset="0"/>
            </a:endParaRPr>
          </a:p>
          <a:p>
            <a:pPr>
              <a:defRPr/>
            </a:pPr>
            <a:r>
              <a:rPr lang="en-US" kern="0" dirty="0">
                <a:solidFill>
                  <a:schemeClr val="tx1">
                    <a:lumMod val="85000"/>
                    <a:lumOff val="15000"/>
                  </a:schemeClr>
                </a:solidFill>
                <a:highlight>
                  <a:srgbClr val="FF5A57"/>
                </a:highlight>
                <a:latin typeface="Lucida Sans Typewriter" panose="020B0509030504030204" pitchFamily="49" charset="0"/>
                <a:ea typeface="Noto Sans CJK SC Regular"/>
                <a:cs typeface="Courier New" pitchFamily="49"/>
              </a:rPr>
              <a:t>a</a:t>
            </a:r>
            <a:r>
              <a:rPr lang="en-US" sz="1200" dirty="0">
                <a:latin typeface="Helvetica" panose="020B0604020202020204" pitchFamily="34" charset="0"/>
                <a:cs typeface="Helvetica" panose="020B0604020202020204" pitchFamily="34" charset="0"/>
              </a:rPr>
              <a:t> = acidic </a:t>
            </a:r>
            <a:r>
              <a:rPr lang="en-US" sz="1200" dirty="0" err="1">
                <a:latin typeface="Helvetica" panose="020B0604020202020204" pitchFamily="34" charset="0"/>
                <a:cs typeface="Helvetica" panose="020B0604020202020204" pitchFamily="34" charset="0"/>
              </a:rPr>
              <a:t>a.a.</a:t>
            </a:r>
            <a:r>
              <a:rPr lang="en-US" sz="1200" dirty="0">
                <a:latin typeface="Helvetica" panose="020B0604020202020204" pitchFamily="34" charset="0"/>
                <a:cs typeface="Helvetica" panose="020B0604020202020204" pitchFamily="34" charset="0"/>
              </a:rPr>
              <a:t> (D/E) </a:t>
            </a:r>
            <a:r>
              <a:rPr lang="en-US" sz="1200" dirty="0">
                <a:latin typeface="Helvetica" panose="020B0604020202020204" pitchFamily="34" charset="0"/>
                <a:ea typeface="Times New Roman" panose="02020603050405020304" pitchFamily="18" charset="0"/>
                <a:cs typeface="Helvetica" panose="020B0604020202020204" pitchFamily="34" charset="0"/>
              </a:rPr>
              <a:t>forming salt bridges; or </a:t>
            </a:r>
            <a:r>
              <a:rPr lang="en-US" kern="0" dirty="0">
                <a:solidFill>
                  <a:schemeClr val="tx1">
                    <a:lumMod val="85000"/>
                    <a:lumOff val="15000"/>
                  </a:schemeClr>
                </a:solidFill>
                <a:latin typeface="Lucida Sans Typewriter" panose="020B0509030504030204" pitchFamily="49" charset="0"/>
                <a:ea typeface="Noto Sans CJK SC Regular"/>
                <a:cs typeface="Courier New" pitchFamily="49"/>
              </a:rPr>
              <a:t>p</a:t>
            </a:r>
            <a:endParaRPr lang="en-US" dirty="0">
              <a:latin typeface="Helvetica" panose="020B0604020202020204" pitchFamily="34" charset="0"/>
              <a:cs typeface="Helvetica" panose="020B0604020202020204" pitchFamily="34" charset="0"/>
            </a:endParaRPr>
          </a:p>
          <a:p>
            <a:pPr>
              <a:defRPr/>
            </a:pPr>
            <a:r>
              <a:rPr lang="en-US" kern="0" dirty="0">
                <a:solidFill>
                  <a:schemeClr val="bg1"/>
                </a:solidFill>
                <a:highlight>
                  <a:srgbClr val="808080"/>
                </a:highlight>
                <a:latin typeface="Lucida Sans Typewriter" panose="020B0509030504030204" pitchFamily="49" charset="0"/>
                <a:ea typeface="Noto Sans CJK SC Regular"/>
                <a:cs typeface="Courier New" pitchFamily="49"/>
              </a:rPr>
              <a:t>s</a:t>
            </a:r>
            <a:r>
              <a:rPr lang="en-US" sz="1200" dirty="0">
                <a:latin typeface="Helvetica" panose="020B0604020202020204" pitchFamily="34" charset="0"/>
                <a:cs typeface="Helvetica" panose="020B0604020202020204" pitchFamily="34" charset="0"/>
              </a:rPr>
              <a:t> = aromatic </a:t>
            </a:r>
            <a:r>
              <a:rPr lang="en-US" sz="1200" dirty="0" err="1">
                <a:latin typeface="Helvetica" panose="020B0604020202020204" pitchFamily="34" charset="0"/>
                <a:cs typeface="Helvetica" panose="020B0604020202020204" pitchFamily="34" charset="0"/>
              </a:rPr>
              <a:t>a.a.</a:t>
            </a:r>
            <a:r>
              <a:rPr lang="en-US" sz="1200" dirty="0">
                <a:latin typeface="Helvetica" panose="020B0604020202020204" pitchFamily="34" charset="0"/>
                <a:cs typeface="Helvetica" panose="020B0604020202020204" pitchFamily="34" charset="0"/>
              </a:rPr>
              <a:t> (W/F) </a:t>
            </a:r>
            <a:r>
              <a:rPr lang="en-US" sz="1200" dirty="0">
                <a:latin typeface="Helvetica" panose="020B0604020202020204" pitchFamily="34" charset="0"/>
                <a:ea typeface="Times New Roman" panose="02020603050405020304" pitchFamily="18" charset="0"/>
                <a:cs typeface="Helvetica" panose="020B0604020202020204" pitchFamily="34" charset="0"/>
              </a:rPr>
              <a:t>forming stackings; or </a:t>
            </a:r>
            <a:r>
              <a:rPr lang="en-US" kern="0" dirty="0">
                <a:solidFill>
                  <a:schemeClr val="tx1">
                    <a:lumMod val="85000"/>
                    <a:lumOff val="15000"/>
                  </a:schemeClr>
                </a:solidFill>
                <a:latin typeface="Lucida Sans Typewriter" panose="020B0509030504030204" pitchFamily="49" charset="0"/>
                <a:ea typeface="Noto Sans CJK SC Regular"/>
                <a:cs typeface="Courier New" pitchFamily="49"/>
              </a:rPr>
              <a:t>h</a:t>
            </a:r>
            <a:endParaRPr lang="en-US" dirty="0">
              <a:latin typeface="Helvetica" panose="020B0604020202020204" pitchFamily="34" charset="0"/>
              <a:cs typeface="Helvetica" panose="020B0604020202020204" pitchFamily="34" charset="0"/>
            </a:endParaRPr>
          </a:p>
          <a:p>
            <a:pPr>
              <a:defRPr/>
            </a:pPr>
            <a:r>
              <a:rPr lang="en-US" kern="0" dirty="0">
                <a:solidFill>
                  <a:schemeClr val="tx1">
                    <a:lumMod val="85000"/>
                    <a:lumOff val="15000"/>
                  </a:schemeClr>
                </a:solidFill>
                <a:highlight>
                  <a:srgbClr val="33CC33"/>
                </a:highlight>
                <a:latin typeface="Lucida Sans Typewriter" panose="020B0509030504030204" pitchFamily="49" charset="0"/>
                <a:ea typeface="Noto Sans CJK SC Regular"/>
                <a:cs typeface="Courier New" pitchFamily="49"/>
              </a:rPr>
              <a:t>t</a:t>
            </a:r>
            <a:r>
              <a:rPr lang="en-US" sz="1200" dirty="0">
                <a:latin typeface="Helvetica" panose="020B0604020202020204" pitchFamily="34" charset="0"/>
                <a:cs typeface="Helvetica" panose="020B0604020202020204" pitchFamily="34" charset="0"/>
              </a:rPr>
              <a:t> = terminal residues (</a:t>
            </a:r>
            <a:r>
              <a:rPr lang="en-US" kern="0" dirty="0">
                <a:solidFill>
                  <a:schemeClr val="tx1">
                    <a:lumMod val="85000"/>
                    <a:lumOff val="15000"/>
                  </a:schemeClr>
                </a:solidFill>
                <a:latin typeface="Lucida Sans Typewriter" panose="020B0509030504030204" pitchFamily="49" charset="0"/>
                <a:ea typeface="Noto Sans CJK SC Regular"/>
                <a:cs typeface="Courier New" pitchFamily="49"/>
              </a:rPr>
              <a:t>p</a:t>
            </a:r>
            <a:r>
              <a:rPr lang="en-US" sz="1200" dirty="0">
                <a:latin typeface="Helvetica" panose="020B0604020202020204" pitchFamily="34" charset="0"/>
                <a:ea typeface="Times New Roman" panose="02020603050405020304" pitchFamily="18" charset="0"/>
                <a:cs typeface="Helvetica" panose="020B0604020202020204" pitchFamily="34" charset="0"/>
              </a:rPr>
              <a:t> or </a:t>
            </a:r>
            <a:r>
              <a:rPr lang="en-US" kern="0" dirty="0">
                <a:solidFill>
                  <a:schemeClr val="tx1">
                    <a:lumMod val="85000"/>
                    <a:lumOff val="15000"/>
                  </a:schemeClr>
                </a:solidFill>
                <a:latin typeface="Lucida Sans Typewriter" panose="020B0509030504030204" pitchFamily="49" charset="0"/>
                <a:ea typeface="Noto Sans CJK SC Regular"/>
                <a:cs typeface="Courier New" pitchFamily="49"/>
              </a:rPr>
              <a:t>b</a:t>
            </a:r>
            <a:r>
              <a:rPr lang="en-US" sz="1200" dirty="0">
                <a:latin typeface="Helvetica" panose="020B0604020202020204" pitchFamily="34" charset="0"/>
                <a:cs typeface="Helvetica" panose="020B0604020202020204" pitchFamily="34" charset="0"/>
              </a:rPr>
              <a:t>)</a:t>
            </a:r>
          </a:p>
        </p:txBody>
      </p:sp>
      <p:pic>
        <p:nvPicPr>
          <p:cNvPr id="217" name="Picture 165" descr="Chart, bubble chart&#10;&#10;Description automatically generated">
            <a:extLst>
              <a:ext uri="{FF2B5EF4-FFF2-40B4-BE49-F238E27FC236}">
                <a16:creationId xmlns:a16="http://schemas.microsoft.com/office/drawing/2014/main" id="{9F4774D0-5942-5D56-63DA-C6B520ED77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0648" y="4844011"/>
            <a:ext cx="3974890" cy="18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8223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food, table, filled, cake&#10;&#10;Description automatically generated">
            <a:extLst>
              <a:ext uri="{FF2B5EF4-FFF2-40B4-BE49-F238E27FC236}">
                <a16:creationId xmlns:a16="http://schemas.microsoft.com/office/drawing/2014/main" id="{95AB665E-2BD5-3A47-A321-F333C371D0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1854" y="1285875"/>
            <a:ext cx="2517775"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picture containing diagram&#10;&#10;Description automatically generated">
            <a:extLst>
              <a:ext uri="{FF2B5EF4-FFF2-40B4-BE49-F238E27FC236}">
                <a16:creationId xmlns:a16="http://schemas.microsoft.com/office/drawing/2014/main" id="{22A1081B-39E6-773B-A5AD-FC3B80E323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5854" y="3376613"/>
            <a:ext cx="1939925"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2F717FD7-57C0-EE38-21DA-F31139EB9215}"/>
              </a:ext>
            </a:extLst>
          </p:cNvPr>
          <p:cNvGrpSpPr>
            <a:grpSpLocks/>
          </p:cNvGrpSpPr>
          <p:nvPr/>
        </p:nvGrpSpPr>
        <p:grpSpPr bwMode="auto">
          <a:xfrm flipH="1">
            <a:off x="1277504" y="2551113"/>
            <a:ext cx="590550" cy="1709737"/>
            <a:chOff x="10710950" y="3310359"/>
            <a:chExt cx="674904" cy="1875214"/>
          </a:xfrm>
        </p:grpSpPr>
        <p:sp>
          <p:nvSpPr>
            <p:cNvPr id="9" name="Arrow: Curved Right 8">
              <a:extLst>
                <a:ext uri="{FF2B5EF4-FFF2-40B4-BE49-F238E27FC236}">
                  <a16:creationId xmlns:a16="http://schemas.microsoft.com/office/drawing/2014/main" id="{074CCAB8-952E-DB82-1A7D-D5E0D8E2A4E8}"/>
                </a:ext>
              </a:extLst>
            </p:cNvPr>
            <p:cNvSpPr/>
            <p:nvPr/>
          </p:nvSpPr>
          <p:spPr>
            <a:xfrm flipH="1">
              <a:off x="10854276" y="3310359"/>
              <a:ext cx="520693" cy="1875214"/>
            </a:xfrm>
            <a:prstGeom prst="curvedRightArrow">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5CD9603-FC1F-5BFB-D487-0946B8E10120}"/>
                </a:ext>
              </a:extLst>
            </p:cNvPr>
            <p:cNvSpPr txBox="1"/>
            <p:nvPr/>
          </p:nvSpPr>
          <p:spPr>
            <a:xfrm>
              <a:off x="10710950" y="3994629"/>
              <a:ext cx="674904" cy="405688"/>
            </a:xfrm>
            <a:prstGeom prst="rect">
              <a:avLst/>
            </a:prstGeom>
            <a:noFill/>
          </p:spPr>
          <p:txBody>
            <a:bodyPr>
              <a:spAutoFit/>
            </a:bodyPr>
            <a:lstStyle/>
            <a:p>
              <a:pPr algn="ctr">
                <a:defRPr/>
              </a:pPr>
              <a:r>
                <a:rPr lang="en-US" dirty="0">
                  <a:latin typeface="Arial" panose="020B0604020202020204" pitchFamily="34" charset="0"/>
                  <a:cs typeface="Arial" panose="020B0604020202020204" pitchFamily="34" charset="0"/>
                </a:rPr>
                <a:t>90°</a:t>
              </a:r>
            </a:p>
          </p:txBody>
        </p:sp>
      </p:grpSp>
      <p:grpSp>
        <p:nvGrpSpPr>
          <p:cNvPr id="28" name="Group 27">
            <a:extLst>
              <a:ext uri="{FF2B5EF4-FFF2-40B4-BE49-F238E27FC236}">
                <a16:creationId xmlns:a16="http://schemas.microsoft.com/office/drawing/2014/main" id="{3B19B541-18AB-4697-9345-99B34E956442}"/>
              </a:ext>
            </a:extLst>
          </p:cNvPr>
          <p:cNvGrpSpPr>
            <a:grpSpLocks/>
          </p:cNvGrpSpPr>
          <p:nvPr/>
        </p:nvGrpSpPr>
        <p:grpSpPr bwMode="auto">
          <a:xfrm>
            <a:off x="2004579" y="5272090"/>
            <a:ext cx="2165350" cy="901503"/>
            <a:chOff x="5105399" y="5615164"/>
            <a:chExt cx="2743901" cy="900424"/>
          </a:xfrm>
        </p:grpSpPr>
        <p:sp>
          <p:nvSpPr>
            <p:cNvPr id="18" name="Rectangle 17">
              <a:extLst>
                <a:ext uri="{FF2B5EF4-FFF2-40B4-BE49-F238E27FC236}">
                  <a16:creationId xmlns:a16="http://schemas.microsoft.com/office/drawing/2014/main" id="{E8956A49-C683-2F15-59F9-B9282310B75A}"/>
                </a:ext>
              </a:extLst>
            </p:cNvPr>
            <p:cNvSpPr/>
            <p:nvPr/>
          </p:nvSpPr>
          <p:spPr bwMode="auto">
            <a:xfrm>
              <a:off x="5107411" y="5721399"/>
              <a:ext cx="370145" cy="191858"/>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1727FF73-8916-4171-5A01-119D994025AD}"/>
                </a:ext>
              </a:extLst>
            </p:cNvPr>
            <p:cNvSpPr txBox="1"/>
            <p:nvPr/>
          </p:nvSpPr>
          <p:spPr bwMode="auto">
            <a:xfrm>
              <a:off x="5553999" y="5615164"/>
              <a:ext cx="1939238" cy="307409"/>
            </a:xfrm>
            <a:prstGeom prst="rect">
              <a:avLst/>
            </a:prstGeom>
            <a:noFill/>
          </p:spPr>
          <p:txBody>
            <a:bodyPr>
              <a:spAutoFit/>
            </a:bodyPr>
            <a:lstStyle/>
            <a:p>
              <a:pPr>
                <a:defRPr/>
              </a:pPr>
              <a:r>
                <a:rPr lang="en-US" sz="1400" dirty="0">
                  <a:latin typeface="Arial" panose="020B0604020202020204" pitchFamily="34" charset="0"/>
                  <a:cs typeface="Arial" panose="020B0604020202020204" pitchFamily="34" charset="0"/>
                </a:rPr>
                <a:t>Lipid heads</a:t>
              </a:r>
            </a:p>
          </p:txBody>
        </p:sp>
        <p:sp>
          <p:nvSpPr>
            <p:cNvPr id="14" name="Rectangle 13">
              <a:extLst>
                <a:ext uri="{FF2B5EF4-FFF2-40B4-BE49-F238E27FC236}">
                  <a16:creationId xmlns:a16="http://schemas.microsoft.com/office/drawing/2014/main" id="{B3D82E23-A164-BD04-E50F-59A76DA3BEFC}"/>
                </a:ext>
              </a:extLst>
            </p:cNvPr>
            <p:cNvSpPr/>
            <p:nvPr/>
          </p:nvSpPr>
          <p:spPr bwMode="auto">
            <a:xfrm>
              <a:off x="5107411" y="5997293"/>
              <a:ext cx="370145" cy="193443"/>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E3A417C0-F22F-53E5-C46B-1F32F9DE424B}"/>
                </a:ext>
              </a:extLst>
            </p:cNvPr>
            <p:cNvSpPr txBox="1"/>
            <p:nvPr/>
          </p:nvSpPr>
          <p:spPr bwMode="auto">
            <a:xfrm>
              <a:off x="5553999" y="5908500"/>
              <a:ext cx="2295301" cy="307409"/>
            </a:xfrm>
            <a:prstGeom prst="rect">
              <a:avLst/>
            </a:prstGeom>
            <a:noFill/>
          </p:spPr>
          <p:txBody>
            <a:bodyPr>
              <a:spAutoFit/>
            </a:bodyPr>
            <a:lstStyle/>
            <a:p>
              <a:pPr>
                <a:defRPr/>
              </a:pPr>
              <a:r>
                <a:rPr lang="en-US" sz="1400" dirty="0">
                  <a:latin typeface="Arial" panose="020B0604020202020204" pitchFamily="34" charset="0"/>
                  <a:cs typeface="Arial" panose="020B0604020202020204" pitchFamily="34" charset="0"/>
                </a:rPr>
                <a:t>Hydrophilic </a:t>
              </a:r>
              <a:r>
                <a:rPr lang="en-US" sz="1400" dirty="0" err="1">
                  <a:latin typeface="Arial" panose="020B0604020202020204" pitchFamily="34" charset="0"/>
                  <a:cs typeface="Arial" panose="020B0604020202020204" pitchFamily="34" charset="0"/>
                </a:rPr>
                <a:t>a.a.</a:t>
              </a:r>
              <a:endParaRPr lang="en-US" sz="1400"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71CDD722-AE23-7BB1-E8DA-E3ABDFD50783}"/>
                </a:ext>
              </a:extLst>
            </p:cNvPr>
            <p:cNvSpPr/>
            <p:nvPr/>
          </p:nvSpPr>
          <p:spPr bwMode="auto">
            <a:xfrm>
              <a:off x="5105399" y="6279530"/>
              <a:ext cx="372157" cy="191858"/>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630C208-AED1-7AF6-0DAA-3E5ED2A81EB9}"/>
                </a:ext>
              </a:extLst>
            </p:cNvPr>
            <p:cNvSpPr txBox="1"/>
            <p:nvPr/>
          </p:nvSpPr>
          <p:spPr bwMode="auto">
            <a:xfrm>
              <a:off x="5553999" y="6208179"/>
              <a:ext cx="2295301" cy="307409"/>
            </a:xfrm>
            <a:prstGeom prst="rect">
              <a:avLst/>
            </a:prstGeom>
            <a:noFill/>
          </p:spPr>
          <p:txBody>
            <a:bodyPr>
              <a:spAutoFit/>
            </a:bodyPr>
            <a:lstStyle/>
            <a:p>
              <a:pPr>
                <a:defRPr/>
              </a:pPr>
              <a:r>
                <a:rPr lang="en-US" sz="1400" dirty="0">
                  <a:latin typeface="Arial" panose="020B0604020202020204" pitchFamily="34" charset="0"/>
                  <a:cs typeface="Arial" panose="020B0604020202020204" pitchFamily="34" charset="0"/>
                </a:rPr>
                <a:t>Hydrophobic </a:t>
              </a:r>
              <a:r>
                <a:rPr lang="en-US" sz="1400" dirty="0" err="1">
                  <a:latin typeface="Arial" panose="020B0604020202020204" pitchFamily="34" charset="0"/>
                  <a:cs typeface="Arial" panose="020B0604020202020204" pitchFamily="34" charset="0"/>
                </a:rPr>
                <a:t>a.a.</a:t>
              </a:r>
              <a:endParaRPr lang="en-US" sz="1400" dirty="0">
                <a:latin typeface="Arial" panose="020B0604020202020204" pitchFamily="34" charset="0"/>
                <a:cs typeface="Arial" panose="020B0604020202020204" pitchFamily="34" charset="0"/>
              </a:endParaRPr>
            </a:p>
          </p:txBody>
        </p:sp>
      </p:grpSp>
      <p:sp>
        <p:nvSpPr>
          <p:cNvPr id="20" name="TextBox 19">
            <a:extLst>
              <a:ext uri="{FF2B5EF4-FFF2-40B4-BE49-F238E27FC236}">
                <a16:creationId xmlns:a16="http://schemas.microsoft.com/office/drawing/2014/main" id="{B07BCBB0-F380-12D5-5899-F18F83ECEE7C}"/>
              </a:ext>
            </a:extLst>
          </p:cNvPr>
          <p:cNvSpPr txBox="1"/>
          <p:nvPr/>
        </p:nvSpPr>
        <p:spPr>
          <a:xfrm rot="18413348">
            <a:off x="765536" y="2215147"/>
            <a:ext cx="1231900" cy="338554"/>
          </a:xfrm>
          <a:prstGeom prst="rect">
            <a:avLst/>
          </a:prstGeom>
          <a:noFill/>
        </p:spPr>
        <p:txBody>
          <a:bodyPr>
            <a:spAutoFit/>
          </a:bodyPr>
          <a:lstStyle/>
          <a:p>
            <a:pPr algn="ctr">
              <a:defRPr/>
            </a:pPr>
            <a:r>
              <a:rPr lang="en-US" sz="1600" dirty="0">
                <a:latin typeface="Arial" panose="020B0604020202020204" pitchFamily="34" charset="0"/>
                <a:cs typeface="Arial" panose="020B0604020202020204" pitchFamily="34" charset="0"/>
              </a:rPr>
              <a:t>Side view</a:t>
            </a:r>
          </a:p>
        </p:txBody>
      </p:sp>
      <p:sp>
        <p:nvSpPr>
          <p:cNvPr id="21" name="TextBox 20">
            <a:extLst>
              <a:ext uri="{FF2B5EF4-FFF2-40B4-BE49-F238E27FC236}">
                <a16:creationId xmlns:a16="http://schemas.microsoft.com/office/drawing/2014/main" id="{B17893D2-5E9A-0BB1-CD04-A69BD853E8D4}"/>
              </a:ext>
            </a:extLst>
          </p:cNvPr>
          <p:cNvSpPr txBox="1"/>
          <p:nvPr/>
        </p:nvSpPr>
        <p:spPr>
          <a:xfrm rot="18413348">
            <a:off x="764742" y="4466223"/>
            <a:ext cx="1231900" cy="338554"/>
          </a:xfrm>
          <a:prstGeom prst="rect">
            <a:avLst/>
          </a:prstGeom>
          <a:noFill/>
        </p:spPr>
        <p:txBody>
          <a:bodyPr>
            <a:spAutoFit/>
          </a:bodyPr>
          <a:lstStyle/>
          <a:p>
            <a:pPr algn="ctr">
              <a:defRPr/>
            </a:pPr>
            <a:r>
              <a:rPr lang="en-US" sz="1600" dirty="0">
                <a:latin typeface="Arial" panose="020B0604020202020204" pitchFamily="34" charset="0"/>
                <a:cs typeface="Arial" panose="020B0604020202020204" pitchFamily="34" charset="0"/>
              </a:rPr>
              <a:t>Top view</a:t>
            </a:r>
          </a:p>
        </p:txBody>
      </p:sp>
      <p:grpSp>
        <p:nvGrpSpPr>
          <p:cNvPr id="12" name="Group 11">
            <a:extLst>
              <a:ext uri="{FF2B5EF4-FFF2-40B4-BE49-F238E27FC236}">
                <a16:creationId xmlns:a16="http://schemas.microsoft.com/office/drawing/2014/main" id="{212980AF-C216-B8B2-41A1-1C7F57981BD3}"/>
              </a:ext>
            </a:extLst>
          </p:cNvPr>
          <p:cNvGrpSpPr/>
          <p:nvPr/>
        </p:nvGrpSpPr>
        <p:grpSpPr>
          <a:xfrm>
            <a:off x="4519613" y="1527583"/>
            <a:ext cx="6651192" cy="4409669"/>
            <a:chOff x="4519613" y="1527583"/>
            <a:chExt cx="6651192" cy="4409669"/>
          </a:xfrm>
        </p:grpSpPr>
        <p:cxnSp>
          <p:nvCxnSpPr>
            <p:cNvPr id="34" name="Straight Arrow Connector 33">
              <a:extLst>
                <a:ext uri="{FF2B5EF4-FFF2-40B4-BE49-F238E27FC236}">
                  <a16:creationId xmlns:a16="http://schemas.microsoft.com/office/drawing/2014/main" id="{7C6ABE98-6E7F-AC28-9462-35FA2D1C28F6}"/>
                </a:ext>
              </a:extLst>
            </p:cNvPr>
            <p:cNvCxnSpPr>
              <a:cxnSpLocks/>
            </p:cNvCxnSpPr>
            <p:nvPr/>
          </p:nvCxnSpPr>
          <p:spPr>
            <a:xfrm flipV="1">
              <a:off x="4519613" y="2213769"/>
              <a:ext cx="1725323" cy="91678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2486FF41-B46E-00F4-B592-005707DF01B0}"/>
                </a:ext>
              </a:extLst>
            </p:cNvPr>
            <p:cNvSpPr txBox="1"/>
            <p:nvPr/>
          </p:nvSpPr>
          <p:spPr>
            <a:xfrm>
              <a:off x="6680923" y="1527583"/>
              <a:ext cx="4489882" cy="4409669"/>
            </a:xfrm>
            <a:prstGeom prst="rect">
              <a:avLst/>
            </a:prstGeom>
            <a:noFill/>
          </p:spPr>
          <p:txBody>
            <a:bodyPr wrap="square">
              <a:spAutoFit/>
            </a:bodyPr>
            <a:lstStyle/>
            <a:p>
              <a:pPr>
                <a:lnSpc>
                  <a:spcPct val="200000"/>
                </a:lnSpc>
                <a:defRPr/>
              </a:pPr>
              <a:r>
                <a:rPr lang="en-US" sz="2400" kern="150" dirty="0">
                  <a:solidFill>
                    <a:srgbClr val="000000"/>
                  </a:solidFill>
                  <a:latin typeface="Arial" panose="020B0604020202020204" pitchFamily="34" charset="0"/>
                  <a:ea typeface="Noto Sans CJK SC Regular"/>
                  <a:cs typeface="Arial" panose="020B0604020202020204" pitchFamily="34" charset="0"/>
                </a:rPr>
                <a:t>Antimicrobial peptides</a:t>
              </a:r>
            </a:p>
            <a:p>
              <a:pPr>
                <a:lnSpc>
                  <a:spcPct val="200000"/>
                </a:lnSpc>
                <a:defRPr/>
              </a:pPr>
              <a:endParaRPr lang="en-US" sz="2400" kern="150" dirty="0">
                <a:solidFill>
                  <a:srgbClr val="000000"/>
                </a:solidFill>
                <a:latin typeface="Arial" panose="020B0604020202020204" pitchFamily="34" charset="0"/>
                <a:cs typeface="Arial" panose="020B0604020202020204" pitchFamily="34" charset="0"/>
              </a:endParaRPr>
            </a:p>
            <a:p>
              <a:pPr>
                <a:lnSpc>
                  <a:spcPct val="200000"/>
                </a:lnSpc>
                <a:defRPr/>
              </a:pPr>
              <a:r>
                <a:rPr lang="en-US" sz="2400" kern="150" dirty="0">
                  <a:solidFill>
                    <a:srgbClr val="000000"/>
                  </a:solidFill>
                  <a:latin typeface="Arial" panose="020B0604020202020204" pitchFamily="34" charset="0"/>
                  <a:ea typeface="Noto Sans CJK SC Regular"/>
                  <a:cs typeface="Arial" panose="020B0604020202020204" pitchFamily="34" charset="0"/>
                </a:rPr>
                <a:t>Chemotherapeutics</a:t>
              </a:r>
            </a:p>
            <a:p>
              <a:pPr>
                <a:lnSpc>
                  <a:spcPct val="200000"/>
                </a:lnSpc>
                <a:defRPr/>
              </a:pPr>
              <a:endParaRPr lang="en-US" sz="2400" kern="150" dirty="0">
                <a:solidFill>
                  <a:srgbClr val="000000"/>
                </a:solidFill>
                <a:latin typeface="Arial" panose="020B0604020202020204" pitchFamily="34" charset="0"/>
                <a:cs typeface="Arial" panose="020B0604020202020204" pitchFamily="34" charset="0"/>
              </a:endParaRPr>
            </a:p>
            <a:p>
              <a:pPr>
                <a:lnSpc>
                  <a:spcPct val="200000"/>
                </a:lnSpc>
                <a:defRPr/>
              </a:pPr>
              <a:r>
                <a:rPr lang="en-US" sz="2400" kern="150" dirty="0">
                  <a:solidFill>
                    <a:srgbClr val="000000"/>
                  </a:solidFill>
                  <a:latin typeface="Arial" panose="020B0604020202020204" pitchFamily="34" charset="0"/>
                  <a:ea typeface="Noto Sans CJK SC Regular"/>
                  <a:cs typeface="Arial" panose="020B0604020202020204" pitchFamily="34" charset="0"/>
                </a:rPr>
                <a:t>Biotechnological applications</a:t>
              </a:r>
              <a:endParaRPr lang="en-US" sz="2400" dirty="0">
                <a:latin typeface="Arial" panose="020B0604020202020204" pitchFamily="34" charset="0"/>
                <a:cs typeface="Arial" panose="020B0604020202020204" pitchFamily="34" charset="0"/>
              </a:endParaRPr>
            </a:p>
            <a:p>
              <a:pPr>
                <a:lnSpc>
                  <a:spcPct val="200000"/>
                </a:lnSpc>
                <a:defRPr/>
              </a:pPr>
              <a:endParaRPr lang="en-US" sz="2400" dirty="0">
                <a:latin typeface="Arial" panose="020B0604020202020204" pitchFamily="34" charset="0"/>
                <a:cs typeface="Arial" panose="020B0604020202020204" pitchFamily="34" charset="0"/>
              </a:endParaRPr>
            </a:p>
          </p:txBody>
        </p:sp>
        <p:cxnSp>
          <p:nvCxnSpPr>
            <p:cNvPr id="36" name="Straight Arrow Connector 35">
              <a:extLst>
                <a:ext uri="{FF2B5EF4-FFF2-40B4-BE49-F238E27FC236}">
                  <a16:creationId xmlns:a16="http://schemas.microsoft.com/office/drawing/2014/main" id="{F6400D1F-D3E2-054E-5606-1AE08E44DA75}"/>
                </a:ext>
              </a:extLst>
            </p:cNvPr>
            <p:cNvCxnSpPr>
              <a:cxnSpLocks/>
            </p:cNvCxnSpPr>
            <p:nvPr/>
          </p:nvCxnSpPr>
          <p:spPr>
            <a:xfrm>
              <a:off x="4519613" y="3482452"/>
              <a:ext cx="172532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8AD6741A-8557-04C2-89BB-2D8E047360D2}"/>
                </a:ext>
              </a:extLst>
            </p:cNvPr>
            <p:cNvCxnSpPr>
              <a:cxnSpLocks/>
            </p:cNvCxnSpPr>
            <p:nvPr/>
          </p:nvCxnSpPr>
          <p:spPr>
            <a:xfrm>
              <a:off x="4532602" y="3834355"/>
              <a:ext cx="1712334" cy="80114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3" name="Slide Number Placeholder 42">
            <a:extLst>
              <a:ext uri="{FF2B5EF4-FFF2-40B4-BE49-F238E27FC236}">
                <a16:creationId xmlns:a16="http://schemas.microsoft.com/office/drawing/2014/main" id="{8343D378-64C9-F5A7-CE40-18396F0D4E25}"/>
              </a:ext>
            </a:extLst>
          </p:cNvPr>
          <p:cNvSpPr>
            <a:spLocks noGrp="1"/>
          </p:cNvSpPr>
          <p:nvPr>
            <p:ph type="sldNum" sz="quarter" idx="12"/>
          </p:nvPr>
        </p:nvSpPr>
        <p:spPr/>
        <p:txBody>
          <a:bodyPr/>
          <a:lstStyle/>
          <a:p>
            <a:pPr>
              <a:defRPr/>
            </a:pPr>
            <a:fld id="{460D3807-4533-FC4C-9564-2644EF5312CF}" type="slidenum">
              <a:rPr lang="en-US" smtClean="0">
                <a:latin typeface="Arial" panose="020B0604020202020204" pitchFamily="34" charset="0"/>
                <a:cs typeface="Arial" panose="020B0604020202020204" pitchFamily="34" charset="0"/>
              </a:rPr>
              <a:pPr>
                <a:defRPr/>
              </a:pPr>
              <a:t>2</a:t>
            </a:fld>
            <a:endParaRPr lang="en-US" dirty="0">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66F6638C-58A8-A4AA-2C6E-7F18B39EE725}"/>
              </a:ext>
            </a:extLst>
          </p:cNvPr>
          <p:cNvSpPr txBox="1">
            <a:spLocks noChangeArrowheads="1"/>
          </p:cNvSpPr>
          <p:nvPr/>
        </p:nvSpPr>
        <p:spPr bwMode="auto">
          <a:xfrm>
            <a:off x="0" y="92075"/>
            <a:ext cx="121920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US" altLang="en-US" sz="2800" b="1" dirty="0">
                <a:latin typeface="Arial" panose="020B0604020202020204" pitchFamily="34" charset="0"/>
                <a:cs typeface="Arial" panose="020B0604020202020204" pitchFamily="34" charset="0"/>
              </a:rPr>
              <a:t>  Transmembrane barrel pores (TBP)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D5257EB-08A1-2CF3-F5B0-DF158F7CDCF5}"/>
              </a:ext>
            </a:extLst>
          </p:cNvPr>
          <p:cNvSpPr txBox="1">
            <a:spLocks noChangeArrowheads="1"/>
          </p:cNvSpPr>
          <p:nvPr/>
        </p:nvSpPr>
        <p:spPr bwMode="auto">
          <a:xfrm>
            <a:off x="0" y="92075"/>
            <a:ext cx="121920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US" altLang="en-US" sz="2800" b="1" dirty="0">
                <a:latin typeface="Arial" panose="020B0604020202020204" pitchFamily="34" charset="0"/>
                <a:cs typeface="Arial" panose="020B0604020202020204" pitchFamily="34" charset="0"/>
              </a:rPr>
              <a:t>  Amino acid modifications?</a:t>
            </a:r>
          </a:p>
        </p:txBody>
      </p:sp>
      <p:sp>
        <p:nvSpPr>
          <p:cNvPr id="4" name="TextBox 3">
            <a:extLst>
              <a:ext uri="{FF2B5EF4-FFF2-40B4-BE49-F238E27FC236}">
                <a16:creationId xmlns:a16="http://schemas.microsoft.com/office/drawing/2014/main" id="{28007A6E-1D36-E41E-24A2-A3274479B60F}"/>
              </a:ext>
            </a:extLst>
          </p:cNvPr>
          <p:cNvSpPr txBox="1"/>
          <p:nvPr/>
        </p:nvSpPr>
        <p:spPr>
          <a:xfrm>
            <a:off x="552869" y="3598405"/>
            <a:ext cx="6096000" cy="830997"/>
          </a:xfrm>
          <a:prstGeom prst="rect">
            <a:avLst/>
          </a:prstGeom>
          <a:noFill/>
        </p:spPr>
        <p:txBody>
          <a:bodyPr wrap="square">
            <a:spAutoFit/>
          </a:bodyPr>
          <a:lstStyle/>
          <a:p>
            <a:r>
              <a:rPr lang="en-GB" sz="2400" dirty="0">
                <a:latin typeface="Consolas" panose="020B0609020204030204" pitchFamily="49" charset="0"/>
                <a:cs typeface="Consolas" panose="020B0609020204030204" pitchFamily="49" charset="0"/>
              </a:rPr>
              <a:t>KKKKLKKILKKLFQFIDQLDNDLQDIKKKK</a:t>
            </a:r>
          </a:p>
          <a:p>
            <a:r>
              <a:rPr lang="en-GB" sz="2400" dirty="0">
                <a:latin typeface="Consolas" panose="020B0609020204030204" pitchFamily="49" charset="0"/>
                <a:cs typeface="Consolas" panose="020B0609020204030204" pitchFamily="49" charset="0"/>
              </a:rPr>
              <a:t>KRKRLKRIVKRAWTFMDSVENDLQEIKRKR</a:t>
            </a:r>
          </a:p>
        </p:txBody>
      </p:sp>
      <p:sp>
        <p:nvSpPr>
          <p:cNvPr id="6" name="TextBox 5">
            <a:extLst>
              <a:ext uri="{FF2B5EF4-FFF2-40B4-BE49-F238E27FC236}">
                <a16:creationId xmlns:a16="http://schemas.microsoft.com/office/drawing/2014/main" id="{1E2806FB-6E30-8BE9-5D13-0CEF9A3FBE3A}"/>
              </a:ext>
            </a:extLst>
          </p:cNvPr>
          <p:cNvSpPr txBox="1"/>
          <p:nvPr/>
        </p:nvSpPr>
        <p:spPr>
          <a:xfrm>
            <a:off x="6338167" y="4013903"/>
            <a:ext cx="6096000" cy="2610843"/>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GB" sz="2800" dirty="0"/>
              <a:t>stabilized pores in simulations</a:t>
            </a:r>
          </a:p>
          <a:p>
            <a:pPr marL="342900" indent="-342900">
              <a:lnSpc>
                <a:spcPct val="150000"/>
              </a:lnSpc>
              <a:buFont typeface="Arial" panose="020B0604020202020204" pitchFamily="34" charset="0"/>
              <a:buChar char="•"/>
            </a:pPr>
            <a:r>
              <a:rPr lang="en-GB" sz="2800" dirty="0"/>
              <a:t>cause leakage and</a:t>
            </a:r>
          </a:p>
          <a:p>
            <a:pPr marL="342900" indent="-342900">
              <a:lnSpc>
                <a:spcPct val="150000"/>
              </a:lnSpc>
              <a:buFont typeface="Arial" panose="020B0604020202020204" pitchFamily="34" charset="0"/>
              <a:buChar char="•"/>
            </a:pPr>
            <a:r>
              <a:rPr lang="en-GB" sz="2800" dirty="0"/>
              <a:t>Show antibacterial activity</a:t>
            </a:r>
          </a:p>
          <a:p>
            <a:pPr marL="342900" indent="-342900">
              <a:lnSpc>
                <a:spcPct val="150000"/>
              </a:lnSpc>
              <a:buFont typeface="Arial" panose="020B0604020202020204" pitchFamily="34" charset="0"/>
              <a:buChar char="•"/>
            </a:pPr>
            <a:endParaRPr lang="en-GB" sz="2800" dirty="0"/>
          </a:p>
        </p:txBody>
      </p:sp>
      <p:sp>
        <p:nvSpPr>
          <p:cNvPr id="3" name="Rectangle 68">
            <a:extLst>
              <a:ext uri="{FF2B5EF4-FFF2-40B4-BE49-F238E27FC236}">
                <a16:creationId xmlns:a16="http://schemas.microsoft.com/office/drawing/2014/main" id="{D75B919F-A4B1-915D-AC8B-8CA24E8915C0}"/>
              </a:ext>
            </a:extLst>
          </p:cNvPr>
          <p:cNvSpPr>
            <a:spLocks noChangeAspect="1"/>
          </p:cNvSpPr>
          <p:nvPr/>
        </p:nvSpPr>
        <p:spPr bwMode="auto">
          <a:xfrm>
            <a:off x="1062715" y="1416493"/>
            <a:ext cx="4794236" cy="815604"/>
          </a:xfrm>
          <a:prstGeom prst="rect">
            <a:avLst/>
          </a:prstGeom>
          <a:noFill/>
          <a:ln cap="flat">
            <a:noFill/>
            <a:prstDash val="solid"/>
          </a:ln>
        </p:spPr>
        <p:txBody>
          <a:bodyPr wrap="square" lIns="91437" tIns="45718" rIns="91437" bIns="45718">
            <a:spAutoFit/>
          </a:bodyPr>
          <a:lstStyle/>
          <a:p>
            <a:pPr>
              <a:defRPr sz="1800" b="0" i="0" u="none" strike="noStrike" kern="0" cap="none" spc="0" baseline="0">
                <a:solidFill>
                  <a:srgbClr val="000000"/>
                </a:solidFill>
                <a:uFillTx/>
              </a:defRPr>
            </a:pPr>
            <a:r>
              <a:rPr lang="en-US" sz="2000" kern="0" dirty="0" err="1">
                <a:solidFill>
                  <a:srgbClr val="000000"/>
                </a:solidFill>
                <a:highlight>
                  <a:srgbClr val="33CC33"/>
                </a:highlight>
                <a:latin typeface="Lucida Sans Typewriter" panose="020B0509030504030204" pitchFamily="49" charset="0"/>
                <a:ea typeface="Noto Sans CJK SC Regular"/>
                <a:cs typeface="Courier New" pitchFamily="49"/>
              </a:rPr>
              <a:t>tttt</a:t>
            </a:r>
            <a:r>
              <a:rPr lang="en-US" sz="2000" kern="0" dirty="0" err="1">
                <a:solidFill>
                  <a:srgbClr val="000000"/>
                </a:solidFill>
                <a:highlight>
                  <a:srgbClr val="F5F5F5"/>
                </a:highlight>
                <a:latin typeface="Lucida Sans Typewriter" panose="020B0509030504030204" pitchFamily="49" charset="0"/>
                <a:ea typeface="Noto Sans CJK SC Regular"/>
                <a:cs typeface="Courier New" pitchFamily="49"/>
              </a:rPr>
              <a:t>h</a:t>
            </a:r>
            <a:r>
              <a:rPr lang="en-US" sz="2000" kern="0" dirty="0" err="1">
                <a:solidFill>
                  <a:srgbClr val="000000"/>
                </a:solidFill>
                <a:highlight>
                  <a:srgbClr val="0996FF"/>
                </a:highlight>
                <a:latin typeface="Lucida Sans Typewriter" panose="020B0509030504030204" pitchFamily="49" charset="0"/>
                <a:ea typeface="Noto Sans CJK SC Regular"/>
                <a:cs typeface="Courier New" pitchFamily="49"/>
              </a:rPr>
              <a:t>bb</a:t>
            </a:r>
            <a:r>
              <a:rPr lang="en-US" sz="2000" kern="0" dirty="0" err="1">
                <a:solidFill>
                  <a:srgbClr val="000000"/>
                </a:solidFill>
                <a:highlight>
                  <a:srgbClr val="F5F5F5"/>
                </a:highlight>
                <a:latin typeface="Lucida Sans Typewriter" panose="020B0509030504030204" pitchFamily="49" charset="0"/>
                <a:ea typeface="Noto Sans CJK SC Regular"/>
                <a:cs typeface="Courier New" pitchFamily="49"/>
              </a:rPr>
              <a:t>hh</a:t>
            </a:r>
            <a:r>
              <a:rPr lang="en-US" sz="2000" kern="0" dirty="0" err="1">
                <a:solidFill>
                  <a:srgbClr val="000000"/>
                </a:solidFill>
                <a:highlight>
                  <a:srgbClr val="0996FF"/>
                </a:highlight>
                <a:latin typeface="Lucida Sans Typewriter" panose="020B0509030504030204" pitchFamily="49" charset="0"/>
                <a:ea typeface="Noto Sans CJK SC Regular"/>
                <a:cs typeface="Courier New" pitchFamily="49"/>
              </a:rPr>
              <a:t>bb</a:t>
            </a:r>
            <a:r>
              <a:rPr lang="en-US" sz="2000" kern="0" dirty="0" err="1">
                <a:solidFill>
                  <a:srgbClr val="000000"/>
                </a:solidFill>
                <a:highlight>
                  <a:srgbClr val="F5F5F5"/>
                </a:highlight>
                <a:latin typeface="Lucida Sans Typewriter" panose="020B0509030504030204" pitchFamily="49" charset="0"/>
                <a:ea typeface="Noto Sans CJK SC Regular"/>
                <a:cs typeface="Courier New" pitchFamily="49"/>
              </a:rPr>
              <a:t>h</a:t>
            </a:r>
            <a:r>
              <a:rPr lang="en-US" sz="2000" kern="0" dirty="0" err="1">
                <a:solidFill>
                  <a:schemeClr val="bg1"/>
                </a:solidFill>
                <a:highlight>
                  <a:srgbClr val="808080"/>
                </a:highlight>
                <a:latin typeface="Lucida Sans Typewriter" panose="020B0509030504030204" pitchFamily="49" charset="0"/>
                <a:ea typeface="Noto Sans CJK SC Regular"/>
                <a:cs typeface="Courier New" pitchFamily="49"/>
              </a:rPr>
              <a:t>s</a:t>
            </a:r>
            <a:r>
              <a:rPr lang="en-US" sz="2000" kern="0" dirty="0" err="1">
                <a:solidFill>
                  <a:srgbClr val="000000"/>
                </a:solidFill>
                <a:highlight>
                  <a:srgbClr val="33CC33"/>
                </a:highlight>
                <a:latin typeface="Lucida Sans Typewriter" panose="020B0509030504030204" pitchFamily="49" charset="0"/>
                <a:ea typeface="Calibri" panose="020F0502020204030204" pitchFamily="34" charset="0"/>
              </a:rPr>
              <a:t>p</a:t>
            </a:r>
            <a:r>
              <a:rPr lang="en-US" sz="2000" kern="0" dirty="0" err="1">
                <a:solidFill>
                  <a:schemeClr val="bg1"/>
                </a:solidFill>
                <a:highlight>
                  <a:srgbClr val="808080"/>
                </a:highlight>
                <a:latin typeface="Lucida Sans Typewriter" panose="020B0509030504030204" pitchFamily="49" charset="0"/>
                <a:ea typeface="Noto Sans CJK SC Regular"/>
                <a:cs typeface="Courier New" pitchFamily="49"/>
              </a:rPr>
              <a:t>s</a:t>
            </a:r>
            <a:r>
              <a:rPr lang="en-US" sz="2000" kern="0" dirty="0" err="1">
                <a:solidFill>
                  <a:srgbClr val="000000"/>
                </a:solidFill>
                <a:highlight>
                  <a:srgbClr val="F5F5F5"/>
                </a:highlight>
                <a:latin typeface="Lucida Sans Typewriter" panose="020B0509030504030204" pitchFamily="49" charset="0"/>
                <a:ea typeface="Noto Sans CJK SC Regular"/>
                <a:cs typeface="Courier New" pitchFamily="49"/>
              </a:rPr>
              <a:t>h</a:t>
            </a:r>
            <a:r>
              <a:rPr lang="en-US" sz="2000" kern="0" dirty="0" err="1">
                <a:solidFill>
                  <a:srgbClr val="000000"/>
                </a:solidFill>
                <a:highlight>
                  <a:srgbClr val="FF5A57"/>
                </a:highlight>
                <a:latin typeface="Lucida Sans Typewriter" panose="020B0509030504030204" pitchFamily="49" charset="0"/>
                <a:ea typeface="Noto Sans CJK SC Regular"/>
                <a:cs typeface="Courier New" pitchFamily="49"/>
              </a:rPr>
              <a:t>a</a:t>
            </a:r>
            <a:r>
              <a:rPr lang="en-US" sz="2000" kern="0" dirty="0" err="1">
                <a:solidFill>
                  <a:srgbClr val="000000"/>
                </a:solidFill>
                <a:highlight>
                  <a:srgbClr val="33CC33"/>
                </a:highlight>
                <a:latin typeface="Lucida Sans Typewriter" panose="020B0509030504030204" pitchFamily="49" charset="0"/>
                <a:ea typeface="Calibri" panose="020F0502020204030204" pitchFamily="34" charset="0"/>
              </a:rPr>
              <a:t>p</a:t>
            </a:r>
            <a:r>
              <a:rPr lang="en-US" sz="2000" kern="0" dirty="0" err="1">
                <a:solidFill>
                  <a:srgbClr val="000000"/>
                </a:solidFill>
                <a:highlight>
                  <a:srgbClr val="F5F5F5"/>
                </a:highlight>
                <a:latin typeface="Lucida Sans Typewriter" panose="020B0509030504030204" pitchFamily="49" charset="0"/>
                <a:ea typeface="Noto Sans CJK SC Regular"/>
                <a:cs typeface="Courier New" pitchFamily="49"/>
              </a:rPr>
              <a:t>h</a:t>
            </a:r>
            <a:r>
              <a:rPr lang="en-US" sz="2000" kern="0" dirty="0" err="1">
                <a:solidFill>
                  <a:srgbClr val="000000"/>
                </a:solidFill>
                <a:highlight>
                  <a:srgbClr val="FF5A57"/>
                </a:highlight>
                <a:latin typeface="Lucida Sans Typewriter" panose="020B0509030504030204" pitchFamily="49" charset="0"/>
                <a:ea typeface="Noto Sans CJK SC Regular"/>
                <a:cs typeface="Courier New" pitchFamily="49"/>
              </a:rPr>
              <a:t>a</a:t>
            </a:r>
            <a:r>
              <a:rPr lang="en-US" sz="2000" kern="0" dirty="0" err="1">
                <a:solidFill>
                  <a:srgbClr val="000000"/>
                </a:solidFill>
                <a:highlight>
                  <a:srgbClr val="33CC33"/>
                </a:highlight>
                <a:latin typeface="Lucida Sans Typewriter" panose="020B0509030504030204" pitchFamily="49" charset="0"/>
                <a:ea typeface="Calibri" panose="020F0502020204030204" pitchFamily="34" charset="0"/>
              </a:rPr>
              <a:t>p</a:t>
            </a:r>
            <a:r>
              <a:rPr lang="en-US" sz="2000" kern="0" dirty="0" err="1">
                <a:solidFill>
                  <a:srgbClr val="000000"/>
                </a:solidFill>
                <a:highlight>
                  <a:srgbClr val="FF5A57"/>
                </a:highlight>
                <a:latin typeface="Lucida Sans Typewriter" panose="020B0509030504030204" pitchFamily="49" charset="0"/>
                <a:ea typeface="Noto Sans CJK SC Regular"/>
                <a:cs typeface="Courier New" pitchFamily="49"/>
              </a:rPr>
              <a:t>a</a:t>
            </a:r>
            <a:r>
              <a:rPr lang="en-US" sz="2000" kern="0" dirty="0" err="1">
                <a:solidFill>
                  <a:srgbClr val="000000"/>
                </a:solidFill>
                <a:highlight>
                  <a:srgbClr val="F5F5F5"/>
                </a:highlight>
                <a:latin typeface="Lucida Sans Typewriter" panose="020B0509030504030204" pitchFamily="49" charset="0"/>
                <a:ea typeface="Noto Sans CJK SC Regular"/>
                <a:cs typeface="Courier New" pitchFamily="49"/>
              </a:rPr>
              <a:t>h</a:t>
            </a:r>
            <a:r>
              <a:rPr lang="en-US" sz="2000" kern="0" dirty="0" err="1">
                <a:solidFill>
                  <a:srgbClr val="000000"/>
                </a:solidFill>
                <a:highlight>
                  <a:srgbClr val="33CC33"/>
                </a:highlight>
                <a:latin typeface="Lucida Sans Typewriter" panose="020B0509030504030204" pitchFamily="49" charset="0"/>
                <a:ea typeface="Calibri" panose="020F0502020204030204" pitchFamily="34" charset="0"/>
              </a:rPr>
              <a:t>p</a:t>
            </a:r>
            <a:r>
              <a:rPr lang="en-US" sz="2000" kern="0" dirty="0" err="1">
                <a:solidFill>
                  <a:srgbClr val="000000"/>
                </a:solidFill>
                <a:highlight>
                  <a:srgbClr val="FF5A57"/>
                </a:highlight>
                <a:latin typeface="Lucida Sans Typewriter" panose="020B0509030504030204" pitchFamily="49" charset="0"/>
                <a:ea typeface="Noto Sans CJK SC Regular"/>
                <a:cs typeface="Courier New" pitchFamily="49"/>
              </a:rPr>
              <a:t>a</a:t>
            </a:r>
            <a:r>
              <a:rPr lang="en-US" sz="2000" kern="0" dirty="0" err="1">
                <a:solidFill>
                  <a:srgbClr val="000000"/>
                </a:solidFill>
                <a:highlight>
                  <a:srgbClr val="F5F5F5"/>
                </a:highlight>
                <a:latin typeface="Lucida Sans Typewriter" panose="020B0509030504030204" pitchFamily="49" charset="0"/>
                <a:ea typeface="Noto Sans CJK SC Regular"/>
                <a:cs typeface="Courier New" pitchFamily="49"/>
              </a:rPr>
              <a:t>h</a:t>
            </a:r>
            <a:r>
              <a:rPr lang="en-US" sz="2000" kern="0" dirty="0" err="1">
                <a:solidFill>
                  <a:srgbClr val="000000"/>
                </a:solidFill>
                <a:highlight>
                  <a:srgbClr val="33CC33"/>
                </a:highlight>
                <a:latin typeface="Lucida Sans Typewriter" panose="020B0509030504030204" pitchFamily="49" charset="0"/>
                <a:ea typeface="Noto Sans CJK SC Regular"/>
                <a:cs typeface="Courier New" pitchFamily="49"/>
              </a:rPr>
              <a:t>tttt</a:t>
            </a:r>
            <a:endParaRPr lang="en-US" sz="2000" kern="0" dirty="0">
              <a:solidFill>
                <a:srgbClr val="000000"/>
              </a:solidFill>
              <a:highlight>
                <a:srgbClr val="33CC33"/>
              </a:highlight>
              <a:latin typeface="Lucida Sans Typewriter" panose="020B0509030504030204" pitchFamily="49" charset="0"/>
              <a:ea typeface="Noto Sans CJK SC Regular"/>
              <a:cs typeface="Courier New" pitchFamily="49"/>
            </a:endParaRPr>
          </a:p>
          <a:p>
            <a:pPr>
              <a:defRPr sz="1800" b="0" i="0" u="none" strike="noStrike" kern="0" cap="none" spc="0" baseline="0">
                <a:solidFill>
                  <a:srgbClr val="000000"/>
                </a:solidFill>
                <a:uFillTx/>
              </a:defRPr>
            </a:pPr>
            <a:endParaRPr lang="en-US" sz="700" kern="0" dirty="0">
              <a:solidFill>
                <a:schemeClr val="tx1">
                  <a:lumMod val="85000"/>
                  <a:lumOff val="15000"/>
                </a:schemeClr>
              </a:solidFill>
              <a:highlight>
                <a:srgbClr val="47FF9A"/>
              </a:highlight>
              <a:latin typeface="Lucida Sans Typewriter" panose="020B0509030504030204" pitchFamily="49" charset="0"/>
              <a:ea typeface="Noto Sans CJK SC Regular"/>
              <a:cs typeface="Courier New" pitchFamily="49"/>
            </a:endParaRPr>
          </a:p>
          <a:p>
            <a:pPr>
              <a:defRPr sz="1800" b="0" i="0" u="none" strike="noStrike" kern="0" cap="none" spc="0" baseline="0">
                <a:solidFill>
                  <a:srgbClr val="000000"/>
                </a:solidFill>
                <a:uFillTx/>
              </a:defRPr>
            </a:pPr>
            <a:r>
              <a:rPr lang="en-US" sz="2000" kern="0" dirty="0" err="1">
                <a:solidFill>
                  <a:srgbClr val="000000"/>
                </a:solidFill>
                <a:highlight>
                  <a:srgbClr val="33CC33"/>
                </a:highlight>
                <a:latin typeface="Lucida Sans Typewriter" panose="020B0509030504030204" pitchFamily="49" charset="0"/>
                <a:ea typeface="Noto Sans CJK SC Regular"/>
                <a:cs typeface="Courier New" pitchFamily="49"/>
              </a:rPr>
              <a:t>tttt</a:t>
            </a:r>
            <a:r>
              <a:rPr lang="en-US" sz="2000" kern="0" dirty="0" err="1">
                <a:solidFill>
                  <a:srgbClr val="000000"/>
                </a:solidFill>
                <a:highlight>
                  <a:srgbClr val="F5F5F5"/>
                </a:highlight>
                <a:latin typeface="Lucida Sans Typewriter" panose="020B0509030504030204" pitchFamily="49" charset="0"/>
                <a:ea typeface="Noto Sans CJK SC Regular"/>
                <a:cs typeface="Courier New" pitchFamily="49"/>
              </a:rPr>
              <a:t>h</a:t>
            </a:r>
            <a:r>
              <a:rPr lang="en-US" sz="2000" kern="0" dirty="0" err="1">
                <a:solidFill>
                  <a:srgbClr val="000000"/>
                </a:solidFill>
                <a:highlight>
                  <a:srgbClr val="FF5A57"/>
                </a:highlight>
                <a:latin typeface="Lucida Sans Typewriter" panose="020B0509030504030204" pitchFamily="49" charset="0"/>
                <a:ea typeface="Noto Sans CJK SC Regular"/>
                <a:cs typeface="Courier New" pitchFamily="49"/>
              </a:rPr>
              <a:t>aa</a:t>
            </a:r>
            <a:r>
              <a:rPr lang="en-US" sz="2000" kern="0" dirty="0" err="1">
                <a:solidFill>
                  <a:srgbClr val="000000"/>
                </a:solidFill>
                <a:highlight>
                  <a:srgbClr val="F5F5F5"/>
                </a:highlight>
                <a:latin typeface="Lucida Sans Typewriter" panose="020B0509030504030204" pitchFamily="49" charset="0"/>
                <a:ea typeface="Noto Sans CJK SC Regular"/>
                <a:cs typeface="Courier New" pitchFamily="49"/>
              </a:rPr>
              <a:t>hh</a:t>
            </a:r>
            <a:r>
              <a:rPr lang="en-US" sz="2000" kern="0" dirty="0" err="1">
                <a:solidFill>
                  <a:srgbClr val="000000"/>
                </a:solidFill>
                <a:highlight>
                  <a:srgbClr val="FF5A57"/>
                </a:highlight>
                <a:latin typeface="Lucida Sans Typewriter" panose="020B0509030504030204" pitchFamily="49" charset="0"/>
                <a:ea typeface="Noto Sans CJK SC Regular"/>
                <a:cs typeface="Courier New" pitchFamily="49"/>
              </a:rPr>
              <a:t>aa</a:t>
            </a:r>
            <a:r>
              <a:rPr lang="en-US" sz="2000" kern="0" dirty="0" err="1">
                <a:solidFill>
                  <a:srgbClr val="000000"/>
                </a:solidFill>
                <a:highlight>
                  <a:srgbClr val="F5F5F5"/>
                </a:highlight>
                <a:latin typeface="Lucida Sans Typewriter" panose="020B0509030504030204" pitchFamily="49" charset="0"/>
                <a:ea typeface="Noto Sans CJK SC Regular"/>
                <a:cs typeface="Courier New" pitchFamily="49"/>
              </a:rPr>
              <a:t>h</a:t>
            </a:r>
            <a:r>
              <a:rPr lang="en-US" sz="2000" kern="0" dirty="0" err="1">
                <a:solidFill>
                  <a:schemeClr val="bg1"/>
                </a:solidFill>
                <a:highlight>
                  <a:srgbClr val="808080"/>
                </a:highlight>
                <a:latin typeface="Lucida Sans Typewriter" panose="020B0509030504030204" pitchFamily="49" charset="0"/>
                <a:ea typeface="Noto Sans CJK SC Regular"/>
                <a:cs typeface="Courier New" pitchFamily="49"/>
              </a:rPr>
              <a:t>s</a:t>
            </a:r>
            <a:r>
              <a:rPr lang="en-US" sz="2000" kern="0" dirty="0" err="1">
                <a:solidFill>
                  <a:srgbClr val="000000"/>
                </a:solidFill>
                <a:highlight>
                  <a:srgbClr val="33CC33"/>
                </a:highlight>
                <a:latin typeface="Lucida Sans Typewriter" panose="020B0509030504030204" pitchFamily="49" charset="0"/>
                <a:ea typeface="Calibri" panose="020F0502020204030204" pitchFamily="34" charset="0"/>
              </a:rPr>
              <a:t>p</a:t>
            </a:r>
            <a:r>
              <a:rPr lang="en-US" sz="2000" kern="0" dirty="0" err="1">
                <a:solidFill>
                  <a:schemeClr val="bg1"/>
                </a:solidFill>
                <a:highlight>
                  <a:srgbClr val="808080"/>
                </a:highlight>
                <a:latin typeface="Lucida Sans Typewriter" panose="020B0509030504030204" pitchFamily="49" charset="0"/>
                <a:ea typeface="Noto Sans CJK SC Regular"/>
                <a:cs typeface="Courier New" pitchFamily="49"/>
              </a:rPr>
              <a:t>s</a:t>
            </a:r>
            <a:r>
              <a:rPr lang="en-US" sz="2000" kern="0" dirty="0" err="1">
                <a:solidFill>
                  <a:srgbClr val="000000"/>
                </a:solidFill>
                <a:highlight>
                  <a:srgbClr val="F5F5F5"/>
                </a:highlight>
                <a:latin typeface="Lucida Sans Typewriter" panose="020B0509030504030204" pitchFamily="49" charset="0"/>
                <a:ea typeface="Noto Sans CJK SC Regular"/>
                <a:cs typeface="Courier New" pitchFamily="49"/>
              </a:rPr>
              <a:t>h</a:t>
            </a:r>
            <a:r>
              <a:rPr lang="en-US" sz="2000" kern="0" dirty="0" err="1">
                <a:solidFill>
                  <a:srgbClr val="000000"/>
                </a:solidFill>
                <a:highlight>
                  <a:srgbClr val="0996FF"/>
                </a:highlight>
                <a:latin typeface="Lucida Sans Typewriter" panose="020B0509030504030204" pitchFamily="49" charset="0"/>
                <a:ea typeface="Noto Sans CJK SC Regular"/>
                <a:cs typeface="Courier New" pitchFamily="49"/>
              </a:rPr>
              <a:t>b</a:t>
            </a:r>
            <a:r>
              <a:rPr lang="en-US" sz="2000" kern="0" dirty="0" err="1">
                <a:solidFill>
                  <a:srgbClr val="000000"/>
                </a:solidFill>
                <a:highlight>
                  <a:srgbClr val="33CC33"/>
                </a:highlight>
                <a:latin typeface="Lucida Sans Typewriter" panose="020B0509030504030204" pitchFamily="49" charset="0"/>
                <a:ea typeface="Calibri" panose="020F0502020204030204" pitchFamily="34" charset="0"/>
              </a:rPr>
              <a:t>p</a:t>
            </a:r>
            <a:r>
              <a:rPr lang="en-US" sz="2000" kern="0" dirty="0" err="1">
                <a:solidFill>
                  <a:srgbClr val="000000"/>
                </a:solidFill>
                <a:highlight>
                  <a:srgbClr val="F5F5F5"/>
                </a:highlight>
                <a:latin typeface="Lucida Sans Typewriter" panose="020B0509030504030204" pitchFamily="49" charset="0"/>
                <a:ea typeface="Noto Sans CJK SC Regular"/>
                <a:cs typeface="Courier New" pitchFamily="49"/>
              </a:rPr>
              <a:t>h</a:t>
            </a:r>
            <a:r>
              <a:rPr lang="en-US" sz="2000" kern="0" dirty="0" err="1">
                <a:solidFill>
                  <a:srgbClr val="000000"/>
                </a:solidFill>
                <a:highlight>
                  <a:srgbClr val="0996FF"/>
                </a:highlight>
                <a:latin typeface="Lucida Sans Typewriter" panose="020B0509030504030204" pitchFamily="49" charset="0"/>
                <a:ea typeface="Noto Sans CJK SC Regular"/>
                <a:cs typeface="Courier New" pitchFamily="49"/>
              </a:rPr>
              <a:t>b</a:t>
            </a:r>
            <a:r>
              <a:rPr lang="en-US" sz="2000" kern="0" dirty="0" err="1">
                <a:solidFill>
                  <a:srgbClr val="000000"/>
                </a:solidFill>
                <a:highlight>
                  <a:srgbClr val="33CC33"/>
                </a:highlight>
                <a:latin typeface="Lucida Sans Typewriter" panose="020B0509030504030204" pitchFamily="49" charset="0"/>
                <a:ea typeface="Calibri" panose="020F0502020204030204" pitchFamily="34" charset="0"/>
              </a:rPr>
              <a:t>p</a:t>
            </a:r>
            <a:r>
              <a:rPr lang="en-US" sz="2000" kern="0" dirty="0" err="1">
                <a:solidFill>
                  <a:srgbClr val="000000"/>
                </a:solidFill>
                <a:highlight>
                  <a:srgbClr val="0996FF"/>
                </a:highlight>
                <a:latin typeface="Lucida Sans Typewriter" panose="020B0509030504030204" pitchFamily="49" charset="0"/>
                <a:ea typeface="Noto Sans CJK SC Regular"/>
                <a:cs typeface="Courier New" pitchFamily="49"/>
              </a:rPr>
              <a:t>b</a:t>
            </a:r>
            <a:r>
              <a:rPr lang="en-US" sz="2000" kern="0" dirty="0" err="1">
                <a:solidFill>
                  <a:srgbClr val="000000"/>
                </a:solidFill>
                <a:highlight>
                  <a:srgbClr val="F5F5F5"/>
                </a:highlight>
                <a:latin typeface="Lucida Sans Typewriter" panose="020B0509030504030204" pitchFamily="49" charset="0"/>
                <a:ea typeface="Noto Sans CJK SC Regular"/>
                <a:cs typeface="Courier New" pitchFamily="49"/>
              </a:rPr>
              <a:t>h</a:t>
            </a:r>
            <a:r>
              <a:rPr lang="en-US" sz="2000" kern="0" dirty="0" err="1">
                <a:solidFill>
                  <a:srgbClr val="000000"/>
                </a:solidFill>
                <a:highlight>
                  <a:srgbClr val="33CC33"/>
                </a:highlight>
                <a:latin typeface="Lucida Sans Typewriter" panose="020B0509030504030204" pitchFamily="49" charset="0"/>
                <a:ea typeface="Calibri" panose="020F0502020204030204" pitchFamily="34" charset="0"/>
              </a:rPr>
              <a:t>p</a:t>
            </a:r>
            <a:r>
              <a:rPr lang="en-US" sz="2000" kern="0" dirty="0" err="1">
                <a:solidFill>
                  <a:srgbClr val="000000"/>
                </a:solidFill>
                <a:highlight>
                  <a:srgbClr val="0996FF"/>
                </a:highlight>
                <a:latin typeface="Lucida Sans Typewriter" panose="020B0509030504030204" pitchFamily="49" charset="0"/>
                <a:ea typeface="Noto Sans CJK SC Regular"/>
                <a:cs typeface="Courier New" pitchFamily="49"/>
              </a:rPr>
              <a:t>b</a:t>
            </a:r>
            <a:r>
              <a:rPr lang="en-US" sz="2000" kern="0" dirty="0" err="1">
                <a:solidFill>
                  <a:srgbClr val="000000"/>
                </a:solidFill>
                <a:highlight>
                  <a:srgbClr val="F5F5F5"/>
                </a:highlight>
                <a:latin typeface="Lucida Sans Typewriter" panose="020B0509030504030204" pitchFamily="49" charset="0"/>
                <a:ea typeface="Noto Sans CJK SC Regular"/>
                <a:cs typeface="Courier New" pitchFamily="49"/>
              </a:rPr>
              <a:t>h</a:t>
            </a:r>
            <a:r>
              <a:rPr lang="en-US" sz="2000" kern="0" dirty="0" err="1">
                <a:solidFill>
                  <a:srgbClr val="000000"/>
                </a:solidFill>
                <a:highlight>
                  <a:srgbClr val="33CC33"/>
                </a:highlight>
                <a:latin typeface="Lucida Sans Typewriter" panose="020B0509030504030204" pitchFamily="49" charset="0"/>
                <a:ea typeface="Noto Sans CJK SC Regular"/>
                <a:cs typeface="Courier New" pitchFamily="49"/>
              </a:rPr>
              <a:t>tttt</a:t>
            </a:r>
            <a:endParaRPr lang="en-US" sz="2000" kern="0" dirty="0">
              <a:solidFill>
                <a:srgbClr val="000000"/>
              </a:solidFill>
              <a:highlight>
                <a:srgbClr val="33CC33"/>
              </a:highlight>
              <a:latin typeface="Lucida Sans Typewriter" panose="020B0509030504030204" pitchFamily="49" charset="0"/>
              <a:cs typeface="Courier New" pitchFamily="49"/>
            </a:endParaRPr>
          </a:p>
        </p:txBody>
      </p:sp>
      <p:sp>
        <p:nvSpPr>
          <p:cNvPr id="7" name="TextBox 70">
            <a:extLst>
              <a:ext uri="{FF2B5EF4-FFF2-40B4-BE49-F238E27FC236}">
                <a16:creationId xmlns:a16="http://schemas.microsoft.com/office/drawing/2014/main" id="{9266F43C-AB54-4CB4-456C-AE200132C594}"/>
              </a:ext>
            </a:extLst>
          </p:cNvPr>
          <p:cNvSpPr txBox="1">
            <a:spLocks noChangeAspect="1"/>
          </p:cNvSpPr>
          <p:nvPr/>
        </p:nvSpPr>
        <p:spPr bwMode="auto">
          <a:xfrm>
            <a:off x="852027" y="867165"/>
            <a:ext cx="5083781" cy="307773"/>
          </a:xfrm>
          <a:prstGeom prst="rect">
            <a:avLst/>
          </a:prstGeom>
          <a:noFill/>
          <a:ln cap="flat">
            <a:noFill/>
          </a:ln>
          <a:effectLst/>
          <a:scene3d>
            <a:camera prst="orthographicFront">
              <a:rot lat="0" lon="0" rev="0"/>
            </a:camera>
            <a:lightRig rig="chilly" dir="t">
              <a:rot lat="0" lon="0" rev="0"/>
            </a:lightRig>
          </a:scene3d>
          <a:sp3d prstMaterial="clear">
            <a:bevelT w="0" h="0"/>
          </a:sp3d>
        </p:spPr>
        <p:txBody>
          <a:bodyPr lIns="91437" tIns="45718" rIns="91437" bIns="45718" anchorCtr="1">
            <a:spAutoFit/>
          </a:bodyPr>
          <a:lstStyle/>
          <a:p>
            <a:pPr defTabSz="914337">
              <a:defRPr sz="1800" b="0" i="0" u="none" strike="noStrike" kern="0" cap="none" spc="0" baseline="0">
                <a:solidFill>
                  <a:srgbClr val="000000"/>
                </a:solidFill>
                <a:uFillTx/>
              </a:defRPr>
            </a:pPr>
            <a:r>
              <a:rPr lang="en-US" sz="1400" b="1" kern="0" dirty="0">
                <a:solidFill>
                  <a:srgbClr val="000000"/>
                </a:solidFill>
                <a:latin typeface="Helvetica" panose="020B0604020202020204" pitchFamily="34" charset="0"/>
                <a:cs typeface="Helvetica" panose="020B0604020202020204" pitchFamily="34" charset="0"/>
              </a:rPr>
              <a:t>Group A:</a:t>
            </a:r>
            <a:r>
              <a:rPr lang="en-US" sz="1400" kern="0" dirty="0">
                <a:solidFill>
                  <a:srgbClr val="000000"/>
                </a:solidFill>
                <a:latin typeface="Helvetica" panose="020B0604020202020204" pitchFamily="34" charset="0"/>
                <a:cs typeface="Helvetica" panose="020B0604020202020204" pitchFamily="34" charset="0"/>
              </a:rPr>
              <a:t> One stacking and two salt bridges per interface</a:t>
            </a:r>
          </a:p>
        </p:txBody>
      </p:sp>
      <p:grpSp>
        <p:nvGrpSpPr>
          <p:cNvPr id="154" name="Group 2">
            <a:extLst>
              <a:ext uri="{FF2B5EF4-FFF2-40B4-BE49-F238E27FC236}">
                <a16:creationId xmlns:a16="http://schemas.microsoft.com/office/drawing/2014/main" id="{ED5B91E1-C280-9C3D-1495-5BBD89ED783F}"/>
              </a:ext>
            </a:extLst>
          </p:cNvPr>
          <p:cNvGrpSpPr>
            <a:grpSpLocks noChangeAspect="1"/>
          </p:cNvGrpSpPr>
          <p:nvPr/>
        </p:nvGrpSpPr>
        <p:grpSpPr bwMode="auto">
          <a:xfrm>
            <a:off x="1095873" y="1162717"/>
            <a:ext cx="4860000" cy="310540"/>
            <a:chOff x="-2103273" y="-711707"/>
            <a:chExt cx="7907278" cy="505277"/>
          </a:xfrm>
        </p:grpSpPr>
        <p:sp>
          <p:nvSpPr>
            <p:cNvPr id="155" name="TextBox 301">
              <a:extLst>
                <a:ext uri="{FF2B5EF4-FFF2-40B4-BE49-F238E27FC236}">
                  <a16:creationId xmlns:a16="http://schemas.microsoft.com/office/drawing/2014/main" id="{E839B89D-7117-2A6E-29BE-40F7C564E1A9}"/>
                </a:ext>
              </a:extLst>
            </p:cNvPr>
            <p:cNvSpPr txBox="1">
              <a:spLocks noChangeArrowheads="1"/>
            </p:cNvSpPr>
            <p:nvPr/>
          </p:nvSpPr>
          <p:spPr bwMode="auto">
            <a:xfrm>
              <a:off x="-2103273" y="-711705"/>
              <a:ext cx="349154" cy="419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CZ" sz="1400">
                  <a:latin typeface="Helvetica" pitchFamily="2" charset="0"/>
                  <a:ea typeface="Helvetica" pitchFamily="2" charset="0"/>
                  <a:cs typeface="Helvetica" pitchFamily="2" charset="0"/>
                </a:rPr>
                <a:t>1</a:t>
              </a:r>
            </a:p>
          </p:txBody>
        </p:sp>
        <p:sp>
          <p:nvSpPr>
            <p:cNvPr id="156" name="TextBox 302">
              <a:extLst>
                <a:ext uri="{FF2B5EF4-FFF2-40B4-BE49-F238E27FC236}">
                  <a16:creationId xmlns:a16="http://schemas.microsoft.com/office/drawing/2014/main" id="{EBC6A0CF-F3FA-726D-B2D2-0A48739069C8}"/>
                </a:ext>
              </a:extLst>
            </p:cNvPr>
            <p:cNvSpPr txBox="1">
              <a:spLocks noChangeArrowheads="1"/>
            </p:cNvSpPr>
            <p:nvPr/>
          </p:nvSpPr>
          <p:spPr bwMode="auto">
            <a:xfrm>
              <a:off x="-1091253" y="-711705"/>
              <a:ext cx="349154" cy="419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CZ" sz="1400" dirty="0">
                  <a:latin typeface="Helvetica" pitchFamily="2" charset="0"/>
                  <a:ea typeface="Helvetica" pitchFamily="2" charset="0"/>
                  <a:cs typeface="Helvetica" pitchFamily="2" charset="0"/>
                </a:rPr>
                <a:t>5</a:t>
              </a:r>
            </a:p>
          </p:txBody>
        </p:sp>
        <p:sp>
          <p:nvSpPr>
            <p:cNvPr id="157" name="TextBox 303">
              <a:extLst>
                <a:ext uri="{FF2B5EF4-FFF2-40B4-BE49-F238E27FC236}">
                  <a16:creationId xmlns:a16="http://schemas.microsoft.com/office/drawing/2014/main" id="{A171D1BA-DF62-0CFF-521B-2C22B12D4802}"/>
                </a:ext>
              </a:extLst>
            </p:cNvPr>
            <p:cNvSpPr txBox="1">
              <a:spLocks noChangeArrowheads="1"/>
            </p:cNvSpPr>
            <p:nvPr/>
          </p:nvSpPr>
          <p:spPr bwMode="auto">
            <a:xfrm>
              <a:off x="11338" y="-711707"/>
              <a:ext cx="746294" cy="505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CZ" sz="1400" dirty="0">
                  <a:latin typeface="Helvetica" pitchFamily="2" charset="0"/>
                  <a:ea typeface="Helvetica" pitchFamily="2" charset="0"/>
                  <a:cs typeface="Helvetica" pitchFamily="2" charset="0"/>
                </a:rPr>
                <a:t>10</a:t>
              </a:r>
            </a:p>
          </p:txBody>
        </p:sp>
        <p:sp>
          <p:nvSpPr>
            <p:cNvPr id="158" name="TextBox 304">
              <a:extLst>
                <a:ext uri="{FF2B5EF4-FFF2-40B4-BE49-F238E27FC236}">
                  <a16:creationId xmlns:a16="http://schemas.microsoft.com/office/drawing/2014/main" id="{D16A8476-C652-3CE6-D2E5-8E0B15F0DCA6}"/>
                </a:ext>
              </a:extLst>
            </p:cNvPr>
            <p:cNvSpPr txBox="1">
              <a:spLocks noChangeArrowheads="1"/>
            </p:cNvSpPr>
            <p:nvPr/>
          </p:nvSpPr>
          <p:spPr bwMode="auto">
            <a:xfrm>
              <a:off x="1242564" y="-711707"/>
              <a:ext cx="779106" cy="5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CZ" sz="1400" dirty="0">
                  <a:latin typeface="Helvetica" pitchFamily="2" charset="0"/>
                  <a:ea typeface="Helvetica" pitchFamily="2" charset="0"/>
                  <a:cs typeface="Helvetica" pitchFamily="2" charset="0"/>
                </a:rPr>
                <a:t>15</a:t>
              </a:r>
            </a:p>
          </p:txBody>
        </p:sp>
        <p:sp>
          <p:nvSpPr>
            <p:cNvPr id="159" name="TextBox 305">
              <a:extLst>
                <a:ext uri="{FF2B5EF4-FFF2-40B4-BE49-F238E27FC236}">
                  <a16:creationId xmlns:a16="http://schemas.microsoft.com/office/drawing/2014/main" id="{647F2998-E52C-C2EE-6BB1-FFE8B5CD66E9}"/>
                </a:ext>
              </a:extLst>
            </p:cNvPr>
            <p:cNvSpPr txBox="1">
              <a:spLocks noChangeArrowheads="1"/>
            </p:cNvSpPr>
            <p:nvPr/>
          </p:nvSpPr>
          <p:spPr bwMode="auto">
            <a:xfrm>
              <a:off x="2506603" y="-711707"/>
              <a:ext cx="779106" cy="505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CZ" sz="1400" dirty="0">
                  <a:latin typeface="Helvetica" pitchFamily="2" charset="0"/>
                  <a:ea typeface="Helvetica" pitchFamily="2" charset="0"/>
                  <a:cs typeface="Helvetica" pitchFamily="2" charset="0"/>
                </a:rPr>
                <a:t>20</a:t>
              </a:r>
            </a:p>
          </p:txBody>
        </p:sp>
        <p:sp>
          <p:nvSpPr>
            <p:cNvPr id="160" name="TextBox 306">
              <a:extLst>
                <a:ext uri="{FF2B5EF4-FFF2-40B4-BE49-F238E27FC236}">
                  <a16:creationId xmlns:a16="http://schemas.microsoft.com/office/drawing/2014/main" id="{3C5B2242-D34F-A0C6-FF98-DDC959B89D84}"/>
                </a:ext>
              </a:extLst>
            </p:cNvPr>
            <p:cNvSpPr txBox="1">
              <a:spLocks noChangeArrowheads="1"/>
            </p:cNvSpPr>
            <p:nvPr/>
          </p:nvSpPr>
          <p:spPr bwMode="auto">
            <a:xfrm>
              <a:off x="3719452" y="-711705"/>
              <a:ext cx="808838" cy="5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CZ" sz="1400" dirty="0">
                  <a:latin typeface="Helvetica" pitchFamily="2" charset="0"/>
                  <a:ea typeface="Helvetica" pitchFamily="2" charset="0"/>
                  <a:cs typeface="Helvetica" pitchFamily="2" charset="0"/>
                </a:rPr>
                <a:t>25</a:t>
              </a:r>
            </a:p>
          </p:txBody>
        </p:sp>
        <p:sp>
          <p:nvSpPr>
            <p:cNvPr id="161" name="TextBox 307">
              <a:extLst>
                <a:ext uri="{FF2B5EF4-FFF2-40B4-BE49-F238E27FC236}">
                  <a16:creationId xmlns:a16="http://schemas.microsoft.com/office/drawing/2014/main" id="{AA30B91B-0AC8-06E5-14A5-230A4E4267EA}"/>
                </a:ext>
              </a:extLst>
            </p:cNvPr>
            <p:cNvSpPr txBox="1">
              <a:spLocks noChangeArrowheads="1"/>
            </p:cNvSpPr>
            <p:nvPr/>
          </p:nvSpPr>
          <p:spPr bwMode="auto">
            <a:xfrm>
              <a:off x="4903423" y="-711705"/>
              <a:ext cx="900582" cy="5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CZ" sz="1400">
                  <a:latin typeface="Helvetica" pitchFamily="2" charset="0"/>
                  <a:ea typeface="Helvetica" pitchFamily="2" charset="0"/>
                  <a:cs typeface="Helvetica" pitchFamily="2" charset="0"/>
                </a:rPr>
                <a:t>30</a:t>
              </a:r>
            </a:p>
          </p:txBody>
        </p:sp>
      </p:grpSp>
      <p:grpSp>
        <p:nvGrpSpPr>
          <p:cNvPr id="162" name="Group 125">
            <a:extLst>
              <a:ext uri="{FF2B5EF4-FFF2-40B4-BE49-F238E27FC236}">
                <a16:creationId xmlns:a16="http://schemas.microsoft.com/office/drawing/2014/main" id="{D8809796-EFC6-978A-BA41-463F0B7F0D22}"/>
              </a:ext>
            </a:extLst>
          </p:cNvPr>
          <p:cNvGrpSpPr>
            <a:grpSpLocks noChangeAspect="1"/>
          </p:cNvGrpSpPr>
          <p:nvPr/>
        </p:nvGrpSpPr>
        <p:grpSpPr bwMode="auto">
          <a:xfrm>
            <a:off x="1974593" y="2227815"/>
            <a:ext cx="2916000" cy="380514"/>
            <a:chOff x="-687222" y="788939"/>
            <a:chExt cx="4664157" cy="608657"/>
          </a:xfrm>
        </p:grpSpPr>
        <p:cxnSp>
          <p:nvCxnSpPr>
            <p:cNvPr id="163" name="Straight Arrow Connector 67">
              <a:extLst>
                <a:ext uri="{FF2B5EF4-FFF2-40B4-BE49-F238E27FC236}">
                  <a16:creationId xmlns:a16="http://schemas.microsoft.com/office/drawing/2014/main" id="{DE6945B4-6F09-F128-65E5-6582855B6CAE}"/>
                </a:ext>
              </a:extLst>
            </p:cNvPr>
            <p:cNvCxnSpPr>
              <a:cxnSpLocks/>
            </p:cNvCxnSpPr>
            <p:nvPr/>
          </p:nvCxnSpPr>
          <p:spPr bwMode="auto">
            <a:xfrm flipH="1" flipV="1">
              <a:off x="2015655" y="788939"/>
              <a:ext cx="3810" cy="312431"/>
            </a:xfrm>
            <a:prstGeom prst="straightConnector1">
              <a:avLst/>
            </a:prstGeom>
            <a:noFill/>
            <a:ln w="25400">
              <a:solidFill>
                <a:schemeClr val="tx1"/>
              </a:solidFill>
              <a:miter lim="800000"/>
              <a:headEnd/>
              <a:tailEnd type="arrow" w="med" len="med"/>
            </a:ln>
            <a:extLst>
              <a:ext uri="{909E8E84-426E-40DD-AFC4-6F175D3DCCD1}">
                <a14:hiddenFill xmlns:a14="http://schemas.microsoft.com/office/drawing/2010/main">
                  <a:noFill/>
                </a14:hiddenFill>
              </a:ext>
            </a:extLst>
          </p:spPr>
        </p:cxnSp>
        <p:cxnSp>
          <p:nvCxnSpPr>
            <p:cNvPr id="164" name="Straight Arrow Connector 71">
              <a:extLst>
                <a:ext uri="{FF2B5EF4-FFF2-40B4-BE49-F238E27FC236}">
                  <a16:creationId xmlns:a16="http://schemas.microsoft.com/office/drawing/2014/main" id="{DC277AF4-129A-650A-3C92-644B9099D615}"/>
                </a:ext>
              </a:extLst>
            </p:cNvPr>
            <p:cNvCxnSpPr>
              <a:cxnSpLocks/>
            </p:cNvCxnSpPr>
            <p:nvPr/>
          </p:nvCxnSpPr>
          <p:spPr bwMode="auto">
            <a:xfrm flipV="1">
              <a:off x="-682142" y="807555"/>
              <a:ext cx="0" cy="213878"/>
            </a:xfrm>
            <a:prstGeom prst="straightConnector1">
              <a:avLst/>
            </a:prstGeom>
            <a:noFill/>
            <a:ln w="25400">
              <a:solidFill>
                <a:schemeClr val="tx1"/>
              </a:solidFill>
              <a:miter lim="800000"/>
              <a:headEnd/>
              <a:tailEnd type="arrow" w="med" len="med"/>
            </a:ln>
            <a:extLst>
              <a:ext uri="{909E8E84-426E-40DD-AFC4-6F175D3DCCD1}">
                <a14:hiddenFill xmlns:a14="http://schemas.microsoft.com/office/drawing/2010/main">
                  <a:noFill/>
                </a14:hiddenFill>
              </a:ext>
            </a:extLst>
          </p:spPr>
        </p:cxnSp>
        <p:cxnSp>
          <p:nvCxnSpPr>
            <p:cNvPr id="165" name="Straight Connector 73">
              <a:extLst>
                <a:ext uri="{FF2B5EF4-FFF2-40B4-BE49-F238E27FC236}">
                  <a16:creationId xmlns:a16="http://schemas.microsoft.com/office/drawing/2014/main" id="{6E70AB28-F333-5CA3-C5BA-D716B21546ED}"/>
                </a:ext>
              </a:extLst>
            </p:cNvPr>
            <p:cNvCxnSpPr>
              <a:cxnSpLocks/>
            </p:cNvCxnSpPr>
            <p:nvPr/>
          </p:nvCxnSpPr>
          <p:spPr bwMode="auto">
            <a:xfrm>
              <a:off x="-687222" y="1021433"/>
              <a:ext cx="3447644" cy="0"/>
            </a:xfrm>
            <a:prstGeom prst="straightConnector1">
              <a:avLst/>
            </a:prstGeom>
            <a:noFill/>
            <a:ln w="25400">
              <a:solidFill>
                <a:schemeClr val="tx1"/>
              </a:solidFill>
              <a:miter lim="800000"/>
              <a:headEnd/>
              <a:tailEnd/>
            </a:ln>
            <a:extLst>
              <a:ext uri="{909E8E84-426E-40DD-AFC4-6F175D3DCCD1}">
                <a14:hiddenFill xmlns:a14="http://schemas.microsoft.com/office/drawing/2010/main">
                  <a:noFill/>
                </a14:hiddenFill>
              </a:ext>
            </a:extLst>
          </p:spPr>
        </p:cxnSp>
        <p:cxnSp>
          <p:nvCxnSpPr>
            <p:cNvPr id="166" name="Straight Arrow Connector 133">
              <a:extLst>
                <a:ext uri="{FF2B5EF4-FFF2-40B4-BE49-F238E27FC236}">
                  <a16:creationId xmlns:a16="http://schemas.microsoft.com/office/drawing/2014/main" id="{8A161E14-F217-1E26-4631-D87427DABBEE}"/>
                </a:ext>
              </a:extLst>
            </p:cNvPr>
            <p:cNvCxnSpPr>
              <a:cxnSpLocks/>
            </p:cNvCxnSpPr>
            <p:nvPr/>
          </p:nvCxnSpPr>
          <p:spPr bwMode="auto">
            <a:xfrm flipV="1">
              <a:off x="319846" y="796957"/>
              <a:ext cx="0" cy="304413"/>
            </a:xfrm>
            <a:prstGeom prst="straightConnector1">
              <a:avLst/>
            </a:prstGeom>
            <a:noFill/>
            <a:ln w="25400">
              <a:solidFill>
                <a:schemeClr val="tx1"/>
              </a:solidFill>
              <a:miter lim="800000"/>
              <a:headEnd/>
              <a:tailEnd type="arrow" w="med" len="med"/>
            </a:ln>
            <a:extLst>
              <a:ext uri="{909E8E84-426E-40DD-AFC4-6F175D3DCCD1}">
                <a14:hiddenFill xmlns:a14="http://schemas.microsoft.com/office/drawing/2010/main">
                  <a:noFill/>
                </a14:hiddenFill>
              </a:ext>
            </a:extLst>
          </p:spPr>
        </p:cxnSp>
        <p:cxnSp>
          <p:nvCxnSpPr>
            <p:cNvPr id="167" name="Straight Arrow Connector 80">
              <a:extLst>
                <a:ext uri="{FF2B5EF4-FFF2-40B4-BE49-F238E27FC236}">
                  <a16:creationId xmlns:a16="http://schemas.microsoft.com/office/drawing/2014/main" id="{8E6D0B1F-88C7-C170-F9D3-11E35990B24C}"/>
                </a:ext>
              </a:extLst>
            </p:cNvPr>
            <p:cNvCxnSpPr>
              <a:cxnSpLocks/>
            </p:cNvCxnSpPr>
            <p:nvPr/>
          </p:nvCxnSpPr>
          <p:spPr bwMode="auto">
            <a:xfrm flipV="1">
              <a:off x="3976935" y="788940"/>
              <a:ext cx="0" cy="408654"/>
            </a:xfrm>
            <a:prstGeom prst="straightConnector1">
              <a:avLst/>
            </a:prstGeom>
            <a:noFill/>
            <a:ln w="25400">
              <a:solidFill>
                <a:schemeClr val="tx1"/>
              </a:solidFill>
              <a:prstDash val="sysDash"/>
              <a:miter lim="800000"/>
              <a:headEnd/>
              <a:tailEnd type="arrow" w="med" len="med"/>
            </a:ln>
            <a:extLst>
              <a:ext uri="{909E8E84-426E-40DD-AFC4-6F175D3DCCD1}">
                <a14:hiddenFill xmlns:a14="http://schemas.microsoft.com/office/drawing/2010/main">
                  <a:noFill/>
                </a14:hiddenFill>
              </a:ext>
            </a:extLst>
          </p:spPr>
        </p:cxnSp>
        <p:cxnSp>
          <p:nvCxnSpPr>
            <p:cNvPr id="168" name="Straight Connector 81">
              <a:extLst>
                <a:ext uri="{FF2B5EF4-FFF2-40B4-BE49-F238E27FC236}">
                  <a16:creationId xmlns:a16="http://schemas.microsoft.com/office/drawing/2014/main" id="{D1FDFBFC-9C67-F582-6921-229378AD90AB}"/>
                </a:ext>
              </a:extLst>
            </p:cNvPr>
            <p:cNvCxnSpPr>
              <a:cxnSpLocks/>
            </p:cNvCxnSpPr>
            <p:nvPr/>
          </p:nvCxnSpPr>
          <p:spPr bwMode="auto">
            <a:xfrm flipV="1">
              <a:off x="-433836" y="1187840"/>
              <a:ext cx="4410771" cy="9754"/>
            </a:xfrm>
            <a:prstGeom prst="straightConnector1">
              <a:avLst/>
            </a:prstGeom>
            <a:noFill/>
            <a:ln w="25400">
              <a:solidFill>
                <a:schemeClr val="tx1"/>
              </a:solidFill>
              <a:prstDash val="sysDash"/>
              <a:miter lim="800000"/>
              <a:headEnd/>
              <a:tailEnd/>
            </a:ln>
            <a:extLst>
              <a:ext uri="{909E8E84-426E-40DD-AFC4-6F175D3DCCD1}">
                <a14:hiddenFill xmlns:a14="http://schemas.microsoft.com/office/drawing/2010/main">
                  <a:noFill/>
                </a14:hiddenFill>
              </a:ext>
            </a:extLst>
          </p:spPr>
        </p:cxnSp>
        <p:cxnSp>
          <p:nvCxnSpPr>
            <p:cNvPr id="169" name="Straight Connector 83">
              <a:extLst>
                <a:ext uri="{FF2B5EF4-FFF2-40B4-BE49-F238E27FC236}">
                  <a16:creationId xmlns:a16="http://schemas.microsoft.com/office/drawing/2014/main" id="{30A1AA51-F325-B042-5BD5-259CD607360B}"/>
                </a:ext>
              </a:extLst>
            </p:cNvPr>
            <p:cNvCxnSpPr>
              <a:cxnSpLocks/>
            </p:cNvCxnSpPr>
            <p:nvPr/>
          </p:nvCxnSpPr>
          <p:spPr bwMode="auto">
            <a:xfrm>
              <a:off x="549203" y="1289269"/>
              <a:ext cx="2697739" cy="0"/>
            </a:xfrm>
            <a:prstGeom prst="straightConnector1">
              <a:avLst/>
            </a:prstGeom>
            <a:noFill/>
            <a:ln w="25400">
              <a:solidFill>
                <a:schemeClr val="tx1"/>
              </a:solidFill>
              <a:prstDash val="sysDash"/>
              <a:miter lim="800000"/>
              <a:headEnd/>
              <a:tailEnd/>
            </a:ln>
            <a:extLst>
              <a:ext uri="{909E8E84-426E-40DD-AFC4-6F175D3DCCD1}">
                <a14:hiddenFill xmlns:a14="http://schemas.microsoft.com/office/drawing/2010/main">
                  <a:noFill/>
                </a14:hiddenFill>
              </a:ext>
            </a:extLst>
          </p:spPr>
        </p:cxnSp>
        <p:cxnSp>
          <p:nvCxnSpPr>
            <p:cNvPr id="170" name="Straight Connector 190">
              <a:extLst>
                <a:ext uri="{FF2B5EF4-FFF2-40B4-BE49-F238E27FC236}">
                  <a16:creationId xmlns:a16="http://schemas.microsoft.com/office/drawing/2014/main" id="{BD6CB1E8-7972-9B7B-EBB8-5DF0191E82FC}"/>
                </a:ext>
              </a:extLst>
            </p:cNvPr>
            <p:cNvCxnSpPr>
              <a:cxnSpLocks/>
            </p:cNvCxnSpPr>
            <p:nvPr/>
          </p:nvCxnSpPr>
          <p:spPr bwMode="auto">
            <a:xfrm flipV="1">
              <a:off x="312226" y="1095377"/>
              <a:ext cx="1721192" cy="5994"/>
            </a:xfrm>
            <a:prstGeom prst="straightConnector1">
              <a:avLst/>
            </a:prstGeom>
            <a:noFill/>
            <a:ln w="25400">
              <a:solidFill>
                <a:schemeClr val="tx1"/>
              </a:solidFill>
              <a:miter lim="800000"/>
              <a:headEnd/>
              <a:tailEnd/>
            </a:ln>
            <a:extLst>
              <a:ext uri="{909E8E84-426E-40DD-AFC4-6F175D3DCCD1}">
                <a14:hiddenFill xmlns:a14="http://schemas.microsoft.com/office/drawing/2010/main">
                  <a:noFill/>
                </a14:hiddenFill>
              </a:ext>
            </a:extLst>
          </p:spPr>
        </p:cxnSp>
        <p:cxnSp>
          <p:nvCxnSpPr>
            <p:cNvPr id="171" name="Straight Arrow Connector 79">
              <a:extLst>
                <a:ext uri="{FF2B5EF4-FFF2-40B4-BE49-F238E27FC236}">
                  <a16:creationId xmlns:a16="http://schemas.microsoft.com/office/drawing/2014/main" id="{D5E91330-1730-D4E8-ADF5-1E7EBF3160C9}"/>
                </a:ext>
              </a:extLst>
            </p:cNvPr>
            <p:cNvCxnSpPr>
              <a:cxnSpLocks/>
            </p:cNvCxnSpPr>
            <p:nvPr/>
          </p:nvCxnSpPr>
          <p:spPr bwMode="auto">
            <a:xfrm flipH="1" flipV="1">
              <a:off x="-424373" y="796957"/>
              <a:ext cx="697" cy="400638"/>
            </a:xfrm>
            <a:prstGeom prst="straightConnector1">
              <a:avLst/>
            </a:prstGeom>
            <a:noFill/>
            <a:ln w="25400">
              <a:solidFill>
                <a:schemeClr val="tx1"/>
              </a:solidFill>
              <a:prstDash val="sysDash"/>
              <a:miter lim="800000"/>
              <a:headEnd/>
              <a:tailEnd type="arrow" w="med" len="med"/>
            </a:ln>
            <a:extLst>
              <a:ext uri="{909E8E84-426E-40DD-AFC4-6F175D3DCCD1}">
                <a14:hiddenFill xmlns:a14="http://schemas.microsoft.com/office/drawing/2010/main">
                  <a:noFill/>
                </a14:hiddenFill>
              </a:ext>
            </a:extLst>
          </p:spPr>
        </p:cxnSp>
        <p:cxnSp>
          <p:nvCxnSpPr>
            <p:cNvPr id="172" name="Straight Arrow Connector 65">
              <a:extLst>
                <a:ext uri="{FF2B5EF4-FFF2-40B4-BE49-F238E27FC236}">
                  <a16:creationId xmlns:a16="http://schemas.microsoft.com/office/drawing/2014/main" id="{1AB8FEF5-8286-7DB8-AC7C-5222B9490C2E}"/>
                </a:ext>
              </a:extLst>
            </p:cNvPr>
            <p:cNvCxnSpPr>
              <a:cxnSpLocks/>
            </p:cNvCxnSpPr>
            <p:nvPr/>
          </p:nvCxnSpPr>
          <p:spPr bwMode="auto">
            <a:xfrm flipV="1">
              <a:off x="3245200" y="797001"/>
              <a:ext cx="0" cy="492268"/>
            </a:xfrm>
            <a:prstGeom prst="straightConnector1">
              <a:avLst/>
            </a:prstGeom>
            <a:noFill/>
            <a:ln w="25400">
              <a:solidFill>
                <a:schemeClr val="tx1"/>
              </a:solidFill>
              <a:prstDash val="sysDash"/>
              <a:miter lim="800000"/>
              <a:headEnd/>
              <a:tailEnd type="arrow" w="med" len="med"/>
            </a:ln>
            <a:extLst>
              <a:ext uri="{909E8E84-426E-40DD-AFC4-6F175D3DCCD1}">
                <a14:hiddenFill xmlns:a14="http://schemas.microsoft.com/office/drawing/2010/main">
                  <a:noFill/>
                </a14:hiddenFill>
              </a:ext>
            </a:extLst>
          </p:spPr>
        </p:cxnSp>
        <p:cxnSp>
          <p:nvCxnSpPr>
            <p:cNvPr id="173" name="Straight Arrow Connector 66">
              <a:extLst>
                <a:ext uri="{FF2B5EF4-FFF2-40B4-BE49-F238E27FC236}">
                  <a16:creationId xmlns:a16="http://schemas.microsoft.com/office/drawing/2014/main" id="{6B7DB40B-6667-4470-8902-29BDC5EFDF01}"/>
                </a:ext>
              </a:extLst>
            </p:cNvPr>
            <p:cNvCxnSpPr>
              <a:cxnSpLocks/>
            </p:cNvCxnSpPr>
            <p:nvPr/>
          </p:nvCxnSpPr>
          <p:spPr bwMode="auto">
            <a:xfrm flipH="1" flipV="1">
              <a:off x="549017" y="796712"/>
              <a:ext cx="6743" cy="492557"/>
            </a:xfrm>
            <a:prstGeom prst="straightConnector1">
              <a:avLst/>
            </a:prstGeom>
            <a:noFill/>
            <a:ln w="25400">
              <a:solidFill>
                <a:schemeClr val="tx1"/>
              </a:solidFill>
              <a:prstDash val="sysDash"/>
              <a:miter lim="800000"/>
              <a:headEnd/>
              <a:tailEnd type="arrow" w="med" len="med"/>
            </a:ln>
            <a:extLst>
              <a:ext uri="{909E8E84-426E-40DD-AFC4-6F175D3DCCD1}">
                <a14:hiddenFill xmlns:a14="http://schemas.microsoft.com/office/drawing/2010/main">
                  <a:noFill/>
                </a14:hiddenFill>
              </a:ext>
            </a:extLst>
          </p:spPr>
        </p:cxnSp>
        <p:cxnSp>
          <p:nvCxnSpPr>
            <p:cNvPr id="174" name="Straight Arrow Connector 71">
              <a:extLst>
                <a:ext uri="{FF2B5EF4-FFF2-40B4-BE49-F238E27FC236}">
                  <a16:creationId xmlns:a16="http://schemas.microsoft.com/office/drawing/2014/main" id="{72A00CDC-33A8-39CB-026F-97DAB2F57398}"/>
                </a:ext>
              </a:extLst>
            </p:cNvPr>
            <p:cNvCxnSpPr>
              <a:cxnSpLocks/>
            </p:cNvCxnSpPr>
            <p:nvPr/>
          </p:nvCxnSpPr>
          <p:spPr bwMode="auto">
            <a:xfrm flipV="1">
              <a:off x="2746640" y="807555"/>
              <a:ext cx="0" cy="213878"/>
            </a:xfrm>
            <a:prstGeom prst="straightConnector1">
              <a:avLst/>
            </a:prstGeom>
            <a:noFill/>
            <a:ln w="25400">
              <a:solidFill>
                <a:schemeClr val="tx1"/>
              </a:solidFill>
              <a:miter lim="800000"/>
              <a:headEnd/>
              <a:tailEnd type="arrow" w="med" len="med"/>
            </a:ln>
            <a:extLst>
              <a:ext uri="{909E8E84-426E-40DD-AFC4-6F175D3DCCD1}">
                <a14:hiddenFill xmlns:a14="http://schemas.microsoft.com/office/drawing/2010/main">
                  <a:noFill/>
                </a14:hiddenFill>
              </a:ext>
            </a:extLst>
          </p:spPr>
        </p:cxnSp>
        <p:cxnSp>
          <p:nvCxnSpPr>
            <p:cNvPr id="175" name="Straight Arrow Connector 142">
              <a:extLst>
                <a:ext uri="{FF2B5EF4-FFF2-40B4-BE49-F238E27FC236}">
                  <a16:creationId xmlns:a16="http://schemas.microsoft.com/office/drawing/2014/main" id="{36DE733D-BF3C-E78B-55E6-037C4A009F8D}"/>
                </a:ext>
              </a:extLst>
            </p:cNvPr>
            <p:cNvCxnSpPr>
              <a:cxnSpLocks/>
            </p:cNvCxnSpPr>
            <p:nvPr/>
          </p:nvCxnSpPr>
          <p:spPr bwMode="auto">
            <a:xfrm flipV="1">
              <a:off x="963051" y="848304"/>
              <a:ext cx="0" cy="548448"/>
            </a:xfrm>
            <a:prstGeom prst="straightConnector1">
              <a:avLst/>
            </a:prstGeom>
            <a:noFill/>
            <a:ln w="25400">
              <a:solidFill>
                <a:schemeClr val="tx1"/>
              </a:solidFill>
              <a:miter lim="800000"/>
              <a:headEnd/>
              <a:tailEnd type="oval" w="med" len="med"/>
            </a:ln>
            <a:extLst>
              <a:ext uri="{909E8E84-426E-40DD-AFC4-6F175D3DCCD1}">
                <a14:hiddenFill xmlns:a14="http://schemas.microsoft.com/office/drawing/2010/main">
                  <a:noFill/>
                </a14:hiddenFill>
              </a:ext>
            </a:extLst>
          </p:spPr>
        </p:cxnSp>
        <p:cxnSp>
          <p:nvCxnSpPr>
            <p:cNvPr id="176" name="Straight Arrow Connector 143">
              <a:extLst>
                <a:ext uri="{FF2B5EF4-FFF2-40B4-BE49-F238E27FC236}">
                  <a16:creationId xmlns:a16="http://schemas.microsoft.com/office/drawing/2014/main" id="{B1F5AC53-1167-A084-3235-42D63C91AB89}"/>
                </a:ext>
              </a:extLst>
            </p:cNvPr>
            <p:cNvCxnSpPr>
              <a:cxnSpLocks/>
            </p:cNvCxnSpPr>
            <p:nvPr/>
          </p:nvCxnSpPr>
          <p:spPr bwMode="auto">
            <a:xfrm flipV="1">
              <a:off x="1098551" y="845475"/>
              <a:ext cx="0" cy="551277"/>
            </a:xfrm>
            <a:prstGeom prst="straightConnector1">
              <a:avLst/>
            </a:prstGeom>
            <a:noFill/>
            <a:ln w="25400">
              <a:solidFill>
                <a:schemeClr val="tx1"/>
              </a:solidFill>
              <a:miter lim="800000"/>
              <a:headEnd/>
              <a:tailEnd type="oval" w="med" len="med"/>
            </a:ln>
            <a:extLst>
              <a:ext uri="{909E8E84-426E-40DD-AFC4-6F175D3DCCD1}">
                <a14:hiddenFill xmlns:a14="http://schemas.microsoft.com/office/drawing/2010/main">
                  <a:noFill/>
                </a14:hiddenFill>
              </a:ext>
            </a:extLst>
          </p:spPr>
        </p:cxnSp>
        <p:cxnSp>
          <p:nvCxnSpPr>
            <p:cNvPr id="177" name="Straight Connector 190">
              <a:extLst>
                <a:ext uri="{FF2B5EF4-FFF2-40B4-BE49-F238E27FC236}">
                  <a16:creationId xmlns:a16="http://schemas.microsoft.com/office/drawing/2014/main" id="{5893744B-8F0C-ACBC-D132-5197C71C2043}"/>
                </a:ext>
              </a:extLst>
            </p:cNvPr>
            <p:cNvCxnSpPr>
              <a:cxnSpLocks/>
            </p:cNvCxnSpPr>
            <p:nvPr/>
          </p:nvCxnSpPr>
          <p:spPr bwMode="auto">
            <a:xfrm flipV="1">
              <a:off x="953622" y="1396752"/>
              <a:ext cx="152508" cy="844"/>
            </a:xfrm>
            <a:prstGeom prst="straightConnector1">
              <a:avLst/>
            </a:prstGeom>
            <a:noFill/>
            <a:ln w="25400">
              <a:solidFill>
                <a:schemeClr val="tx1"/>
              </a:solidFill>
              <a:miter lim="800000"/>
              <a:headEnd/>
              <a:tailEnd/>
            </a:ln>
            <a:extLst>
              <a:ext uri="{909E8E84-426E-40DD-AFC4-6F175D3DCCD1}">
                <a14:hiddenFill xmlns:a14="http://schemas.microsoft.com/office/drawing/2010/main">
                  <a:noFill/>
                </a14:hiddenFill>
              </a:ext>
            </a:extLst>
          </p:spPr>
        </p:cxnSp>
        <p:cxnSp>
          <p:nvCxnSpPr>
            <p:cNvPr id="178" name="Straight Arrow Connector 145">
              <a:extLst>
                <a:ext uri="{FF2B5EF4-FFF2-40B4-BE49-F238E27FC236}">
                  <a16:creationId xmlns:a16="http://schemas.microsoft.com/office/drawing/2014/main" id="{9B8EFC9B-02D0-9810-D7CF-B773005B35BC}"/>
                </a:ext>
              </a:extLst>
            </p:cNvPr>
            <p:cNvCxnSpPr>
              <a:cxnSpLocks/>
            </p:cNvCxnSpPr>
            <p:nvPr/>
          </p:nvCxnSpPr>
          <p:spPr bwMode="auto">
            <a:xfrm flipV="1">
              <a:off x="1456111" y="848304"/>
              <a:ext cx="0" cy="548448"/>
            </a:xfrm>
            <a:prstGeom prst="straightConnector1">
              <a:avLst/>
            </a:prstGeom>
            <a:noFill/>
            <a:ln w="25400">
              <a:solidFill>
                <a:schemeClr val="tx1"/>
              </a:solidFill>
              <a:prstDash val="sysDash"/>
              <a:miter lim="800000"/>
              <a:headEnd/>
              <a:tailEnd type="oval" w="med" len="med"/>
            </a:ln>
            <a:extLst>
              <a:ext uri="{909E8E84-426E-40DD-AFC4-6F175D3DCCD1}">
                <a14:hiddenFill xmlns:a14="http://schemas.microsoft.com/office/drawing/2010/main">
                  <a:noFill/>
                </a14:hiddenFill>
              </a:ext>
            </a:extLst>
          </p:spPr>
        </p:cxnSp>
        <p:cxnSp>
          <p:nvCxnSpPr>
            <p:cNvPr id="179" name="Straight Arrow Connector 146">
              <a:extLst>
                <a:ext uri="{FF2B5EF4-FFF2-40B4-BE49-F238E27FC236}">
                  <a16:creationId xmlns:a16="http://schemas.microsoft.com/office/drawing/2014/main" id="{FFBFF49A-4253-A00F-22D3-92D4BC173A4B}"/>
                </a:ext>
              </a:extLst>
            </p:cNvPr>
            <p:cNvCxnSpPr>
              <a:cxnSpLocks/>
            </p:cNvCxnSpPr>
            <p:nvPr/>
          </p:nvCxnSpPr>
          <p:spPr bwMode="auto">
            <a:xfrm flipV="1">
              <a:off x="1591611" y="845475"/>
              <a:ext cx="0" cy="551277"/>
            </a:xfrm>
            <a:prstGeom prst="straightConnector1">
              <a:avLst/>
            </a:prstGeom>
            <a:noFill/>
            <a:ln w="25400">
              <a:solidFill>
                <a:schemeClr val="tx1"/>
              </a:solidFill>
              <a:prstDash val="sysDash"/>
              <a:miter lim="800000"/>
              <a:headEnd/>
              <a:tailEnd type="oval" w="med" len="med"/>
            </a:ln>
            <a:extLst>
              <a:ext uri="{909E8E84-426E-40DD-AFC4-6F175D3DCCD1}">
                <a14:hiddenFill xmlns:a14="http://schemas.microsoft.com/office/drawing/2010/main">
                  <a:noFill/>
                </a14:hiddenFill>
              </a:ext>
            </a:extLst>
          </p:spPr>
        </p:cxnSp>
        <p:cxnSp>
          <p:nvCxnSpPr>
            <p:cNvPr id="180" name="Straight Connector 190">
              <a:extLst>
                <a:ext uri="{FF2B5EF4-FFF2-40B4-BE49-F238E27FC236}">
                  <a16:creationId xmlns:a16="http://schemas.microsoft.com/office/drawing/2014/main" id="{530BC709-6F48-FCEE-911A-7D568364C95F}"/>
                </a:ext>
              </a:extLst>
            </p:cNvPr>
            <p:cNvCxnSpPr>
              <a:cxnSpLocks/>
            </p:cNvCxnSpPr>
            <p:nvPr/>
          </p:nvCxnSpPr>
          <p:spPr bwMode="auto">
            <a:xfrm flipV="1">
              <a:off x="1447952" y="1396752"/>
              <a:ext cx="152508" cy="844"/>
            </a:xfrm>
            <a:prstGeom prst="straightConnector1">
              <a:avLst/>
            </a:prstGeom>
            <a:noFill/>
            <a:ln w="25400">
              <a:solidFill>
                <a:schemeClr val="tx1"/>
              </a:solidFill>
              <a:prstDash val="sysDash"/>
              <a:miter lim="800000"/>
              <a:headEnd/>
              <a:tailEnd/>
            </a:ln>
            <a:extLst>
              <a:ext uri="{909E8E84-426E-40DD-AFC4-6F175D3DCCD1}">
                <a14:hiddenFill xmlns:a14="http://schemas.microsoft.com/office/drawing/2010/main">
                  <a:noFill/>
                </a14:hiddenFill>
              </a:ext>
            </a:extLst>
          </p:spPr>
        </p:cxnSp>
      </p:grpSp>
      <p:sp>
        <p:nvSpPr>
          <p:cNvPr id="210" name="TextBox 209">
            <a:extLst>
              <a:ext uri="{FF2B5EF4-FFF2-40B4-BE49-F238E27FC236}">
                <a16:creationId xmlns:a16="http://schemas.microsoft.com/office/drawing/2014/main" id="{50FE4693-EEFA-FCC8-0B4A-E80D3D28D9DC}"/>
              </a:ext>
            </a:extLst>
          </p:cNvPr>
          <p:cNvSpPr txBox="1"/>
          <p:nvPr/>
        </p:nvSpPr>
        <p:spPr bwMode="auto">
          <a:xfrm>
            <a:off x="7185714" y="744863"/>
            <a:ext cx="5635696" cy="1754326"/>
          </a:xfrm>
          <a:prstGeom prst="rect">
            <a:avLst/>
          </a:prstGeom>
          <a:noFill/>
        </p:spPr>
        <p:txBody>
          <a:bodyPr>
            <a:spAutoFit/>
          </a:bodyPr>
          <a:lstStyle/>
          <a:p>
            <a:pPr>
              <a:defRPr/>
            </a:pPr>
            <a:r>
              <a:rPr lang="en-US" kern="0" dirty="0">
                <a:solidFill>
                  <a:schemeClr val="tx1">
                    <a:lumMod val="85000"/>
                    <a:lumOff val="15000"/>
                  </a:schemeClr>
                </a:solidFill>
                <a:highlight>
                  <a:srgbClr val="33CC33"/>
                </a:highlight>
                <a:latin typeface="Lucida Sans Typewriter" panose="020B0509030504030204" pitchFamily="49" charset="0"/>
                <a:ea typeface="Noto Sans CJK SC Regular"/>
                <a:cs typeface="Courier New" pitchFamily="49"/>
              </a:rPr>
              <a:t>p</a:t>
            </a:r>
            <a:r>
              <a:rPr lang="en-US" sz="1200" dirty="0">
                <a:latin typeface="Helvetica" panose="020B0604020202020204" pitchFamily="34" charset="0"/>
                <a:cs typeface="Helvetica" panose="020B0604020202020204" pitchFamily="34" charset="0"/>
              </a:rPr>
              <a:t> = polar </a:t>
            </a:r>
            <a:r>
              <a:rPr lang="en-US" sz="1200" dirty="0" err="1">
                <a:latin typeface="Helvetica" panose="020B0604020202020204" pitchFamily="34" charset="0"/>
                <a:cs typeface="Helvetica" panose="020B0604020202020204" pitchFamily="34" charset="0"/>
              </a:rPr>
              <a:t>a.a.</a:t>
            </a:r>
            <a:r>
              <a:rPr lang="en-US" sz="1200" dirty="0">
                <a:latin typeface="Helvetica" panose="020B0604020202020204" pitchFamily="34" charset="0"/>
                <a:cs typeface="Helvetica" panose="020B0604020202020204" pitchFamily="34" charset="0"/>
              </a:rPr>
              <a:t> (</a:t>
            </a:r>
            <a:r>
              <a:rPr lang="en-US" sz="1200" dirty="0">
                <a:latin typeface="Helvetica" panose="020B0604020202020204" pitchFamily="34" charset="0"/>
                <a:ea typeface="Times New Roman" panose="02020603050405020304" pitchFamily="18" charset="0"/>
                <a:cs typeface="Helvetica" panose="020B0604020202020204" pitchFamily="34" charset="0"/>
              </a:rPr>
              <a:t>T/Q/S/N</a:t>
            </a:r>
            <a:r>
              <a:rPr lang="en-US" sz="1200" dirty="0">
                <a:latin typeface="Helvetica" panose="020B0604020202020204" pitchFamily="34" charset="0"/>
                <a:cs typeface="Helvetica" panose="020B0604020202020204" pitchFamily="34" charset="0"/>
              </a:rPr>
              <a:t>)</a:t>
            </a:r>
          </a:p>
          <a:p>
            <a:pPr>
              <a:defRPr/>
            </a:pPr>
            <a:r>
              <a:rPr lang="en-US" kern="0" dirty="0">
                <a:solidFill>
                  <a:schemeClr val="tx1">
                    <a:lumMod val="85000"/>
                    <a:lumOff val="15000"/>
                  </a:schemeClr>
                </a:solidFill>
                <a:highlight>
                  <a:srgbClr val="F5F5F5"/>
                </a:highlight>
                <a:latin typeface="Lucida Sans Typewriter" panose="020B0509030504030204" pitchFamily="49" charset="0"/>
                <a:ea typeface="Noto Sans CJK SC Regular"/>
                <a:cs typeface="Courier New" pitchFamily="49"/>
              </a:rPr>
              <a:t>h</a:t>
            </a:r>
            <a:r>
              <a:rPr lang="en-US" sz="1200" dirty="0">
                <a:latin typeface="Helvetica" panose="020B0604020202020204" pitchFamily="34" charset="0"/>
                <a:cs typeface="Helvetica" panose="020B0604020202020204" pitchFamily="34" charset="0"/>
              </a:rPr>
              <a:t> = hydrophobic </a:t>
            </a:r>
            <a:r>
              <a:rPr lang="en-US" sz="1200" dirty="0" err="1">
                <a:latin typeface="Helvetica" panose="020B0604020202020204" pitchFamily="34" charset="0"/>
                <a:cs typeface="Helvetica" panose="020B0604020202020204" pitchFamily="34" charset="0"/>
              </a:rPr>
              <a:t>a.a.</a:t>
            </a:r>
            <a:r>
              <a:rPr lang="en-US" sz="1200" dirty="0">
                <a:latin typeface="Helvetica" panose="020B0604020202020204" pitchFamily="34" charset="0"/>
                <a:cs typeface="Helvetica" panose="020B0604020202020204" pitchFamily="34" charset="0"/>
              </a:rPr>
              <a:t> (</a:t>
            </a:r>
            <a:r>
              <a:rPr lang="en-US" sz="1200" dirty="0">
                <a:latin typeface="Helvetica" panose="020B0604020202020204" pitchFamily="34" charset="0"/>
                <a:ea typeface="Times New Roman" panose="02020603050405020304" pitchFamily="18" charset="0"/>
                <a:cs typeface="Helvetica" panose="020B0604020202020204" pitchFamily="34" charset="0"/>
              </a:rPr>
              <a:t>A/M/V/L/I</a:t>
            </a:r>
            <a:r>
              <a:rPr lang="en-US" sz="1200" dirty="0">
                <a:latin typeface="Helvetica" panose="020B0604020202020204" pitchFamily="34" charset="0"/>
                <a:cs typeface="Helvetica" panose="020B0604020202020204" pitchFamily="34" charset="0"/>
              </a:rPr>
              <a:t>)</a:t>
            </a:r>
          </a:p>
          <a:p>
            <a:pPr>
              <a:defRPr/>
            </a:pPr>
            <a:r>
              <a:rPr lang="en-US" kern="0" dirty="0">
                <a:solidFill>
                  <a:schemeClr val="tx1">
                    <a:lumMod val="85000"/>
                    <a:lumOff val="15000"/>
                  </a:schemeClr>
                </a:solidFill>
                <a:highlight>
                  <a:srgbClr val="0996FF"/>
                </a:highlight>
                <a:latin typeface="Lucida Sans Typewriter" panose="020B0509030504030204" pitchFamily="49" charset="0"/>
                <a:ea typeface="Noto Sans CJK SC Regular"/>
                <a:cs typeface="Courier New" pitchFamily="49"/>
              </a:rPr>
              <a:t>b</a:t>
            </a:r>
            <a:r>
              <a:rPr lang="en-US" sz="1200" dirty="0">
                <a:latin typeface="Helvetica" panose="020B0604020202020204" pitchFamily="34" charset="0"/>
                <a:cs typeface="Helvetica" panose="020B0604020202020204" pitchFamily="34" charset="0"/>
              </a:rPr>
              <a:t> = basic </a:t>
            </a:r>
            <a:r>
              <a:rPr lang="en-US" sz="1200" dirty="0" err="1">
                <a:latin typeface="Helvetica" panose="020B0604020202020204" pitchFamily="34" charset="0"/>
                <a:cs typeface="Helvetica" panose="020B0604020202020204" pitchFamily="34" charset="0"/>
              </a:rPr>
              <a:t>a.a.</a:t>
            </a:r>
            <a:r>
              <a:rPr lang="en-US" sz="1200" dirty="0">
                <a:latin typeface="Helvetica" panose="020B0604020202020204" pitchFamily="34" charset="0"/>
                <a:cs typeface="Helvetica" panose="020B0604020202020204" pitchFamily="34" charset="0"/>
              </a:rPr>
              <a:t> (R</a:t>
            </a:r>
            <a:r>
              <a:rPr lang="en-US" sz="1200" dirty="0">
                <a:latin typeface="Helvetica" panose="020B0604020202020204" pitchFamily="34" charset="0"/>
                <a:ea typeface="Times New Roman" panose="02020603050405020304" pitchFamily="18" charset="0"/>
                <a:cs typeface="Helvetica" panose="020B0604020202020204" pitchFamily="34" charset="0"/>
              </a:rPr>
              <a:t>/K</a:t>
            </a:r>
            <a:r>
              <a:rPr lang="en-US" sz="1200" dirty="0">
                <a:latin typeface="Helvetica" panose="020B0604020202020204" pitchFamily="34" charset="0"/>
                <a:cs typeface="Helvetica" panose="020B0604020202020204" pitchFamily="34" charset="0"/>
              </a:rPr>
              <a:t>) </a:t>
            </a:r>
            <a:r>
              <a:rPr lang="en-US" sz="1200" dirty="0">
                <a:latin typeface="Helvetica" panose="020B0604020202020204" pitchFamily="34" charset="0"/>
                <a:ea typeface="Times New Roman" panose="02020603050405020304" pitchFamily="18" charset="0"/>
                <a:cs typeface="Helvetica" panose="020B0604020202020204" pitchFamily="34" charset="0"/>
              </a:rPr>
              <a:t>forming salt bridges; or </a:t>
            </a:r>
            <a:r>
              <a:rPr lang="en-US" kern="0" dirty="0">
                <a:solidFill>
                  <a:schemeClr val="tx1">
                    <a:lumMod val="85000"/>
                    <a:lumOff val="15000"/>
                  </a:schemeClr>
                </a:solidFill>
                <a:latin typeface="Lucida Sans Typewriter" panose="020B0509030504030204" pitchFamily="49" charset="0"/>
                <a:ea typeface="Noto Sans CJK SC Regular"/>
                <a:cs typeface="Courier New" pitchFamily="49"/>
              </a:rPr>
              <a:t>p</a:t>
            </a:r>
            <a:endParaRPr lang="en-US" dirty="0">
              <a:latin typeface="Helvetica" panose="020B0604020202020204" pitchFamily="34" charset="0"/>
              <a:cs typeface="Helvetica" panose="020B0604020202020204" pitchFamily="34" charset="0"/>
            </a:endParaRPr>
          </a:p>
          <a:p>
            <a:pPr>
              <a:defRPr/>
            </a:pPr>
            <a:r>
              <a:rPr lang="en-US" kern="0" dirty="0">
                <a:solidFill>
                  <a:schemeClr val="tx1">
                    <a:lumMod val="85000"/>
                    <a:lumOff val="15000"/>
                  </a:schemeClr>
                </a:solidFill>
                <a:highlight>
                  <a:srgbClr val="FF5A57"/>
                </a:highlight>
                <a:latin typeface="Lucida Sans Typewriter" panose="020B0509030504030204" pitchFamily="49" charset="0"/>
                <a:ea typeface="Noto Sans CJK SC Regular"/>
                <a:cs typeface="Courier New" pitchFamily="49"/>
              </a:rPr>
              <a:t>a</a:t>
            </a:r>
            <a:r>
              <a:rPr lang="en-US" sz="1200" dirty="0">
                <a:latin typeface="Helvetica" panose="020B0604020202020204" pitchFamily="34" charset="0"/>
                <a:cs typeface="Helvetica" panose="020B0604020202020204" pitchFamily="34" charset="0"/>
              </a:rPr>
              <a:t> = acidic </a:t>
            </a:r>
            <a:r>
              <a:rPr lang="en-US" sz="1200" dirty="0" err="1">
                <a:latin typeface="Helvetica" panose="020B0604020202020204" pitchFamily="34" charset="0"/>
                <a:cs typeface="Helvetica" panose="020B0604020202020204" pitchFamily="34" charset="0"/>
              </a:rPr>
              <a:t>a.a.</a:t>
            </a:r>
            <a:r>
              <a:rPr lang="en-US" sz="1200" dirty="0">
                <a:latin typeface="Helvetica" panose="020B0604020202020204" pitchFamily="34" charset="0"/>
                <a:cs typeface="Helvetica" panose="020B0604020202020204" pitchFamily="34" charset="0"/>
              </a:rPr>
              <a:t> (D/E) </a:t>
            </a:r>
            <a:r>
              <a:rPr lang="en-US" sz="1200" dirty="0">
                <a:latin typeface="Helvetica" panose="020B0604020202020204" pitchFamily="34" charset="0"/>
                <a:ea typeface="Times New Roman" panose="02020603050405020304" pitchFamily="18" charset="0"/>
                <a:cs typeface="Helvetica" panose="020B0604020202020204" pitchFamily="34" charset="0"/>
              </a:rPr>
              <a:t>forming salt bridges; or </a:t>
            </a:r>
            <a:r>
              <a:rPr lang="en-US" kern="0" dirty="0">
                <a:solidFill>
                  <a:schemeClr val="tx1">
                    <a:lumMod val="85000"/>
                    <a:lumOff val="15000"/>
                  </a:schemeClr>
                </a:solidFill>
                <a:latin typeface="Lucida Sans Typewriter" panose="020B0509030504030204" pitchFamily="49" charset="0"/>
                <a:ea typeface="Noto Sans CJK SC Regular"/>
                <a:cs typeface="Courier New" pitchFamily="49"/>
              </a:rPr>
              <a:t>p</a:t>
            </a:r>
            <a:endParaRPr lang="en-US" dirty="0">
              <a:latin typeface="Helvetica" panose="020B0604020202020204" pitchFamily="34" charset="0"/>
              <a:cs typeface="Helvetica" panose="020B0604020202020204" pitchFamily="34" charset="0"/>
            </a:endParaRPr>
          </a:p>
          <a:p>
            <a:pPr>
              <a:defRPr/>
            </a:pPr>
            <a:r>
              <a:rPr lang="en-US" kern="0" dirty="0">
                <a:solidFill>
                  <a:schemeClr val="bg1"/>
                </a:solidFill>
                <a:highlight>
                  <a:srgbClr val="808080"/>
                </a:highlight>
                <a:latin typeface="Lucida Sans Typewriter" panose="020B0509030504030204" pitchFamily="49" charset="0"/>
                <a:ea typeface="Noto Sans CJK SC Regular"/>
                <a:cs typeface="Courier New" pitchFamily="49"/>
              </a:rPr>
              <a:t>s</a:t>
            </a:r>
            <a:r>
              <a:rPr lang="en-US" sz="1200" dirty="0">
                <a:latin typeface="Helvetica" panose="020B0604020202020204" pitchFamily="34" charset="0"/>
                <a:cs typeface="Helvetica" panose="020B0604020202020204" pitchFamily="34" charset="0"/>
              </a:rPr>
              <a:t> = aromatic </a:t>
            </a:r>
            <a:r>
              <a:rPr lang="en-US" sz="1200" dirty="0" err="1">
                <a:latin typeface="Helvetica" panose="020B0604020202020204" pitchFamily="34" charset="0"/>
                <a:cs typeface="Helvetica" panose="020B0604020202020204" pitchFamily="34" charset="0"/>
              </a:rPr>
              <a:t>a.a.</a:t>
            </a:r>
            <a:r>
              <a:rPr lang="en-US" sz="1200" dirty="0">
                <a:latin typeface="Helvetica" panose="020B0604020202020204" pitchFamily="34" charset="0"/>
                <a:cs typeface="Helvetica" panose="020B0604020202020204" pitchFamily="34" charset="0"/>
              </a:rPr>
              <a:t> (W/F) </a:t>
            </a:r>
            <a:r>
              <a:rPr lang="en-US" sz="1200" dirty="0">
                <a:latin typeface="Helvetica" panose="020B0604020202020204" pitchFamily="34" charset="0"/>
                <a:ea typeface="Times New Roman" panose="02020603050405020304" pitchFamily="18" charset="0"/>
                <a:cs typeface="Helvetica" panose="020B0604020202020204" pitchFamily="34" charset="0"/>
              </a:rPr>
              <a:t>forming stackings; or </a:t>
            </a:r>
            <a:r>
              <a:rPr lang="en-US" kern="0" dirty="0">
                <a:solidFill>
                  <a:schemeClr val="tx1">
                    <a:lumMod val="85000"/>
                    <a:lumOff val="15000"/>
                  </a:schemeClr>
                </a:solidFill>
                <a:latin typeface="Lucida Sans Typewriter" panose="020B0509030504030204" pitchFamily="49" charset="0"/>
                <a:ea typeface="Noto Sans CJK SC Regular"/>
                <a:cs typeface="Courier New" pitchFamily="49"/>
              </a:rPr>
              <a:t>h</a:t>
            </a:r>
            <a:endParaRPr lang="en-US" dirty="0">
              <a:latin typeface="Helvetica" panose="020B0604020202020204" pitchFamily="34" charset="0"/>
              <a:cs typeface="Helvetica" panose="020B0604020202020204" pitchFamily="34" charset="0"/>
            </a:endParaRPr>
          </a:p>
          <a:p>
            <a:pPr>
              <a:defRPr/>
            </a:pPr>
            <a:r>
              <a:rPr lang="en-US" kern="0" dirty="0">
                <a:solidFill>
                  <a:schemeClr val="tx1">
                    <a:lumMod val="85000"/>
                    <a:lumOff val="15000"/>
                  </a:schemeClr>
                </a:solidFill>
                <a:highlight>
                  <a:srgbClr val="33CC33"/>
                </a:highlight>
                <a:latin typeface="Lucida Sans Typewriter" panose="020B0509030504030204" pitchFamily="49" charset="0"/>
                <a:ea typeface="Noto Sans CJK SC Regular"/>
                <a:cs typeface="Courier New" pitchFamily="49"/>
              </a:rPr>
              <a:t>t</a:t>
            </a:r>
            <a:r>
              <a:rPr lang="en-US" sz="1200" dirty="0">
                <a:latin typeface="Helvetica" panose="020B0604020202020204" pitchFamily="34" charset="0"/>
                <a:cs typeface="Helvetica" panose="020B0604020202020204" pitchFamily="34" charset="0"/>
              </a:rPr>
              <a:t> = terminal residues (</a:t>
            </a:r>
            <a:r>
              <a:rPr lang="en-US" kern="0" dirty="0">
                <a:solidFill>
                  <a:schemeClr val="tx1">
                    <a:lumMod val="85000"/>
                    <a:lumOff val="15000"/>
                  </a:schemeClr>
                </a:solidFill>
                <a:latin typeface="Lucida Sans Typewriter" panose="020B0509030504030204" pitchFamily="49" charset="0"/>
                <a:ea typeface="Noto Sans CJK SC Regular"/>
                <a:cs typeface="Courier New" pitchFamily="49"/>
              </a:rPr>
              <a:t>p</a:t>
            </a:r>
            <a:r>
              <a:rPr lang="en-US" sz="1200" dirty="0">
                <a:latin typeface="Helvetica" panose="020B0604020202020204" pitchFamily="34" charset="0"/>
                <a:ea typeface="Times New Roman" panose="02020603050405020304" pitchFamily="18" charset="0"/>
                <a:cs typeface="Helvetica" panose="020B0604020202020204" pitchFamily="34" charset="0"/>
              </a:rPr>
              <a:t> or </a:t>
            </a:r>
            <a:r>
              <a:rPr lang="en-US" kern="0" dirty="0">
                <a:solidFill>
                  <a:schemeClr val="tx1">
                    <a:lumMod val="85000"/>
                    <a:lumOff val="15000"/>
                  </a:schemeClr>
                </a:solidFill>
                <a:latin typeface="Lucida Sans Typewriter" panose="020B0509030504030204" pitchFamily="49" charset="0"/>
                <a:ea typeface="Noto Sans CJK SC Regular"/>
                <a:cs typeface="Courier New" pitchFamily="49"/>
              </a:rPr>
              <a:t>b</a:t>
            </a:r>
            <a:r>
              <a:rPr lang="en-US" sz="1200" dirty="0">
                <a:latin typeface="Helvetica" panose="020B0604020202020204" pitchFamily="34" charset="0"/>
                <a:cs typeface="Helvetica" panose="020B0604020202020204" pitchFamily="34" charset="0"/>
              </a:rPr>
              <a:t>)</a:t>
            </a:r>
          </a:p>
        </p:txBody>
      </p:sp>
    </p:spTree>
    <p:extLst>
      <p:ext uri="{BB962C8B-B14F-4D97-AF65-F5344CB8AC3E}">
        <p14:creationId xmlns:p14="http://schemas.microsoft.com/office/powerpoint/2010/main" val="52675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D5257EB-08A1-2CF3-F5B0-DF158F7CDCF5}"/>
              </a:ext>
            </a:extLst>
          </p:cNvPr>
          <p:cNvSpPr txBox="1">
            <a:spLocks noChangeArrowheads="1"/>
          </p:cNvSpPr>
          <p:nvPr/>
        </p:nvSpPr>
        <p:spPr bwMode="auto">
          <a:xfrm>
            <a:off x="0" y="92075"/>
            <a:ext cx="121920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US" altLang="en-US" sz="2800" b="1" dirty="0">
                <a:latin typeface="Arial" panose="020B0604020202020204" pitchFamily="34" charset="0"/>
                <a:cs typeface="Arial" panose="020B0604020202020204" pitchFamily="34" charset="0"/>
              </a:rPr>
              <a:t>  Negative controls</a:t>
            </a:r>
          </a:p>
        </p:txBody>
      </p:sp>
      <p:sp>
        <p:nvSpPr>
          <p:cNvPr id="4" name="TextBox 3">
            <a:extLst>
              <a:ext uri="{FF2B5EF4-FFF2-40B4-BE49-F238E27FC236}">
                <a16:creationId xmlns:a16="http://schemas.microsoft.com/office/drawing/2014/main" id="{28007A6E-1D36-E41E-24A2-A3274479B60F}"/>
              </a:ext>
            </a:extLst>
          </p:cNvPr>
          <p:cNvSpPr txBox="1"/>
          <p:nvPr/>
        </p:nvSpPr>
        <p:spPr>
          <a:xfrm>
            <a:off x="969818" y="870486"/>
            <a:ext cx="6594763" cy="2862322"/>
          </a:xfrm>
          <a:prstGeom prst="rect">
            <a:avLst/>
          </a:prstGeom>
          <a:noFill/>
        </p:spPr>
        <p:txBody>
          <a:bodyPr wrap="square">
            <a:spAutoFit/>
          </a:bodyPr>
          <a:lstStyle/>
          <a:p>
            <a:r>
              <a:rPr lang="en-GB" sz="2800" dirty="0">
                <a:latin typeface="Arial" panose="020B0604020202020204" pitchFamily="34" charset="0"/>
                <a:cs typeface="Arial" panose="020B0604020202020204" pitchFamily="34" charset="0"/>
              </a:rPr>
              <a:t>Same amino acid composition but no preferred interactions (order scrambled):</a:t>
            </a:r>
          </a:p>
          <a:p>
            <a:endParaRPr lang="en-GB" sz="2800" dirty="0">
              <a:latin typeface="Arial" panose="020B0604020202020204" pitchFamily="34" charset="0"/>
              <a:cs typeface="Arial" panose="020B0604020202020204" pitchFamily="34" charset="0"/>
            </a:endParaRPr>
          </a:p>
          <a:p>
            <a:r>
              <a:rPr lang="en-GB" sz="2400" dirty="0">
                <a:latin typeface="Consolas" panose="020B0609020204030204" pitchFamily="49" charset="0"/>
                <a:cs typeface="Consolas" panose="020B0609020204030204" pitchFamily="49" charset="0"/>
              </a:rPr>
              <a:t>KQNKLQKAANKFAQAFNQADNQLDNAKKQN-NH2</a:t>
            </a:r>
          </a:p>
          <a:p>
            <a:r>
              <a:rPr lang="en-GB" sz="2400" dirty="0">
                <a:latin typeface="Consolas" panose="020B0609020204030204" pitchFamily="49" charset="0"/>
                <a:cs typeface="Consolas" panose="020B0609020204030204" pitchFamily="49" charset="0"/>
              </a:rPr>
              <a:t>KQNKLQNFLNQKIQLKNQLFDQLDNIKKQN-NH2</a:t>
            </a:r>
          </a:p>
          <a:p>
            <a:r>
              <a:rPr lang="en-GB" sz="2400" dirty="0">
                <a:latin typeface="Consolas" panose="020B0609020204030204" pitchFamily="49" charset="0"/>
                <a:cs typeface="Consolas" panose="020B0609020204030204" pitchFamily="49" charset="0"/>
              </a:rPr>
              <a:t>KQNKLQNFANQKAQAKNQAFDQADNAKKQN-NH2</a:t>
            </a:r>
          </a:p>
          <a:p>
            <a:endParaRPr lang="en-GB" sz="2400" dirty="0"/>
          </a:p>
        </p:txBody>
      </p:sp>
      <p:sp>
        <p:nvSpPr>
          <p:cNvPr id="6" name="TextBox 5">
            <a:extLst>
              <a:ext uri="{FF2B5EF4-FFF2-40B4-BE49-F238E27FC236}">
                <a16:creationId xmlns:a16="http://schemas.microsoft.com/office/drawing/2014/main" id="{1E2806FB-6E30-8BE9-5D13-0CEF9A3FBE3A}"/>
              </a:ext>
            </a:extLst>
          </p:cNvPr>
          <p:cNvSpPr txBox="1"/>
          <p:nvPr/>
        </p:nvSpPr>
        <p:spPr>
          <a:xfrm>
            <a:off x="5292437" y="3839690"/>
            <a:ext cx="6096000" cy="2610843"/>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GB" sz="2800" dirty="0"/>
              <a:t>closed pores in simulations</a:t>
            </a:r>
          </a:p>
          <a:p>
            <a:pPr marL="342900" indent="-342900">
              <a:lnSpc>
                <a:spcPct val="150000"/>
              </a:lnSpc>
              <a:buFont typeface="Arial" panose="020B0604020202020204" pitchFamily="34" charset="0"/>
              <a:buChar char="•"/>
            </a:pPr>
            <a:r>
              <a:rPr lang="en-GB" sz="2800" dirty="0"/>
              <a:t>did not cause any leakage and</a:t>
            </a:r>
          </a:p>
          <a:p>
            <a:pPr marL="342900" indent="-342900">
              <a:lnSpc>
                <a:spcPct val="150000"/>
              </a:lnSpc>
              <a:buFont typeface="Arial" panose="020B0604020202020204" pitchFamily="34" charset="0"/>
              <a:buChar char="•"/>
            </a:pPr>
            <a:r>
              <a:rPr lang="en-GB" sz="2800" dirty="0"/>
              <a:t>show no antibacterial activity</a:t>
            </a:r>
          </a:p>
          <a:p>
            <a:pPr marL="342900" indent="-342900">
              <a:lnSpc>
                <a:spcPct val="150000"/>
              </a:lnSpc>
              <a:buFont typeface="Arial" panose="020B0604020202020204" pitchFamily="34" charset="0"/>
              <a:buChar char="•"/>
            </a:pPr>
            <a:endParaRPr lang="en-GB" sz="2800" dirty="0"/>
          </a:p>
        </p:txBody>
      </p:sp>
    </p:spTree>
    <p:extLst>
      <p:ext uri="{BB962C8B-B14F-4D97-AF65-F5344CB8AC3E}">
        <p14:creationId xmlns:p14="http://schemas.microsoft.com/office/powerpoint/2010/main" val="82177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33999315-88A1-FB92-A9E1-C6B229893399}"/>
              </a:ext>
            </a:extLst>
          </p:cNvPr>
          <p:cNvSpPr>
            <a:spLocks noGrp="1" noChangeArrowheads="1"/>
          </p:cNvSpPr>
          <p:nvPr>
            <p:ph type="title"/>
          </p:nvPr>
        </p:nvSpPr>
        <p:spPr>
          <a:xfrm>
            <a:off x="0" y="92075"/>
            <a:ext cx="12192000" cy="598488"/>
          </a:xfrm>
        </p:spPr>
        <p:txBody>
          <a:bodyPr/>
          <a:lstStyle/>
          <a:p>
            <a:pPr eaLnBrk="1" hangingPunct="1"/>
            <a:r>
              <a:rPr lang="en-US" altLang="en-US" sz="2800" b="1" dirty="0">
                <a:latin typeface="Arial" panose="020B0604020202020204" pitchFamily="34" charset="0"/>
                <a:cs typeface="Arial" panose="020B0604020202020204" pitchFamily="34" charset="0"/>
              </a:rPr>
              <a:t>  Previous work</a:t>
            </a:r>
          </a:p>
        </p:txBody>
      </p:sp>
      <p:grpSp>
        <p:nvGrpSpPr>
          <p:cNvPr id="35" name="Group 34">
            <a:extLst>
              <a:ext uri="{FF2B5EF4-FFF2-40B4-BE49-F238E27FC236}">
                <a16:creationId xmlns:a16="http://schemas.microsoft.com/office/drawing/2014/main" id="{F47E6C0A-F995-102C-DFED-AD2EE8EF80DF}"/>
              </a:ext>
            </a:extLst>
          </p:cNvPr>
          <p:cNvGrpSpPr>
            <a:grpSpLocks/>
          </p:cNvGrpSpPr>
          <p:nvPr/>
        </p:nvGrpSpPr>
        <p:grpSpPr bwMode="auto">
          <a:xfrm>
            <a:off x="2322513" y="956512"/>
            <a:ext cx="1703387" cy="2545595"/>
            <a:chOff x="2139085" y="1346338"/>
            <a:chExt cx="1703246" cy="2544762"/>
          </a:xfrm>
        </p:grpSpPr>
        <p:pic>
          <p:nvPicPr>
            <p:cNvPr id="5149" name="Picture 2">
              <a:extLst>
                <a:ext uri="{FF2B5EF4-FFF2-40B4-BE49-F238E27FC236}">
                  <a16:creationId xmlns:a16="http://schemas.microsoft.com/office/drawing/2014/main" id="{5C86757E-2E2E-0B07-E641-2239D3588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768" t="39999" r="60448" b="21906"/>
            <a:stretch>
              <a:fillRect/>
            </a:stretch>
          </p:blipFill>
          <p:spPr bwMode="auto">
            <a:xfrm>
              <a:off x="2472121" y="1346338"/>
              <a:ext cx="1037175" cy="1885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07D0EEC-11F9-9403-E75B-F68C2F867688}"/>
                </a:ext>
              </a:extLst>
            </p:cNvPr>
            <p:cNvSpPr txBox="1"/>
            <p:nvPr/>
          </p:nvSpPr>
          <p:spPr>
            <a:xfrm>
              <a:off x="2139085" y="3214214"/>
              <a:ext cx="1703246" cy="676886"/>
            </a:xfrm>
            <a:prstGeom prst="rect">
              <a:avLst/>
            </a:prstGeom>
            <a:noFill/>
          </p:spPr>
          <p:txBody>
            <a:bodyPr>
              <a:spAutoFit/>
            </a:bodyPr>
            <a:lstStyle/>
            <a:p>
              <a:pPr algn="ctr">
                <a:defRPr/>
              </a:pPr>
              <a:r>
                <a:rPr lang="en-US" sz="1400" b="1" dirty="0">
                  <a:latin typeface="Arial" panose="020B0604020202020204" pitchFamily="34" charset="0"/>
                  <a:cs typeface="Arial" panose="020B0604020202020204" pitchFamily="34" charset="0"/>
                </a:rPr>
                <a:t>(LSSLLSL)</a:t>
              </a:r>
              <a:r>
                <a:rPr lang="en-US" sz="1400" b="1" baseline="-25000" dirty="0">
                  <a:latin typeface="Arial" panose="020B0604020202020204" pitchFamily="34" charset="0"/>
                  <a:cs typeface="Arial" panose="020B0604020202020204" pitchFamily="34" charset="0"/>
                </a:rPr>
                <a:t>3 </a:t>
              </a:r>
              <a:r>
                <a:rPr lang="en-US" sz="1400" b="1" dirty="0">
                  <a:latin typeface="Arial" panose="020B0604020202020204" pitchFamily="34" charset="0"/>
                  <a:cs typeface="Arial" panose="020B0604020202020204" pitchFamily="34" charset="0"/>
                </a:rPr>
                <a:t>proton channel </a:t>
              </a:r>
              <a:r>
                <a:rPr lang="en-GB" sz="1000" dirty="0">
                  <a:latin typeface="Arial" panose="020B0604020202020204" pitchFamily="34" charset="0"/>
                  <a:cs typeface="Arial" panose="020B0604020202020204" pitchFamily="34" charset="0"/>
                </a:rPr>
                <a:t>Lear et al. </a:t>
              </a:r>
              <a:r>
                <a:rPr lang="en-GB" sz="1000" i="1" dirty="0">
                  <a:latin typeface="Arial" panose="020B0604020202020204" pitchFamily="34" charset="0"/>
                  <a:cs typeface="Arial" panose="020B0604020202020204" pitchFamily="34" charset="0"/>
                </a:rPr>
                <a:t>Science</a:t>
              </a:r>
              <a:r>
                <a:rPr lang="en-GB" sz="1000" dirty="0">
                  <a:latin typeface="Arial" panose="020B0604020202020204" pitchFamily="34" charset="0"/>
                  <a:cs typeface="Arial" panose="020B0604020202020204" pitchFamily="34" charset="0"/>
                </a:rPr>
                <a:t> (1988)</a:t>
              </a:r>
              <a:endParaRPr lang="en-US" sz="900" b="1" dirty="0">
                <a:latin typeface="Arial" panose="020B060402020202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id="{D7130D65-7C3D-996E-7C20-94290614EC97}"/>
              </a:ext>
            </a:extLst>
          </p:cNvPr>
          <p:cNvGrpSpPr>
            <a:grpSpLocks/>
          </p:cNvGrpSpPr>
          <p:nvPr/>
        </p:nvGrpSpPr>
        <p:grpSpPr bwMode="auto">
          <a:xfrm>
            <a:off x="6091644" y="1029632"/>
            <a:ext cx="2038350" cy="2382837"/>
            <a:chOff x="4680000" y="1401567"/>
            <a:chExt cx="2038511" cy="2382566"/>
          </a:xfrm>
        </p:grpSpPr>
        <p:sp>
          <p:nvSpPr>
            <p:cNvPr id="8" name="TextBox 7">
              <a:extLst>
                <a:ext uri="{FF2B5EF4-FFF2-40B4-BE49-F238E27FC236}">
                  <a16:creationId xmlns:a16="http://schemas.microsoft.com/office/drawing/2014/main" id="{8F4C7912-40B8-788B-C922-AC8EF5398CC2}"/>
                </a:ext>
              </a:extLst>
            </p:cNvPr>
            <p:cNvSpPr txBox="1"/>
            <p:nvPr/>
          </p:nvSpPr>
          <p:spPr>
            <a:xfrm>
              <a:off x="4680000" y="3322224"/>
              <a:ext cx="2038511" cy="461909"/>
            </a:xfrm>
            <a:prstGeom prst="rect">
              <a:avLst/>
            </a:prstGeom>
            <a:noFill/>
          </p:spPr>
          <p:txBody>
            <a:bodyPr>
              <a:spAutoFit/>
            </a:bodyPr>
            <a:lstStyle/>
            <a:p>
              <a:pPr algn="ctr">
                <a:defRPr/>
              </a:pPr>
              <a:r>
                <a:rPr lang="en-US" sz="1400" b="1" dirty="0">
                  <a:latin typeface="Arial" panose="020B0604020202020204" pitchFamily="34" charset="0"/>
                  <a:ea typeface="Times New Roman" panose="02020603050405020304" pitchFamily="18" charset="0"/>
                  <a:cs typeface="Arial" panose="020B0604020202020204" pitchFamily="34" charset="0"/>
                </a:rPr>
                <a:t>Zn</a:t>
              </a:r>
              <a:r>
                <a:rPr lang="en-US" sz="1400" b="1" baseline="30000" dirty="0">
                  <a:latin typeface="Arial" panose="020B0604020202020204" pitchFamily="34" charset="0"/>
                  <a:ea typeface="Times New Roman" panose="02020603050405020304" pitchFamily="18" charset="0"/>
                  <a:cs typeface="Arial" panose="020B0604020202020204" pitchFamily="34" charset="0"/>
                </a:rPr>
                <a:t>+2</a:t>
              </a:r>
              <a:r>
                <a:rPr lang="en-US" sz="1400" b="1" dirty="0">
                  <a:latin typeface="Arial" panose="020B0604020202020204" pitchFamily="34" charset="0"/>
                  <a:ea typeface="Times New Roman" panose="02020603050405020304" pitchFamily="18" charset="0"/>
                  <a:cs typeface="Arial" panose="020B0604020202020204" pitchFamily="34" charset="0"/>
                </a:rPr>
                <a:t>/H</a:t>
              </a:r>
              <a:r>
                <a:rPr lang="en-US" sz="1400" b="1" baseline="30000" dirty="0">
                  <a:latin typeface="Arial" panose="020B0604020202020204" pitchFamily="34" charset="0"/>
                  <a:ea typeface="Times New Roman" panose="02020603050405020304" pitchFamily="18" charset="0"/>
                  <a:cs typeface="Arial" panose="020B0604020202020204" pitchFamily="34" charset="0"/>
                </a:rPr>
                <a:t>+1</a:t>
              </a:r>
              <a:r>
                <a:rPr lang="en-US" sz="1400" b="1" dirty="0">
                  <a:latin typeface="Arial" panose="020B0604020202020204" pitchFamily="34" charset="0"/>
                  <a:ea typeface="Times New Roman" panose="02020603050405020304" pitchFamily="18" charset="0"/>
                  <a:cs typeface="Arial" panose="020B0604020202020204" pitchFamily="34" charset="0"/>
                </a:rPr>
                <a:t> antiporter</a:t>
              </a:r>
            </a:p>
            <a:p>
              <a:pPr algn="ctr">
                <a:defRPr/>
              </a:pPr>
              <a:r>
                <a:rPr lang="en-US" sz="1000" dirty="0">
                  <a:latin typeface="Arial" panose="020B0604020202020204" pitchFamily="34" charset="0"/>
                  <a:cs typeface="Arial" panose="020B0604020202020204" pitchFamily="34" charset="0"/>
                </a:rPr>
                <a:t>Joh et al. </a:t>
              </a:r>
              <a:r>
                <a:rPr lang="en-US" sz="1000" i="1" dirty="0">
                  <a:latin typeface="Arial" panose="020B0604020202020204" pitchFamily="34" charset="0"/>
                  <a:cs typeface="Arial" panose="020B0604020202020204" pitchFamily="34" charset="0"/>
                </a:rPr>
                <a:t>Science</a:t>
              </a:r>
              <a:r>
                <a:rPr lang="en-US" sz="1000" dirty="0">
                  <a:latin typeface="Arial" panose="020B0604020202020204" pitchFamily="34" charset="0"/>
                  <a:cs typeface="Arial" panose="020B0604020202020204" pitchFamily="34" charset="0"/>
                </a:rPr>
                <a:t> (2014)</a:t>
              </a:r>
            </a:p>
          </p:txBody>
        </p:sp>
        <p:pic>
          <p:nvPicPr>
            <p:cNvPr id="5148" name="Picture 9">
              <a:extLst>
                <a:ext uri="{FF2B5EF4-FFF2-40B4-BE49-F238E27FC236}">
                  <a16:creationId xmlns:a16="http://schemas.microsoft.com/office/drawing/2014/main" id="{F955C2C6-1250-D099-37C8-EBC1A5B0F2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214" t="16879" r="46875" b="13417"/>
            <a:stretch/>
          </p:blipFill>
          <p:spPr bwMode="auto">
            <a:xfrm>
              <a:off x="5224926" y="1401567"/>
              <a:ext cx="1037344" cy="177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8" name="Group 37">
            <a:extLst>
              <a:ext uri="{FF2B5EF4-FFF2-40B4-BE49-F238E27FC236}">
                <a16:creationId xmlns:a16="http://schemas.microsoft.com/office/drawing/2014/main" id="{FF543516-61C2-120F-E2DF-8867467882A6}"/>
              </a:ext>
            </a:extLst>
          </p:cNvPr>
          <p:cNvGrpSpPr>
            <a:grpSpLocks/>
          </p:cNvGrpSpPr>
          <p:nvPr/>
        </p:nvGrpSpPr>
        <p:grpSpPr bwMode="auto">
          <a:xfrm>
            <a:off x="4240380" y="956512"/>
            <a:ext cx="2038350" cy="2428875"/>
            <a:chOff x="7437914" y="1355447"/>
            <a:chExt cx="2038603" cy="2428686"/>
          </a:xfrm>
        </p:grpSpPr>
        <p:pic>
          <p:nvPicPr>
            <p:cNvPr id="5145" name="Picture 11">
              <a:extLst>
                <a:ext uri="{FF2B5EF4-FFF2-40B4-BE49-F238E27FC236}">
                  <a16:creationId xmlns:a16="http://schemas.microsoft.com/office/drawing/2014/main" id="{D26F5B18-0DA6-7CC7-349B-7231487A89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0000" t="19884" r="40050" b="6499"/>
            <a:stretch>
              <a:fillRect/>
            </a:stretch>
          </p:blipFill>
          <p:spPr bwMode="auto">
            <a:xfrm>
              <a:off x="7781851" y="1355447"/>
              <a:ext cx="1350728" cy="1867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E03B0910-DF82-4CFD-5ED7-1E635394DC4A}"/>
                </a:ext>
              </a:extLst>
            </p:cNvPr>
            <p:cNvSpPr txBox="1"/>
            <p:nvPr/>
          </p:nvSpPr>
          <p:spPr>
            <a:xfrm>
              <a:off x="7437914" y="3322207"/>
              <a:ext cx="2038603" cy="461926"/>
            </a:xfrm>
            <a:prstGeom prst="rect">
              <a:avLst/>
            </a:prstGeom>
            <a:noFill/>
          </p:spPr>
          <p:txBody>
            <a:bodyPr>
              <a:spAutoFit/>
            </a:bodyPr>
            <a:lstStyle/>
            <a:p>
              <a:pPr algn="ctr">
                <a:defRPr/>
              </a:pPr>
              <a:r>
                <a:rPr lang="en-US" sz="1400" b="1" dirty="0">
                  <a:latin typeface="Arial" panose="020B0604020202020204" pitchFamily="34" charset="0"/>
                  <a:ea typeface="Times New Roman" panose="02020603050405020304" pitchFamily="18" charset="0"/>
                  <a:cs typeface="Arial" panose="020B0604020202020204" pitchFamily="34" charset="0"/>
                </a:rPr>
                <a:t>Coiled-coil channel</a:t>
              </a:r>
            </a:p>
            <a:p>
              <a:pPr algn="ctr">
                <a:defRPr/>
              </a:pPr>
              <a:r>
                <a:rPr lang="en-US" sz="1000" dirty="0">
                  <a:latin typeface="Arial" panose="020B0604020202020204" pitchFamily="34" charset="0"/>
                  <a:cs typeface="Arial" panose="020B0604020202020204" pitchFamily="34" charset="0"/>
                </a:rPr>
                <a:t>Scott et al. </a:t>
              </a:r>
              <a:r>
                <a:rPr lang="en-US" sz="1000" i="1" dirty="0">
                  <a:latin typeface="Arial" panose="020B0604020202020204" pitchFamily="34" charset="0"/>
                  <a:cs typeface="Arial" panose="020B0604020202020204" pitchFamily="34" charset="0"/>
                </a:rPr>
                <a:t>Nat. Chem. </a:t>
              </a:r>
              <a:r>
                <a:rPr lang="en-US" sz="1000" dirty="0">
                  <a:latin typeface="Arial" panose="020B0604020202020204" pitchFamily="34" charset="0"/>
                  <a:cs typeface="Arial" panose="020B0604020202020204" pitchFamily="34" charset="0"/>
                </a:rPr>
                <a:t>(2021)</a:t>
              </a:r>
            </a:p>
          </p:txBody>
        </p:sp>
      </p:grpSp>
      <p:grpSp>
        <p:nvGrpSpPr>
          <p:cNvPr id="33" name="Group 32">
            <a:extLst>
              <a:ext uri="{FF2B5EF4-FFF2-40B4-BE49-F238E27FC236}">
                <a16:creationId xmlns:a16="http://schemas.microsoft.com/office/drawing/2014/main" id="{E91A465C-46A5-6308-517C-0799AEDF27B3}"/>
              </a:ext>
            </a:extLst>
          </p:cNvPr>
          <p:cNvGrpSpPr>
            <a:grpSpLocks/>
          </p:cNvGrpSpPr>
          <p:nvPr/>
        </p:nvGrpSpPr>
        <p:grpSpPr bwMode="auto">
          <a:xfrm>
            <a:off x="277813" y="1349370"/>
            <a:ext cx="2044700" cy="2172533"/>
            <a:chOff x="277188" y="1501966"/>
            <a:chExt cx="2044817" cy="2173057"/>
          </a:xfrm>
        </p:grpSpPr>
        <p:pic>
          <p:nvPicPr>
            <p:cNvPr id="5141" name="Picture 16">
              <a:extLst>
                <a:ext uri="{FF2B5EF4-FFF2-40B4-BE49-F238E27FC236}">
                  <a16:creationId xmlns:a16="http://schemas.microsoft.com/office/drawing/2014/main" id="{C565779D-B958-8626-D4A3-726367E62A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3957" t="17474" r="8472" b="11584"/>
            <a:stretch>
              <a:fillRect/>
            </a:stretch>
          </p:blipFill>
          <p:spPr bwMode="auto">
            <a:xfrm>
              <a:off x="561639" y="1501966"/>
              <a:ext cx="1482572" cy="1574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B2E74F2F-C488-8367-91F3-08AA35642621}"/>
                </a:ext>
              </a:extLst>
            </p:cNvPr>
            <p:cNvSpPr txBox="1"/>
            <p:nvPr/>
          </p:nvSpPr>
          <p:spPr>
            <a:xfrm>
              <a:off x="277188" y="2997752"/>
              <a:ext cx="2044817" cy="677271"/>
            </a:xfrm>
            <a:prstGeom prst="rect">
              <a:avLst/>
            </a:prstGeom>
            <a:noFill/>
          </p:spPr>
          <p:txBody>
            <a:bodyPr>
              <a:spAutoFit/>
            </a:bodyPr>
            <a:lstStyle/>
            <a:p>
              <a:pPr algn="ctr">
                <a:defRPr/>
              </a:pPr>
              <a:r>
                <a:rPr lang="en-US" sz="1400" b="1" dirty="0">
                  <a:latin typeface="Arial" panose="020B0604020202020204" pitchFamily="34" charset="0"/>
                  <a:cs typeface="Arial" panose="020B0604020202020204" pitchFamily="34" charset="0"/>
                </a:rPr>
                <a:t>Voltage-gated alamethicin channel</a:t>
              </a:r>
              <a:endParaRPr lang="en-US" sz="1400" b="1" baseline="-25000" dirty="0">
                <a:latin typeface="Arial" panose="020B0604020202020204" pitchFamily="34" charset="0"/>
                <a:cs typeface="Arial" panose="020B0604020202020204" pitchFamily="34" charset="0"/>
              </a:endParaRPr>
            </a:p>
            <a:p>
              <a:pPr algn="ctr">
                <a:defRPr/>
              </a:pPr>
              <a:r>
                <a:rPr lang="en-GB" sz="1000" dirty="0">
                  <a:latin typeface="Arial" panose="020B0604020202020204" pitchFamily="34" charset="0"/>
                  <a:cs typeface="Arial" panose="020B0604020202020204" pitchFamily="34" charset="0"/>
                </a:rPr>
                <a:t>Fox et al. </a:t>
              </a:r>
              <a:r>
                <a:rPr lang="en-GB" sz="1000" i="1" dirty="0">
                  <a:latin typeface="Arial" panose="020B0604020202020204" pitchFamily="34" charset="0"/>
                  <a:cs typeface="Arial" panose="020B0604020202020204" pitchFamily="34" charset="0"/>
                </a:rPr>
                <a:t>Nature</a:t>
              </a:r>
              <a:r>
                <a:rPr lang="en-GB" sz="1000" dirty="0">
                  <a:latin typeface="Arial" panose="020B0604020202020204" pitchFamily="34" charset="0"/>
                  <a:cs typeface="Arial" panose="020B0604020202020204" pitchFamily="34" charset="0"/>
                </a:rPr>
                <a:t> (1982)</a:t>
              </a:r>
            </a:p>
          </p:txBody>
        </p:sp>
      </p:grpSp>
      <p:sp>
        <p:nvSpPr>
          <p:cNvPr id="23" name="TextBox 22">
            <a:extLst>
              <a:ext uri="{FF2B5EF4-FFF2-40B4-BE49-F238E27FC236}">
                <a16:creationId xmlns:a16="http://schemas.microsoft.com/office/drawing/2014/main" id="{E80C5039-B326-DC68-95A4-7A4D417D84B0}"/>
              </a:ext>
            </a:extLst>
          </p:cNvPr>
          <p:cNvSpPr txBox="1"/>
          <p:nvPr/>
        </p:nvSpPr>
        <p:spPr>
          <a:xfrm>
            <a:off x="242888" y="824340"/>
            <a:ext cx="4359275" cy="338554"/>
          </a:xfrm>
          <a:prstGeom prst="rect">
            <a:avLst/>
          </a:prstGeom>
          <a:noFill/>
        </p:spPr>
        <p:txBody>
          <a:bodyPr>
            <a:spAutoFit/>
          </a:bodyPr>
          <a:lstStyle/>
          <a:p>
            <a:pPr>
              <a:defRPr/>
            </a:pPr>
            <a:r>
              <a:rPr lang="en-US" sz="1600" b="1" kern="150" dirty="0">
                <a:solidFill>
                  <a:srgbClr val="000000"/>
                </a:solidFill>
                <a:latin typeface="Arial" panose="020B0604020202020204" pitchFamily="34" charset="0"/>
                <a:ea typeface="Noto Sans CJK SC Regular"/>
                <a:cs typeface="Arial" panose="020B0604020202020204" pitchFamily="34" charset="0"/>
              </a:rPr>
              <a:t>1. Ion channels</a:t>
            </a:r>
            <a:endParaRPr lang="en-US" sz="1600"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8730E58B-4FE9-2E41-2CD1-84DFB8AB0877}"/>
              </a:ext>
            </a:extLst>
          </p:cNvPr>
          <p:cNvGrpSpPr/>
          <p:nvPr/>
        </p:nvGrpSpPr>
        <p:grpSpPr>
          <a:xfrm>
            <a:off x="8769928" y="750888"/>
            <a:ext cx="3255386" cy="3219271"/>
            <a:chOff x="8769928" y="750888"/>
            <a:chExt cx="3255386" cy="3219271"/>
          </a:xfrm>
        </p:grpSpPr>
        <p:grpSp>
          <p:nvGrpSpPr>
            <p:cNvPr id="39" name="Group 38">
              <a:extLst>
                <a:ext uri="{FF2B5EF4-FFF2-40B4-BE49-F238E27FC236}">
                  <a16:creationId xmlns:a16="http://schemas.microsoft.com/office/drawing/2014/main" id="{3D69495B-5CA5-16BD-73D7-F6BCE0DCC506}"/>
                </a:ext>
              </a:extLst>
            </p:cNvPr>
            <p:cNvGrpSpPr>
              <a:grpSpLocks/>
            </p:cNvGrpSpPr>
            <p:nvPr/>
          </p:nvGrpSpPr>
          <p:grpSpPr bwMode="auto">
            <a:xfrm>
              <a:off x="9353944" y="1335663"/>
              <a:ext cx="2038350" cy="2634496"/>
              <a:chOff x="9986478" y="1364544"/>
              <a:chExt cx="2038603" cy="2634757"/>
            </a:xfrm>
          </p:grpSpPr>
          <p:pic>
            <p:nvPicPr>
              <p:cNvPr id="5143" name="Picture 13">
                <a:extLst>
                  <a:ext uri="{FF2B5EF4-FFF2-40B4-BE49-F238E27FC236}">
                    <a16:creationId xmlns:a16="http://schemas.microsoft.com/office/drawing/2014/main" id="{C557C6F0-E2DF-964E-ACC2-1CFC92AE27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3447" t="19884" r="48956" b="7571"/>
              <a:stretch>
                <a:fillRect/>
              </a:stretch>
            </p:blipFill>
            <p:spPr bwMode="auto">
              <a:xfrm>
                <a:off x="10341755" y="1364544"/>
                <a:ext cx="1328049" cy="1963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2158CCD1-4E37-A73B-0C23-B236B08CD83F}"/>
                  </a:ext>
                </a:extLst>
              </p:cNvPr>
              <p:cNvSpPr txBox="1"/>
              <p:nvPr/>
            </p:nvSpPr>
            <p:spPr>
              <a:xfrm>
                <a:off x="9986478" y="3322126"/>
                <a:ext cx="2038603" cy="677175"/>
              </a:xfrm>
              <a:prstGeom prst="rect">
                <a:avLst/>
              </a:prstGeom>
              <a:noFill/>
            </p:spPr>
            <p:txBody>
              <a:bodyPr>
                <a:spAutoFit/>
              </a:bodyPr>
              <a:lstStyle/>
              <a:p>
                <a:pPr algn="ctr">
                  <a:defRPr/>
                </a:pPr>
                <a:r>
                  <a:rPr lang="en-US" sz="1400" b="1" dirty="0">
                    <a:latin typeface="Arial" panose="020B0604020202020204" pitchFamily="34" charset="0"/>
                    <a:ea typeface="Times New Roman" panose="02020603050405020304" pitchFamily="18" charset="0"/>
                    <a:cs typeface="Arial" panose="020B0604020202020204" pitchFamily="34" charset="0"/>
                  </a:rPr>
                  <a:t>Helical hairpin large pore</a:t>
                </a:r>
              </a:p>
              <a:p>
                <a:pPr algn="ctr">
                  <a:defRPr/>
                </a:pPr>
                <a:r>
                  <a:rPr lang="en-US" sz="1000" dirty="0">
                    <a:latin typeface="Arial" panose="020B0604020202020204" pitchFamily="34" charset="0"/>
                    <a:cs typeface="Arial" panose="020B0604020202020204" pitchFamily="34" charset="0"/>
                  </a:rPr>
                  <a:t>Xu et al. </a:t>
                </a:r>
                <a:r>
                  <a:rPr lang="en-US" sz="1000" i="1" dirty="0">
                    <a:latin typeface="Arial" panose="020B0604020202020204" pitchFamily="34" charset="0"/>
                    <a:cs typeface="Arial" panose="020B0604020202020204" pitchFamily="34" charset="0"/>
                  </a:rPr>
                  <a:t>Nature </a:t>
                </a:r>
                <a:r>
                  <a:rPr lang="en-US" sz="1000" dirty="0">
                    <a:latin typeface="Arial" panose="020B0604020202020204" pitchFamily="34" charset="0"/>
                    <a:cs typeface="Arial" panose="020B0604020202020204" pitchFamily="34" charset="0"/>
                  </a:rPr>
                  <a:t>(2020)</a:t>
                </a:r>
              </a:p>
            </p:txBody>
          </p:sp>
        </p:grpSp>
        <p:sp>
          <p:nvSpPr>
            <p:cNvPr id="25" name="TextBox 24">
              <a:extLst>
                <a:ext uri="{FF2B5EF4-FFF2-40B4-BE49-F238E27FC236}">
                  <a16:creationId xmlns:a16="http://schemas.microsoft.com/office/drawing/2014/main" id="{CBA2154D-1262-FB16-9363-DD712F672D66}"/>
                </a:ext>
              </a:extLst>
            </p:cNvPr>
            <p:cNvSpPr txBox="1"/>
            <p:nvPr/>
          </p:nvSpPr>
          <p:spPr>
            <a:xfrm>
              <a:off x="8769928" y="750888"/>
              <a:ext cx="3255386" cy="584775"/>
            </a:xfrm>
            <a:prstGeom prst="rect">
              <a:avLst/>
            </a:prstGeom>
            <a:noFill/>
          </p:spPr>
          <p:txBody>
            <a:bodyPr wrap="square">
              <a:spAutoFit/>
            </a:bodyPr>
            <a:lstStyle/>
            <a:p>
              <a:pPr>
                <a:defRPr/>
              </a:pPr>
              <a:r>
                <a:rPr lang="en-US" sz="1600" b="1" kern="150" dirty="0">
                  <a:solidFill>
                    <a:srgbClr val="000000"/>
                  </a:solidFill>
                  <a:latin typeface="Arial" panose="020B0604020202020204" pitchFamily="34" charset="0"/>
                  <a:ea typeface="Noto Sans CJK SC Regular"/>
                  <a:cs typeface="Arial" panose="020B0604020202020204" pitchFamily="34" charset="0"/>
                </a:rPr>
                <a:t>3. De novo design of double-barrel pore</a:t>
              </a:r>
              <a:endParaRPr lang="en-US" sz="1600" dirty="0">
                <a:latin typeface="Arial" panose="020B0604020202020204" pitchFamily="34" charset="0"/>
                <a:cs typeface="Arial" panose="020B0604020202020204" pitchFamily="34" charset="0"/>
              </a:endParaRPr>
            </a:p>
          </p:txBody>
        </p:sp>
      </p:grpSp>
      <p:sp>
        <p:nvSpPr>
          <p:cNvPr id="36" name="TextBox 35">
            <a:extLst>
              <a:ext uri="{FF2B5EF4-FFF2-40B4-BE49-F238E27FC236}">
                <a16:creationId xmlns:a16="http://schemas.microsoft.com/office/drawing/2014/main" id="{A93864AC-ECCC-41FB-9048-35CB77FD0111}"/>
              </a:ext>
            </a:extLst>
          </p:cNvPr>
          <p:cNvSpPr txBox="1"/>
          <p:nvPr/>
        </p:nvSpPr>
        <p:spPr>
          <a:xfrm>
            <a:off x="7939083" y="4566056"/>
            <a:ext cx="4172525" cy="1569660"/>
          </a:xfrm>
          <a:prstGeom prst="rect">
            <a:avLst/>
          </a:prstGeom>
          <a:noFill/>
        </p:spPr>
        <p:txBody>
          <a:bodyPr wrap="square">
            <a:spAutoFit/>
          </a:bodyPr>
          <a:lstStyle/>
          <a:p>
            <a:pPr>
              <a:defRPr/>
            </a:pPr>
            <a:r>
              <a:rPr lang="en-US" altLang="en-US" sz="1600" dirty="0">
                <a:latin typeface="Arial" panose="020B0604020202020204" pitchFamily="34" charset="0"/>
                <a:cs typeface="Arial" panose="020B0604020202020204" pitchFamily="34" charset="0"/>
              </a:rPr>
              <a:t>Necessary numerous stabilizing interactions</a:t>
            </a:r>
          </a:p>
          <a:p>
            <a:pPr marL="285750" indent="-285750">
              <a:buFont typeface="Arial" panose="020B0604020202020204" pitchFamily="34" charset="0"/>
              <a:buChar char="•"/>
              <a:defRPr/>
            </a:pPr>
            <a:r>
              <a:rPr lang="en-US" altLang="en-US" sz="1600" dirty="0">
                <a:latin typeface="Arial" panose="020B0604020202020204" pitchFamily="34" charset="0"/>
                <a:cs typeface="Arial" panose="020B0604020202020204" pitchFamily="34" charset="0"/>
              </a:rPr>
              <a:t>H-bonds between polar residues</a:t>
            </a:r>
          </a:p>
          <a:p>
            <a:pPr marL="285750" indent="-285750">
              <a:buFont typeface="Arial" panose="020B0604020202020204" pitchFamily="34" charset="0"/>
              <a:buChar char="•"/>
              <a:defRPr/>
            </a:pPr>
            <a:r>
              <a:rPr lang="en-US" altLang="en-US" sz="1600" dirty="0">
                <a:latin typeface="Arial" panose="020B0604020202020204" pitchFamily="34" charset="0"/>
                <a:cs typeface="Arial" panose="020B0604020202020204" pitchFamily="34" charset="0"/>
              </a:rPr>
              <a:t>Tight-packing of hydrophobic residues</a:t>
            </a:r>
          </a:p>
          <a:p>
            <a:pPr marL="285750" indent="-285750">
              <a:buFont typeface="Arial" panose="020B0604020202020204" pitchFamily="34" charset="0"/>
              <a:buChar char="•"/>
              <a:defRPr/>
            </a:pPr>
            <a:r>
              <a:rPr lang="en-US" altLang="en-US" sz="1600" dirty="0">
                <a:latin typeface="Arial" panose="020B0604020202020204" pitchFamily="34" charset="0"/>
                <a:cs typeface="Arial" panose="020B0604020202020204" pitchFamily="34" charset="0"/>
              </a:rPr>
              <a:t>Salt bridges </a:t>
            </a:r>
          </a:p>
          <a:p>
            <a:pPr marL="285750" indent="-285750">
              <a:buFont typeface="Arial" panose="020B0604020202020204" pitchFamily="34" charset="0"/>
              <a:buChar char="•"/>
              <a:defRPr/>
            </a:pPr>
            <a:r>
              <a:rPr lang="en-US" altLang="en-US" sz="1600" dirty="0">
                <a:latin typeface="Arial" panose="020B0604020202020204" pitchFamily="34" charset="0"/>
                <a:cs typeface="Arial" panose="020B0604020202020204" pitchFamily="34" charset="0"/>
              </a:rPr>
              <a:t>Stacking of aromatic residues</a:t>
            </a:r>
          </a:p>
          <a:p>
            <a:pPr marL="285750" indent="-285750">
              <a:buFont typeface="Arial" panose="020B0604020202020204" pitchFamily="34" charset="0"/>
              <a:buChar char="•"/>
              <a:defRPr/>
            </a:pPr>
            <a:r>
              <a:rPr lang="en-US" altLang="en-US" sz="1600" dirty="0">
                <a:latin typeface="Arial" panose="020B0604020202020204" pitchFamily="34" charset="0"/>
                <a:cs typeface="Arial" panose="020B0604020202020204" pitchFamily="34" charset="0"/>
              </a:rPr>
              <a:t>Termini interactions </a:t>
            </a:r>
          </a:p>
        </p:txBody>
      </p:sp>
      <p:grpSp>
        <p:nvGrpSpPr>
          <p:cNvPr id="2" name="Group 1">
            <a:extLst>
              <a:ext uri="{FF2B5EF4-FFF2-40B4-BE49-F238E27FC236}">
                <a16:creationId xmlns:a16="http://schemas.microsoft.com/office/drawing/2014/main" id="{4FE0FDD8-7821-C3F8-8CAB-5ADDC8F483C3}"/>
              </a:ext>
            </a:extLst>
          </p:cNvPr>
          <p:cNvGrpSpPr/>
          <p:nvPr/>
        </p:nvGrpSpPr>
        <p:grpSpPr>
          <a:xfrm>
            <a:off x="165100" y="3811583"/>
            <a:ext cx="7662718" cy="3055612"/>
            <a:chOff x="165100" y="3811583"/>
            <a:chExt cx="7662718" cy="3055612"/>
          </a:xfrm>
        </p:grpSpPr>
        <p:grpSp>
          <p:nvGrpSpPr>
            <p:cNvPr id="40" name="Group 39">
              <a:extLst>
                <a:ext uri="{FF2B5EF4-FFF2-40B4-BE49-F238E27FC236}">
                  <a16:creationId xmlns:a16="http://schemas.microsoft.com/office/drawing/2014/main" id="{7783D4B8-24E8-742D-5CD6-861DCFA0FB09}"/>
                </a:ext>
              </a:extLst>
            </p:cNvPr>
            <p:cNvGrpSpPr>
              <a:grpSpLocks/>
            </p:cNvGrpSpPr>
            <p:nvPr/>
          </p:nvGrpSpPr>
          <p:grpSpPr bwMode="auto">
            <a:xfrm>
              <a:off x="5175594" y="3917796"/>
              <a:ext cx="2652224" cy="2776750"/>
              <a:chOff x="-180953" y="4017431"/>
              <a:chExt cx="2653075" cy="2776632"/>
            </a:xfrm>
          </p:grpSpPr>
          <p:pic>
            <p:nvPicPr>
              <p:cNvPr id="5139" name="Picture 20">
                <a:extLst>
                  <a:ext uri="{FF2B5EF4-FFF2-40B4-BE49-F238E27FC236}">
                    <a16:creationId xmlns:a16="http://schemas.microsoft.com/office/drawing/2014/main" id="{A89A6312-609D-DFAA-221D-B11743640EA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544" t="20903" r="55873" b="12106"/>
              <a:stretch/>
            </p:blipFill>
            <p:spPr bwMode="auto">
              <a:xfrm>
                <a:off x="-180953" y="4017431"/>
                <a:ext cx="1926138" cy="2373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FA9A2195-1320-D4E5-82B5-5384D79FE004}"/>
                  </a:ext>
                </a:extLst>
              </p:cNvPr>
              <p:cNvSpPr txBox="1"/>
              <p:nvPr/>
            </p:nvSpPr>
            <p:spPr>
              <a:xfrm>
                <a:off x="-409" y="6301959"/>
                <a:ext cx="2472531" cy="492104"/>
              </a:xfrm>
              <a:prstGeom prst="rect">
                <a:avLst/>
              </a:prstGeom>
              <a:noFill/>
            </p:spPr>
            <p:txBody>
              <a:bodyPr>
                <a:spAutoFit/>
              </a:bodyPr>
              <a:lstStyle/>
              <a:p>
                <a:pPr>
                  <a:defRPr/>
                </a:pPr>
                <a:r>
                  <a:rPr lang="en-US" sz="1600" b="1" i="1" dirty="0">
                    <a:latin typeface="Arial" panose="020B0604020202020204" pitchFamily="34" charset="0"/>
                    <a:cs typeface="Arial" panose="020B0604020202020204" pitchFamily="34" charset="0"/>
                  </a:rPr>
                  <a:t>E. coli</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Wza</a:t>
                </a:r>
                <a:endParaRPr lang="en-US" sz="1600" b="1" dirty="0">
                  <a:latin typeface="Arial" panose="020B0604020202020204" pitchFamily="34" charset="0"/>
                  <a:cs typeface="Arial" panose="020B0604020202020204" pitchFamily="34" charset="0"/>
                </a:endParaRPr>
              </a:p>
              <a:p>
                <a:pPr>
                  <a:defRPr/>
                </a:pPr>
                <a:r>
                  <a:rPr lang="en-US" sz="1000" dirty="0">
                    <a:latin typeface="Arial" panose="020B0604020202020204" pitchFamily="34" charset="0"/>
                    <a:cs typeface="Arial" panose="020B0604020202020204" pitchFamily="34" charset="0"/>
                  </a:rPr>
                  <a:t>Mahendran et al. </a:t>
                </a:r>
                <a:r>
                  <a:rPr lang="en-US" sz="1000" i="1" dirty="0">
                    <a:latin typeface="Arial" panose="020B0604020202020204" pitchFamily="34" charset="0"/>
                    <a:cs typeface="Arial" panose="020B0604020202020204" pitchFamily="34" charset="0"/>
                  </a:rPr>
                  <a:t>Nat. Chem.</a:t>
                </a:r>
                <a:r>
                  <a:rPr lang="en-US" sz="1000" dirty="0">
                    <a:latin typeface="Arial" panose="020B0604020202020204" pitchFamily="34" charset="0"/>
                    <a:cs typeface="Arial" panose="020B0604020202020204" pitchFamily="34" charset="0"/>
                  </a:rPr>
                  <a:t> (2017)</a:t>
                </a:r>
              </a:p>
            </p:txBody>
          </p:sp>
        </p:grpSp>
        <p:grpSp>
          <p:nvGrpSpPr>
            <p:cNvPr id="41" name="Group 40">
              <a:extLst>
                <a:ext uri="{FF2B5EF4-FFF2-40B4-BE49-F238E27FC236}">
                  <a16:creationId xmlns:a16="http://schemas.microsoft.com/office/drawing/2014/main" id="{E9043286-84C6-5AF9-ACAA-AFA60096E388}"/>
                </a:ext>
              </a:extLst>
            </p:cNvPr>
            <p:cNvGrpSpPr>
              <a:grpSpLocks/>
            </p:cNvGrpSpPr>
            <p:nvPr/>
          </p:nvGrpSpPr>
          <p:grpSpPr bwMode="auto">
            <a:xfrm>
              <a:off x="358952" y="4297313"/>
              <a:ext cx="2873375" cy="2370137"/>
              <a:chOff x="3739775" y="4424809"/>
              <a:chExt cx="2873206" cy="2369133"/>
            </a:xfrm>
          </p:grpSpPr>
          <p:pic>
            <p:nvPicPr>
              <p:cNvPr id="5137" name="Picture 26">
                <a:extLst>
                  <a:ext uri="{FF2B5EF4-FFF2-40B4-BE49-F238E27FC236}">
                    <a16:creationId xmlns:a16="http://schemas.microsoft.com/office/drawing/2014/main" id="{C6ECBC4B-5D43-B62B-39A2-E12BAB6EEF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0277" t="28296" r="24780" b="15913"/>
              <a:stretch>
                <a:fillRect/>
              </a:stretch>
            </p:blipFill>
            <p:spPr bwMode="auto">
              <a:xfrm>
                <a:off x="3739775" y="4424809"/>
                <a:ext cx="2873206" cy="164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a:extLst>
                  <a:ext uri="{FF2B5EF4-FFF2-40B4-BE49-F238E27FC236}">
                    <a16:creationId xmlns:a16="http://schemas.microsoft.com/office/drawing/2014/main" id="{F54907DE-1E4E-2524-EDBC-A49EF137181B}"/>
                  </a:ext>
                </a:extLst>
              </p:cNvPr>
              <p:cNvSpPr txBox="1"/>
              <p:nvPr/>
            </p:nvSpPr>
            <p:spPr>
              <a:xfrm>
                <a:off x="4049319" y="6302025"/>
                <a:ext cx="2254117" cy="491917"/>
              </a:xfrm>
              <a:prstGeom prst="rect">
                <a:avLst/>
              </a:prstGeom>
              <a:noFill/>
            </p:spPr>
            <p:txBody>
              <a:bodyPr>
                <a:spAutoFit/>
              </a:bodyPr>
              <a:lstStyle/>
              <a:p>
                <a:pPr algn="ctr">
                  <a:defRPr/>
                </a:pPr>
                <a:r>
                  <a:rPr lang="en-US" sz="1600" b="1" dirty="0" err="1">
                    <a:latin typeface="Arial" panose="020B0604020202020204" pitchFamily="34" charset="0"/>
                    <a:cs typeface="Arial" panose="020B0604020202020204" pitchFamily="34" charset="0"/>
                  </a:rPr>
                  <a:t>Phospholamban</a:t>
                </a:r>
                <a:endParaRPr lang="en-US" sz="1600" b="1" dirty="0">
                  <a:latin typeface="Arial" panose="020B0604020202020204" pitchFamily="34" charset="0"/>
                  <a:cs typeface="Arial" panose="020B0604020202020204" pitchFamily="34" charset="0"/>
                </a:endParaRPr>
              </a:p>
              <a:p>
                <a:pPr algn="ctr">
                  <a:defRPr/>
                </a:pPr>
                <a:r>
                  <a:rPr lang="en-US" sz="1000" dirty="0" err="1">
                    <a:latin typeface="Arial" panose="020B0604020202020204" pitchFamily="34" charset="0"/>
                    <a:cs typeface="Arial" panose="020B0604020202020204" pitchFamily="34" charset="0"/>
                  </a:rPr>
                  <a:t>Mravic</a:t>
                </a:r>
                <a:r>
                  <a:rPr lang="en-US" sz="1000" dirty="0">
                    <a:latin typeface="Arial" panose="020B0604020202020204" pitchFamily="34" charset="0"/>
                    <a:cs typeface="Arial" panose="020B0604020202020204" pitchFamily="34" charset="0"/>
                  </a:rPr>
                  <a:t> et al. </a:t>
                </a:r>
                <a:r>
                  <a:rPr lang="en-US" sz="1000" i="1" dirty="0">
                    <a:latin typeface="Arial" panose="020B0604020202020204" pitchFamily="34" charset="0"/>
                    <a:cs typeface="Arial" panose="020B0604020202020204" pitchFamily="34" charset="0"/>
                  </a:rPr>
                  <a:t>Science</a:t>
                </a:r>
                <a:r>
                  <a:rPr lang="en-US" sz="1000" dirty="0">
                    <a:latin typeface="Arial" panose="020B0604020202020204" pitchFamily="34" charset="0"/>
                    <a:cs typeface="Arial" panose="020B0604020202020204" pitchFamily="34" charset="0"/>
                  </a:rPr>
                  <a:t> (2019)</a:t>
                </a:r>
              </a:p>
            </p:txBody>
          </p:sp>
        </p:grpSp>
        <p:grpSp>
          <p:nvGrpSpPr>
            <p:cNvPr id="42" name="Group 41">
              <a:extLst>
                <a:ext uri="{FF2B5EF4-FFF2-40B4-BE49-F238E27FC236}">
                  <a16:creationId xmlns:a16="http://schemas.microsoft.com/office/drawing/2014/main" id="{FC310B63-95A9-D00F-08C8-F544017487DC}"/>
                </a:ext>
              </a:extLst>
            </p:cNvPr>
            <p:cNvGrpSpPr>
              <a:grpSpLocks/>
            </p:cNvGrpSpPr>
            <p:nvPr/>
          </p:nvGrpSpPr>
          <p:grpSpPr bwMode="auto">
            <a:xfrm>
              <a:off x="3028867" y="4212677"/>
              <a:ext cx="2254250" cy="2654518"/>
              <a:chOff x="6628454" y="4294391"/>
              <a:chExt cx="2253669" cy="2653710"/>
            </a:xfrm>
          </p:grpSpPr>
          <p:pic>
            <p:nvPicPr>
              <p:cNvPr id="5135" name="Picture 29">
                <a:extLst>
                  <a:ext uri="{FF2B5EF4-FFF2-40B4-BE49-F238E27FC236}">
                    <a16:creationId xmlns:a16="http://schemas.microsoft.com/office/drawing/2014/main" id="{8D73D3ED-6212-3E2F-3CEC-94FD8E5FF3E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17673" t="22749" r="55583" b="17976"/>
              <a:stretch>
                <a:fillRect/>
              </a:stretch>
            </p:blipFill>
            <p:spPr bwMode="auto">
              <a:xfrm>
                <a:off x="6992456" y="4294391"/>
                <a:ext cx="1525667" cy="1901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33">
                <a:extLst>
                  <a:ext uri="{FF2B5EF4-FFF2-40B4-BE49-F238E27FC236}">
                    <a16:creationId xmlns:a16="http://schemas.microsoft.com/office/drawing/2014/main" id="{A8FC2949-9DEA-3E25-423B-910834203CE4}"/>
                  </a:ext>
                </a:extLst>
              </p:cNvPr>
              <p:cNvSpPr txBox="1"/>
              <p:nvPr/>
            </p:nvSpPr>
            <p:spPr>
              <a:xfrm>
                <a:off x="6628454" y="6301967"/>
                <a:ext cx="2253669" cy="646134"/>
              </a:xfrm>
              <a:prstGeom prst="rect">
                <a:avLst/>
              </a:prstGeom>
              <a:noFill/>
            </p:spPr>
            <p:txBody>
              <a:bodyPr>
                <a:spAutoFit/>
              </a:bodyPr>
              <a:lstStyle/>
              <a:p>
                <a:pPr algn="ctr">
                  <a:defRPr/>
                </a:pPr>
                <a:r>
                  <a:rPr lang="en-US" sz="1600" b="1" dirty="0" err="1">
                    <a:latin typeface="Arial" panose="020B0604020202020204" pitchFamily="34" charset="0"/>
                    <a:cs typeface="Arial" panose="020B0604020202020204" pitchFamily="34" charset="0"/>
                  </a:rPr>
                  <a:t>PorinACj</a:t>
                </a:r>
                <a:endParaRPr lang="en-US" sz="1600" b="1" dirty="0">
                  <a:latin typeface="Arial" panose="020B0604020202020204" pitchFamily="34" charset="0"/>
                  <a:cs typeface="Arial" panose="020B0604020202020204" pitchFamily="34" charset="0"/>
                </a:endParaRPr>
              </a:p>
              <a:p>
                <a:pPr algn="ctr">
                  <a:defRPr/>
                </a:pPr>
                <a:r>
                  <a:rPr lang="en-US" sz="1000" dirty="0">
                    <a:latin typeface="Arial" panose="020B0604020202020204" pitchFamily="34" charset="0"/>
                    <a:cs typeface="Arial" panose="020B0604020202020204" pitchFamily="34" charset="0"/>
                  </a:rPr>
                  <a:t>Krishnan et al. </a:t>
                </a:r>
                <a:r>
                  <a:rPr lang="en-US" sz="1000" i="1" dirty="0">
                    <a:solidFill>
                      <a:srgbClr val="202124"/>
                    </a:solidFill>
                    <a:latin typeface="Arial" panose="020B0604020202020204" pitchFamily="34" charset="0"/>
                    <a:cs typeface="Arial" panose="020B0604020202020204" pitchFamily="34" charset="0"/>
                  </a:rPr>
                  <a:t>J. Am. Chem. Soc.</a:t>
                </a:r>
                <a:r>
                  <a:rPr lang="en-US" sz="1000" i="1" dirty="0">
                    <a:latin typeface="Arial" panose="020B0604020202020204" pitchFamily="34" charset="0"/>
                    <a:cs typeface="Arial" panose="020B0604020202020204" pitchFamily="34" charset="0"/>
                  </a:rPr>
                  <a:t> </a:t>
                </a:r>
                <a:r>
                  <a:rPr lang="en-US" sz="1000" dirty="0">
                    <a:latin typeface="Arial" panose="020B0604020202020204" pitchFamily="34" charset="0"/>
                    <a:cs typeface="Arial" panose="020B0604020202020204" pitchFamily="34" charset="0"/>
                  </a:rPr>
                  <a:t>(2019)</a:t>
                </a:r>
              </a:p>
            </p:txBody>
          </p:sp>
        </p:grpSp>
        <p:sp>
          <p:nvSpPr>
            <p:cNvPr id="24" name="TextBox 23">
              <a:extLst>
                <a:ext uri="{FF2B5EF4-FFF2-40B4-BE49-F238E27FC236}">
                  <a16:creationId xmlns:a16="http://schemas.microsoft.com/office/drawing/2014/main" id="{1F1F956E-55AC-CF3B-DEFF-D6699753BA9E}"/>
                </a:ext>
              </a:extLst>
            </p:cNvPr>
            <p:cNvSpPr txBox="1"/>
            <p:nvPr/>
          </p:nvSpPr>
          <p:spPr>
            <a:xfrm>
              <a:off x="165100" y="3811583"/>
              <a:ext cx="5473700" cy="338554"/>
            </a:xfrm>
            <a:prstGeom prst="rect">
              <a:avLst/>
            </a:prstGeom>
            <a:noFill/>
          </p:spPr>
          <p:txBody>
            <a:bodyPr>
              <a:spAutoFit/>
            </a:bodyPr>
            <a:lstStyle/>
            <a:p>
              <a:pPr>
                <a:defRPr/>
              </a:pPr>
              <a:r>
                <a:rPr lang="en-US" sz="1600" b="1" kern="150" dirty="0">
                  <a:solidFill>
                    <a:srgbClr val="000000"/>
                  </a:solidFill>
                  <a:latin typeface="Arial" panose="020B0604020202020204" pitchFamily="34" charset="0"/>
                  <a:ea typeface="Noto Sans CJK SC Regular"/>
                  <a:cs typeface="Arial" panose="020B0604020202020204" pitchFamily="34" charset="0"/>
                </a:rPr>
                <a:t>2. Redesigned naturally-occurring proteins</a:t>
              </a:r>
              <a:endParaRPr lang="en-US" sz="1600" dirty="0">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7" descr="A close up of a toy&#10;&#10;Description automatically generated">
            <a:extLst>
              <a:ext uri="{FF2B5EF4-FFF2-40B4-BE49-F238E27FC236}">
                <a16:creationId xmlns:a16="http://schemas.microsoft.com/office/drawing/2014/main" id="{2A06C2DF-3F08-2597-5BCC-1ABF4DF89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159"/>
          <a:stretch>
            <a:fillRect/>
          </a:stretch>
        </p:blipFill>
        <p:spPr bwMode="auto">
          <a:xfrm>
            <a:off x="876300" y="1288256"/>
            <a:ext cx="3505200" cy="428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8629D8BA-B1DD-9EAC-768A-07B7BBFA768B}"/>
              </a:ext>
            </a:extLst>
          </p:cNvPr>
          <p:cNvSpPr txBox="1"/>
          <p:nvPr/>
        </p:nvSpPr>
        <p:spPr>
          <a:xfrm>
            <a:off x="4381500" y="1564706"/>
            <a:ext cx="7221538" cy="3728585"/>
          </a:xfrm>
          <a:prstGeom prst="rect">
            <a:avLst/>
          </a:prstGeom>
          <a:noFill/>
        </p:spPr>
        <p:txBody>
          <a:bodyPr>
            <a:spAutoFit/>
          </a:bodyPr>
          <a:lstStyle/>
          <a:p>
            <a:pPr>
              <a:lnSpc>
                <a:spcPct val="150000"/>
              </a:lnSpc>
              <a:defRPr/>
            </a:pPr>
            <a:r>
              <a:rPr lang="en-US" sz="2000" dirty="0">
                <a:latin typeface="Arial" panose="020B0604020202020204" pitchFamily="34" charset="0"/>
                <a:ea typeface="Noto Sans CJK SC Regular"/>
                <a:cs typeface="Arial" panose="020B0604020202020204" pitchFamily="34" charset="0"/>
              </a:rPr>
              <a:t>Competing interactions:</a:t>
            </a:r>
          </a:p>
          <a:p>
            <a:pPr marL="742950" lvl="1" indent="-285750">
              <a:lnSpc>
                <a:spcPct val="150000"/>
              </a:lnSpc>
              <a:buFont typeface="Arial" panose="020B0604020202020204" pitchFamily="34" charset="0"/>
              <a:buChar char="•"/>
              <a:defRPr/>
            </a:pPr>
            <a:r>
              <a:rPr lang="en-US" sz="2000" dirty="0">
                <a:latin typeface="Arial" panose="020B0604020202020204" pitchFamily="34" charset="0"/>
                <a:ea typeface="Noto Sans CJK SC Regular"/>
                <a:cs typeface="Arial" panose="020B0604020202020204" pitchFamily="34" charset="0"/>
              </a:rPr>
              <a:t>peptide-peptide (structure stabilizing X solubility), </a:t>
            </a:r>
          </a:p>
          <a:p>
            <a:pPr marL="742950" lvl="1" indent="-285750">
              <a:lnSpc>
                <a:spcPct val="150000"/>
              </a:lnSpc>
              <a:buFont typeface="Arial" panose="020B0604020202020204" pitchFamily="34" charset="0"/>
              <a:buChar char="•"/>
              <a:defRPr/>
            </a:pPr>
            <a:r>
              <a:rPr lang="en-US" sz="2000" dirty="0">
                <a:latin typeface="Arial" panose="020B0604020202020204" pitchFamily="34" charset="0"/>
                <a:ea typeface="Noto Sans CJK SC Regular"/>
                <a:cs typeface="Arial" panose="020B0604020202020204" pitchFamily="34" charset="0"/>
              </a:rPr>
              <a:t>peptide-membrane (necessary for membrane insertion X destabilizing the structure) </a:t>
            </a:r>
          </a:p>
          <a:p>
            <a:pPr marL="742950" lvl="1" indent="-285750">
              <a:lnSpc>
                <a:spcPct val="150000"/>
              </a:lnSpc>
              <a:buFont typeface="Arial" panose="020B0604020202020204" pitchFamily="34" charset="0"/>
              <a:buChar char="•"/>
              <a:defRPr/>
            </a:pPr>
            <a:r>
              <a:rPr lang="en-US" sz="2000" dirty="0" err="1">
                <a:latin typeface="Arial" panose="020B0604020202020204" pitchFamily="34" charset="0"/>
                <a:ea typeface="Noto Sans CJK SC Regular"/>
                <a:cs typeface="Arial" panose="020B0604020202020204" pitchFamily="34" charset="0"/>
              </a:rPr>
              <a:t>peptide-water+ions</a:t>
            </a:r>
            <a:r>
              <a:rPr lang="en-US" sz="2000" dirty="0">
                <a:latin typeface="Arial" panose="020B0604020202020204" pitchFamily="34" charset="0"/>
                <a:ea typeface="Noto Sans CJK SC Regular"/>
                <a:cs typeface="Arial" panose="020B0604020202020204" pitchFamily="34" charset="0"/>
              </a:rPr>
              <a:t> (functional channel)</a:t>
            </a:r>
          </a:p>
          <a:p>
            <a:pPr marL="742950" lvl="1" indent="-285750">
              <a:lnSpc>
                <a:spcPct val="150000"/>
              </a:lnSpc>
              <a:buFont typeface="Arial" panose="020B0604020202020204" pitchFamily="34" charset="0"/>
              <a:buChar char="•"/>
              <a:defRPr/>
            </a:pPr>
            <a:endParaRPr lang="en-US" sz="2000" dirty="0">
              <a:latin typeface="Arial" panose="020B0604020202020204" pitchFamily="34" charset="0"/>
              <a:cs typeface="Arial" panose="020B0604020202020204" pitchFamily="34" charset="0"/>
            </a:endParaRPr>
          </a:p>
          <a:p>
            <a:pPr>
              <a:lnSpc>
                <a:spcPct val="150000"/>
              </a:lnSpc>
              <a:defRPr/>
            </a:pPr>
            <a:r>
              <a:rPr lang="en-US" sz="2000" dirty="0">
                <a:latin typeface="Arial" panose="020B0604020202020204" pitchFamily="34" charset="0"/>
                <a:cs typeface="Arial" panose="020B0604020202020204" pitchFamily="34" charset="0"/>
              </a:rPr>
              <a:t>No design rules, not know role of amino acids = no tuning for applications</a:t>
            </a:r>
          </a:p>
        </p:txBody>
      </p:sp>
      <p:sp>
        <p:nvSpPr>
          <p:cNvPr id="2" name="Title 1">
            <a:extLst>
              <a:ext uri="{FF2B5EF4-FFF2-40B4-BE49-F238E27FC236}">
                <a16:creationId xmlns:a16="http://schemas.microsoft.com/office/drawing/2014/main" id="{D8ADE44D-7B3B-2FE3-E060-3B72CD592719}"/>
              </a:ext>
            </a:extLst>
          </p:cNvPr>
          <p:cNvSpPr>
            <a:spLocks noGrp="1" noChangeArrowheads="1"/>
          </p:cNvSpPr>
          <p:nvPr>
            <p:ph type="title"/>
          </p:nvPr>
        </p:nvSpPr>
        <p:spPr>
          <a:xfrm>
            <a:off x="0" y="92075"/>
            <a:ext cx="12192000" cy="598488"/>
          </a:xfrm>
        </p:spPr>
        <p:txBody>
          <a:bodyPr/>
          <a:lstStyle/>
          <a:p>
            <a:pPr eaLnBrk="1" hangingPunct="1"/>
            <a:r>
              <a:rPr lang="en-US" altLang="en-US" sz="2800" b="1" dirty="0">
                <a:latin typeface="Arial" panose="020B0604020202020204" pitchFamily="34" charset="0"/>
                <a:cs typeface="Arial" panose="020B0604020202020204" pitchFamily="34" charset="0"/>
              </a:rPr>
              <a:t>  How to design the pore forming peptides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D5257EB-08A1-2CF3-F5B0-DF158F7CDCF5}"/>
              </a:ext>
            </a:extLst>
          </p:cNvPr>
          <p:cNvSpPr txBox="1">
            <a:spLocks noChangeArrowheads="1"/>
          </p:cNvSpPr>
          <p:nvPr/>
        </p:nvSpPr>
        <p:spPr bwMode="auto">
          <a:xfrm>
            <a:off x="0" y="92075"/>
            <a:ext cx="121920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US" altLang="en-US" sz="2800" b="1" dirty="0">
                <a:latin typeface="Arial" panose="020B0604020202020204" pitchFamily="34" charset="0"/>
                <a:cs typeface="Arial" panose="020B0604020202020204" pitchFamily="34" charset="0"/>
              </a:rPr>
              <a:t>  Our focus</a:t>
            </a:r>
          </a:p>
        </p:txBody>
      </p:sp>
      <p:sp>
        <p:nvSpPr>
          <p:cNvPr id="9" name="TextBox 8">
            <a:extLst>
              <a:ext uri="{FF2B5EF4-FFF2-40B4-BE49-F238E27FC236}">
                <a16:creationId xmlns:a16="http://schemas.microsoft.com/office/drawing/2014/main" id="{6B9B783D-E399-BE68-4525-D58A1F0C394D}"/>
              </a:ext>
            </a:extLst>
          </p:cNvPr>
          <p:cNvSpPr txBox="1"/>
          <p:nvPr/>
        </p:nvSpPr>
        <p:spPr>
          <a:xfrm>
            <a:off x="4212825" y="863607"/>
            <a:ext cx="8152356" cy="2793842"/>
          </a:xfrm>
          <a:prstGeom prst="rect">
            <a:avLst/>
          </a:prstGeom>
          <a:noFill/>
        </p:spPr>
        <p:txBody>
          <a:bodyPr wrap="square">
            <a:spAutoFit/>
          </a:bodyPr>
          <a:lstStyle/>
          <a:p>
            <a:pPr marL="457200" indent="-457200">
              <a:lnSpc>
                <a:spcPct val="150000"/>
              </a:lnSpc>
              <a:buAutoNum type="arabicPeriod"/>
              <a:defRPr/>
            </a:pPr>
            <a:r>
              <a:rPr lang="en-US" sz="2400" kern="150" dirty="0">
                <a:solidFill>
                  <a:srgbClr val="000000"/>
                </a:solidFill>
                <a:latin typeface="Arial" panose="020B0604020202020204" pitchFamily="34" charset="0"/>
                <a:ea typeface="Noto Sans CJK SC Regular"/>
                <a:cs typeface="Arial" panose="020B0604020202020204" pitchFamily="34" charset="0"/>
              </a:rPr>
              <a:t>Arrangement  - antiparallel</a:t>
            </a:r>
          </a:p>
          <a:p>
            <a:pPr marL="457200" indent="-457200">
              <a:lnSpc>
                <a:spcPct val="150000"/>
              </a:lnSpc>
              <a:buAutoNum type="arabicPeriod"/>
              <a:defRPr/>
            </a:pPr>
            <a:r>
              <a:rPr lang="en-US" sz="2400" kern="150" dirty="0">
                <a:solidFill>
                  <a:srgbClr val="000000"/>
                </a:solidFill>
                <a:latin typeface="Arial" panose="020B0604020202020204" pitchFamily="34" charset="0"/>
                <a:ea typeface="Noto Sans CJK SC Regular"/>
                <a:cs typeface="Arial" panose="020B0604020202020204" pitchFamily="34" charset="0"/>
              </a:rPr>
              <a:t>Size – octamer</a:t>
            </a:r>
          </a:p>
          <a:p>
            <a:pPr marL="457200" indent="-457200">
              <a:lnSpc>
                <a:spcPct val="150000"/>
              </a:lnSpc>
              <a:buAutoNum type="arabicPeriod"/>
              <a:defRPr/>
            </a:pPr>
            <a:r>
              <a:rPr lang="en-US" sz="2400" dirty="0">
                <a:latin typeface="Arial" panose="020B0604020202020204" pitchFamily="34" charset="0"/>
                <a:cs typeface="Arial" panose="020B0604020202020204" pitchFamily="34" charset="0"/>
              </a:rPr>
              <a:t>Basic sequence half hydrophilic/half hydrophobic + helix prone residues</a:t>
            </a:r>
          </a:p>
          <a:p>
            <a:pPr>
              <a:lnSpc>
                <a:spcPct val="150000"/>
              </a:lnSpc>
              <a:defRPr/>
            </a:pPr>
            <a:r>
              <a:rPr lang="en-US" sz="2400" dirty="0">
                <a:latin typeface="Arial" panose="020B0604020202020204" pitchFamily="34" charset="0"/>
                <a:cs typeface="Arial" panose="020B0604020202020204" pitchFamily="34" charset="0"/>
              </a:rPr>
              <a:t>      LIQNLQNILNQLIQLINQLINQLQNILQNL</a:t>
            </a:r>
          </a:p>
        </p:txBody>
      </p:sp>
      <p:pic>
        <p:nvPicPr>
          <p:cNvPr id="2" name="Picture 1" descr="A picture containing food, table, filled, cake&#10;&#10;Description automatically generated">
            <a:extLst>
              <a:ext uri="{FF2B5EF4-FFF2-40B4-BE49-F238E27FC236}">
                <a16:creationId xmlns:a16="http://schemas.microsoft.com/office/drawing/2014/main" id="{9C173274-960A-8C45-58AB-522465CA69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68" y="1390500"/>
            <a:ext cx="2517775"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Graphical user interface&#10;&#10;Description automatically generated">
            <a:extLst>
              <a:ext uri="{FF2B5EF4-FFF2-40B4-BE49-F238E27FC236}">
                <a16:creationId xmlns:a16="http://schemas.microsoft.com/office/drawing/2014/main" id="{1CF874E0-4861-2369-74A6-06996DAC5B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26" t="725" r="73386" b="70696"/>
          <a:stretch/>
        </p:blipFill>
        <p:spPr bwMode="auto">
          <a:xfrm>
            <a:off x="5210462" y="3891909"/>
            <a:ext cx="1819709" cy="1797533"/>
          </a:xfrm>
          <a:prstGeom prst="rect">
            <a:avLst/>
          </a:prstGeom>
          <a:noFill/>
          <a:ln>
            <a:noFill/>
          </a:ln>
          <a:extLst>
            <a:ext uri="{53640926-AAD7-44D8-BBD7-CCE9431645EC}">
              <a14:shadowObscured xmlns:a14="http://schemas.microsoft.com/office/drawing/2010/main"/>
            </a:ext>
          </a:extLst>
        </p:spPr>
      </p:pic>
      <p:pic>
        <p:nvPicPr>
          <p:cNvPr id="4" name="Picture 3" descr="A picture containing diagram&#10;&#10;Description automatically generated">
            <a:extLst>
              <a:ext uri="{FF2B5EF4-FFF2-40B4-BE49-F238E27FC236}">
                <a16:creationId xmlns:a16="http://schemas.microsoft.com/office/drawing/2014/main" id="{1429C87D-4DB5-C048-0D0E-0FD7C97F64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9092" y="3891909"/>
            <a:ext cx="1939925"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DAE58DF9-89DA-6743-2334-0BCACE0977A0}"/>
              </a:ext>
            </a:extLst>
          </p:cNvPr>
          <p:cNvSpPr/>
          <p:nvPr/>
        </p:nvSpPr>
        <p:spPr>
          <a:xfrm>
            <a:off x="5210462" y="3891909"/>
            <a:ext cx="203202" cy="264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a:p>
        </p:txBody>
      </p:sp>
    </p:spTree>
    <p:extLst>
      <p:ext uri="{BB962C8B-B14F-4D97-AF65-F5344CB8AC3E}">
        <p14:creationId xmlns:p14="http://schemas.microsoft.com/office/powerpoint/2010/main" val="3814846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D5257EB-08A1-2CF3-F5B0-DF158F7CDCF5}"/>
              </a:ext>
            </a:extLst>
          </p:cNvPr>
          <p:cNvSpPr txBox="1">
            <a:spLocks noChangeArrowheads="1"/>
          </p:cNvSpPr>
          <p:nvPr/>
        </p:nvSpPr>
        <p:spPr bwMode="auto">
          <a:xfrm>
            <a:off x="0" y="92075"/>
            <a:ext cx="121920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US" altLang="en-US" sz="2800" b="1" dirty="0">
                <a:latin typeface="Arial" panose="020B0604020202020204" pitchFamily="34" charset="0"/>
                <a:cs typeface="Arial" panose="020B0604020202020204" pitchFamily="34" charset="0"/>
              </a:rPr>
              <a:t>  Simulations</a:t>
            </a:r>
          </a:p>
        </p:txBody>
      </p:sp>
      <p:pic>
        <p:nvPicPr>
          <p:cNvPr id="7" name="Picture 6" descr="A picture containing food, table, filled, cake&#10;&#10;Description automatically generated">
            <a:extLst>
              <a:ext uri="{FF2B5EF4-FFF2-40B4-BE49-F238E27FC236}">
                <a16:creationId xmlns:a16="http://schemas.microsoft.com/office/drawing/2014/main" id="{1B5E4F65-6D86-D0DA-3479-6CF494DE01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68" y="1390500"/>
            <a:ext cx="2517775"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diagram&#10;&#10;Description automatically generated">
            <a:extLst>
              <a:ext uri="{FF2B5EF4-FFF2-40B4-BE49-F238E27FC236}">
                <a16:creationId xmlns:a16="http://schemas.microsoft.com/office/drawing/2014/main" id="{5364B0FB-F6F0-5C83-84E5-6818D97451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510" y="3397845"/>
            <a:ext cx="1939925"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6B9B783D-E399-BE68-4525-D58A1F0C394D}"/>
              </a:ext>
            </a:extLst>
          </p:cNvPr>
          <p:cNvSpPr txBox="1"/>
          <p:nvPr/>
        </p:nvSpPr>
        <p:spPr>
          <a:xfrm>
            <a:off x="1511189" y="832434"/>
            <a:ext cx="1368568" cy="461665"/>
          </a:xfrm>
          <a:prstGeom prst="rect">
            <a:avLst/>
          </a:prstGeom>
          <a:noFill/>
        </p:spPr>
        <p:txBody>
          <a:bodyPr wrap="square">
            <a:spAutoFit/>
          </a:bodyPr>
          <a:lstStyle/>
          <a:p>
            <a:pPr>
              <a:defRPr/>
            </a:pPr>
            <a:r>
              <a:rPr lang="en-US" sz="2400" kern="150" dirty="0">
                <a:solidFill>
                  <a:srgbClr val="000000"/>
                </a:solidFill>
                <a:latin typeface="Arial" panose="020B0604020202020204" pitchFamily="34" charset="0"/>
                <a:ea typeface="Noto Sans CJK SC Regular"/>
                <a:cs typeface="Arial" panose="020B0604020202020204" pitchFamily="34" charset="0"/>
              </a:rPr>
              <a:t>Octamer</a:t>
            </a:r>
            <a:endParaRPr lang="en-US" sz="2400" dirty="0">
              <a:latin typeface="Arial" panose="020B0604020202020204" pitchFamily="34" charset="0"/>
              <a:cs typeface="Arial" panose="020B0604020202020204" pitchFamily="34" charset="0"/>
            </a:endParaRPr>
          </a:p>
        </p:txBody>
      </p:sp>
      <p:grpSp>
        <p:nvGrpSpPr>
          <p:cNvPr id="72" name="Group 71">
            <a:extLst>
              <a:ext uri="{FF2B5EF4-FFF2-40B4-BE49-F238E27FC236}">
                <a16:creationId xmlns:a16="http://schemas.microsoft.com/office/drawing/2014/main" id="{7AB59C3F-4741-C6E0-D608-0694804258B9}"/>
              </a:ext>
            </a:extLst>
          </p:cNvPr>
          <p:cNvGrpSpPr/>
          <p:nvPr/>
        </p:nvGrpSpPr>
        <p:grpSpPr>
          <a:xfrm>
            <a:off x="4737351" y="622847"/>
            <a:ext cx="2039113" cy="6053182"/>
            <a:chOff x="4737351" y="622847"/>
            <a:chExt cx="2039113" cy="6053182"/>
          </a:xfrm>
        </p:grpSpPr>
        <p:pic>
          <p:nvPicPr>
            <p:cNvPr id="18" name="Picture 73">
              <a:extLst>
                <a:ext uri="{FF2B5EF4-FFF2-40B4-BE49-F238E27FC236}">
                  <a16:creationId xmlns:a16="http://schemas.microsoft.com/office/drawing/2014/main" id="{C600856E-5166-2A0E-9747-649773F597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948" t="21262" r="31589" b="31966"/>
            <a:stretch>
              <a:fillRect/>
            </a:stretch>
          </p:blipFill>
          <p:spPr bwMode="auto">
            <a:xfrm>
              <a:off x="4737351" y="622847"/>
              <a:ext cx="2039113" cy="1557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95">
              <a:extLst>
                <a:ext uri="{FF2B5EF4-FFF2-40B4-BE49-F238E27FC236}">
                  <a16:creationId xmlns:a16="http://schemas.microsoft.com/office/drawing/2014/main" id="{C39FCB8C-E4B6-A79F-9F77-375C1311D3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5506" t="25220" r="35507" b="33272"/>
            <a:stretch>
              <a:fillRect/>
            </a:stretch>
          </p:blipFill>
          <p:spPr bwMode="auto">
            <a:xfrm>
              <a:off x="4823723" y="2780920"/>
              <a:ext cx="1896365" cy="1527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87">
              <a:extLst>
                <a:ext uri="{FF2B5EF4-FFF2-40B4-BE49-F238E27FC236}">
                  <a16:creationId xmlns:a16="http://schemas.microsoft.com/office/drawing/2014/main" id="{E483138E-451E-DD6E-D3B2-054E89F35C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0340" t="29324" r="37335" b="27129"/>
            <a:stretch>
              <a:fillRect/>
            </a:stretch>
          </p:blipFill>
          <p:spPr bwMode="auto">
            <a:xfrm>
              <a:off x="4888969" y="4729448"/>
              <a:ext cx="1773601" cy="194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3" name="Group 72">
            <a:extLst>
              <a:ext uri="{FF2B5EF4-FFF2-40B4-BE49-F238E27FC236}">
                <a16:creationId xmlns:a16="http://schemas.microsoft.com/office/drawing/2014/main" id="{3E618553-5D3D-C4E9-9E66-52E0B0E72343}"/>
              </a:ext>
            </a:extLst>
          </p:cNvPr>
          <p:cNvGrpSpPr/>
          <p:nvPr/>
        </p:nvGrpSpPr>
        <p:grpSpPr>
          <a:xfrm>
            <a:off x="7496545" y="659845"/>
            <a:ext cx="4012061" cy="6172832"/>
            <a:chOff x="7496545" y="659845"/>
            <a:chExt cx="4012061" cy="6172832"/>
          </a:xfrm>
        </p:grpSpPr>
        <p:grpSp>
          <p:nvGrpSpPr>
            <p:cNvPr id="11" name="Group 53">
              <a:extLst>
                <a:ext uri="{FF2B5EF4-FFF2-40B4-BE49-F238E27FC236}">
                  <a16:creationId xmlns:a16="http://schemas.microsoft.com/office/drawing/2014/main" id="{6C5AAD45-496E-373B-254E-8C62C7FD9E81}"/>
                </a:ext>
              </a:extLst>
            </p:cNvPr>
            <p:cNvGrpSpPr>
              <a:grpSpLocks/>
            </p:cNvGrpSpPr>
            <p:nvPr/>
          </p:nvGrpSpPr>
          <p:grpSpPr bwMode="auto">
            <a:xfrm>
              <a:off x="7738825" y="690563"/>
              <a:ext cx="330225" cy="1409700"/>
              <a:chOff x="156660" y="2910883"/>
              <a:chExt cx="330540" cy="1410099"/>
            </a:xfrm>
          </p:grpSpPr>
          <p:sp>
            <p:nvSpPr>
              <p:cNvPr id="22" name="TextBox 43">
                <a:extLst>
                  <a:ext uri="{FF2B5EF4-FFF2-40B4-BE49-F238E27FC236}">
                    <a16:creationId xmlns:a16="http://schemas.microsoft.com/office/drawing/2014/main" id="{ABD1CE15-4592-A00C-CFA6-E6BFFE477F45}"/>
                  </a:ext>
                </a:extLst>
              </p:cNvPr>
              <p:cNvSpPr txBox="1">
                <a:spLocks noChangeArrowheads="1"/>
              </p:cNvSpPr>
              <p:nvPr/>
            </p:nvSpPr>
            <p:spPr bwMode="auto">
              <a:xfrm>
                <a:off x="211162" y="2910883"/>
                <a:ext cx="276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en-US" altLang="en-US" sz="1400" dirty="0"/>
                  <a:t>2</a:t>
                </a:r>
              </a:p>
            </p:txBody>
          </p:sp>
          <p:sp>
            <p:nvSpPr>
              <p:cNvPr id="23" name="TextBox 44">
                <a:extLst>
                  <a:ext uri="{FF2B5EF4-FFF2-40B4-BE49-F238E27FC236}">
                    <a16:creationId xmlns:a16="http://schemas.microsoft.com/office/drawing/2014/main" id="{A5F9E8A7-91A9-58AE-3453-7227CE464FCC}"/>
                  </a:ext>
                </a:extLst>
              </p:cNvPr>
              <p:cNvSpPr txBox="1">
                <a:spLocks noChangeArrowheads="1"/>
              </p:cNvSpPr>
              <p:nvPr/>
            </p:nvSpPr>
            <p:spPr bwMode="auto">
              <a:xfrm>
                <a:off x="211162" y="3173502"/>
                <a:ext cx="276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en-US" altLang="en-US" sz="1400"/>
                  <a:t>1</a:t>
                </a:r>
              </a:p>
            </p:txBody>
          </p:sp>
          <p:sp>
            <p:nvSpPr>
              <p:cNvPr id="24" name="TextBox 45">
                <a:extLst>
                  <a:ext uri="{FF2B5EF4-FFF2-40B4-BE49-F238E27FC236}">
                    <a16:creationId xmlns:a16="http://schemas.microsoft.com/office/drawing/2014/main" id="{3CE14407-CC39-6BAF-5E40-AE06A74E8B91}"/>
                  </a:ext>
                </a:extLst>
              </p:cNvPr>
              <p:cNvSpPr txBox="1">
                <a:spLocks noChangeArrowheads="1"/>
              </p:cNvSpPr>
              <p:nvPr/>
            </p:nvSpPr>
            <p:spPr bwMode="auto">
              <a:xfrm>
                <a:off x="211162" y="3458234"/>
                <a:ext cx="276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en-US" altLang="en-US" sz="1400"/>
                  <a:t>0</a:t>
                </a:r>
              </a:p>
            </p:txBody>
          </p:sp>
          <p:sp>
            <p:nvSpPr>
              <p:cNvPr id="25" name="TextBox 46">
                <a:extLst>
                  <a:ext uri="{FF2B5EF4-FFF2-40B4-BE49-F238E27FC236}">
                    <a16:creationId xmlns:a16="http://schemas.microsoft.com/office/drawing/2014/main" id="{47493E78-073B-DE8A-B19C-C934BEF937C9}"/>
                  </a:ext>
                </a:extLst>
              </p:cNvPr>
              <p:cNvSpPr txBox="1">
                <a:spLocks noChangeArrowheads="1"/>
              </p:cNvSpPr>
              <p:nvPr/>
            </p:nvSpPr>
            <p:spPr bwMode="auto">
              <a:xfrm>
                <a:off x="156660" y="3741808"/>
                <a:ext cx="3305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en-US" altLang="en-US" sz="1400"/>
                  <a:t>-1</a:t>
                </a:r>
              </a:p>
            </p:txBody>
          </p:sp>
          <p:sp>
            <p:nvSpPr>
              <p:cNvPr id="26" name="TextBox 47">
                <a:extLst>
                  <a:ext uri="{FF2B5EF4-FFF2-40B4-BE49-F238E27FC236}">
                    <a16:creationId xmlns:a16="http://schemas.microsoft.com/office/drawing/2014/main" id="{2D6BFA21-2B7B-7DF8-942C-4E2919F49AB7}"/>
                  </a:ext>
                </a:extLst>
              </p:cNvPr>
              <p:cNvSpPr txBox="1">
                <a:spLocks noChangeArrowheads="1"/>
              </p:cNvSpPr>
              <p:nvPr/>
            </p:nvSpPr>
            <p:spPr bwMode="auto">
              <a:xfrm>
                <a:off x="156660" y="4013205"/>
                <a:ext cx="3305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en-US" altLang="en-US" sz="1400"/>
                  <a:t>-2</a:t>
                </a:r>
              </a:p>
            </p:txBody>
          </p:sp>
        </p:grpSp>
        <p:sp>
          <p:nvSpPr>
            <p:cNvPr id="12" name="TextBox 49">
              <a:extLst>
                <a:ext uri="{FF2B5EF4-FFF2-40B4-BE49-F238E27FC236}">
                  <a16:creationId xmlns:a16="http://schemas.microsoft.com/office/drawing/2014/main" id="{F4CFA351-CBBF-1179-C8A8-997DE15CF981}"/>
                </a:ext>
              </a:extLst>
            </p:cNvPr>
            <p:cNvSpPr txBox="1">
              <a:spLocks noChangeArrowheads="1"/>
            </p:cNvSpPr>
            <p:nvPr/>
          </p:nvSpPr>
          <p:spPr bwMode="auto">
            <a:xfrm>
              <a:off x="8455502" y="6524702"/>
              <a:ext cx="1908321"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400" dirty="0"/>
                <a:t>Simulation runtime [</a:t>
              </a:r>
              <a:r>
                <a:rPr lang="el-GR" altLang="en-US" sz="1400" dirty="0">
                  <a:cs typeface="Calibri" panose="020F0502020204030204" pitchFamily="34" charset="0"/>
                </a:rPr>
                <a:t>μ</a:t>
              </a:r>
              <a:r>
                <a:rPr lang="en-US" altLang="en-US" sz="1400" dirty="0"/>
                <a:t>s]</a:t>
              </a:r>
            </a:p>
          </p:txBody>
        </p:sp>
        <p:sp>
          <p:nvSpPr>
            <p:cNvPr id="13" name="TextBox 50">
              <a:extLst>
                <a:ext uri="{FF2B5EF4-FFF2-40B4-BE49-F238E27FC236}">
                  <a16:creationId xmlns:a16="http://schemas.microsoft.com/office/drawing/2014/main" id="{00F61AEC-19C6-1A01-F536-FB1B03FAE4E3}"/>
                </a:ext>
              </a:extLst>
            </p:cNvPr>
            <p:cNvSpPr txBox="1">
              <a:spLocks noChangeArrowheads="1"/>
            </p:cNvSpPr>
            <p:nvPr/>
          </p:nvSpPr>
          <p:spPr bwMode="auto">
            <a:xfrm rot="16200000">
              <a:off x="6182107" y="3331304"/>
              <a:ext cx="2936875" cy="30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400" dirty="0"/>
                <a:t>Distance from membrane center [</a:t>
              </a:r>
              <a:r>
                <a:rPr lang="en-US" altLang="en-US" sz="1400" dirty="0">
                  <a:cs typeface="Calibri" panose="020F0502020204030204" pitchFamily="34" charset="0"/>
                </a:rPr>
                <a:t>nm</a:t>
              </a:r>
              <a:r>
                <a:rPr lang="en-US" altLang="en-US" sz="1400" dirty="0"/>
                <a:t>]</a:t>
              </a:r>
            </a:p>
          </p:txBody>
        </p:sp>
        <p:sp>
          <p:nvSpPr>
            <p:cNvPr id="14" name="TextBox 21">
              <a:extLst>
                <a:ext uri="{FF2B5EF4-FFF2-40B4-BE49-F238E27FC236}">
                  <a16:creationId xmlns:a16="http://schemas.microsoft.com/office/drawing/2014/main" id="{D63183C3-06EE-7C9B-84F7-7421D52F6725}"/>
                </a:ext>
              </a:extLst>
            </p:cNvPr>
            <p:cNvSpPr txBox="1">
              <a:spLocks noChangeArrowheads="1"/>
            </p:cNvSpPr>
            <p:nvPr/>
          </p:nvSpPr>
          <p:spPr bwMode="auto">
            <a:xfrm>
              <a:off x="7934919" y="6256586"/>
              <a:ext cx="367396"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400"/>
                <a:t>48</a:t>
              </a:r>
            </a:p>
          </p:txBody>
        </p:sp>
        <p:sp>
          <p:nvSpPr>
            <p:cNvPr id="15" name="TextBox 22">
              <a:extLst>
                <a:ext uri="{FF2B5EF4-FFF2-40B4-BE49-F238E27FC236}">
                  <a16:creationId xmlns:a16="http://schemas.microsoft.com/office/drawing/2014/main" id="{AAD01D13-DDD3-752C-B1FF-0D1CED0DCF16}"/>
                </a:ext>
              </a:extLst>
            </p:cNvPr>
            <p:cNvSpPr txBox="1">
              <a:spLocks noChangeArrowheads="1"/>
            </p:cNvSpPr>
            <p:nvPr/>
          </p:nvSpPr>
          <p:spPr bwMode="auto">
            <a:xfrm>
              <a:off x="8870017" y="6256586"/>
              <a:ext cx="367396"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400"/>
                <a:t>49</a:t>
              </a:r>
            </a:p>
          </p:txBody>
        </p:sp>
        <p:sp>
          <p:nvSpPr>
            <p:cNvPr id="16" name="TextBox 23">
              <a:extLst>
                <a:ext uri="{FF2B5EF4-FFF2-40B4-BE49-F238E27FC236}">
                  <a16:creationId xmlns:a16="http://schemas.microsoft.com/office/drawing/2014/main" id="{5CABCFAF-0CC6-6108-E685-6EE6E7F0FAC7}"/>
                </a:ext>
              </a:extLst>
            </p:cNvPr>
            <p:cNvSpPr txBox="1">
              <a:spLocks noChangeArrowheads="1"/>
            </p:cNvSpPr>
            <p:nvPr/>
          </p:nvSpPr>
          <p:spPr bwMode="auto">
            <a:xfrm>
              <a:off x="9774632" y="6256586"/>
              <a:ext cx="367396"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400"/>
                <a:t>50</a:t>
              </a:r>
            </a:p>
          </p:txBody>
        </p:sp>
        <p:sp>
          <p:nvSpPr>
            <p:cNvPr id="17" name="TextBox 24">
              <a:extLst>
                <a:ext uri="{FF2B5EF4-FFF2-40B4-BE49-F238E27FC236}">
                  <a16:creationId xmlns:a16="http://schemas.microsoft.com/office/drawing/2014/main" id="{A8CB3487-B0A3-296A-FC4E-DE99EDD8847D}"/>
                </a:ext>
              </a:extLst>
            </p:cNvPr>
            <p:cNvSpPr txBox="1">
              <a:spLocks noChangeArrowheads="1"/>
            </p:cNvSpPr>
            <p:nvPr/>
          </p:nvSpPr>
          <p:spPr bwMode="auto">
            <a:xfrm>
              <a:off x="10641350" y="6256586"/>
              <a:ext cx="367396"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400"/>
                <a:t>51</a:t>
              </a:r>
            </a:p>
          </p:txBody>
        </p:sp>
        <p:pic>
          <p:nvPicPr>
            <p:cNvPr id="20" name="Picture 14" descr="A screenshot of a computer&#10;&#10;Description automatically generated with medium confidence">
              <a:extLst>
                <a:ext uri="{FF2B5EF4-FFF2-40B4-BE49-F238E27FC236}">
                  <a16:creationId xmlns:a16="http://schemas.microsoft.com/office/drawing/2014/main" id="{E02A5421-8719-E937-9804-848905E903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7584" t="4250" r="17416" b="18916"/>
            <a:stretch>
              <a:fillRect/>
            </a:stretch>
          </p:blipFill>
          <p:spPr bwMode="auto">
            <a:xfrm>
              <a:off x="8110391" y="659845"/>
              <a:ext cx="2775330" cy="1421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6" descr="Chart&#10;&#10;Description automatically generated">
              <a:extLst>
                <a:ext uri="{FF2B5EF4-FFF2-40B4-BE49-F238E27FC236}">
                  <a16:creationId xmlns:a16="http://schemas.microsoft.com/office/drawing/2014/main" id="{24D293A3-7070-676F-2F66-6F5438BDD2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7071" t="2689" r="11777" b="18520"/>
            <a:stretch>
              <a:fillRect/>
            </a:stretch>
          </p:blipFill>
          <p:spPr bwMode="auto">
            <a:xfrm>
              <a:off x="8069050" y="2747867"/>
              <a:ext cx="2986536" cy="1449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52">
              <a:extLst>
                <a:ext uri="{FF2B5EF4-FFF2-40B4-BE49-F238E27FC236}">
                  <a16:creationId xmlns:a16="http://schemas.microsoft.com/office/drawing/2014/main" id="{CCE1B3E3-2C9B-8646-305E-547937ABBA26}"/>
                </a:ext>
              </a:extLst>
            </p:cNvPr>
            <p:cNvGrpSpPr>
              <a:grpSpLocks/>
            </p:cNvGrpSpPr>
            <p:nvPr/>
          </p:nvGrpSpPr>
          <p:grpSpPr bwMode="auto">
            <a:xfrm>
              <a:off x="11049859" y="2621501"/>
              <a:ext cx="458747" cy="1691820"/>
              <a:chOff x="11761688" y="2752583"/>
              <a:chExt cx="458780" cy="1692039"/>
            </a:xfrm>
          </p:grpSpPr>
          <p:sp>
            <p:nvSpPr>
              <p:cNvPr id="34" name="TextBox 37">
                <a:extLst>
                  <a:ext uri="{FF2B5EF4-FFF2-40B4-BE49-F238E27FC236}">
                    <a16:creationId xmlns:a16="http://schemas.microsoft.com/office/drawing/2014/main" id="{8D5C3499-620B-9621-C6EE-D0F6C4E68742}"/>
                  </a:ext>
                </a:extLst>
              </p:cNvPr>
              <p:cNvSpPr txBox="1">
                <a:spLocks noChangeArrowheads="1"/>
              </p:cNvSpPr>
              <p:nvPr/>
            </p:nvSpPr>
            <p:spPr bwMode="auto">
              <a:xfrm>
                <a:off x="11761688" y="2752583"/>
                <a:ext cx="4587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400"/>
                  <a:t>150</a:t>
                </a:r>
              </a:p>
            </p:txBody>
          </p:sp>
          <p:sp>
            <p:nvSpPr>
              <p:cNvPr id="35" name="TextBox 38">
                <a:extLst>
                  <a:ext uri="{FF2B5EF4-FFF2-40B4-BE49-F238E27FC236}">
                    <a16:creationId xmlns:a16="http://schemas.microsoft.com/office/drawing/2014/main" id="{E3102230-6D29-4452-9BE2-65053EC659E3}"/>
                  </a:ext>
                </a:extLst>
              </p:cNvPr>
              <p:cNvSpPr txBox="1">
                <a:spLocks noChangeArrowheads="1"/>
              </p:cNvSpPr>
              <p:nvPr/>
            </p:nvSpPr>
            <p:spPr bwMode="auto">
              <a:xfrm>
                <a:off x="11761688" y="3036157"/>
                <a:ext cx="4587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400"/>
                  <a:t>120</a:t>
                </a:r>
              </a:p>
            </p:txBody>
          </p:sp>
          <p:sp>
            <p:nvSpPr>
              <p:cNvPr id="36" name="TextBox 39">
                <a:extLst>
                  <a:ext uri="{FF2B5EF4-FFF2-40B4-BE49-F238E27FC236}">
                    <a16:creationId xmlns:a16="http://schemas.microsoft.com/office/drawing/2014/main" id="{AC76CBED-DE61-307B-11E9-04E10E2873D8}"/>
                  </a:ext>
                </a:extLst>
              </p:cNvPr>
              <p:cNvSpPr txBox="1">
                <a:spLocks noChangeArrowheads="1"/>
              </p:cNvSpPr>
              <p:nvPr/>
            </p:nvSpPr>
            <p:spPr bwMode="auto">
              <a:xfrm>
                <a:off x="11761688" y="3305649"/>
                <a:ext cx="36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400"/>
                  <a:t>90</a:t>
                </a:r>
              </a:p>
            </p:txBody>
          </p:sp>
          <p:sp>
            <p:nvSpPr>
              <p:cNvPr id="37" name="TextBox 40">
                <a:extLst>
                  <a:ext uri="{FF2B5EF4-FFF2-40B4-BE49-F238E27FC236}">
                    <a16:creationId xmlns:a16="http://schemas.microsoft.com/office/drawing/2014/main" id="{4D2D1984-C399-3E1D-4CDD-8E2AB44287A8}"/>
                  </a:ext>
                </a:extLst>
              </p:cNvPr>
              <p:cNvSpPr txBox="1">
                <a:spLocks noChangeArrowheads="1"/>
              </p:cNvSpPr>
              <p:nvPr/>
            </p:nvSpPr>
            <p:spPr bwMode="auto">
              <a:xfrm>
                <a:off x="11761688" y="3596843"/>
                <a:ext cx="36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400"/>
                  <a:t>60</a:t>
                </a:r>
              </a:p>
            </p:txBody>
          </p:sp>
          <p:sp>
            <p:nvSpPr>
              <p:cNvPr id="38" name="TextBox 41">
                <a:extLst>
                  <a:ext uri="{FF2B5EF4-FFF2-40B4-BE49-F238E27FC236}">
                    <a16:creationId xmlns:a16="http://schemas.microsoft.com/office/drawing/2014/main" id="{D3405027-3668-CBCA-0504-74D7FAEB8C54}"/>
                  </a:ext>
                </a:extLst>
              </p:cNvPr>
              <p:cNvSpPr txBox="1">
                <a:spLocks noChangeArrowheads="1"/>
              </p:cNvSpPr>
              <p:nvPr/>
            </p:nvSpPr>
            <p:spPr bwMode="auto">
              <a:xfrm>
                <a:off x="11761688" y="3873955"/>
                <a:ext cx="36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400"/>
                  <a:t>30</a:t>
                </a:r>
              </a:p>
            </p:txBody>
          </p:sp>
          <p:sp>
            <p:nvSpPr>
              <p:cNvPr id="39" name="TextBox 42">
                <a:extLst>
                  <a:ext uri="{FF2B5EF4-FFF2-40B4-BE49-F238E27FC236}">
                    <a16:creationId xmlns:a16="http://schemas.microsoft.com/office/drawing/2014/main" id="{911D36D1-B7C0-FC5D-35B8-4036F6A40EAD}"/>
                  </a:ext>
                </a:extLst>
              </p:cNvPr>
              <p:cNvSpPr txBox="1">
                <a:spLocks noChangeArrowheads="1"/>
              </p:cNvSpPr>
              <p:nvPr/>
            </p:nvSpPr>
            <p:spPr bwMode="auto">
              <a:xfrm>
                <a:off x="11761688" y="4136845"/>
                <a:ext cx="2760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400"/>
                  <a:t>0</a:t>
                </a:r>
              </a:p>
            </p:txBody>
          </p:sp>
        </p:grpSp>
        <p:grpSp>
          <p:nvGrpSpPr>
            <p:cNvPr id="40" name="Group 53">
              <a:extLst>
                <a:ext uri="{FF2B5EF4-FFF2-40B4-BE49-F238E27FC236}">
                  <a16:creationId xmlns:a16="http://schemas.microsoft.com/office/drawing/2014/main" id="{5B29E1B9-A227-C8B4-F29A-449011682302}"/>
                </a:ext>
              </a:extLst>
            </p:cNvPr>
            <p:cNvGrpSpPr>
              <a:grpSpLocks/>
            </p:cNvGrpSpPr>
            <p:nvPr/>
          </p:nvGrpSpPr>
          <p:grpSpPr bwMode="auto">
            <a:xfrm>
              <a:off x="7697484" y="2754165"/>
              <a:ext cx="330225" cy="1409700"/>
              <a:chOff x="156660" y="2910883"/>
              <a:chExt cx="330540" cy="1410099"/>
            </a:xfrm>
          </p:grpSpPr>
          <p:sp>
            <p:nvSpPr>
              <p:cNvPr id="41" name="TextBox 43">
                <a:extLst>
                  <a:ext uri="{FF2B5EF4-FFF2-40B4-BE49-F238E27FC236}">
                    <a16:creationId xmlns:a16="http://schemas.microsoft.com/office/drawing/2014/main" id="{7FB9824D-21F9-2EE2-0A2F-920A424D9FC9}"/>
                  </a:ext>
                </a:extLst>
              </p:cNvPr>
              <p:cNvSpPr txBox="1">
                <a:spLocks noChangeArrowheads="1"/>
              </p:cNvSpPr>
              <p:nvPr/>
            </p:nvSpPr>
            <p:spPr bwMode="auto">
              <a:xfrm>
                <a:off x="211162" y="2910883"/>
                <a:ext cx="276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en-US" altLang="en-US" sz="1400" dirty="0"/>
                  <a:t>2</a:t>
                </a:r>
              </a:p>
            </p:txBody>
          </p:sp>
          <p:sp>
            <p:nvSpPr>
              <p:cNvPr id="42" name="TextBox 44">
                <a:extLst>
                  <a:ext uri="{FF2B5EF4-FFF2-40B4-BE49-F238E27FC236}">
                    <a16:creationId xmlns:a16="http://schemas.microsoft.com/office/drawing/2014/main" id="{572AD104-B805-0884-5321-D1E48E6CC7E9}"/>
                  </a:ext>
                </a:extLst>
              </p:cNvPr>
              <p:cNvSpPr txBox="1">
                <a:spLocks noChangeArrowheads="1"/>
              </p:cNvSpPr>
              <p:nvPr/>
            </p:nvSpPr>
            <p:spPr bwMode="auto">
              <a:xfrm>
                <a:off x="211162" y="3173502"/>
                <a:ext cx="276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en-US" altLang="en-US" sz="1400"/>
                  <a:t>1</a:t>
                </a:r>
              </a:p>
            </p:txBody>
          </p:sp>
          <p:sp>
            <p:nvSpPr>
              <p:cNvPr id="43" name="TextBox 45">
                <a:extLst>
                  <a:ext uri="{FF2B5EF4-FFF2-40B4-BE49-F238E27FC236}">
                    <a16:creationId xmlns:a16="http://schemas.microsoft.com/office/drawing/2014/main" id="{7DFF130A-15DC-CD6A-6E21-37CDEB8566D4}"/>
                  </a:ext>
                </a:extLst>
              </p:cNvPr>
              <p:cNvSpPr txBox="1">
                <a:spLocks noChangeArrowheads="1"/>
              </p:cNvSpPr>
              <p:nvPr/>
            </p:nvSpPr>
            <p:spPr bwMode="auto">
              <a:xfrm>
                <a:off x="211162" y="3458234"/>
                <a:ext cx="276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en-US" altLang="en-US" sz="1400"/>
                  <a:t>0</a:t>
                </a:r>
              </a:p>
            </p:txBody>
          </p:sp>
          <p:sp>
            <p:nvSpPr>
              <p:cNvPr id="44" name="TextBox 46">
                <a:extLst>
                  <a:ext uri="{FF2B5EF4-FFF2-40B4-BE49-F238E27FC236}">
                    <a16:creationId xmlns:a16="http://schemas.microsoft.com/office/drawing/2014/main" id="{B3DD21CA-30A8-5D9A-EB0C-20502A254ACE}"/>
                  </a:ext>
                </a:extLst>
              </p:cNvPr>
              <p:cNvSpPr txBox="1">
                <a:spLocks noChangeArrowheads="1"/>
              </p:cNvSpPr>
              <p:nvPr/>
            </p:nvSpPr>
            <p:spPr bwMode="auto">
              <a:xfrm>
                <a:off x="156660" y="3741808"/>
                <a:ext cx="3305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en-US" altLang="en-US" sz="1400"/>
                  <a:t>-1</a:t>
                </a:r>
              </a:p>
            </p:txBody>
          </p:sp>
          <p:sp>
            <p:nvSpPr>
              <p:cNvPr id="45" name="TextBox 47">
                <a:extLst>
                  <a:ext uri="{FF2B5EF4-FFF2-40B4-BE49-F238E27FC236}">
                    <a16:creationId xmlns:a16="http://schemas.microsoft.com/office/drawing/2014/main" id="{132585F3-5194-5A0F-C022-A71F08E09EFC}"/>
                  </a:ext>
                </a:extLst>
              </p:cNvPr>
              <p:cNvSpPr txBox="1">
                <a:spLocks noChangeArrowheads="1"/>
              </p:cNvSpPr>
              <p:nvPr/>
            </p:nvSpPr>
            <p:spPr bwMode="auto">
              <a:xfrm>
                <a:off x="156660" y="4013205"/>
                <a:ext cx="3305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en-US" altLang="en-US" sz="1400"/>
                  <a:t>-2</a:t>
                </a:r>
              </a:p>
            </p:txBody>
          </p:sp>
        </p:grpSp>
        <p:pic>
          <p:nvPicPr>
            <p:cNvPr id="47" name="Picture 65" descr="Chart&#10;&#10;Description automatically generated">
              <a:extLst>
                <a:ext uri="{FF2B5EF4-FFF2-40B4-BE49-F238E27FC236}">
                  <a16:creationId xmlns:a16="http://schemas.microsoft.com/office/drawing/2014/main" id="{1D7370D3-8153-2DB5-7CAA-1498B94F763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513" t="2689" r="17434" b="18520"/>
            <a:stretch/>
          </p:blipFill>
          <p:spPr bwMode="auto">
            <a:xfrm>
              <a:off x="8110391" y="4748844"/>
              <a:ext cx="2762148" cy="1450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 name="Group 53">
              <a:extLst>
                <a:ext uri="{FF2B5EF4-FFF2-40B4-BE49-F238E27FC236}">
                  <a16:creationId xmlns:a16="http://schemas.microsoft.com/office/drawing/2014/main" id="{3892EF91-659B-383E-FDCA-33B59C5F8370}"/>
                </a:ext>
              </a:extLst>
            </p:cNvPr>
            <p:cNvGrpSpPr>
              <a:grpSpLocks/>
            </p:cNvGrpSpPr>
            <p:nvPr/>
          </p:nvGrpSpPr>
          <p:grpSpPr bwMode="auto">
            <a:xfrm>
              <a:off x="7760492" y="4753591"/>
              <a:ext cx="330179" cy="1409868"/>
              <a:chOff x="156660" y="2910883"/>
              <a:chExt cx="330540" cy="1410099"/>
            </a:xfrm>
          </p:grpSpPr>
          <p:sp>
            <p:nvSpPr>
              <p:cNvPr id="54" name="TextBox 43">
                <a:extLst>
                  <a:ext uri="{FF2B5EF4-FFF2-40B4-BE49-F238E27FC236}">
                    <a16:creationId xmlns:a16="http://schemas.microsoft.com/office/drawing/2014/main" id="{6EC4439F-7D1B-D0CC-BA85-1F687A6448A5}"/>
                  </a:ext>
                </a:extLst>
              </p:cNvPr>
              <p:cNvSpPr txBox="1">
                <a:spLocks noChangeArrowheads="1"/>
              </p:cNvSpPr>
              <p:nvPr/>
            </p:nvSpPr>
            <p:spPr bwMode="auto">
              <a:xfrm>
                <a:off x="211162" y="2910883"/>
                <a:ext cx="276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en-US" altLang="en-US" sz="1400"/>
                  <a:t>2</a:t>
                </a:r>
              </a:p>
            </p:txBody>
          </p:sp>
          <p:sp>
            <p:nvSpPr>
              <p:cNvPr id="55" name="TextBox 44">
                <a:extLst>
                  <a:ext uri="{FF2B5EF4-FFF2-40B4-BE49-F238E27FC236}">
                    <a16:creationId xmlns:a16="http://schemas.microsoft.com/office/drawing/2014/main" id="{60D0FCA3-D948-0C10-87AB-41D790865A6A}"/>
                  </a:ext>
                </a:extLst>
              </p:cNvPr>
              <p:cNvSpPr txBox="1">
                <a:spLocks noChangeArrowheads="1"/>
              </p:cNvSpPr>
              <p:nvPr/>
            </p:nvSpPr>
            <p:spPr bwMode="auto">
              <a:xfrm>
                <a:off x="211162" y="3173502"/>
                <a:ext cx="276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en-US" altLang="en-US" sz="1400" dirty="0"/>
                  <a:t>1</a:t>
                </a:r>
              </a:p>
            </p:txBody>
          </p:sp>
          <p:sp>
            <p:nvSpPr>
              <p:cNvPr id="56" name="TextBox 45">
                <a:extLst>
                  <a:ext uri="{FF2B5EF4-FFF2-40B4-BE49-F238E27FC236}">
                    <a16:creationId xmlns:a16="http://schemas.microsoft.com/office/drawing/2014/main" id="{5D900315-0A12-3719-482D-6F161474E0C6}"/>
                  </a:ext>
                </a:extLst>
              </p:cNvPr>
              <p:cNvSpPr txBox="1">
                <a:spLocks noChangeArrowheads="1"/>
              </p:cNvSpPr>
              <p:nvPr/>
            </p:nvSpPr>
            <p:spPr bwMode="auto">
              <a:xfrm>
                <a:off x="211162" y="3458234"/>
                <a:ext cx="276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en-US" altLang="en-US" sz="1400"/>
                  <a:t>0</a:t>
                </a:r>
              </a:p>
            </p:txBody>
          </p:sp>
          <p:sp>
            <p:nvSpPr>
              <p:cNvPr id="57" name="TextBox 46">
                <a:extLst>
                  <a:ext uri="{FF2B5EF4-FFF2-40B4-BE49-F238E27FC236}">
                    <a16:creationId xmlns:a16="http://schemas.microsoft.com/office/drawing/2014/main" id="{0DAE063F-4F07-BBA1-D3F9-28CBFC699C98}"/>
                  </a:ext>
                </a:extLst>
              </p:cNvPr>
              <p:cNvSpPr txBox="1">
                <a:spLocks noChangeArrowheads="1"/>
              </p:cNvSpPr>
              <p:nvPr/>
            </p:nvSpPr>
            <p:spPr bwMode="auto">
              <a:xfrm>
                <a:off x="156660" y="3741808"/>
                <a:ext cx="3305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en-US" altLang="en-US" sz="1400"/>
                  <a:t>-1</a:t>
                </a:r>
              </a:p>
            </p:txBody>
          </p:sp>
          <p:sp>
            <p:nvSpPr>
              <p:cNvPr id="58" name="TextBox 47">
                <a:extLst>
                  <a:ext uri="{FF2B5EF4-FFF2-40B4-BE49-F238E27FC236}">
                    <a16:creationId xmlns:a16="http://schemas.microsoft.com/office/drawing/2014/main" id="{A83A1E62-588C-EAC3-99C0-674E15894E96}"/>
                  </a:ext>
                </a:extLst>
              </p:cNvPr>
              <p:cNvSpPr txBox="1">
                <a:spLocks noChangeArrowheads="1"/>
              </p:cNvSpPr>
              <p:nvPr/>
            </p:nvSpPr>
            <p:spPr bwMode="auto">
              <a:xfrm>
                <a:off x="156660" y="4013205"/>
                <a:ext cx="3305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en-US" altLang="en-US" sz="1400"/>
                  <a:t>-2</a:t>
                </a:r>
              </a:p>
            </p:txBody>
          </p:sp>
        </p:grpSp>
      </p:grpSp>
    </p:spTree>
    <p:extLst>
      <p:ext uri="{BB962C8B-B14F-4D97-AF65-F5344CB8AC3E}">
        <p14:creationId xmlns:p14="http://schemas.microsoft.com/office/powerpoint/2010/main" val="1394841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D5257EB-08A1-2CF3-F5B0-DF158F7CDCF5}"/>
              </a:ext>
            </a:extLst>
          </p:cNvPr>
          <p:cNvSpPr txBox="1">
            <a:spLocks noChangeArrowheads="1"/>
          </p:cNvSpPr>
          <p:nvPr/>
        </p:nvSpPr>
        <p:spPr bwMode="auto">
          <a:xfrm>
            <a:off x="0" y="92075"/>
            <a:ext cx="121920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US" altLang="en-US" sz="2800" b="1" dirty="0">
                <a:latin typeface="Arial" panose="020B0604020202020204" pitchFamily="34" charset="0"/>
                <a:cs typeface="Arial" panose="020B0604020202020204" pitchFamily="34" charset="0"/>
              </a:rPr>
              <a:t>  Designed interactions</a:t>
            </a:r>
          </a:p>
        </p:txBody>
      </p:sp>
      <p:grpSp>
        <p:nvGrpSpPr>
          <p:cNvPr id="6" name="Group 5">
            <a:extLst>
              <a:ext uri="{FF2B5EF4-FFF2-40B4-BE49-F238E27FC236}">
                <a16:creationId xmlns:a16="http://schemas.microsoft.com/office/drawing/2014/main" id="{039E4059-83E5-391E-795A-1D3EF0E14953}"/>
              </a:ext>
            </a:extLst>
          </p:cNvPr>
          <p:cNvGrpSpPr>
            <a:grpSpLocks/>
          </p:cNvGrpSpPr>
          <p:nvPr/>
        </p:nvGrpSpPr>
        <p:grpSpPr bwMode="auto">
          <a:xfrm>
            <a:off x="977454" y="1224024"/>
            <a:ext cx="3493535" cy="2422434"/>
            <a:chOff x="118281" y="961103"/>
            <a:chExt cx="3493716" cy="2422281"/>
          </a:xfrm>
        </p:grpSpPr>
        <p:grpSp>
          <p:nvGrpSpPr>
            <p:cNvPr id="7" name="Group 188">
              <a:extLst>
                <a:ext uri="{FF2B5EF4-FFF2-40B4-BE49-F238E27FC236}">
                  <a16:creationId xmlns:a16="http://schemas.microsoft.com/office/drawing/2014/main" id="{72C2D654-C6EB-0DE6-7AB0-1CFF3A9271FA}"/>
                </a:ext>
              </a:extLst>
            </p:cNvPr>
            <p:cNvGrpSpPr>
              <a:grpSpLocks/>
            </p:cNvGrpSpPr>
            <p:nvPr/>
          </p:nvGrpSpPr>
          <p:grpSpPr bwMode="auto">
            <a:xfrm>
              <a:off x="1026056" y="1476942"/>
              <a:ext cx="1470301" cy="1906442"/>
              <a:chOff x="642973" y="4661365"/>
              <a:chExt cx="1470301" cy="1906442"/>
            </a:xfrm>
          </p:grpSpPr>
          <p:pic>
            <p:nvPicPr>
              <p:cNvPr id="206" name="Picture 1228" descr="A picture containing plant&#10;&#10;Description automatically generated">
                <a:extLst>
                  <a:ext uri="{FF2B5EF4-FFF2-40B4-BE49-F238E27FC236}">
                    <a16:creationId xmlns:a16="http://schemas.microsoft.com/office/drawing/2014/main" id="{9A6C73B2-0A8D-3C78-53BB-918A17EEEB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6523" t="19221" r="35867" b="19559"/>
              <a:stretch>
                <a:fillRect/>
              </a:stretch>
            </p:blipFill>
            <p:spPr bwMode="auto">
              <a:xfrm>
                <a:off x="642973" y="4661365"/>
                <a:ext cx="1470301" cy="1831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 name="Picture 1229">
                <a:extLst>
                  <a:ext uri="{FF2B5EF4-FFF2-40B4-BE49-F238E27FC236}">
                    <a16:creationId xmlns:a16="http://schemas.microsoft.com/office/drawing/2014/main" id="{37D4AF03-9808-D448-6F04-4933C7B532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255" t="22179" r="38693" b="22794"/>
              <a:stretch>
                <a:fillRect/>
              </a:stretch>
            </p:blipFill>
            <p:spPr bwMode="auto">
              <a:xfrm>
                <a:off x="688720" y="4661365"/>
                <a:ext cx="1359861" cy="1906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Freeform: Shape 189">
              <a:extLst>
                <a:ext uri="{FF2B5EF4-FFF2-40B4-BE49-F238E27FC236}">
                  <a16:creationId xmlns:a16="http://schemas.microsoft.com/office/drawing/2014/main" id="{60CCFEC0-FBC3-5F2D-4472-B4F6EF5649B5}"/>
                </a:ext>
              </a:extLst>
            </p:cNvPr>
            <p:cNvSpPr/>
            <p:nvPr/>
          </p:nvSpPr>
          <p:spPr>
            <a:xfrm>
              <a:off x="1002235" y="1400422"/>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9" name="Freeform: Shape 190">
              <a:extLst>
                <a:ext uri="{FF2B5EF4-FFF2-40B4-BE49-F238E27FC236}">
                  <a16:creationId xmlns:a16="http://schemas.microsoft.com/office/drawing/2014/main" id="{3C2A1851-6DEA-EE23-45AD-8A0127D94F79}"/>
                </a:ext>
              </a:extLst>
            </p:cNvPr>
            <p:cNvSpPr/>
            <p:nvPr/>
          </p:nvSpPr>
          <p:spPr>
            <a:xfrm>
              <a:off x="1199333" y="1365225"/>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10" name="Freeform: Shape 191">
              <a:extLst>
                <a:ext uri="{FF2B5EF4-FFF2-40B4-BE49-F238E27FC236}">
                  <a16:creationId xmlns:a16="http://schemas.microsoft.com/office/drawing/2014/main" id="{0EBB3819-0739-174E-0D50-0EC60EF05324}"/>
                </a:ext>
              </a:extLst>
            </p:cNvPr>
            <p:cNvSpPr/>
            <p:nvPr/>
          </p:nvSpPr>
          <p:spPr>
            <a:xfrm>
              <a:off x="1377385" y="1271158"/>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11" name="Freeform: Shape 192">
              <a:extLst>
                <a:ext uri="{FF2B5EF4-FFF2-40B4-BE49-F238E27FC236}">
                  <a16:creationId xmlns:a16="http://schemas.microsoft.com/office/drawing/2014/main" id="{F4EA7725-D0EF-07E6-432C-8B9D9F0B3F15}"/>
                </a:ext>
              </a:extLst>
            </p:cNvPr>
            <p:cNvSpPr/>
            <p:nvPr/>
          </p:nvSpPr>
          <p:spPr>
            <a:xfrm>
              <a:off x="1559505" y="1334430"/>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12" name="Freeform: Shape 193">
              <a:extLst>
                <a:ext uri="{FF2B5EF4-FFF2-40B4-BE49-F238E27FC236}">
                  <a16:creationId xmlns:a16="http://schemas.microsoft.com/office/drawing/2014/main" id="{C42FE6E7-73C9-EB22-321E-2A3618B99F13}"/>
                </a:ext>
              </a:extLst>
            </p:cNvPr>
            <p:cNvSpPr/>
            <p:nvPr/>
          </p:nvSpPr>
          <p:spPr>
            <a:xfrm>
              <a:off x="1918454" y="1316215"/>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13" name="Freeform: Shape 194">
              <a:extLst>
                <a:ext uri="{FF2B5EF4-FFF2-40B4-BE49-F238E27FC236}">
                  <a16:creationId xmlns:a16="http://schemas.microsoft.com/office/drawing/2014/main" id="{621532C0-3DEB-BE57-B78F-598F7CF3416B}"/>
                </a:ext>
              </a:extLst>
            </p:cNvPr>
            <p:cNvSpPr/>
            <p:nvPr/>
          </p:nvSpPr>
          <p:spPr>
            <a:xfrm>
              <a:off x="2101310" y="1346015"/>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14" name="Freeform: Shape 195">
              <a:extLst>
                <a:ext uri="{FF2B5EF4-FFF2-40B4-BE49-F238E27FC236}">
                  <a16:creationId xmlns:a16="http://schemas.microsoft.com/office/drawing/2014/main" id="{7F39FA02-55D3-902C-9434-0CD20E298C31}"/>
                </a:ext>
              </a:extLst>
            </p:cNvPr>
            <p:cNvSpPr/>
            <p:nvPr/>
          </p:nvSpPr>
          <p:spPr>
            <a:xfrm>
              <a:off x="2657224" y="1323845"/>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15" name="Freeform: Shape 196">
              <a:extLst>
                <a:ext uri="{FF2B5EF4-FFF2-40B4-BE49-F238E27FC236}">
                  <a16:creationId xmlns:a16="http://schemas.microsoft.com/office/drawing/2014/main" id="{C7CF5C47-D419-71C7-D09D-D33FA8246D9B}"/>
                </a:ext>
              </a:extLst>
            </p:cNvPr>
            <p:cNvSpPr/>
            <p:nvPr/>
          </p:nvSpPr>
          <p:spPr>
            <a:xfrm>
              <a:off x="596593" y="1354083"/>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16" name="Freeform: Shape 197">
              <a:extLst>
                <a:ext uri="{FF2B5EF4-FFF2-40B4-BE49-F238E27FC236}">
                  <a16:creationId xmlns:a16="http://schemas.microsoft.com/office/drawing/2014/main" id="{545EB11E-83BE-C12A-D318-1FCB2D6B1B2D}"/>
                </a:ext>
              </a:extLst>
            </p:cNvPr>
            <p:cNvSpPr/>
            <p:nvPr/>
          </p:nvSpPr>
          <p:spPr>
            <a:xfrm>
              <a:off x="850817" y="1195294"/>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17" name="Freeform: Shape 198">
              <a:extLst>
                <a:ext uri="{FF2B5EF4-FFF2-40B4-BE49-F238E27FC236}">
                  <a16:creationId xmlns:a16="http://schemas.microsoft.com/office/drawing/2014/main" id="{CC0F6904-4ECF-0409-1AEC-9D6C3002C421}"/>
                </a:ext>
              </a:extLst>
            </p:cNvPr>
            <p:cNvSpPr/>
            <p:nvPr/>
          </p:nvSpPr>
          <p:spPr>
            <a:xfrm>
              <a:off x="1034186" y="1224048"/>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19" name="Freeform: Shape 199">
              <a:extLst>
                <a:ext uri="{FF2B5EF4-FFF2-40B4-BE49-F238E27FC236}">
                  <a16:creationId xmlns:a16="http://schemas.microsoft.com/office/drawing/2014/main" id="{4ACFDC24-729D-289F-E277-74E5D2F60ED0}"/>
                </a:ext>
              </a:extLst>
            </p:cNvPr>
            <p:cNvSpPr/>
            <p:nvPr/>
          </p:nvSpPr>
          <p:spPr>
            <a:xfrm>
              <a:off x="1211060" y="1179718"/>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21" name="Freeform: Shape 200">
              <a:extLst>
                <a:ext uri="{FF2B5EF4-FFF2-40B4-BE49-F238E27FC236}">
                  <a16:creationId xmlns:a16="http://schemas.microsoft.com/office/drawing/2014/main" id="{3AC414BA-FE9E-79F9-8E92-5AC8F0916F40}"/>
                </a:ext>
              </a:extLst>
            </p:cNvPr>
            <p:cNvSpPr/>
            <p:nvPr/>
          </p:nvSpPr>
          <p:spPr>
            <a:xfrm>
              <a:off x="1597728" y="1145026"/>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22" name="Freeform: Shape 201">
              <a:extLst>
                <a:ext uri="{FF2B5EF4-FFF2-40B4-BE49-F238E27FC236}">
                  <a16:creationId xmlns:a16="http://schemas.microsoft.com/office/drawing/2014/main" id="{AFE2C586-583E-EFE0-C0B1-0C4268DB8AE0}"/>
                </a:ext>
              </a:extLst>
            </p:cNvPr>
            <p:cNvSpPr/>
            <p:nvPr/>
          </p:nvSpPr>
          <p:spPr>
            <a:xfrm>
              <a:off x="1731014" y="1290320"/>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23" name="Freeform: Shape 202">
              <a:extLst>
                <a:ext uri="{FF2B5EF4-FFF2-40B4-BE49-F238E27FC236}">
                  <a16:creationId xmlns:a16="http://schemas.microsoft.com/office/drawing/2014/main" id="{B4CB9A34-120C-63B4-E9BA-33CEA37CF1AC}"/>
                </a:ext>
              </a:extLst>
            </p:cNvPr>
            <p:cNvSpPr/>
            <p:nvPr/>
          </p:nvSpPr>
          <p:spPr>
            <a:xfrm>
              <a:off x="1964517" y="1135303"/>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24" name="Freeform: Shape 203">
              <a:extLst>
                <a:ext uri="{FF2B5EF4-FFF2-40B4-BE49-F238E27FC236}">
                  <a16:creationId xmlns:a16="http://schemas.microsoft.com/office/drawing/2014/main" id="{C701DBA7-2C49-B2AE-0D12-C753B91D6ABF}"/>
                </a:ext>
              </a:extLst>
            </p:cNvPr>
            <p:cNvSpPr/>
            <p:nvPr/>
          </p:nvSpPr>
          <p:spPr>
            <a:xfrm>
              <a:off x="2148363" y="1172746"/>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25" name="Freeform: Shape 204">
              <a:extLst>
                <a:ext uri="{FF2B5EF4-FFF2-40B4-BE49-F238E27FC236}">
                  <a16:creationId xmlns:a16="http://schemas.microsoft.com/office/drawing/2014/main" id="{86D7CEDF-8B73-E886-1392-5CA54FBA2E4B}"/>
                </a:ext>
              </a:extLst>
            </p:cNvPr>
            <p:cNvSpPr/>
            <p:nvPr/>
          </p:nvSpPr>
          <p:spPr>
            <a:xfrm>
              <a:off x="2301629" y="1287372"/>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26" name="Freeform: Shape 205">
              <a:extLst>
                <a:ext uri="{FF2B5EF4-FFF2-40B4-BE49-F238E27FC236}">
                  <a16:creationId xmlns:a16="http://schemas.microsoft.com/office/drawing/2014/main" id="{E871D5CC-869A-E75A-0C13-DCE8FBEF871E}"/>
                </a:ext>
              </a:extLst>
            </p:cNvPr>
            <p:cNvSpPr/>
            <p:nvPr/>
          </p:nvSpPr>
          <p:spPr>
            <a:xfrm>
              <a:off x="2614728" y="1144773"/>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27" name="Freeform: Shape 206">
              <a:extLst>
                <a:ext uri="{FF2B5EF4-FFF2-40B4-BE49-F238E27FC236}">
                  <a16:creationId xmlns:a16="http://schemas.microsoft.com/office/drawing/2014/main" id="{1BA28A56-FC0C-C8C6-84CD-0BF6C87BE11D}"/>
                </a:ext>
              </a:extLst>
            </p:cNvPr>
            <p:cNvSpPr/>
            <p:nvPr/>
          </p:nvSpPr>
          <p:spPr>
            <a:xfrm>
              <a:off x="2987630" y="1158556"/>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28" name="Freeform: Shape 207">
              <a:extLst>
                <a:ext uri="{FF2B5EF4-FFF2-40B4-BE49-F238E27FC236}">
                  <a16:creationId xmlns:a16="http://schemas.microsoft.com/office/drawing/2014/main" id="{16FBE395-F5E4-8798-7349-6CB2560EC418}"/>
                </a:ext>
              </a:extLst>
            </p:cNvPr>
            <p:cNvSpPr/>
            <p:nvPr/>
          </p:nvSpPr>
          <p:spPr>
            <a:xfrm>
              <a:off x="3192431" y="2203687"/>
              <a:ext cx="76204" cy="847671"/>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29" name="Freeform: Shape 208">
              <a:extLst>
                <a:ext uri="{FF2B5EF4-FFF2-40B4-BE49-F238E27FC236}">
                  <a16:creationId xmlns:a16="http://schemas.microsoft.com/office/drawing/2014/main" id="{F2BD37F1-B92C-470F-2C30-CD7585E21FFF}"/>
                </a:ext>
              </a:extLst>
            </p:cNvPr>
            <p:cNvSpPr/>
            <p:nvPr/>
          </p:nvSpPr>
          <p:spPr>
            <a:xfrm>
              <a:off x="3155916" y="1583014"/>
              <a:ext cx="85729" cy="615911"/>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30" name="Freeform: Shape 209">
              <a:extLst>
                <a:ext uri="{FF2B5EF4-FFF2-40B4-BE49-F238E27FC236}">
                  <a16:creationId xmlns:a16="http://schemas.microsoft.com/office/drawing/2014/main" id="{067049FE-49CA-8180-36C5-C41002830201}"/>
                </a:ext>
              </a:extLst>
            </p:cNvPr>
            <p:cNvSpPr/>
            <p:nvPr/>
          </p:nvSpPr>
          <p:spPr>
            <a:xfrm rot="21285319" flipH="1">
              <a:off x="2454205" y="2411636"/>
              <a:ext cx="73029" cy="728616"/>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31" name="Freeform: Shape 210">
              <a:extLst>
                <a:ext uri="{FF2B5EF4-FFF2-40B4-BE49-F238E27FC236}">
                  <a16:creationId xmlns:a16="http://schemas.microsoft.com/office/drawing/2014/main" id="{2C1D3B24-ABC7-CED6-56CE-C82411F8F66D}"/>
                </a:ext>
              </a:extLst>
            </p:cNvPr>
            <p:cNvSpPr/>
            <p:nvPr/>
          </p:nvSpPr>
          <p:spPr>
            <a:xfrm>
              <a:off x="3330550" y="1330617"/>
              <a:ext cx="82554" cy="620674"/>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32" name="Freeform: Shape 211">
              <a:extLst>
                <a:ext uri="{FF2B5EF4-FFF2-40B4-BE49-F238E27FC236}">
                  <a16:creationId xmlns:a16="http://schemas.microsoft.com/office/drawing/2014/main" id="{F62ABE4D-E761-4758-DFB2-1F18E8E372C9}"/>
                </a:ext>
              </a:extLst>
            </p:cNvPr>
            <p:cNvSpPr/>
            <p:nvPr/>
          </p:nvSpPr>
          <p:spPr>
            <a:xfrm>
              <a:off x="3109877" y="2262421"/>
              <a:ext cx="120656" cy="815923"/>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33" name="Freeform: Shape 212">
              <a:extLst>
                <a:ext uri="{FF2B5EF4-FFF2-40B4-BE49-F238E27FC236}">
                  <a16:creationId xmlns:a16="http://schemas.microsoft.com/office/drawing/2014/main" id="{0DB1B1A4-F141-4057-5685-DDD099597F7C}"/>
                </a:ext>
              </a:extLst>
            </p:cNvPr>
            <p:cNvSpPr/>
            <p:nvPr/>
          </p:nvSpPr>
          <p:spPr>
            <a:xfrm rot="159143" flipH="1">
              <a:off x="2516121" y="2400524"/>
              <a:ext cx="52390" cy="738141"/>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34" name="Freeform: Shape 213">
              <a:extLst>
                <a:ext uri="{FF2B5EF4-FFF2-40B4-BE49-F238E27FC236}">
                  <a16:creationId xmlns:a16="http://schemas.microsoft.com/office/drawing/2014/main" id="{BECCE5B9-9012-C098-1AB0-D4184E76F14A}"/>
                </a:ext>
              </a:extLst>
            </p:cNvPr>
            <p:cNvSpPr/>
            <p:nvPr/>
          </p:nvSpPr>
          <p:spPr>
            <a:xfrm rot="159143" flipH="1">
              <a:off x="2558985" y="2411636"/>
              <a:ext cx="90493" cy="758777"/>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35" name="Freeform: Shape 214">
              <a:extLst>
                <a:ext uri="{FF2B5EF4-FFF2-40B4-BE49-F238E27FC236}">
                  <a16:creationId xmlns:a16="http://schemas.microsoft.com/office/drawing/2014/main" id="{43D41FAA-8A61-A83B-E6A3-4FF4A171B2B4}"/>
                </a:ext>
              </a:extLst>
            </p:cNvPr>
            <p:cNvSpPr/>
            <p:nvPr/>
          </p:nvSpPr>
          <p:spPr>
            <a:xfrm rot="159143" flipH="1">
              <a:off x="2625664" y="2484657"/>
              <a:ext cx="58741" cy="701631"/>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36" name="Freeform: Shape 215">
              <a:extLst>
                <a:ext uri="{FF2B5EF4-FFF2-40B4-BE49-F238E27FC236}">
                  <a16:creationId xmlns:a16="http://schemas.microsoft.com/office/drawing/2014/main" id="{49812858-02A1-7CE6-7DF6-8613AB1330C5}"/>
                </a:ext>
              </a:extLst>
            </p:cNvPr>
            <p:cNvSpPr/>
            <p:nvPr/>
          </p:nvSpPr>
          <p:spPr>
            <a:xfrm rot="159143" flipH="1">
              <a:off x="2687580" y="2371951"/>
              <a:ext cx="65090" cy="790525"/>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37" name="Freeform: Shape 216">
              <a:extLst>
                <a:ext uri="{FF2B5EF4-FFF2-40B4-BE49-F238E27FC236}">
                  <a16:creationId xmlns:a16="http://schemas.microsoft.com/office/drawing/2014/main" id="{A35821BD-119C-1E33-6D4C-736C7C4BBFFF}"/>
                </a:ext>
              </a:extLst>
            </p:cNvPr>
            <p:cNvSpPr/>
            <p:nvPr/>
          </p:nvSpPr>
          <p:spPr>
            <a:xfrm>
              <a:off x="3071775" y="2330678"/>
              <a:ext cx="88905" cy="836560"/>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39" name="Freeform: Shape 217">
              <a:extLst>
                <a:ext uri="{FF2B5EF4-FFF2-40B4-BE49-F238E27FC236}">
                  <a16:creationId xmlns:a16="http://schemas.microsoft.com/office/drawing/2014/main" id="{30563C53-29F8-7283-3F52-E4F413EBFC90}"/>
                </a:ext>
              </a:extLst>
            </p:cNvPr>
            <p:cNvSpPr/>
            <p:nvPr/>
          </p:nvSpPr>
          <p:spPr>
            <a:xfrm rot="159143" flipH="1">
              <a:off x="2920954" y="2387825"/>
              <a:ext cx="55566" cy="787350"/>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42" name="Freeform: Shape 218">
              <a:extLst>
                <a:ext uri="{FF2B5EF4-FFF2-40B4-BE49-F238E27FC236}">
                  <a16:creationId xmlns:a16="http://schemas.microsoft.com/office/drawing/2014/main" id="{6335B265-FDEA-251D-9B61-D39615C8D77C}"/>
                </a:ext>
              </a:extLst>
            </p:cNvPr>
            <p:cNvSpPr/>
            <p:nvPr/>
          </p:nvSpPr>
          <p:spPr>
            <a:xfrm flipV="1">
              <a:off x="2776485" y="1659209"/>
              <a:ext cx="63503" cy="720679"/>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44" name="Freeform: Shape 219">
              <a:extLst>
                <a:ext uri="{FF2B5EF4-FFF2-40B4-BE49-F238E27FC236}">
                  <a16:creationId xmlns:a16="http://schemas.microsoft.com/office/drawing/2014/main" id="{DA4F7F61-1E8E-537D-F8D9-BF5BDA668624}"/>
                </a:ext>
              </a:extLst>
            </p:cNvPr>
            <p:cNvSpPr/>
            <p:nvPr/>
          </p:nvSpPr>
          <p:spPr>
            <a:xfrm rot="159143" flipH="1">
              <a:off x="2717744" y="2402112"/>
              <a:ext cx="79379" cy="773063"/>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45" name="Freeform: Shape 220">
              <a:extLst>
                <a:ext uri="{FF2B5EF4-FFF2-40B4-BE49-F238E27FC236}">
                  <a16:creationId xmlns:a16="http://schemas.microsoft.com/office/drawing/2014/main" id="{16B49322-CDEF-AC76-EE2E-69A8B80949E8}"/>
                </a:ext>
              </a:extLst>
            </p:cNvPr>
            <p:cNvSpPr/>
            <p:nvPr/>
          </p:nvSpPr>
          <p:spPr>
            <a:xfrm rot="159143" flipH="1">
              <a:off x="2816174" y="2427510"/>
              <a:ext cx="60328" cy="768301"/>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46" name="Freeform: Shape 221">
              <a:extLst>
                <a:ext uri="{FF2B5EF4-FFF2-40B4-BE49-F238E27FC236}">
                  <a16:creationId xmlns:a16="http://schemas.microsoft.com/office/drawing/2014/main" id="{5A54BE2F-0DF3-CCA4-614A-FBB4EB510CA1}"/>
                </a:ext>
              </a:extLst>
            </p:cNvPr>
            <p:cNvSpPr/>
            <p:nvPr/>
          </p:nvSpPr>
          <p:spPr>
            <a:xfrm rot="159143" flipH="1">
              <a:off x="2868564" y="2414811"/>
              <a:ext cx="46039" cy="747665"/>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47" name="Freeform: Shape 222">
              <a:extLst>
                <a:ext uri="{FF2B5EF4-FFF2-40B4-BE49-F238E27FC236}">
                  <a16:creationId xmlns:a16="http://schemas.microsoft.com/office/drawing/2014/main" id="{A8E47216-6511-FCC5-B27F-499F3C59FF21}"/>
                </a:ext>
              </a:extLst>
            </p:cNvPr>
            <p:cNvSpPr/>
            <p:nvPr/>
          </p:nvSpPr>
          <p:spPr>
            <a:xfrm>
              <a:off x="3375003" y="1278233"/>
              <a:ext cx="107956" cy="649246"/>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48" name="Freeform: Shape 223">
              <a:extLst>
                <a:ext uri="{FF2B5EF4-FFF2-40B4-BE49-F238E27FC236}">
                  <a16:creationId xmlns:a16="http://schemas.microsoft.com/office/drawing/2014/main" id="{4F692ACC-42C3-73FE-226E-0FA05D292D8B}"/>
                </a:ext>
              </a:extLst>
            </p:cNvPr>
            <p:cNvSpPr/>
            <p:nvPr/>
          </p:nvSpPr>
          <p:spPr>
            <a:xfrm rot="432005">
              <a:off x="3219420" y="2213211"/>
              <a:ext cx="133357" cy="719093"/>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49" name="Freeform: Shape 224">
              <a:extLst>
                <a:ext uri="{FF2B5EF4-FFF2-40B4-BE49-F238E27FC236}">
                  <a16:creationId xmlns:a16="http://schemas.microsoft.com/office/drawing/2014/main" id="{FD26ACCE-B72E-BED0-9235-F589107CB467}"/>
                </a:ext>
              </a:extLst>
            </p:cNvPr>
            <p:cNvSpPr/>
            <p:nvPr/>
          </p:nvSpPr>
          <p:spPr>
            <a:xfrm>
              <a:off x="3206719" y="1457609"/>
              <a:ext cx="87318" cy="609561"/>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51" name="Freeform: Shape 225">
              <a:extLst>
                <a:ext uri="{FF2B5EF4-FFF2-40B4-BE49-F238E27FC236}">
                  <a16:creationId xmlns:a16="http://schemas.microsoft.com/office/drawing/2014/main" id="{5A4280F8-8EBF-AEFB-3800-58EC0AE7ED01}"/>
                </a:ext>
              </a:extLst>
            </p:cNvPr>
            <p:cNvSpPr/>
            <p:nvPr/>
          </p:nvSpPr>
          <p:spPr>
            <a:xfrm>
              <a:off x="3124165" y="1640160"/>
              <a:ext cx="44452" cy="568289"/>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52" name="Freeform: Shape 226">
              <a:extLst>
                <a:ext uri="{FF2B5EF4-FFF2-40B4-BE49-F238E27FC236}">
                  <a16:creationId xmlns:a16="http://schemas.microsoft.com/office/drawing/2014/main" id="{25A7818E-0792-BD76-07D4-FFBACA72CFB1}"/>
                </a:ext>
              </a:extLst>
            </p:cNvPr>
            <p:cNvSpPr/>
            <p:nvPr/>
          </p:nvSpPr>
          <p:spPr>
            <a:xfrm>
              <a:off x="3236884" y="2151303"/>
              <a:ext cx="90492" cy="744490"/>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56" name="Freeform: Shape 227">
              <a:extLst>
                <a:ext uri="{FF2B5EF4-FFF2-40B4-BE49-F238E27FC236}">
                  <a16:creationId xmlns:a16="http://schemas.microsoft.com/office/drawing/2014/main" id="{F5157142-33B2-BD04-83A1-77B140972BA3}"/>
                </a:ext>
              </a:extLst>
            </p:cNvPr>
            <p:cNvSpPr/>
            <p:nvPr/>
          </p:nvSpPr>
          <p:spPr>
            <a:xfrm>
              <a:off x="3284511" y="2143365"/>
              <a:ext cx="98430" cy="709568"/>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57" name="Freeform: Shape 228">
              <a:extLst>
                <a:ext uri="{FF2B5EF4-FFF2-40B4-BE49-F238E27FC236}">
                  <a16:creationId xmlns:a16="http://schemas.microsoft.com/office/drawing/2014/main" id="{BDD2FA4A-0CF2-A62C-D6E0-8EE04EB6F5CC}"/>
                </a:ext>
              </a:extLst>
            </p:cNvPr>
            <p:cNvSpPr/>
            <p:nvPr/>
          </p:nvSpPr>
          <p:spPr>
            <a:xfrm>
              <a:off x="3327375" y="2008437"/>
              <a:ext cx="93668" cy="755602"/>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58" name="Freeform: Shape 229">
              <a:extLst>
                <a:ext uri="{FF2B5EF4-FFF2-40B4-BE49-F238E27FC236}">
                  <a16:creationId xmlns:a16="http://schemas.microsoft.com/office/drawing/2014/main" id="{586ADBFC-69EA-581A-567E-37BBEAC60283}"/>
                </a:ext>
              </a:extLst>
            </p:cNvPr>
            <p:cNvSpPr/>
            <p:nvPr/>
          </p:nvSpPr>
          <p:spPr>
            <a:xfrm>
              <a:off x="3378178" y="1932242"/>
              <a:ext cx="85729" cy="703218"/>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59" name="Freeform: Shape 230">
              <a:extLst>
                <a:ext uri="{FF2B5EF4-FFF2-40B4-BE49-F238E27FC236}">
                  <a16:creationId xmlns:a16="http://schemas.microsoft.com/office/drawing/2014/main" id="{04F8A8E0-5A48-726D-CCCC-C8A55235F2FB}"/>
                </a:ext>
              </a:extLst>
            </p:cNvPr>
            <p:cNvSpPr/>
            <p:nvPr/>
          </p:nvSpPr>
          <p:spPr>
            <a:xfrm>
              <a:off x="3438506" y="1887794"/>
              <a:ext cx="85729" cy="701631"/>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60" name="Freeform: Shape 231">
              <a:extLst>
                <a:ext uri="{FF2B5EF4-FFF2-40B4-BE49-F238E27FC236}">
                  <a16:creationId xmlns:a16="http://schemas.microsoft.com/office/drawing/2014/main" id="{11176345-8C8D-0A45-FB8C-BF6A289A0C69}"/>
                </a:ext>
              </a:extLst>
            </p:cNvPr>
            <p:cNvSpPr/>
            <p:nvPr/>
          </p:nvSpPr>
          <p:spPr>
            <a:xfrm>
              <a:off x="3502009" y="1795725"/>
              <a:ext cx="63503" cy="788937"/>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61" name="Freeform: Shape 232">
              <a:extLst>
                <a:ext uri="{FF2B5EF4-FFF2-40B4-BE49-F238E27FC236}">
                  <a16:creationId xmlns:a16="http://schemas.microsoft.com/office/drawing/2014/main" id="{461F200E-F510-DA86-C471-096C27A75178}"/>
                </a:ext>
              </a:extLst>
            </p:cNvPr>
            <p:cNvSpPr/>
            <p:nvPr/>
          </p:nvSpPr>
          <p:spPr>
            <a:xfrm>
              <a:off x="3411518" y="1179814"/>
              <a:ext cx="60328" cy="647659"/>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62" name="Freeform: Shape 233">
              <a:extLst>
                <a:ext uri="{FF2B5EF4-FFF2-40B4-BE49-F238E27FC236}">
                  <a16:creationId xmlns:a16="http://schemas.microsoft.com/office/drawing/2014/main" id="{49F55DBC-C98D-CA11-76FE-027053D61692}"/>
                </a:ext>
              </a:extLst>
            </p:cNvPr>
            <p:cNvSpPr/>
            <p:nvPr/>
          </p:nvSpPr>
          <p:spPr>
            <a:xfrm>
              <a:off x="3468671" y="1127429"/>
              <a:ext cx="46039" cy="712743"/>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63" name="Freeform: Shape 234">
              <a:extLst>
                <a:ext uri="{FF2B5EF4-FFF2-40B4-BE49-F238E27FC236}">
                  <a16:creationId xmlns:a16="http://schemas.microsoft.com/office/drawing/2014/main" id="{D0A52C59-2CA5-276A-F559-A0DA1DEB7B60}"/>
                </a:ext>
              </a:extLst>
            </p:cNvPr>
            <p:cNvSpPr/>
            <p:nvPr/>
          </p:nvSpPr>
          <p:spPr>
            <a:xfrm>
              <a:off x="2266095" y="1468583"/>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8192" name="Freeform: Shape 235">
              <a:extLst>
                <a:ext uri="{FF2B5EF4-FFF2-40B4-BE49-F238E27FC236}">
                  <a16:creationId xmlns:a16="http://schemas.microsoft.com/office/drawing/2014/main" id="{EA8A50CA-8909-4E1A-23CF-54A519C546C9}"/>
                </a:ext>
              </a:extLst>
            </p:cNvPr>
            <p:cNvSpPr/>
            <p:nvPr/>
          </p:nvSpPr>
          <p:spPr>
            <a:xfrm flipV="1">
              <a:off x="2716157" y="1687782"/>
              <a:ext cx="46039" cy="768301"/>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8193" name="Freeform: Shape 236">
              <a:extLst>
                <a:ext uri="{FF2B5EF4-FFF2-40B4-BE49-F238E27FC236}">
                  <a16:creationId xmlns:a16="http://schemas.microsoft.com/office/drawing/2014/main" id="{4C7E989D-306C-E016-2214-57BB206B1F50}"/>
                </a:ext>
              </a:extLst>
            </p:cNvPr>
            <p:cNvSpPr/>
            <p:nvPr/>
          </p:nvSpPr>
          <p:spPr>
            <a:xfrm flipV="1">
              <a:off x="2651065" y="1710006"/>
              <a:ext cx="65091" cy="679407"/>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8195" name="Freeform: Shape 237">
              <a:extLst>
                <a:ext uri="{FF2B5EF4-FFF2-40B4-BE49-F238E27FC236}">
                  <a16:creationId xmlns:a16="http://schemas.microsoft.com/office/drawing/2014/main" id="{3E5AE135-4CE4-C102-CADB-197F748BAFAF}"/>
                </a:ext>
              </a:extLst>
            </p:cNvPr>
            <p:cNvSpPr/>
            <p:nvPr/>
          </p:nvSpPr>
          <p:spPr>
            <a:xfrm flipV="1">
              <a:off x="2603438" y="1695719"/>
              <a:ext cx="73029" cy="714330"/>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8196" name="Freeform: Shape 238">
              <a:extLst>
                <a:ext uri="{FF2B5EF4-FFF2-40B4-BE49-F238E27FC236}">
                  <a16:creationId xmlns:a16="http://schemas.microsoft.com/office/drawing/2014/main" id="{A318ECA9-A721-E5B3-98C6-8EE901FE3FBB}"/>
                </a:ext>
              </a:extLst>
            </p:cNvPr>
            <p:cNvSpPr/>
            <p:nvPr/>
          </p:nvSpPr>
          <p:spPr>
            <a:xfrm rot="582354" flipH="1">
              <a:off x="2533584" y="1667145"/>
              <a:ext cx="46040" cy="723854"/>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8197" name="Freeform: Shape 239">
              <a:extLst>
                <a:ext uri="{FF2B5EF4-FFF2-40B4-BE49-F238E27FC236}">
                  <a16:creationId xmlns:a16="http://schemas.microsoft.com/office/drawing/2014/main" id="{10C86ACA-7B68-6EC7-F43F-9912026E9EF2}"/>
                </a:ext>
              </a:extLst>
            </p:cNvPr>
            <p:cNvSpPr/>
            <p:nvPr/>
          </p:nvSpPr>
          <p:spPr>
            <a:xfrm rot="21447816" flipH="1">
              <a:off x="280805" y="1668733"/>
              <a:ext cx="85729" cy="750840"/>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8198" name="Freeform: Shape 240">
              <a:extLst>
                <a:ext uri="{FF2B5EF4-FFF2-40B4-BE49-F238E27FC236}">
                  <a16:creationId xmlns:a16="http://schemas.microsoft.com/office/drawing/2014/main" id="{FE29C92F-B02E-42DE-A9E6-85802FAA3F16}"/>
                </a:ext>
              </a:extLst>
            </p:cNvPr>
            <p:cNvSpPr/>
            <p:nvPr/>
          </p:nvSpPr>
          <p:spPr>
            <a:xfrm rot="21328867" flipH="1">
              <a:off x="341134" y="1683019"/>
              <a:ext cx="71441" cy="736553"/>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8199" name="Freeform: Shape 241">
              <a:extLst>
                <a:ext uri="{FF2B5EF4-FFF2-40B4-BE49-F238E27FC236}">
                  <a16:creationId xmlns:a16="http://schemas.microsoft.com/office/drawing/2014/main" id="{58471ABB-C730-A79B-D415-EEA20C325E9C}"/>
                </a:ext>
              </a:extLst>
            </p:cNvPr>
            <p:cNvSpPr/>
            <p:nvPr/>
          </p:nvSpPr>
          <p:spPr>
            <a:xfrm rot="21328867" flipH="1">
              <a:off x="379236" y="1689369"/>
              <a:ext cx="93667" cy="790525"/>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8200" name="Freeform: Shape 242">
              <a:extLst>
                <a:ext uri="{FF2B5EF4-FFF2-40B4-BE49-F238E27FC236}">
                  <a16:creationId xmlns:a16="http://schemas.microsoft.com/office/drawing/2014/main" id="{97C09C1C-21E9-E7D0-4741-8E3028C40F44}"/>
                </a:ext>
              </a:extLst>
            </p:cNvPr>
            <p:cNvSpPr/>
            <p:nvPr/>
          </p:nvSpPr>
          <p:spPr>
            <a:xfrm rot="21328867" flipH="1">
              <a:off x="488778" y="1663971"/>
              <a:ext cx="85729" cy="781001"/>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8201" name="Freeform: Shape 243">
              <a:extLst>
                <a:ext uri="{FF2B5EF4-FFF2-40B4-BE49-F238E27FC236}">
                  <a16:creationId xmlns:a16="http://schemas.microsoft.com/office/drawing/2014/main" id="{B17045B3-3987-5A02-1797-7D31AFE45F44}"/>
                </a:ext>
              </a:extLst>
            </p:cNvPr>
            <p:cNvSpPr/>
            <p:nvPr/>
          </p:nvSpPr>
          <p:spPr>
            <a:xfrm rot="21328867" flipH="1">
              <a:off x="539581" y="1692544"/>
              <a:ext cx="76204" cy="714330"/>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8202" name="Freeform: Shape 244">
              <a:extLst>
                <a:ext uri="{FF2B5EF4-FFF2-40B4-BE49-F238E27FC236}">
                  <a16:creationId xmlns:a16="http://schemas.microsoft.com/office/drawing/2014/main" id="{140EAF5C-F2A9-45DC-93F9-729A3AFA96E8}"/>
                </a:ext>
              </a:extLst>
            </p:cNvPr>
            <p:cNvSpPr/>
            <p:nvPr/>
          </p:nvSpPr>
          <p:spPr>
            <a:xfrm rot="21328867" flipH="1">
              <a:off x="701514" y="1724292"/>
              <a:ext cx="74617" cy="714330"/>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8203" name="Freeform: Shape 245">
              <a:extLst>
                <a:ext uri="{FF2B5EF4-FFF2-40B4-BE49-F238E27FC236}">
                  <a16:creationId xmlns:a16="http://schemas.microsoft.com/office/drawing/2014/main" id="{02DAC4ED-3FFF-F6FD-A670-F301AA856371}"/>
                </a:ext>
              </a:extLst>
            </p:cNvPr>
            <p:cNvSpPr/>
            <p:nvPr/>
          </p:nvSpPr>
          <p:spPr>
            <a:xfrm rot="21328867" flipH="1">
              <a:off x="649125" y="1683019"/>
              <a:ext cx="82554" cy="777826"/>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8204" name="Freeform: Shape 246">
              <a:extLst>
                <a:ext uri="{FF2B5EF4-FFF2-40B4-BE49-F238E27FC236}">
                  <a16:creationId xmlns:a16="http://schemas.microsoft.com/office/drawing/2014/main" id="{1B94055E-669E-E374-C4F3-4F22D6D5E211}"/>
                </a:ext>
              </a:extLst>
            </p:cNvPr>
            <p:cNvSpPr/>
            <p:nvPr/>
          </p:nvSpPr>
          <p:spPr>
            <a:xfrm rot="21328867" flipH="1">
              <a:off x="749142" y="1727467"/>
              <a:ext cx="95255" cy="784175"/>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8205" name="Freeform: Shape 247">
              <a:extLst>
                <a:ext uri="{FF2B5EF4-FFF2-40B4-BE49-F238E27FC236}">
                  <a16:creationId xmlns:a16="http://schemas.microsoft.com/office/drawing/2014/main" id="{8B3E0579-32F4-5DFB-F45B-253918596B79}"/>
                </a:ext>
              </a:extLst>
            </p:cNvPr>
            <p:cNvSpPr/>
            <p:nvPr/>
          </p:nvSpPr>
          <p:spPr>
            <a:xfrm rot="21319110" flipH="1">
              <a:off x="256991" y="2441796"/>
              <a:ext cx="76204" cy="731792"/>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8206" name="Freeform: Shape 248">
              <a:extLst>
                <a:ext uri="{FF2B5EF4-FFF2-40B4-BE49-F238E27FC236}">
                  <a16:creationId xmlns:a16="http://schemas.microsoft.com/office/drawing/2014/main" id="{8F4F2AD2-A463-2D47-73DA-AF2CFD2BB349}"/>
                </a:ext>
              </a:extLst>
            </p:cNvPr>
            <p:cNvSpPr/>
            <p:nvPr/>
          </p:nvSpPr>
          <p:spPr>
            <a:xfrm rot="21328867" flipH="1">
              <a:off x="314144" y="2481482"/>
              <a:ext cx="92080" cy="723854"/>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8207" name="Freeform: Shape 249">
              <a:extLst>
                <a:ext uri="{FF2B5EF4-FFF2-40B4-BE49-F238E27FC236}">
                  <a16:creationId xmlns:a16="http://schemas.microsoft.com/office/drawing/2014/main" id="{78202979-7209-1276-F962-65D1BD05EC86}"/>
                </a:ext>
              </a:extLst>
            </p:cNvPr>
            <p:cNvSpPr/>
            <p:nvPr/>
          </p:nvSpPr>
          <p:spPr>
            <a:xfrm rot="21328867" flipH="1">
              <a:off x="385586" y="2443384"/>
              <a:ext cx="77791" cy="722266"/>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8208" name="Freeform: Shape 250">
              <a:extLst>
                <a:ext uri="{FF2B5EF4-FFF2-40B4-BE49-F238E27FC236}">
                  <a16:creationId xmlns:a16="http://schemas.microsoft.com/office/drawing/2014/main" id="{DA066E8B-98B4-1C6E-C643-B4074C8A0656}"/>
                </a:ext>
              </a:extLst>
            </p:cNvPr>
            <p:cNvSpPr/>
            <p:nvPr/>
          </p:nvSpPr>
          <p:spPr>
            <a:xfrm rot="21328867" flipH="1">
              <a:off x="441151" y="2446559"/>
              <a:ext cx="63503" cy="722266"/>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8209" name="Freeform: Shape 251">
              <a:extLst>
                <a:ext uri="{FF2B5EF4-FFF2-40B4-BE49-F238E27FC236}">
                  <a16:creationId xmlns:a16="http://schemas.microsoft.com/office/drawing/2014/main" id="{22296B03-0D6D-33E6-2555-C5D2777D104E}"/>
                </a:ext>
              </a:extLst>
            </p:cNvPr>
            <p:cNvSpPr/>
            <p:nvPr/>
          </p:nvSpPr>
          <p:spPr>
            <a:xfrm rot="21328867" flipH="1">
              <a:off x="558632" y="2470370"/>
              <a:ext cx="71442" cy="712743"/>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8210" name="Freeform: Shape 252">
              <a:extLst>
                <a:ext uri="{FF2B5EF4-FFF2-40B4-BE49-F238E27FC236}">
                  <a16:creationId xmlns:a16="http://schemas.microsoft.com/office/drawing/2014/main" id="{993BE517-57F9-4DAF-2244-0DF4F6D418ED}"/>
                </a:ext>
              </a:extLst>
            </p:cNvPr>
            <p:cNvSpPr/>
            <p:nvPr/>
          </p:nvSpPr>
          <p:spPr>
            <a:xfrm rot="444702" flipH="1">
              <a:off x="896787" y="2483069"/>
              <a:ext cx="76204" cy="688931"/>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8211" name="Freeform: Shape 253">
              <a:extLst>
                <a:ext uri="{FF2B5EF4-FFF2-40B4-BE49-F238E27FC236}">
                  <a16:creationId xmlns:a16="http://schemas.microsoft.com/office/drawing/2014/main" id="{B16EA563-4353-60A0-4A58-5ED40D2B476D}"/>
                </a:ext>
              </a:extLst>
            </p:cNvPr>
            <p:cNvSpPr/>
            <p:nvPr/>
          </p:nvSpPr>
          <p:spPr>
            <a:xfrm rot="21328867" flipH="1">
              <a:off x="496717" y="2440210"/>
              <a:ext cx="69854" cy="734966"/>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8212" name="Freeform: Shape 254">
              <a:extLst>
                <a:ext uri="{FF2B5EF4-FFF2-40B4-BE49-F238E27FC236}">
                  <a16:creationId xmlns:a16="http://schemas.microsoft.com/office/drawing/2014/main" id="{2723200A-ABB3-8077-09BF-CBBB37AA8527}"/>
                </a:ext>
              </a:extLst>
            </p:cNvPr>
            <p:cNvSpPr/>
            <p:nvPr/>
          </p:nvSpPr>
          <p:spPr>
            <a:xfrm rot="21328867" flipH="1">
              <a:off x="734854" y="2456084"/>
              <a:ext cx="71441" cy="758777"/>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8213" name="Freeform: Shape 255">
              <a:extLst>
                <a:ext uri="{FF2B5EF4-FFF2-40B4-BE49-F238E27FC236}">
                  <a16:creationId xmlns:a16="http://schemas.microsoft.com/office/drawing/2014/main" id="{7E774A37-57EE-8BD9-9CC8-AAAAF84B0B94}"/>
                </a:ext>
              </a:extLst>
            </p:cNvPr>
            <p:cNvSpPr/>
            <p:nvPr/>
          </p:nvSpPr>
          <p:spPr>
            <a:xfrm rot="21328867" flipH="1">
              <a:off x="671351" y="2451321"/>
              <a:ext cx="68266" cy="711155"/>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8214" name="Freeform: Shape 256">
              <a:extLst>
                <a:ext uri="{FF2B5EF4-FFF2-40B4-BE49-F238E27FC236}">
                  <a16:creationId xmlns:a16="http://schemas.microsoft.com/office/drawing/2014/main" id="{ECFE6F9D-BA4A-DA31-07B9-E667F6E4B388}"/>
                </a:ext>
              </a:extLst>
            </p:cNvPr>
            <p:cNvSpPr/>
            <p:nvPr/>
          </p:nvSpPr>
          <p:spPr>
            <a:xfrm rot="21302332" flipH="1">
              <a:off x="882499" y="2532279"/>
              <a:ext cx="46040" cy="665120"/>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8215" name="Freeform: Shape 257">
              <a:extLst>
                <a:ext uri="{FF2B5EF4-FFF2-40B4-BE49-F238E27FC236}">
                  <a16:creationId xmlns:a16="http://schemas.microsoft.com/office/drawing/2014/main" id="{11B213CD-F484-C1B3-E1DD-A745447AB515}"/>
                </a:ext>
              </a:extLst>
            </p:cNvPr>
            <p:cNvSpPr/>
            <p:nvPr/>
          </p:nvSpPr>
          <p:spPr>
            <a:xfrm rot="20125221" flipH="1">
              <a:off x="869798" y="2517992"/>
              <a:ext cx="90493" cy="628610"/>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8216" name="Freeform: Shape 258">
              <a:extLst>
                <a:ext uri="{FF2B5EF4-FFF2-40B4-BE49-F238E27FC236}">
                  <a16:creationId xmlns:a16="http://schemas.microsoft.com/office/drawing/2014/main" id="{F3365FC4-3948-84EC-A039-CEF30099EFC0}"/>
                </a:ext>
              </a:extLst>
            </p:cNvPr>
            <p:cNvSpPr/>
            <p:nvPr/>
          </p:nvSpPr>
          <p:spPr>
            <a:xfrm rot="21248765" flipH="1">
              <a:off x="774543" y="2492593"/>
              <a:ext cx="76204" cy="679407"/>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8217" name="Freeform: Shape 259">
              <a:extLst>
                <a:ext uri="{FF2B5EF4-FFF2-40B4-BE49-F238E27FC236}">
                  <a16:creationId xmlns:a16="http://schemas.microsoft.com/office/drawing/2014/main" id="{3157D277-3B39-820D-8341-C9BB49410710}"/>
                </a:ext>
              </a:extLst>
            </p:cNvPr>
            <p:cNvSpPr/>
            <p:nvPr/>
          </p:nvSpPr>
          <p:spPr>
            <a:xfrm rot="260870" flipH="1">
              <a:off x="557045" y="2497356"/>
              <a:ext cx="50803" cy="685757"/>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8218" name="Freeform: Shape 260">
              <a:extLst>
                <a:ext uri="{FF2B5EF4-FFF2-40B4-BE49-F238E27FC236}">
                  <a16:creationId xmlns:a16="http://schemas.microsoft.com/office/drawing/2014/main" id="{D3DBBCBE-1709-07A8-A690-D993CEC42647}"/>
                </a:ext>
              </a:extLst>
            </p:cNvPr>
            <p:cNvSpPr/>
            <p:nvPr/>
          </p:nvSpPr>
          <p:spPr>
            <a:xfrm rot="21328867" flipH="1">
              <a:off x="625310" y="2446559"/>
              <a:ext cx="63503" cy="722266"/>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8219" name="Freeform: Shape 261">
              <a:extLst>
                <a:ext uri="{FF2B5EF4-FFF2-40B4-BE49-F238E27FC236}">
                  <a16:creationId xmlns:a16="http://schemas.microsoft.com/office/drawing/2014/main" id="{5A821D04-D434-4F08-E947-113028D9B5DE}"/>
                </a:ext>
              </a:extLst>
            </p:cNvPr>
            <p:cNvSpPr/>
            <p:nvPr/>
          </p:nvSpPr>
          <p:spPr>
            <a:xfrm>
              <a:off x="3255935" y="1425861"/>
              <a:ext cx="122243" cy="754015"/>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8220" name="Freeform: Shape 262">
              <a:extLst>
                <a:ext uri="{FF2B5EF4-FFF2-40B4-BE49-F238E27FC236}">
                  <a16:creationId xmlns:a16="http://schemas.microsoft.com/office/drawing/2014/main" id="{E0A8B582-4FCF-0953-76CA-E74B4D84E61F}"/>
                </a:ext>
              </a:extLst>
            </p:cNvPr>
            <p:cNvSpPr/>
            <p:nvPr/>
          </p:nvSpPr>
          <p:spPr>
            <a:xfrm>
              <a:off x="401649" y="1325545"/>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8221" name="Freeform: Shape 263">
              <a:extLst>
                <a:ext uri="{FF2B5EF4-FFF2-40B4-BE49-F238E27FC236}">
                  <a16:creationId xmlns:a16="http://schemas.microsoft.com/office/drawing/2014/main" id="{50B6C7F8-182B-C985-8B18-454379987D06}"/>
                </a:ext>
              </a:extLst>
            </p:cNvPr>
            <p:cNvSpPr/>
            <p:nvPr/>
          </p:nvSpPr>
          <p:spPr>
            <a:xfrm>
              <a:off x="2700574" y="979369"/>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8222" name="Freeform: Shape 264">
              <a:extLst>
                <a:ext uri="{FF2B5EF4-FFF2-40B4-BE49-F238E27FC236}">
                  <a16:creationId xmlns:a16="http://schemas.microsoft.com/office/drawing/2014/main" id="{788F517E-F883-FDDB-018B-3493E5BE19A3}"/>
                </a:ext>
              </a:extLst>
            </p:cNvPr>
            <p:cNvSpPr/>
            <p:nvPr/>
          </p:nvSpPr>
          <p:spPr>
            <a:xfrm flipV="1">
              <a:off x="2828874" y="1671908"/>
              <a:ext cx="52391" cy="723854"/>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8223" name="Freeform: Shape 265">
              <a:extLst>
                <a:ext uri="{FF2B5EF4-FFF2-40B4-BE49-F238E27FC236}">
                  <a16:creationId xmlns:a16="http://schemas.microsoft.com/office/drawing/2014/main" id="{760EDE0A-3B1F-561B-AB77-918967337443}"/>
                </a:ext>
              </a:extLst>
            </p:cNvPr>
            <p:cNvSpPr/>
            <p:nvPr/>
          </p:nvSpPr>
          <p:spPr>
            <a:xfrm rot="312896">
              <a:off x="3427393" y="1136954"/>
              <a:ext cx="58740" cy="760365"/>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8224" name="Freeform: Shape 266">
              <a:extLst>
                <a:ext uri="{FF2B5EF4-FFF2-40B4-BE49-F238E27FC236}">
                  <a16:creationId xmlns:a16="http://schemas.microsoft.com/office/drawing/2014/main" id="{E0982F99-AA2D-13B9-8723-D1D0885F85B0}"/>
                </a:ext>
              </a:extLst>
            </p:cNvPr>
            <p:cNvSpPr/>
            <p:nvPr/>
          </p:nvSpPr>
          <p:spPr>
            <a:xfrm>
              <a:off x="3289273" y="1330617"/>
              <a:ext cx="80967" cy="620674"/>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8225" name="Freeform: Shape 267">
              <a:extLst>
                <a:ext uri="{FF2B5EF4-FFF2-40B4-BE49-F238E27FC236}">
                  <a16:creationId xmlns:a16="http://schemas.microsoft.com/office/drawing/2014/main" id="{CB027B0B-FA2C-03EE-7240-7D7CCB68FD12}"/>
                </a:ext>
              </a:extLst>
            </p:cNvPr>
            <p:cNvSpPr/>
            <p:nvPr/>
          </p:nvSpPr>
          <p:spPr>
            <a:xfrm rot="21448162" flipH="1">
              <a:off x="1033319" y="2440210"/>
              <a:ext cx="63503" cy="679407"/>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8226" name="Freeform: Shape 268">
              <a:extLst>
                <a:ext uri="{FF2B5EF4-FFF2-40B4-BE49-F238E27FC236}">
                  <a16:creationId xmlns:a16="http://schemas.microsoft.com/office/drawing/2014/main" id="{5AC8BA3C-BD16-032C-BEE4-410A40E0DB69}"/>
                </a:ext>
              </a:extLst>
            </p:cNvPr>
            <p:cNvSpPr/>
            <p:nvPr/>
          </p:nvSpPr>
          <p:spPr>
            <a:xfrm rot="21287930" flipH="1">
              <a:off x="985692" y="1749690"/>
              <a:ext cx="46039" cy="704805"/>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Helvetica" panose="020B0604020202020204" pitchFamily="34" charset="0"/>
                <a:cs typeface="Helvetica" panose="020B0604020202020204" pitchFamily="34" charset="0"/>
              </a:endParaRPr>
            </a:p>
          </p:txBody>
        </p:sp>
        <p:sp>
          <p:nvSpPr>
            <p:cNvPr id="8227" name="Freeform: Shape 269">
              <a:extLst>
                <a:ext uri="{FF2B5EF4-FFF2-40B4-BE49-F238E27FC236}">
                  <a16:creationId xmlns:a16="http://schemas.microsoft.com/office/drawing/2014/main" id="{10248DC4-5E9B-0998-7B9F-520022EC9FE4}"/>
                </a:ext>
              </a:extLst>
            </p:cNvPr>
            <p:cNvSpPr/>
            <p:nvPr/>
          </p:nvSpPr>
          <p:spPr>
            <a:xfrm rot="21407688" flipH="1">
              <a:off x="818995" y="1689369"/>
              <a:ext cx="46040" cy="765127"/>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8228" name="Freeform: Shape 270">
              <a:extLst>
                <a:ext uri="{FF2B5EF4-FFF2-40B4-BE49-F238E27FC236}">
                  <a16:creationId xmlns:a16="http://schemas.microsoft.com/office/drawing/2014/main" id="{BD9FE12F-64C1-D82E-C2C5-4E1D92E1703E}"/>
                </a:ext>
              </a:extLst>
            </p:cNvPr>
            <p:cNvSpPr/>
            <p:nvPr/>
          </p:nvSpPr>
          <p:spPr>
            <a:xfrm flipH="1">
              <a:off x="2433567" y="1744928"/>
              <a:ext cx="52390" cy="673057"/>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8229" name="Freeform: Shape 271">
              <a:extLst>
                <a:ext uri="{FF2B5EF4-FFF2-40B4-BE49-F238E27FC236}">
                  <a16:creationId xmlns:a16="http://schemas.microsoft.com/office/drawing/2014/main" id="{0691BB11-C11D-DF30-C003-758C01B917EA}"/>
                </a:ext>
              </a:extLst>
            </p:cNvPr>
            <p:cNvSpPr/>
            <p:nvPr/>
          </p:nvSpPr>
          <p:spPr>
            <a:xfrm rot="21285319" flipH="1">
              <a:off x="2522472" y="1749690"/>
              <a:ext cx="50803" cy="646072"/>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8230" name="Freeform: Shape 272">
              <a:extLst>
                <a:ext uri="{FF2B5EF4-FFF2-40B4-BE49-F238E27FC236}">
                  <a16:creationId xmlns:a16="http://schemas.microsoft.com/office/drawing/2014/main" id="{2C2BD54C-E9F8-7A64-42F2-E01CF9F7E2CC}"/>
                </a:ext>
              </a:extLst>
            </p:cNvPr>
            <p:cNvSpPr/>
            <p:nvPr/>
          </p:nvSpPr>
          <p:spPr>
            <a:xfrm>
              <a:off x="2262574" y="1017768"/>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8231" name="Freeform: Shape 273">
              <a:extLst>
                <a:ext uri="{FF2B5EF4-FFF2-40B4-BE49-F238E27FC236}">
                  <a16:creationId xmlns:a16="http://schemas.microsoft.com/office/drawing/2014/main" id="{AF0B7C82-93DB-DFC1-B207-1AEBF9C64421}"/>
                </a:ext>
              </a:extLst>
            </p:cNvPr>
            <p:cNvSpPr/>
            <p:nvPr/>
          </p:nvSpPr>
          <p:spPr>
            <a:xfrm>
              <a:off x="1776251" y="1106339"/>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8235" name="Freeform: Shape 274">
              <a:extLst>
                <a:ext uri="{FF2B5EF4-FFF2-40B4-BE49-F238E27FC236}">
                  <a16:creationId xmlns:a16="http://schemas.microsoft.com/office/drawing/2014/main" id="{15D3E75F-5AFD-DBD9-94D7-07996DB438C1}"/>
                </a:ext>
              </a:extLst>
            </p:cNvPr>
            <p:cNvSpPr/>
            <p:nvPr/>
          </p:nvSpPr>
          <p:spPr>
            <a:xfrm>
              <a:off x="1417516" y="1088278"/>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8237" name="Freeform: Shape 275">
              <a:extLst>
                <a:ext uri="{FF2B5EF4-FFF2-40B4-BE49-F238E27FC236}">
                  <a16:creationId xmlns:a16="http://schemas.microsoft.com/office/drawing/2014/main" id="{FC3C5BF2-79E8-BB3B-2990-BEB1CD237D5E}"/>
                </a:ext>
              </a:extLst>
            </p:cNvPr>
            <p:cNvSpPr/>
            <p:nvPr/>
          </p:nvSpPr>
          <p:spPr>
            <a:xfrm>
              <a:off x="806740" y="1373905"/>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8238" name="Freeform: Shape 276">
              <a:extLst>
                <a:ext uri="{FF2B5EF4-FFF2-40B4-BE49-F238E27FC236}">
                  <a16:creationId xmlns:a16="http://schemas.microsoft.com/office/drawing/2014/main" id="{3D1ED27D-1C0F-295B-C839-16AB64904174}"/>
                </a:ext>
              </a:extLst>
            </p:cNvPr>
            <p:cNvSpPr/>
            <p:nvPr/>
          </p:nvSpPr>
          <p:spPr>
            <a:xfrm rot="21328867" flipH="1">
              <a:off x="588796" y="1679845"/>
              <a:ext cx="76204" cy="714330"/>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8239" name="Freeform: Shape 277">
              <a:extLst>
                <a:ext uri="{FF2B5EF4-FFF2-40B4-BE49-F238E27FC236}">
                  <a16:creationId xmlns:a16="http://schemas.microsoft.com/office/drawing/2014/main" id="{ABBBE028-EE7B-32A5-0AD4-D95519543685}"/>
                </a:ext>
              </a:extLst>
            </p:cNvPr>
            <p:cNvSpPr/>
            <p:nvPr/>
          </p:nvSpPr>
          <p:spPr>
            <a:xfrm rot="21287930" flipH="1">
              <a:off x="939652" y="1752865"/>
              <a:ext cx="46040" cy="704805"/>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Helvetica" panose="020B0604020202020204" pitchFamily="34" charset="0"/>
                <a:cs typeface="Helvetica" panose="020B0604020202020204" pitchFamily="34" charset="0"/>
              </a:endParaRPr>
            </a:p>
          </p:txBody>
        </p:sp>
        <p:sp>
          <p:nvSpPr>
            <p:cNvPr id="8240" name="Freeform: Shape 278">
              <a:extLst>
                <a:ext uri="{FF2B5EF4-FFF2-40B4-BE49-F238E27FC236}">
                  <a16:creationId xmlns:a16="http://schemas.microsoft.com/office/drawing/2014/main" id="{3A8F26E3-39D1-D85B-37C3-B9A1C4626E0A}"/>
                </a:ext>
              </a:extLst>
            </p:cNvPr>
            <p:cNvSpPr/>
            <p:nvPr/>
          </p:nvSpPr>
          <p:spPr>
            <a:xfrm>
              <a:off x="478276" y="1164493"/>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8241" name="Freeform: Shape 279">
              <a:extLst>
                <a:ext uri="{FF2B5EF4-FFF2-40B4-BE49-F238E27FC236}">
                  <a16:creationId xmlns:a16="http://schemas.microsoft.com/office/drawing/2014/main" id="{1042BE8F-18D5-DF00-04DF-F40ACADB015F}"/>
                </a:ext>
              </a:extLst>
            </p:cNvPr>
            <p:cNvSpPr/>
            <p:nvPr/>
          </p:nvSpPr>
          <p:spPr>
            <a:xfrm>
              <a:off x="214500" y="1325545"/>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8242" name="Freeform: Shape 280">
              <a:extLst>
                <a:ext uri="{FF2B5EF4-FFF2-40B4-BE49-F238E27FC236}">
                  <a16:creationId xmlns:a16="http://schemas.microsoft.com/office/drawing/2014/main" id="{AAE5C89F-885E-B4EC-E079-E731E5A623D2}"/>
                </a:ext>
              </a:extLst>
            </p:cNvPr>
            <p:cNvSpPr/>
            <p:nvPr/>
          </p:nvSpPr>
          <p:spPr>
            <a:xfrm>
              <a:off x="283041" y="1162759"/>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8245" name="Freeform: Shape 281">
              <a:extLst>
                <a:ext uri="{FF2B5EF4-FFF2-40B4-BE49-F238E27FC236}">
                  <a16:creationId xmlns:a16="http://schemas.microsoft.com/office/drawing/2014/main" id="{4F7D9BBB-DD77-6605-05FE-C4D138B57DC1}"/>
                </a:ext>
              </a:extLst>
            </p:cNvPr>
            <p:cNvSpPr/>
            <p:nvPr/>
          </p:nvSpPr>
          <p:spPr>
            <a:xfrm>
              <a:off x="662345" y="1179484"/>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8246" name="Freeform: Shape 282">
              <a:extLst>
                <a:ext uri="{FF2B5EF4-FFF2-40B4-BE49-F238E27FC236}">
                  <a16:creationId xmlns:a16="http://schemas.microsoft.com/office/drawing/2014/main" id="{EA38C1D7-6B4D-9CF3-363F-101283847CA4}"/>
                </a:ext>
              </a:extLst>
            </p:cNvPr>
            <p:cNvSpPr/>
            <p:nvPr/>
          </p:nvSpPr>
          <p:spPr>
            <a:xfrm rot="21285319" flipH="1">
              <a:off x="880912" y="1714767"/>
              <a:ext cx="63503" cy="693694"/>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8247" name="Freeform: Shape 283">
              <a:extLst>
                <a:ext uri="{FF2B5EF4-FFF2-40B4-BE49-F238E27FC236}">
                  <a16:creationId xmlns:a16="http://schemas.microsoft.com/office/drawing/2014/main" id="{2688DACB-3AAB-BA47-5680-6F4A1A6531BF}"/>
                </a:ext>
              </a:extLst>
            </p:cNvPr>
            <p:cNvSpPr/>
            <p:nvPr/>
          </p:nvSpPr>
          <p:spPr>
            <a:xfrm rot="21407688" flipH="1">
              <a:off x="441151" y="1648097"/>
              <a:ext cx="46040" cy="765127"/>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8248" name="Freeform: Shape 284">
              <a:extLst>
                <a:ext uri="{FF2B5EF4-FFF2-40B4-BE49-F238E27FC236}">
                  <a16:creationId xmlns:a16="http://schemas.microsoft.com/office/drawing/2014/main" id="{71C73F06-7D99-B117-4D8D-0795D728CB70}"/>
                </a:ext>
              </a:extLst>
            </p:cNvPr>
            <p:cNvSpPr/>
            <p:nvPr/>
          </p:nvSpPr>
          <p:spPr>
            <a:xfrm rot="21328867" flipH="1">
              <a:off x="155386" y="1668733"/>
              <a:ext cx="85729" cy="782588"/>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8249" name="Freeform: Shape 285">
              <a:extLst>
                <a:ext uri="{FF2B5EF4-FFF2-40B4-BE49-F238E27FC236}">
                  <a16:creationId xmlns:a16="http://schemas.microsoft.com/office/drawing/2014/main" id="{9C82E153-F6B6-ABB7-FA86-81506A70C4F2}"/>
                </a:ext>
              </a:extLst>
            </p:cNvPr>
            <p:cNvSpPr/>
            <p:nvPr/>
          </p:nvSpPr>
          <p:spPr>
            <a:xfrm rot="21328867" flipH="1">
              <a:off x="225240" y="1656034"/>
              <a:ext cx="66678" cy="755602"/>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8250" name="Freeform: Shape 286">
              <a:extLst>
                <a:ext uri="{FF2B5EF4-FFF2-40B4-BE49-F238E27FC236}">
                  <a16:creationId xmlns:a16="http://schemas.microsoft.com/office/drawing/2014/main" id="{0B6B5067-4DCA-C5A8-C194-6DCBC0961B5E}"/>
                </a:ext>
              </a:extLst>
            </p:cNvPr>
            <p:cNvSpPr/>
            <p:nvPr/>
          </p:nvSpPr>
          <p:spPr>
            <a:xfrm rot="21328867" flipH="1">
              <a:off x="171262" y="2440210"/>
              <a:ext cx="69854" cy="734966"/>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8251" name="Freeform: Shape 287">
              <a:extLst>
                <a:ext uri="{FF2B5EF4-FFF2-40B4-BE49-F238E27FC236}">
                  <a16:creationId xmlns:a16="http://schemas.microsoft.com/office/drawing/2014/main" id="{657E42B6-0D7E-6CBC-6C4E-D4F712B193A3}"/>
                </a:ext>
              </a:extLst>
            </p:cNvPr>
            <p:cNvSpPr/>
            <p:nvPr/>
          </p:nvSpPr>
          <p:spPr>
            <a:xfrm rot="260870" flipH="1">
              <a:off x="236353" y="2465608"/>
              <a:ext cx="50803" cy="684169"/>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8252" name="Freeform: Shape 288">
              <a:extLst>
                <a:ext uri="{FF2B5EF4-FFF2-40B4-BE49-F238E27FC236}">
                  <a16:creationId xmlns:a16="http://schemas.microsoft.com/office/drawing/2014/main" id="{D811F060-2F0B-3E43-98C7-D7F323DEB0A3}"/>
                </a:ext>
              </a:extLst>
            </p:cNvPr>
            <p:cNvSpPr/>
            <p:nvPr/>
          </p:nvSpPr>
          <p:spPr>
            <a:xfrm>
              <a:off x="2466971" y="1368539"/>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8253" name="Freeform: Shape 289">
              <a:extLst>
                <a:ext uri="{FF2B5EF4-FFF2-40B4-BE49-F238E27FC236}">
                  <a16:creationId xmlns:a16="http://schemas.microsoft.com/office/drawing/2014/main" id="{E0F09303-6FFB-1825-760A-235E5A9B587B}"/>
                </a:ext>
              </a:extLst>
            </p:cNvPr>
            <p:cNvSpPr/>
            <p:nvPr/>
          </p:nvSpPr>
          <p:spPr>
            <a:xfrm rot="21397179" flipH="1">
              <a:off x="2409753" y="2400524"/>
              <a:ext cx="52391" cy="738141"/>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8254" name="Freeform: Shape 290">
              <a:extLst>
                <a:ext uri="{FF2B5EF4-FFF2-40B4-BE49-F238E27FC236}">
                  <a16:creationId xmlns:a16="http://schemas.microsoft.com/office/drawing/2014/main" id="{803CEFE6-1CC7-3B08-8AF8-052E87F7EFCD}"/>
                </a:ext>
              </a:extLst>
            </p:cNvPr>
            <p:cNvSpPr/>
            <p:nvPr/>
          </p:nvSpPr>
          <p:spPr>
            <a:xfrm rot="159143" flipH="1">
              <a:off x="2966995" y="2446559"/>
              <a:ext cx="61915" cy="769888"/>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8255" name="Freeform: Shape 291">
              <a:extLst>
                <a:ext uri="{FF2B5EF4-FFF2-40B4-BE49-F238E27FC236}">
                  <a16:creationId xmlns:a16="http://schemas.microsoft.com/office/drawing/2014/main" id="{27AF2CF5-6270-2044-B667-FC6A2BDD9BF2}"/>
                </a:ext>
              </a:extLst>
            </p:cNvPr>
            <p:cNvSpPr/>
            <p:nvPr/>
          </p:nvSpPr>
          <p:spPr>
            <a:xfrm rot="159143" flipH="1">
              <a:off x="3060661" y="2425922"/>
              <a:ext cx="44452" cy="749253"/>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128" name="Freeform: Shape 292">
              <a:extLst>
                <a:ext uri="{FF2B5EF4-FFF2-40B4-BE49-F238E27FC236}">
                  <a16:creationId xmlns:a16="http://schemas.microsoft.com/office/drawing/2014/main" id="{8027FE9A-D0F6-64B5-DF7B-370BC3D7F3A3}"/>
                </a:ext>
              </a:extLst>
            </p:cNvPr>
            <p:cNvSpPr/>
            <p:nvPr/>
          </p:nvSpPr>
          <p:spPr>
            <a:xfrm rot="21447816" flipH="1">
              <a:off x="2981282" y="1651271"/>
              <a:ext cx="85729" cy="752427"/>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129" name="Freeform: Shape 293">
              <a:extLst>
                <a:ext uri="{FF2B5EF4-FFF2-40B4-BE49-F238E27FC236}">
                  <a16:creationId xmlns:a16="http://schemas.microsoft.com/office/drawing/2014/main" id="{C997F783-9126-0539-F90E-AAD489C7B151}"/>
                </a:ext>
              </a:extLst>
            </p:cNvPr>
            <p:cNvSpPr/>
            <p:nvPr/>
          </p:nvSpPr>
          <p:spPr>
            <a:xfrm rot="21328867" flipH="1">
              <a:off x="3052724" y="1644922"/>
              <a:ext cx="71441" cy="736553"/>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130" name="Freeform: Shape 294">
              <a:extLst>
                <a:ext uri="{FF2B5EF4-FFF2-40B4-BE49-F238E27FC236}">
                  <a16:creationId xmlns:a16="http://schemas.microsoft.com/office/drawing/2014/main" id="{6C22E5D7-5101-EAF7-A7B1-3CFC05323F9F}"/>
                </a:ext>
              </a:extLst>
            </p:cNvPr>
            <p:cNvSpPr/>
            <p:nvPr/>
          </p:nvSpPr>
          <p:spPr>
            <a:xfrm rot="21328867" flipH="1">
              <a:off x="2874915" y="1671908"/>
              <a:ext cx="85729" cy="782588"/>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131" name="Freeform: Shape 295">
              <a:extLst>
                <a:ext uri="{FF2B5EF4-FFF2-40B4-BE49-F238E27FC236}">
                  <a16:creationId xmlns:a16="http://schemas.microsoft.com/office/drawing/2014/main" id="{EE87BA67-429B-6947-AE31-D4C42B3C1F53}"/>
                </a:ext>
              </a:extLst>
            </p:cNvPr>
            <p:cNvSpPr/>
            <p:nvPr/>
          </p:nvSpPr>
          <p:spPr>
            <a:xfrm rot="21328867" flipH="1">
              <a:off x="2949531" y="1646510"/>
              <a:ext cx="46040" cy="765127"/>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132" name="Freeform: Shape 296">
              <a:extLst>
                <a:ext uri="{FF2B5EF4-FFF2-40B4-BE49-F238E27FC236}">
                  <a16:creationId xmlns:a16="http://schemas.microsoft.com/office/drawing/2014/main" id="{656AAF04-60A6-443A-E39E-C3EC49EAF9B2}"/>
                </a:ext>
              </a:extLst>
            </p:cNvPr>
            <p:cNvSpPr/>
            <p:nvPr/>
          </p:nvSpPr>
          <p:spPr>
            <a:xfrm>
              <a:off x="2855018" y="1309976"/>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133" name="Freeform: Shape 297">
              <a:extLst>
                <a:ext uri="{FF2B5EF4-FFF2-40B4-BE49-F238E27FC236}">
                  <a16:creationId xmlns:a16="http://schemas.microsoft.com/office/drawing/2014/main" id="{45C26273-6595-B39E-9C0F-FE22FB64828F}"/>
                </a:ext>
              </a:extLst>
            </p:cNvPr>
            <p:cNvSpPr/>
            <p:nvPr/>
          </p:nvSpPr>
          <p:spPr>
            <a:xfrm>
              <a:off x="3160680" y="1460783"/>
              <a:ext cx="85729" cy="617499"/>
            </a:xfrm>
            <a:custGeom>
              <a:avLst/>
              <a:gdLst>
                <a:gd name="connsiteX0" fmla="*/ 38089 w 622376"/>
                <a:gd name="connsiteY0" fmla="*/ 0 h 1381760"/>
                <a:gd name="connsiteX1" fmla="*/ 622289 w 622376"/>
                <a:gd name="connsiteY1" fmla="*/ 472440 h 1381760"/>
                <a:gd name="connsiteX2" fmla="*/ 2529 w 622376"/>
                <a:gd name="connsiteY2" fmla="*/ 822960 h 1381760"/>
                <a:gd name="connsiteX3" fmla="*/ 444489 w 622376"/>
                <a:gd name="connsiteY3" fmla="*/ 1381760 h 1381760"/>
              </a:gdLst>
              <a:ahLst/>
              <a:cxnLst>
                <a:cxn ang="0">
                  <a:pos x="connsiteX0" y="connsiteY0"/>
                </a:cxn>
                <a:cxn ang="0">
                  <a:pos x="connsiteX1" y="connsiteY1"/>
                </a:cxn>
                <a:cxn ang="0">
                  <a:pos x="connsiteX2" y="connsiteY2"/>
                </a:cxn>
                <a:cxn ang="0">
                  <a:pos x="connsiteX3" y="connsiteY3"/>
                </a:cxn>
              </a:cxnLst>
              <a:rect l="l" t="t" r="r" b="b"/>
              <a:pathLst>
                <a:path w="622376" h="1381760">
                  <a:moveTo>
                    <a:pt x="38089" y="0"/>
                  </a:moveTo>
                  <a:cubicBezTo>
                    <a:pt x="333152" y="167640"/>
                    <a:pt x="628216" y="335280"/>
                    <a:pt x="622289" y="472440"/>
                  </a:cubicBezTo>
                  <a:cubicBezTo>
                    <a:pt x="616362" y="609600"/>
                    <a:pt x="32162" y="671407"/>
                    <a:pt x="2529" y="822960"/>
                  </a:cubicBezTo>
                  <a:cubicBezTo>
                    <a:pt x="-27104" y="974513"/>
                    <a:pt x="208692" y="1178136"/>
                    <a:pt x="444489" y="1381760"/>
                  </a:cubicBezTo>
                </a:path>
              </a:pathLst>
            </a:custGeom>
            <a:no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elvetica" panose="020B0604020202020204" pitchFamily="34" charset="0"/>
                <a:cs typeface="Helvetica" panose="020B0604020202020204" pitchFamily="34" charset="0"/>
              </a:endParaRPr>
            </a:p>
          </p:txBody>
        </p:sp>
        <p:sp>
          <p:nvSpPr>
            <p:cNvPr id="134" name="Freeform: Shape 298">
              <a:extLst>
                <a:ext uri="{FF2B5EF4-FFF2-40B4-BE49-F238E27FC236}">
                  <a16:creationId xmlns:a16="http://schemas.microsoft.com/office/drawing/2014/main" id="{165FF7FC-E368-7703-23D3-05EBEE122A68}"/>
                </a:ext>
              </a:extLst>
            </p:cNvPr>
            <p:cNvSpPr/>
            <p:nvPr/>
          </p:nvSpPr>
          <p:spPr>
            <a:xfrm>
              <a:off x="2431848" y="1162972"/>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135" name="Freeform: Shape 299">
              <a:extLst>
                <a:ext uri="{FF2B5EF4-FFF2-40B4-BE49-F238E27FC236}">
                  <a16:creationId xmlns:a16="http://schemas.microsoft.com/office/drawing/2014/main" id="{004E09E3-3343-D6CB-9F9B-D472DA09AC51}"/>
                </a:ext>
              </a:extLst>
            </p:cNvPr>
            <p:cNvSpPr/>
            <p:nvPr/>
          </p:nvSpPr>
          <p:spPr>
            <a:xfrm>
              <a:off x="1244078" y="992840"/>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136" name="Freeform: Shape 300">
              <a:extLst>
                <a:ext uri="{FF2B5EF4-FFF2-40B4-BE49-F238E27FC236}">
                  <a16:creationId xmlns:a16="http://schemas.microsoft.com/office/drawing/2014/main" id="{FF143DBA-12EF-0494-C90C-CD0ECF8F6313}"/>
                </a:ext>
              </a:extLst>
            </p:cNvPr>
            <p:cNvSpPr/>
            <p:nvPr/>
          </p:nvSpPr>
          <p:spPr>
            <a:xfrm>
              <a:off x="3087460" y="999484"/>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effectLst/>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137" name="Freeform: Shape 301">
              <a:extLst>
                <a:ext uri="{FF2B5EF4-FFF2-40B4-BE49-F238E27FC236}">
                  <a16:creationId xmlns:a16="http://schemas.microsoft.com/office/drawing/2014/main" id="{DA83CDF3-C8D4-0606-E2B8-1721774D7E2D}"/>
                </a:ext>
              </a:extLst>
            </p:cNvPr>
            <p:cNvSpPr/>
            <p:nvPr/>
          </p:nvSpPr>
          <p:spPr>
            <a:xfrm>
              <a:off x="2810235" y="1122575"/>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grpSp>
          <p:nvGrpSpPr>
            <p:cNvPr id="138" name="Group 302">
              <a:extLst>
                <a:ext uri="{FF2B5EF4-FFF2-40B4-BE49-F238E27FC236}">
                  <a16:creationId xmlns:a16="http://schemas.microsoft.com/office/drawing/2014/main" id="{BE8FB4DE-CCE4-E327-0DB2-9EA917A2746E}"/>
                </a:ext>
              </a:extLst>
            </p:cNvPr>
            <p:cNvGrpSpPr>
              <a:grpSpLocks/>
            </p:cNvGrpSpPr>
            <p:nvPr/>
          </p:nvGrpSpPr>
          <p:grpSpPr bwMode="auto">
            <a:xfrm>
              <a:off x="118281" y="1489621"/>
              <a:ext cx="936782" cy="257419"/>
              <a:chOff x="34461" y="1489621"/>
              <a:chExt cx="936782" cy="257419"/>
            </a:xfrm>
          </p:grpSpPr>
          <p:sp>
            <p:nvSpPr>
              <p:cNvPr id="201" name="Freeform: Shape 335">
                <a:extLst>
                  <a:ext uri="{FF2B5EF4-FFF2-40B4-BE49-F238E27FC236}">
                    <a16:creationId xmlns:a16="http://schemas.microsoft.com/office/drawing/2014/main" id="{6D889ED7-B8F2-3C1E-002B-00070E69C866}"/>
                  </a:ext>
                </a:extLst>
              </p:cNvPr>
              <p:cNvSpPr/>
              <p:nvPr/>
            </p:nvSpPr>
            <p:spPr>
              <a:xfrm>
                <a:off x="418006" y="1507625"/>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202" name="Freeform: Shape 336">
                <a:extLst>
                  <a:ext uri="{FF2B5EF4-FFF2-40B4-BE49-F238E27FC236}">
                    <a16:creationId xmlns:a16="http://schemas.microsoft.com/office/drawing/2014/main" id="{2B1D04B8-9666-C365-BB02-D503B8078C9E}"/>
                  </a:ext>
                </a:extLst>
              </p:cNvPr>
              <p:cNvSpPr/>
              <p:nvPr/>
            </p:nvSpPr>
            <p:spPr>
              <a:xfrm>
                <a:off x="227053" y="1501454"/>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203" name="Freeform: Shape 337">
                <a:extLst>
                  <a:ext uri="{FF2B5EF4-FFF2-40B4-BE49-F238E27FC236}">
                    <a16:creationId xmlns:a16="http://schemas.microsoft.com/office/drawing/2014/main" id="{3724D384-E10C-16F0-71FF-F9E70C88D1C5}"/>
                  </a:ext>
                </a:extLst>
              </p:cNvPr>
              <p:cNvSpPr/>
              <p:nvPr/>
            </p:nvSpPr>
            <p:spPr>
              <a:xfrm>
                <a:off x="603657" y="1543316"/>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204" name="Freeform: Shape 338">
                <a:extLst>
                  <a:ext uri="{FF2B5EF4-FFF2-40B4-BE49-F238E27FC236}">
                    <a16:creationId xmlns:a16="http://schemas.microsoft.com/office/drawing/2014/main" id="{D8A0D80D-C0BC-E04C-D41E-21E6CC18FEBE}"/>
                  </a:ext>
                </a:extLst>
              </p:cNvPr>
              <p:cNvSpPr/>
              <p:nvPr/>
            </p:nvSpPr>
            <p:spPr>
              <a:xfrm>
                <a:off x="788363" y="1564160"/>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205" name="Freeform: Shape 339">
                <a:extLst>
                  <a:ext uri="{FF2B5EF4-FFF2-40B4-BE49-F238E27FC236}">
                    <a16:creationId xmlns:a16="http://schemas.microsoft.com/office/drawing/2014/main" id="{5C7F9085-D121-04EC-6F5B-C011FCC03FE0}"/>
                  </a:ext>
                </a:extLst>
              </p:cNvPr>
              <p:cNvSpPr/>
              <p:nvPr/>
            </p:nvSpPr>
            <p:spPr>
              <a:xfrm>
                <a:off x="34461" y="1489621"/>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grpSp>
        <p:grpSp>
          <p:nvGrpSpPr>
            <p:cNvPr id="139" name="Group 303">
              <a:extLst>
                <a:ext uri="{FF2B5EF4-FFF2-40B4-BE49-F238E27FC236}">
                  <a16:creationId xmlns:a16="http://schemas.microsoft.com/office/drawing/2014/main" id="{8FDE50D9-C7EB-026D-8149-467829E625F4}"/>
                </a:ext>
              </a:extLst>
            </p:cNvPr>
            <p:cNvGrpSpPr>
              <a:grpSpLocks/>
            </p:cNvGrpSpPr>
            <p:nvPr/>
          </p:nvGrpSpPr>
          <p:grpSpPr bwMode="auto">
            <a:xfrm>
              <a:off x="191601" y="3115189"/>
              <a:ext cx="953414" cy="230382"/>
              <a:chOff x="107781" y="3115189"/>
              <a:chExt cx="953414" cy="230382"/>
            </a:xfrm>
          </p:grpSpPr>
          <p:sp>
            <p:nvSpPr>
              <p:cNvPr id="196" name="Freeform: Shape 330">
                <a:extLst>
                  <a:ext uri="{FF2B5EF4-FFF2-40B4-BE49-F238E27FC236}">
                    <a16:creationId xmlns:a16="http://schemas.microsoft.com/office/drawing/2014/main" id="{3ACAB1BA-EC7B-47F2-A90E-AABF634A69D1}"/>
                  </a:ext>
                </a:extLst>
              </p:cNvPr>
              <p:cNvSpPr/>
              <p:nvPr/>
            </p:nvSpPr>
            <p:spPr>
              <a:xfrm>
                <a:off x="878315" y="3115189"/>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197" name="Freeform: Shape 331">
                <a:extLst>
                  <a:ext uri="{FF2B5EF4-FFF2-40B4-BE49-F238E27FC236}">
                    <a16:creationId xmlns:a16="http://schemas.microsoft.com/office/drawing/2014/main" id="{DA470CD7-A239-FE9B-EF8C-9599EC07111A}"/>
                  </a:ext>
                </a:extLst>
              </p:cNvPr>
              <p:cNvSpPr/>
              <p:nvPr/>
            </p:nvSpPr>
            <p:spPr>
              <a:xfrm>
                <a:off x="494530" y="3156196"/>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198" name="Freeform: Shape 332">
                <a:extLst>
                  <a:ext uri="{FF2B5EF4-FFF2-40B4-BE49-F238E27FC236}">
                    <a16:creationId xmlns:a16="http://schemas.microsoft.com/office/drawing/2014/main" id="{10DCE763-D82D-AFAE-E186-548811F30CF8}"/>
                  </a:ext>
                </a:extLst>
              </p:cNvPr>
              <p:cNvSpPr/>
              <p:nvPr/>
            </p:nvSpPr>
            <p:spPr>
              <a:xfrm>
                <a:off x="303265" y="3154959"/>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199" name="Freeform: Shape 333">
                <a:extLst>
                  <a:ext uri="{FF2B5EF4-FFF2-40B4-BE49-F238E27FC236}">
                    <a16:creationId xmlns:a16="http://schemas.microsoft.com/office/drawing/2014/main" id="{A5898574-D1AD-E7F8-989F-AA01202405CE}"/>
                  </a:ext>
                </a:extLst>
              </p:cNvPr>
              <p:cNvSpPr/>
              <p:nvPr/>
            </p:nvSpPr>
            <p:spPr>
              <a:xfrm>
                <a:off x="107781" y="3154959"/>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effectLst/>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200" name="Freeform: Shape 334">
                <a:extLst>
                  <a:ext uri="{FF2B5EF4-FFF2-40B4-BE49-F238E27FC236}">
                    <a16:creationId xmlns:a16="http://schemas.microsoft.com/office/drawing/2014/main" id="{88BA4E01-1445-82E0-BCDA-A7B262BFFE7C}"/>
                  </a:ext>
                </a:extLst>
              </p:cNvPr>
              <p:cNvSpPr/>
              <p:nvPr/>
            </p:nvSpPr>
            <p:spPr>
              <a:xfrm>
                <a:off x="684043" y="3162691"/>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grpSp>
        <p:grpSp>
          <p:nvGrpSpPr>
            <p:cNvPr id="140" name="Group 304">
              <a:extLst>
                <a:ext uri="{FF2B5EF4-FFF2-40B4-BE49-F238E27FC236}">
                  <a16:creationId xmlns:a16="http://schemas.microsoft.com/office/drawing/2014/main" id="{BA250418-F376-7EFA-CB76-4B1121615ACF}"/>
                </a:ext>
              </a:extLst>
            </p:cNvPr>
            <p:cNvGrpSpPr>
              <a:grpSpLocks/>
            </p:cNvGrpSpPr>
            <p:nvPr/>
          </p:nvGrpSpPr>
          <p:grpSpPr bwMode="auto">
            <a:xfrm>
              <a:off x="2419469" y="998144"/>
              <a:ext cx="1069129" cy="759678"/>
              <a:chOff x="2503289" y="998144"/>
              <a:chExt cx="1069129" cy="759678"/>
            </a:xfrm>
          </p:grpSpPr>
          <p:sp>
            <p:nvSpPr>
              <p:cNvPr id="189" name="Freeform: Shape 323">
                <a:extLst>
                  <a:ext uri="{FF2B5EF4-FFF2-40B4-BE49-F238E27FC236}">
                    <a16:creationId xmlns:a16="http://schemas.microsoft.com/office/drawing/2014/main" id="{18E50A82-0410-E00E-CD65-16F1355F8F3A}"/>
                  </a:ext>
                </a:extLst>
              </p:cNvPr>
              <p:cNvSpPr/>
              <p:nvPr/>
            </p:nvSpPr>
            <p:spPr>
              <a:xfrm>
                <a:off x="2690846" y="1530586"/>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190" name="Freeform: Shape 324">
                <a:extLst>
                  <a:ext uri="{FF2B5EF4-FFF2-40B4-BE49-F238E27FC236}">
                    <a16:creationId xmlns:a16="http://schemas.microsoft.com/office/drawing/2014/main" id="{410E8059-E463-E7E2-3312-A3E35FD52E09}"/>
                  </a:ext>
                </a:extLst>
              </p:cNvPr>
              <p:cNvSpPr/>
              <p:nvPr/>
            </p:nvSpPr>
            <p:spPr>
              <a:xfrm>
                <a:off x="2881286" y="1507024"/>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191" name="Freeform: Shape 325">
                <a:extLst>
                  <a:ext uri="{FF2B5EF4-FFF2-40B4-BE49-F238E27FC236}">
                    <a16:creationId xmlns:a16="http://schemas.microsoft.com/office/drawing/2014/main" id="{C07E3D89-B35A-D4A6-2395-9A988FA05A90}"/>
                  </a:ext>
                </a:extLst>
              </p:cNvPr>
              <p:cNvSpPr/>
              <p:nvPr/>
            </p:nvSpPr>
            <p:spPr>
              <a:xfrm>
                <a:off x="2503289" y="1574942"/>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192" name="Freeform: Shape 326">
                <a:extLst>
                  <a:ext uri="{FF2B5EF4-FFF2-40B4-BE49-F238E27FC236}">
                    <a16:creationId xmlns:a16="http://schemas.microsoft.com/office/drawing/2014/main" id="{A73B7271-026E-1D24-15BD-2264B7153DDF}"/>
                  </a:ext>
                </a:extLst>
              </p:cNvPr>
              <p:cNvSpPr/>
              <p:nvPr/>
            </p:nvSpPr>
            <p:spPr>
              <a:xfrm>
                <a:off x="3289302" y="1155164"/>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193" name="Freeform: Shape 327">
                <a:extLst>
                  <a:ext uri="{FF2B5EF4-FFF2-40B4-BE49-F238E27FC236}">
                    <a16:creationId xmlns:a16="http://schemas.microsoft.com/office/drawing/2014/main" id="{65771A30-CD5E-58C2-F903-5FD028E964B8}"/>
                  </a:ext>
                </a:extLst>
              </p:cNvPr>
              <p:cNvSpPr/>
              <p:nvPr/>
            </p:nvSpPr>
            <p:spPr>
              <a:xfrm>
                <a:off x="3074460" y="1470931"/>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194" name="Freeform: Shape 328">
                <a:extLst>
                  <a:ext uri="{FF2B5EF4-FFF2-40B4-BE49-F238E27FC236}">
                    <a16:creationId xmlns:a16="http://schemas.microsoft.com/office/drawing/2014/main" id="{52428D38-5659-5773-4B2E-3236A3E34D4A}"/>
                  </a:ext>
                </a:extLst>
              </p:cNvPr>
              <p:cNvSpPr/>
              <p:nvPr/>
            </p:nvSpPr>
            <p:spPr>
              <a:xfrm>
                <a:off x="3178747" y="1292761"/>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195" name="Freeform: Shape 329">
                <a:extLst>
                  <a:ext uri="{FF2B5EF4-FFF2-40B4-BE49-F238E27FC236}">
                    <a16:creationId xmlns:a16="http://schemas.microsoft.com/office/drawing/2014/main" id="{01DB8364-7F2F-C2FB-BF78-E2F650CA078F}"/>
                  </a:ext>
                </a:extLst>
              </p:cNvPr>
              <p:cNvSpPr/>
              <p:nvPr/>
            </p:nvSpPr>
            <p:spPr>
              <a:xfrm>
                <a:off x="3389538" y="998144"/>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grpSp>
        <p:grpSp>
          <p:nvGrpSpPr>
            <p:cNvPr id="141" name="Group 305">
              <a:extLst>
                <a:ext uri="{FF2B5EF4-FFF2-40B4-BE49-F238E27FC236}">
                  <a16:creationId xmlns:a16="http://schemas.microsoft.com/office/drawing/2014/main" id="{AFE30AED-382F-5CDF-C2C1-0ACAD9C88A4B}"/>
                </a:ext>
              </a:extLst>
            </p:cNvPr>
            <p:cNvGrpSpPr>
              <a:grpSpLocks/>
            </p:cNvGrpSpPr>
            <p:nvPr/>
          </p:nvGrpSpPr>
          <p:grpSpPr bwMode="auto">
            <a:xfrm>
              <a:off x="2409261" y="2580579"/>
              <a:ext cx="1202736" cy="767409"/>
              <a:chOff x="2493081" y="2580579"/>
              <a:chExt cx="1202736" cy="767409"/>
            </a:xfrm>
          </p:grpSpPr>
          <p:sp>
            <p:nvSpPr>
              <p:cNvPr id="179" name="Freeform: Shape 315">
                <a:extLst>
                  <a:ext uri="{FF2B5EF4-FFF2-40B4-BE49-F238E27FC236}">
                    <a16:creationId xmlns:a16="http://schemas.microsoft.com/office/drawing/2014/main" id="{5F161EFD-F369-D2DF-217B-34CB5C84370C}"/>
                  </a:ext>
                </a:extLst>
              </p:cNvPr>
              <p:cNvSpPr/>
              <p:nvPr/>
            </p:nvSpPr>
            <p:spPr>
              <a:xfrm>
                <a:off x="2493081" y="3117940"/>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180" name="Freeform: Shape 316">
                <a:extLst>
                  <a:ext uri="{FF2B5EF4-FFF2-40B4-BE49-F238E27FC236}">
                    <a16:creationId xmlns:a16="http://schemas.microsoft.com/office/drawing/2014/main" id="{B7DA2B74-C926-DB22-616E-9F88E5BB2DEA}"/>
                  </a:ext>
                </a:extLst>
              </p:cNvPr>
              <p:cNvSpPr/>
              <p:nvPr/>
            </p:nvSpPr>
            <p:spPr>
              <a:xfrm>
                <a:off x="2683439" y="3152388"/>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181" name="Freeform: Shape 317">
                <a:extLst>
                  <a:ext uri="{FF2B5EF4-FFF2-40B4-BE49-F238E27FC236}">
                    <a16:creationId xmlns:a16="http://schemas.microsoft.com/office/drawing/2014/main" id="{8AAD6B55-2ED4-1FED-3152-C7D6DEBD11FB}"/>
                  </a:ext>
                </a:extLst>
              </p:cNvPr>
              <p:cNvSpPr/>
              <p:nvPr/>
            </p:nvSpPr>
            <p:spPr>
              <a:xfrm>
                <a:off x="2875834" y="3161136"/>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182" name="Freeform: Shape 318">
                <a:extLst>
                  <a:ext uri="{FF2B5EF4-FFF2-40B4-BE49-F238E27FC236}">
                    <a16:creationId xmlns:a16="http://schemas.microsoft.com/office/drawing/2014/main" id="{BF1561AE-8EF8-8F6F-B3B9-3DAAF5A62DE6}"/>
                  </a:ext>
                </a:extLst>
              </p:cNvPr>
              <p:cNvSpPr/>
              <p:nvPr/>
            </p:nvSpPr>
            <p:spPr>
              <a:xfrm>
                <a:off x="3240952" y="3058796"/>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183" name="Freeform: Shape 319">
                <a:extLst>
                  <a:ext uri="{FF2B5EF4-FFF2-40B4-BE49-F238E27FC236}">
                    <a16:creationId xmlns:a16="http://schemas.microsoft.com/office/drawing/2014/main" id="{1477D4F2-DB8A-2C82-AE50-013660B4D12B}"/>
                  </a:ext>
                </a:extLst>
              </p:cNvPr>
              <p:cNvSpPr/>
              <p:nvPr/>
            </p:nvSpPr>
            <p:spPr>
              <a:xfrm>
                <a:off x="3332392" y="2894953"/>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186" name="Freeform: Shape 320">
                <a:extLst>
                  <a:ext uri="{FF2B5EF4-FFF2-40B4-BE49-F238E27FC236}">
                    <a16:creationId xmlns:a16="http://schemas.microsoft.com/office/drawing/2014/main" id="{CB8DD8A4-A087-95E3-18F3-092995314F9A}"/>
                  </a:ext>
                </a:extLst>
              </p:cNvPr>
              <p:cNvSpPr/>
              <p:nvPr/>
            </p:nvSpPr>
            <p:spPr>
              <a:xfrm>
                <a:off x="3439251" y="2749799"/>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187" name="Freeform: Shape 321">
                <a:extLst>
                  <a:ext uri="{FF2B5EF4-FFF2-40B4-BE49-F238E27FC236}">
                    <a16:creationId xmlns:a16="http://schemas.microsoft.com/office/drawing/2014/main" id="{CFA43175-380B-D9EF-0B45-331565880857}"/>
                  </a:ext>
                </a:extLst>
              </p:cNvPr>
              <p:cNvSpPr/>
              <p:nvPr/>
            </p:nvSpPr>
            <p:spPr>
              <a:xfrm>
                <a:off x="3512937" y="2580579"/>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188" name="Freeform: Shape 322">
                <a:extLst>
                  <a:ext uri="{FF2B5EF4-FFF2-40B4-BE49-F238E27FC236}">
                    <a16:creationId xmlns:a16="http://schemas.microsoft.com/office/drawing/2014/main" id="{592E32D4-992D-D399-992D-1976D32245B8}"/>
                  </a:ext>
                </a:extLst>
              </p:cNvPr>
              <p:cNvSpPr/>
              <p:nvPr/>
            </p:nvSpPr>
            <p:spPr>
              <a:xfrm>
                <a:off x="3079916" y="3165108"/>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grpSp>
        <p:sp>
          <p:nvSpPr>
            <p:cNvPr id="162" name="Freeform: Shape 306">
              <a:extLst>
                <a:ext uri="{FF2B5EF4-FFF2-40B4-BE49-F238E27FC236}">
                  <a16:creationId xmlns:a16="http://schemas.microsoft.com/office/drawing/2014/main" id="{009A13CE-B943-8220-91C9-00FF75791B86}"/>
                </a:ext>
              </a:extLst>
            </p:cNvPr>
            <p:cNvSpPr/>
            <p:nvPr/>
          </p:nvSpPr>
          <p:spPr>
            <a:xfrm>
              <a:off x="2076171" y="985820"/>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163" name="Freeform: Shape 307">
              <a:extLst>
                <a:ext uri="{FF2B5EF4-FFF2-40B4-BE49-F238E27FC236}">
                  <a16:creationId xmlns:a16="http://schemas.microsoft.com/office/drawing/2014/main" id="{E7476CFD-EB54-F45A-CE21-F2BDE9B4E304}"/>
                </a:ext>
              </a:extLst>
            </p:cNvPr>
            <p:cNvSpPr/>
            <p:nvPr/>
          </p:nvSpPr>
          <p:spPr>
            <a:xfrm>
              <a:off x="1557334" y="972443"/>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164" name="Freeform: Shape 308">
              <a:extLst>
                <a:ext uri="{FF2B5EF4-FFF2-40B4-BE49-F238E27FC236}">
                  <a16:creationId xmlns:a16="http://schemas.microsoft.com/office/drawing/2014/main" id="{1C70DD46-66F7-45E5-BD97-1C4E9B1A9939}"/>
                </a:ext>
              </a:extLst>
            </p:cNvPr>
            <p:cNvSpPr/>
            <p:nvPr/>
          </p:nvSpPr>
          <p:spPr>
            <a:xfrm>
              <a:off x="1066715" y="1037170"/>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165" name="Freeform: Shape 309">
              <a:extLst>
                <a:ext uri="{FF2B5EF4-FFF2-40B4-BE49-F238E27FC236}">
                  <a16:creationId xmlns:a16="http://schemas.microsoft.com/office/drawing/2014/main" id="{713CC57B-94BD-BD03-D063-EC7E3F4BE86B}"/>
                </a:ext>
              </a:extLst>
            </p:cNvPr>
            <p:cNvSpPr/>
            <p:nvPr/>
          </p:nvSpPr>
          <p:spPr>
            <a:xfrm>
              <a:off x="882220" y="1005692"/>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166" name="Freeform: Shape 310">
              <a:extLst>
                <a:ext uri="{FF2B5EF4-FFF2-40B4-BE49-F238E27FC236}">
                  <a16:creationId xmlns:a16="http://schemas.microsoft.com/office/drawing/2014/main" id="{FCD42689-2BB0-4CA4-E6CB-45D8E78A3417}"/>
                </a:ext>
              </a:extLst>
            </p:cNvPr>
            <p:cNvSpPr/>
            <p:nvPr/>
          </p:nvSpPr>
          <p:spPr>
            <a:xfrm>
              <a:off x="497581" y="996282"/>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169" name="Freeform: Shape 311">
              <a:extLst>
                <a:ext uri="{FF2B5EF4-FFF2-40B4-BE49-F238E27FC236}">
                  <a16:creationId xmlns:a16="http://schemas.microsoft.com/office/drawing/2014/main" id="{36BB37DB-0ACA-8F66-BEFA-3393E98794E3}"/>
                </a:ext>
              </a:extLst>
            </p:cNvPr>
            <p:cNvSpPr/>
            <p:nvPr/>
          </p:nvSpPr>
          <p:spPr>
            <a:xfrm>
              <a:off x="683509" y="1002992"/>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170" name="Freeform: Shape 312">
              <a:extLst>
                <a:ext uri="{FF2B5EF4-FFF2-40B4-BE49-F238E27FC236}">
                  <a16:creationId xmlns:a16="http://schemas.microsoft.com/office/drawing/2014/main" id="{EE9AF812-6A98-DBED-9589-EF368FAFC280}"/>
                </a:ext>
              </a:extLst>
            </p:cNvPr>
            <p:cNvSpPr/>
            <p:nvPr/>
          </p:nvSpPr>
          <p:spPr>
            <a:xfrm>
              <a:off x="1889500" y="961103"/>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171" name="Freeform: Shape 313">
              <a:extLst>
                <a:ext uri="{FF2B5EF4-FFF2-40B4-BE49-F238E27FC236}">
                  <a16:creationId xmlns:a16="http://schemas.microsoft.com/office/drawing/2014/main" id="{70875063-B62D-314B-4158-9C4FC2B157FF}"/>
                </a:ext>
              </a:extLst>
            </p:cNvPr>
            <p:cNvSpPr/>
            <p:nvPr/>
          </p:nvSpPr>
          <p:spPr>
            <a:xfrm>
              <a:off x="2906659" y="971588"/>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sp>
          <p:nvSpPr>
            <p:cNvPr id="178" name="Freeform: Shape 314">
              <a:extLst>
                <a:ext uri="{FF2B5EF4-FFF2-40B4-BE49-F238E27FC236}">
                  <a16:creationId xmlns:a16="http://schemas.microsoft.com/office/drawing/2014/main" id="{9EC40777-FBF6-DAEC-CDA1-D131792A5A52}"/>
                </a:ext>
              </a:extLst>
            </p:cNvPr>
            <p:cNvSpPr/>
            <p:nvPr/>
          </p:nvSpPr>
          <p:spPr>
            <a:xfrm>
              <a:off x="2496949" y="984164"/>
              <a:ext cx="182880" cy="182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996600">
                <a:alpha val="60000"/>
              </a:srgbClr>
            </a:solidFill>
            <a:ln>
              <a:noFill/>
              <a:prstDash val="solid"/>
            </a:ln>
            <a:scene3d>
              <a:camera prst="orthographicFront"/>
              <a:lightRig rig="balanced" dir="t"/>
            </a:scene3d>
            <a:sp3d extrusionH="152400" contourW="6350" prstMaterial="matte">
              <a:bevelT w="152400" h="50800" prst="softRound"/>
              <a:bevelB w="114300" prst="artDeco"/>
              <a:contourClr>
                <a:schemeClr val="accent4">
                  <a:lumMod val="50000"/>
                </a:schemeClr>
              </a:contourClr>
            </a:sp3d>
          </p:spPr>
          <p:txBody>
            <a:bodyPr wrap="none" lIns="93240" tIns="48240" rIns="93240" bIns="48240" anchor="ctr" compatLnSpc="0"/>
            <a:lstStyle/>
            <a:p>
              <a:pPr>
                <a:spcBef>
                  <a:spcPts val="0"/>
                </a:spcBef>
                <a:spcAft>
                  <a:spcPts val="0"/>
                </a:spcAft>
                <a:defRPr/>
              </a:pPr>
              <a:endParaRPr lang="en-US" dirty="0">
                <a:latin typeface="Helvetica" panose="020B0604020202020204" pitchFamily="34" charset="0"/>
                <a:ea typeface="DejaVu Sans" pitchFamily="2"/>
                <a:cs typeface="Helvetica" panose="020B0604020202020204" pitchFamily="34" charset="0"/>
              </a:endParaRPr>
            </a:p>
          </p:txBody>
        </p:sp>
      </p:grpSp>
      <p:cxnSp>
        <p:nvCxnSpPr>
          <p:cNvPr id="208" name="Straight Connector 207">
            <a:extLst>
              <a:ext uri="{FF2B5EF4-FFF2-40B4-BE49-F238E27FC236}">
                <a16:creationId xmlns:a16="http://schemas.microsoft.com/office/drawing/2014/main" id="{D02764B5-4983-5174-4CC6-D74DA5ACEFD1}"/>
              </a:ext>
            </a:extLst>
          </p:cNvPr>
          <p:cNvCxnSpPr>
            <a:cxnSpLocks/>
          </p:cNvCxnSpPr>
          <p:nvPr/>
        </p:nvCxnSpPr>
        <p:spPr bwMode="auto">
          <a:xfrm>
            <a:off x="3292620" y="3627149"/>
            <a:ext cx="2989262" cy="133350"/>
          </a:xfrm>
          <a:prstGeom prst="line">
            <a:avLst/>
          </a:prstGeom>
          <a:ln w="28575">
            <a:solidFill>
              <a:srgbClr val="C00000"/>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EFC958DA-14EA-01CC-DD23-CA8111D14678}"/>
              </a:ext>
            </a:extLst>
          </p:cNvPr>
          <p:cNvCxnSpPr>
            <a:cxnSpLocks/>
          </p:cNvCxnSpPr>
          <p:nvPr/>
        </p:nvCxnSpPr>
        <p:spPr bwMode="auto">
          <a:xfrm flipV="1">
            <a:off x="3381520" y="1549111"/>
            <a:ext cx="2147887" cy="266700"/>
          </a:xfrm>
          <a:prstGeom prst="line">
            <a:avLst/>
          </a:prstGeom>
          <a:ln w="28575">
            <a:solidFill>
              <a:srgbClr val="C00000"/>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14" name="TextBox 71">
            <a:extLst>
              <a:ext uri="{FF2B5EF4-FFF2-40B4-BE49-F238E27FC236}">
                <a16:creationId xmlns:a16="http://schemas.microsoft.com/office/drawing/2014/main" id="{64858CB2-8DF3-247F-E910-8C7042DB0A4A}"/>
              </a:ext>
            </a:extLst>
          </p:cNvPr>
          <p:cNvSpPr txBox="1">
            <a:spLocks noChangeArrowheads="1"/>
          </p:cNvSpPr>
          <p:nvPr/>
        </p:nvSpPr>
        <p:spPr bwMode="auto">
          <a:xfrm rot="4122423">
            <a:off x="4618611" y="2441656"/>
            <a:ext cx="1736483" cy="36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CZ">
                <a:latin typeface="Arial" panose="020B0604020202020204" pitchFamily="34" charset="0"/>
                <a:ea typeface="Helvetica" pitchFamily="2" charset="0"/>
                <a:cs typeface="Arial" panose="020B0604020202020204" pitchFamily="34" charset="0"/>
              </a:rPr>
              <a:t>22 amino acids</a:t>
            </a:r>
          </a:p>
        </p:txBody>
      </p:sp>
      <p:sp>
        <p:nvSpPr>
          <p:cNvPr id="227" name="Right Brace 226">
            <a:extLst>
              <a:ext uri="{FF2B5EF4-FFF2-40B4-BE49-F238E27FC236}">
                <a16:creationId xmlns:a16="http://schemas.microsoft.com/office/drawing/2014/main" id="{4052C74C-73A0-726F-79C2-A986B3D2EB60}"/>
              </a:ext>
            </a:extLst>
          </p:cNvPr>
          <p:cNvSpPr/>
          <p:nvPr/>
        </p:nvSpPr>
        <p:spPr bwMode="auto">
          <a:xfrm rot="9578678">
            <a:off x="5627832" y="1852324"/>
            <a:ext cx="293688" cy="1625600"/>
          </a:xfrm>
          <a:prstGeom prst="rightBrace">
            <a:avLst>
              <a:gd name="adj1" fmla="val 93437"/>
              <a:gd name="adj2" fmla="val 46265"/>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000" dirty="0">
              <a:latin typeface="Arial" panose="020B0604020202020204" pitchFamily="34" charset="0"/>
              <a:cs typeface="Arial" panose="020B0604020202020204" pitchFamily="34" charset="0"/>
            </a:endParaRPr>
          </a:p>
        </p:txBody>
      </p:sp>
      <p:cxnSp>
        <p:nvCxnSpPr>
          <p:cNvPr id="236" name="Straight Connector 235">
            <a:extLst>
              <a:ext uri="{FF2B5EF4-FFF2-40B4-BE49-F238E27FC236}">
                <a16:creationId xmlns:a16="http://schemas.microsoft.com/office/drawing/2014/main" id="{DD1D52F0-4785-E9E5-9D5C-FB6F88FAAB15}"/>
              </a:ext>
            </a:extLst>
          </p:cNvPr>
          <p:cNvCxnSpPr>
            <a:cxnSpLocks/>
          </p:cNvCxnSpPr>
          <p:nvPr/>
        </p:nvCxnSpPr>
        <p:spPr bwMode="auto">
          <a:xfrm flipV="1">
            <a:off x="5119832" y="1766599"/>
            <a:ext cx="515938" cy="1587"/>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3AB1F881-E44E-CA4D-102E-92FF1AA57616}"/>
              </a:ext>
            </a:extLst>
          </p:cNvPr>
          <p:cNvCxnSpPr>
            <a:cxnSpLocks/>
          </p:cNvCxnSpPr>
          <p:nvPr/>
        </p:nvCxnSpPr>
        <p:spPr bwMode="auto">
          <a:xfrm>
            <a:off x="5110307" y="3477924"/>
            <a:ext cx="1133475" cy="7937"/>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pic>
        <p:nvPicPr>
          <p:cNvPr id="239" name="Picture 238">
            <a:extLst>
              <a:ext uri="{FF2B5EF4-FFF2-40B4-BE49-F238E27FC236}">
                <a16:creationId xmlns:a16="http://schemas.microsoft.com/office/drawing/2014/main" id="{BD1B93DE-CCAC-320C-552D-9F6B7635FAD5}"/>
              </a:ext>
            </a:extLst>
          </p:cNvPr>
          <p:cNvPicPr>
            <a:picLocks noChangeAspect="1"/>
          </p:cNvPicPr>
          <p:nvPr/>
        </p:nvPicPr>
        <p:blipFill>
          <a:blip r:embed="rId4"/>
          <a:stretch>
            <a:fillRect/>
          </a:stretch>
        </p:blipFill>
        <p:spPr>
          <a:xfrm>
            <a:off x="10736259" y="945639"/>
            <a:ext cx="1181100" cy="1143000"/>
          </a:xfrm>
          <a:prstGeom prst="rect">
            <a:avLst/>
          </a:prstGeom>
        </p:spPr>
      </p:pic>
      <p:cxnSp>
        <p:nvCxnSpPr>
          <p:cNvPr id="241" name="Straight Connector 240">
            <a:extLst>
              <a:ext uri="{FF2B5EF4-FFF2-40B4-BE49-F238E27FC236}">
                <a16:creationId xmlns:a16="http://schemas.microsoft.com/office/drawing/2014/main" id="{A0606C82-1DE5-8222-89F4-CAB05A1A18D0}"/>
              </a:ext>
            </a:extLst>
          </p:cNvPr>
          <p:cNvCxnSpPr>
            <a:cxnSpLocks/>
          </p:cNvCxnSpPr>
          <p:nvPr/>
        </p:nvCxnSpPr>
        <p:spPr bwMode="auto">
          <a:xfrm>
            <a:off x="8896763" y="1688811"/>
            <a:ext cx="844550" cy="0"/>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29142438-3919-C357-DC67-D3FD58E8E705}"/>
              </a:ext>
            </a:extLst>
          </p:cNvPr>
          <p:cNvCxnSpPr>
            <a:cxnSpLocks/>
          </p:cNvCxnSpPr>
          <p:nvPr/>
        </p:nvCxnSpPr>
        <p:spPr bwMode="auto">
          <a:xfrm>
            <a:off x="9485726" y="3555716"/>
            <a:ext cx="244475" cy="0"/>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nvGrpSpPr>
          <p:cNvPr id="243" name="Group 25">
            <a:extLst>
              <a:ext uri="{FF2B5EF4-FFF2-40B4-BE49-F238E27FC236}">
                <a16:creationId xmlns:a16="http://schemas.microsoft.com/office/drawing/2014/main" id="{64F8D7D6-2C17-B569-4F8F-C93B65B59C59}"/>
              </a:ext>
            </a:extLst>
          </p:cNvPr>
          <p:cNvGrpSpPr>
            <a:grpSpLocks/>
          </p:cNvGrpSpPr>
          <p:nvPr/>
        </p:nvGrpSpPr>
        <p:grpSpPr bwMode="auto">
          <a:xfrm>
            <a:off x="5586826" y="1051216"/>
            <a:ext cx="3992562" cy="3116262"/>
            <a:chOff x="12095333" y="706764"/>
            <a:chExt cx="3992769" cy="3116065"/>
          </a:xfrm>
        </p:grpSpPr>
        <p:pic>
          <p:nvPicPr>
            <p:cNvPr id="244" name="Picture 122">
              <a:extLst>
                <a:ext uri="{FF2B5EF4-FFF2-40B4-BE49-F238E27FC236}">
                  <a16:creationId xmlns:a16="http://schemas.microsoft.com/office/drawing/2014/main" id="{CBECE79D-3CAB-EDBD-774E-DA7D7671E8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4437" t="912" r="44673"/>
            <a:stretch>
              <a:fillRect/>
            </a:stretch>
          </p:blipFill>
          <p:spPr bwMode="auto">
            <a:xfrm rot="-1185553">
              <a:off x="15216010" y="1098639"/>
              <a:ext cx="453181" cy="2321000"/>
            </a:xfrm>
            <a:prstGeom prst="rect">
              <a:avLst/>
            </a:prstGeom>
            <a:blipFill dpi="0" rotWithShape="1">
              <a:blip r:embed="rId6">
                <a:alphaModFix amt="50000"/>
              </a:blip>
              <a:srcRect l="44437" t="912" r="44673"/>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45" name="Picture 123">
              <a:extLst>
                <a:ext uri="{FF2B5EF4-FFF2-40B4-BE49-F238E27FC236}">
                  <a16:creationId xmlns:a16="http://schemas.microsoft.com/office/drawing/2014/main" id="{E36BF466-D5AC-D85D-3129-CA1093C293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4437" t="912" r="44673"/>
            <a:stretch>
              <a:fillRect/>
            </a:stretch>
          </p:blipFill>
          <p:spPr bwMode="auto">
            <a:xfrm rot="-1185553">
              <a:off x="12775941" y="1148169"/>
              <a:ext cx="453181" cy="2321000"/>
            </a:xfrm>
            <a:prstGeom prst="rect">
              <a:avLst/>
            </a:prstGeom>
            <a:blipFill dpi="0" rotWithShape="1">
              <a:blip r:embed="rId6">
                <a:alphaModFix amt="50000"/>
              </a:blip>
              <a:srcRect l="44437" t="912" r="44673"/>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46" name="Picture 124">
              <a:extLst>
                <a:ext uri="{FF2B5EF4-FFF2-40B4-BE49-F238E27FC236}">
                  <a16:creationId xmlns:a16="http://schemas.microsoft.com/office/drawing/2014/main" id="{F7F4E35F-4F34-3650-65F3-637D5E3C38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45345" t="912" r="44673"/>
            <a:stretch>
              <a:fillRect/>
            </a:stretch>
          </p:blipFill>
          <p:spPr bwMode="auto">
            <a:xfrm rot="-1185553">
              <a:off x="14000835" y="1098639"/>
              <a:ext cx="415403" cy="2321000"/>
            </a:xfrm>
            <a:prstGeom prst="rect">
              <a:avLst/>
            </a:prstGeom>
            <a:blipFill dpi="0" rotWithShape="1">
              <a:blip r:embed="rId6">
                <a:alphaModFix amt="50000"/>
              </a:blip>
              <a:srcRect l="45345" t="912" r="44673"/>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sp>
          <p:nvSpPr>
            <p:cNvPr id="247" name="TextBox 246">
              <a:extLst>
                <a:ext uri="{FF2B5EF4-FFF2-40B4-BE49-F238E27FC236}">
                  <a16:creationId xmlns:a16="http://schemas.microsoft.com/office/drawing/2014/main" id="{EAEDDD15-109F-AFC8-3078-A6E78EEF5521}"/>
                </a:ext>
              </a:extLst>
            </p:cNvPr>
            <p:cNvSpPr txBox="1"/>
            <p:nvPr/>
          </p:nvSpPr>
          <p:spPr>
            <a:xfrm rot="20511922">
              <a:off x="12095333" y="1536974"/>
              <a:ext cx="552479" cy="361927"/>
            </a:xfrm>
            <a:prstGeom prst="rect">
              <a:avLst/>
            </a:prstGeom>
            <a:noFill/>
            <a:ln cap="flat">
              <a:noFill/>
            </a:ln>
          </p:spPr>
          <p:txBody>
            <a:bodyPr lIns="67510" tIns="33750" rIns="67510" bIns="33750" compatLnSpc="0">
              <a:spAutoFit/>
            </a:bodyPr>
            <a:lstStyle/>
            <a:p>
              <a:pPr algn="r" defTabSz="685891" fontAlgn="auto">
                <a:spcBef>
                  <a:spcPts val="0"/>
                </a:spcBef>
                <a:spcAft>
                  <a:spcPts val="0"/>
                </a:spcAft>
                <a:defRPr sz="1800" b="0" i="0" u="none" strike="noStrike" kern="0" cap="none" spc="0" baseline="0">
                  <a:solidFill>
                    <a:srgbClr val="000000"/>
                  </a:solidFill>
                  <a:uFillTx/>
                </a:defRPr>
              </a:pPr>
              <a:r>
                <a:rPr lang="en-US" sz="2000" kern="0" dirty="0">
                  <a:solidFill>
                    <a:srgbClr val="FF0000"/>
                  </a:solidFill>
                  <a:latin typeface="Arial" panose="020B0604020202020204" pitchFamily="34" charset="0"/>
                  <a:cs typeface="Arial" panose="020B0604020202020204" pitchFamily="34" charset="0"/>
                </a:rPr>
                <a:t>24</a:t>
              </a:r>
            </a:p>
          </p:txBody>
        </p:sp>
        <p:sp>
          <p:nvSpPr>
            <p:cNvPr id="248" name="TextBox 247">
              <a:extLst>
                <a:ext uri="{FF2B5EF4-FFF2-40B4-BE49-F238E27FC236}">
                  <a16:creationId xmlns:a16="http://schemas.microsoft.com/office/drawing/2014/main" id="{9A644FDA-1B2A-E0FF-97E2-6C8BA9C49FC9}"/>
                </a:ext>
              </a:extLst>
            </p:cNvPr>
            <p:cNvSpPr txBox="1"/>
            <p:nvPr/>
          </p:nvSpPr>
          <p:spPr>
            <a:xfrm rot="20511922">
              <a:off x="12174712" y="1756035"/>
              <a:ext cx="552479" cy="363515"/>
            </a:xfrm>
            <a:prstGeom prst="rect">
              <a:avLst/>
            </a:prstGeom>
            <a:noFill/>
            <a:ln cap="flat">
              <a:noFill/>
            </a:ln>
          </p:spPr>
          <p:txBody>
            <a:bodyPr lIns="67510" tIns="33750" rIns="67510" bIns="33750" compatLnSpc="0">
              <a:spAutoFit/>
            </a:bodyPr>
            <a:lstStyle/>
            <a:p>
              <a:pPr algn="r" defTabSz="685891" fontAlgn="auto">
                <a:spcBef>
                  <a:spcPts val="0"/>
                </a:spcBef>
                <a:spcAft>
                  <a:spcPts val="0"/>
                </a:spcAft>
                <a:defRPr sz="1800" b="0" i="0" u="none" strike="noStrike" kern="0" cap="none" spc="0" baseline="0">
                  <a:solidFill>
                    <a:srgbClr val="000000"/>
                  </a:solidFill>
                  <a:uFillTx/>
                </a:defRPr>
              </a:pPr>
              <a:r>
                <a:rPr lang="en-US" sz="2000" kern="0" dirty="0">
                  <a:solidFill>
                    <a:srgbClr val="FF0000"/>
                  </a:solidFill>
                  <a:latin typeface="Arial" panose="020B0604020202020204" pitchFamily="34" charset="0"/>
                  <a:cs typeface="Arial" panose="020B0604020202020204" pitchFamily="34" charset="0"/>
                </a:rPr>
                <a:t>21</a:t>
              </a:r>
            </a:p>
          </p:txBody>
        </p:sp>
        <p:sp>
          <p:nvSpPr>
            <p:cNvPr id="249" name="TextBox 24">
              <a:extLst>
                <a:ext uri="{FF2B5EF4-FFF2-40B4-BE49-F238E27FC236}">
                  <a16:creationId xmlns:a16="http://schemas.microsoft.com/office/drawing/2014/main" id="{96F5EC6A-CB65-4250-B484-BE9AA290F530}"/>
                </a:ext>
              </a:extLst>
            </p:cNvPr>
            <p:cNvSpPr txBox="1"/>
            <p:nvPr/>
          </p:nvSpPr>
          <p:spPr>
            <a:xfrm>
              <a:off x="12322357" y="706764"/>
              <a:ext cx="338156" cy="363514"/>
            </a:xfrm>
            <a:prstGeom prst="rect">
              <a:avLst/>
            </a:prstGeom>
            <a:noFill/>
            <a:ln cap="flat">
              <a:noFill/>
            </a:ln>
          </p:spPr>
          <p:txBody>
            <a:bodyPr lIns="67510" tIns="33750" rIns="67510" bIns="33750" compatLnSpc="0">
              <a:spAutoFit/>
            </a:bodyPr>
            <a:lstStyle/>
            <a:p>
              <a:pPr defTabSz="685891" fontAlgn="auto">
                <a:spcBef>
                  <a:spcPts val="0"/>
                </a:spcBef>
                <a:spcAft>
                  <a:spcPts val="0"/>
                </a:spcAft>
                <a:defRPr sz="1800" b="0" i="0" u="none" strike="noStrike" kern="0" cap="none" spc="0" baseline="0">
                  <a:solidFill>
                    <a:srgbClr val="000000"/>
                  </a:solidFill>
                  <a:uFillTx/>
                </a:defRPr>
              </a:pPr>
              <a:r>
                <a:rPr lang="en-US" sz="2000" kern="0" dirty="0">
                  <a:solidFill>
                    <a:srgbClr val="FF0000"/>
                  </a:solidFill>
                  <a:latin typeface="Arial" panose="020B0604020202020204" pitchFamily="34" charset="0"/>
                  <a:cs typeface="Arial" panose="020B0604020202020204" pitchFamily="34" charset="0"/>
                </a:rPr>
                <a:t>C</a:t>
              </a:r>
            </a:p>
          </p:txBody>
        </p:sp>
        <p:sp>
          <p:nvSpPr>
            <p:cNvPr id="250" name="TextBox 249">
              <a:extLst>
                <a:ext uri="{FF2B5EF4-FFF2-40B4-BE49-F238E27FC236}">
                  <a16:creationId xmlns:a16="http://schemas.microsoft.com/office/drawing/2014/main" id="{EA42678F-3DD9-9103-A741-D3164CFB2CA8}"/>
                </a:ext>
              </a:extLst>
            </p:cNvPr>
            <p:cNvSpPr txBox="1"/>
            <p:nvPr/>
          </p:nvSpPr>
          <p:spPr>
            <a:xfrm>
              <a:off x="14541797" y="3459315"/>
              <a:ext cx="330217" cy="363514"/>
            </a:xfrm>
            <a:prstGeom prst="rect">
              <a:avLst/>
            </a:prstGeom>
            <a:noFill/>
            <a:ln cap="flat">
              <a:noFill/>
            </a:ln>
          </p:spPr>
          <p:txBody>
            <a:bodyPr lIns="67510" tIns="33750" rIns="67510" bIns="33750" compatLnSpc="0">
              <a:spAutoFit/>
            </a:bodyPr>
            <a:lstStyle/>
            <a:p>
              <a:pPr defTabSz="685891" fontAlgn="auto">
                <a:spcBef>
                  <a:spcPts val="0"/>
                </a:spcBef>
                <a:spcAft>
                  <a:spcPts val="0"/>
                </a:spcAft>
                <a:defRPr sz="1800" b="0" i="0" u="none" strike="noStrike" kern="0" cap="none" spc="0" baseline="0">
                  <a:solidFill>
                    <a:srgbClr val="000000"/>
                  </a:solidFill>
                  <a:uFillTx/>
                </a:defRPr>
              </a:pPr>
              <a:r>
                <a:rPr lang="en-US" sz="2000" kern="0" dirty="0">
                  <a:solidFill>
                    <a:srgbClr val="FF0000"/>
                  </a:solidFill>
                  <a:latin typeface="Arial" panose="020B0604020202020204" pitchFamily="34" charset="0"/>
                  <a:cs typeface="Arial" panose="020B0604020202020204" pitchFamily="34" charset="0"/>
                </a:rPr>
                <a:t>C</a:t>
              </a:r>
            </a:p>
          </p:txBody>
        </p:sp>
        <p:sp>
          <p:nvSpPr>
            <p:cNvPr id="251" name="TextBox 250">
              <a:extLst>
                <a:ext uri="{FF2B5EF4-FFF2-40B4-BE49-F238E27FC236}">
                  <a16:creationId xmlns:a16="http://schemas.microsoft.com/office/drawing/2014/main" id="{9251088F-8D9A-21F3-3C92-A6E971BF07F2}"/>
                </a:ext>
              </a:extLst>
            </p:cNvPr>
            <p:cNvSpPr txBox="1"/>
            <p:nvPr/>
          </p:nvSpPr>
          <p:spPr>
            <a:xfrm>
              <a:off x="14708493" y="706764"/>
              <a:ext cx="336567" cy="363514"/>
            </a:xfrm>
            <a:prstGeom prst="rect">
              <a:avLst/>
            </a:prstGeom>
            <a:noFill/>
            <a:ln cap="flat">
              <a:noFill/>
            </a:ln>
          </p:spPr>
          <p:txBody>
            <a:bodyPr lIns="67510" tIns="33750" rIns="67510" bIns="33750" compatLnSpc="0">
              <a:spAutoFit/>
            </a:bodyPr>
            <a:lstStyle/>
            <a:p>
              <a:pPr defTabSz="685891" fontAlgn="auto">
                <a:spcBef>
                  <a:spcPts val="0"/>
                </a:spcBef>
                <a:spcAft>
                  <a:spcPts val="0"/>
                </a:spcAft>
                <a:defRPr sz="1800" b="0" i="0" u="none" strike="noStrike" kern="0" cap="none" spc="0" baseline="0">
                  <a:solidFill>
                    <a:srgbClr val="000000"/>
                  </a:solidFill>
                  <a:uFillTx/>
                </a:defRPr>
              </a:pPr>
              <a:r>
                <a:rPr lang="en-US" sz="2000" kern="0" dirty="0">
                  <a:solidFill>
                    <a:srgbClr val="FF0000"/>
                  </a:solidFill>
                  <a:latin typeface="Arial" panose="020B0604020202020204" pitchFamily="34" charset="0"/>
                  <a:cs typeface="Arial" panose="020B0604020202020204" pitchFamily="34" charset="0"/>
                </a:rPr>
                <a:t>C</a:t>
              </a:r>
            </a:p>
          </p:txBody>
        </p:sp>
        <p:sp>
          <p:nvSpPr>
            <p:cNvPr id="252" name="TextBox 251">
              <a:extLst>
                <a:ext uri="{FF2B5EF4-FFF2-40B4-BE49-F238E27FC236}">
                  <a16:creationId xmlns:a16="http://schemas.microsoft.com/office/drawing/2014/main" id="{89A716C5-2E35-EC48-E130-171020FB3509}"/>
                </a:ext>
              </a:extLst>
            </p:cNvPr>
            <p:cNvSpPr txBox="1"/>
            <p:nvPr/>
          </p:nvSpPr>
          <p:spPr>
            <a:xfrm>
              <a:off x="13536858" y="706764"/>
              <a:ext cx="336567" cy="363514"/>
            </a:xfrm>
            <a:prstGeom prst="rect">
              <a:avLst/>
            </a:prstGeom>
            <a:noFill/>
            <a:ln cap="flat">
              <a:noFill/>
            </a:ln>
          </p:spPr>
          <p:txBody>
            <a:bodyPr lIns="67510" tIns="33750" rIns="67510" bIns="33750" compatLnSpc="0">
              <a:spAutoFit/>
            </a:bodyPr>
            <a:lstStyle/>
            <a:p>
              <a:pPr defTabSz="685891" fontAlgn="auto">
                <a:spcBef>
                  <a:spcPts val="0"/>
                </a:spcBef>
                <a:spcAft>
                  <a:spcPts val="0"/>
                </a:spcAft>
                <a:defRPr sz="1800" b="0" i="0" u="none" strike="noStrike" kern="0" cap="none" spc="0" baseline="0">
                  <a:solidFill>
                    <a:srgbClr val="000000"/>
                  </a:solidFill>
                  <a:uFillTx/>
                </a:defRPr>
              </a:pPr>
              <a:r>
                <a:rPr lang="en-US" sz="2000" kern="0" dirty="0">
                  <a:solidFill>
                    <a:srgbClr val="0033CC"/>
                  </a:solidFill>
                  <a:latin typeface="Arial" panose="020B0604020202020204" pitchFamily="34" charset="0"/>
                  <a:cs typeface="Arial" panose="020B0604020202020204" pitchFamily="34" charset="0"/>
                </a:rPr>
                <a:t>N</a:t>
              </a:r>
            </a:p>
          </p:txBody>
        </p:sp>
        <p:sp>
          <p:nvSpPr>
            <p:cNvPr id="253" name="TextBox 252">
              <a:extLst>
                <a:ext uri="{FF2B5EF4-FFF2-40B4-BE49-F238E27FC236}">
                  <a16:creationId xmlns:a16="http://schemas.microsoft.com/office/drawing/2014/main" id="{F326CC69-FF82-5653-FE29-85739F465541}"/>
                </a:ext>
              </a:extLst>
            </p:cNvPr>
            <p:cNvSpPr txBox="1"/>
            <p:nvPr/>
          </p:nvSpPr>
          <p:spPr>
            <a:xfrm>
              <a:off x="13249505" y="3459315"/>
              <a:ext cx="336567" cy="363514"/>
            </a:xfrm>
            <a:prstGeom prst="rect">
              <a:avLst/>
            </a:prstGeom>
            <a:noFill/>
            <a:ln cap="flat">
              <a:noFill/>
            </a:ln>
          </p:spPr>
          <p:txBody>
            <a:bodyPr lIns="67510" tIns="33750" rIns="67510" bIns="33750" compatLnSpc="0">
              <a:spAutoFit/>
            </a:bodyPr>
            <a:lstStyle/>
            <a:p>
              <a:pPr defTabSz="685891" fontAlgn="auto">
                <a:spcBef>
                  <a:spcPts val="0"/>
                </a:spcBef>
                <a:spcAft>
                  <a:spcPts val="0"/>
                </a:spcAft>
                <a:defRPr sz="1800" b="0" i="0" u="none" strike="noStrike" kern="0" cap="none" spc="0" baseline="0">
                  <a:solidFill>
                    <a:srgbClr val="000000"/>
                  </a:solidFill>
                  <a:uFillTx/>
                </a:defRPr>
              </a:pPr>
              <a:r>
                <a:rPr lang="en-US" sz="2000" kern="0" dirty="0">
                  <a:solidFill>
                    <a:srgbClr val="0033CC"/>
                  </a:solidFill>
                  <a:latin typeface="Arial" panose="020B0604020202020204" pitchFamily="34" charset="0"/>
                  <a:cs typeface="Arial" panose="020B0604020202020204" pitchFamily="34" charset="0"/>
                </a:rPr>
                <a:t>N</a:t>
              </a:r>
            </a:p>
          </p:txBody>
        </p:sp>
        <p:sp>
          <p:nvSpPr>
            <p:cNvPr id="254" name="TextBox 253">
              <a:extLst>
                <a:ext uri="{FF2B5EF4-FFF2-40B4-BE49-F238E27FC236}">
                  <a16:creationId xmlns:a16="http://schemas.microsoft.com/office/drawing/2014/main" id="{7940A8E4-F794-FDE5-C5A0-62836D4D6720}"/>
                </a:ext>
              </a:extLst>
            </p:cNvPr>
            <p:cNvSpPr txBox="1"/>
            <p:nvPr/>
          </p:nvSpPr>
          <p:spPr>
            <a:xfrm>
              <a:off x="15711846" y="3459315"/>
              <a:ext cx="328629" cy="363514"/>
            </a:xfrm>
            <a:prstGeom prst="rect">
              <a:avLst/>
            </a:prstGeom>
            <a:noFill/>
            <a:ln cap="flat">
              <a:noFill/>
            </a:ln>
          </p:spPr>
          <p:txBody>
            <a:bodyPr lIns="67510" tIns="33750" rIns="67510" bIns="33750" compatLnSpc="0">
              <a:spAutoFit/>
            </a:bodyPr>
            <a:lstStyle/>
            <a:p>
              <a:pPr defTabSz="685891" fontAlgn="auto">
                <a:spcBef>
                  <a:spcPts val="0"/>
                </a:spcBef>
                <a:spcAft>
                  <a:spcPts val="0"/>
                </a:spcAft>
                <a:defRPr sz="1800" b="0" i="0" u="none" strike="noStrike" kern="0" cap="none" spc="0" baseline="0">
                  <a:solidFill>
                    <a:srgbClr val="000000"/>
                  </a:solidFill>
                  <a:uFillTx/>
                </a:defRPr>
              </a:pPr>
              <a:r>
                <a:rPr lang="en-US" sz="2000" kern="0" dirty="0">
                  <a:solidFill>
                    <a:srgbClr val="0033CC"/>
                  </a:solidFill>
                  <a:latin typeface="Arial" panose="020B0604020202020204" pitchFamily="34" charset="0"/>
                  <a:cs typeface="Arial" panose="020B0604020202020204" pitchFamily="34" charset="0"/>
                </a:rPr>
                <a:t>N</a:t>
              </a:r>
            </a:p>
          </p:txBody>
        </p:sp>
        <p:sp>
          <p:nvSpPr>
            <p:cNvPr id="255" name="Straight Connector 254">
              <a:extLst>
                <a:ext uri="{FF2B5EF4-FFF2-40B4-BE49-F238E27FC236}">
                  <a16:creationId xmlns:a16="http://schemas.microsoft.com/office/drawing/2014/main" id="{95DBCCAA-9D05-1639-BC8C-3577FE2956A4}"/>
                </a:ext>
              </a:extLst>
            </p:cNvPr>
            <p:cNvSpPr/>
            <p:nvPr/>
          </p:nvSpPr>
          <p:spPr>
            <a:xfrm flipH="1" flipV="1">
              <a:off x="14087748" y="1606819"/>
              <a:ext cx="531841" cy="106356"/>
            </a:xfrm>
            <a:prstGeom prst="line">
              <a:avLst/>
            </a:prstGeom>
            <a:noFill/>
            <a:ln w="31750">
              <a:solidFill>
                <a:srgbClr val="0070C0"/>
              </a:solidFill>
              <a:prstDash val="sysDash"/>
              <a:headEnd type="arrow"/>
              <a:tailEnd type="none"/>
            </a:ln>
          </p:spPr>
          <p:txBody>
            <a:bodyPr wrap="none" lIns="104400" tIns="59400" rIns="104400" bIns="59400" anchor="ctr" compatLnSpc="0"/>
            <a:lstStyle/>
            <a:p>
              <a:pPr>
                <a:spcBef>
                  <a:spcPts val="0"/>
                </a:spcBef>
                <a:spcAft>
                  <a:spcPts val="0"/>
                </a:spcAft>
                <a:defRPr/>
              </a:pPr>
              <a:endParaRPr lang="en-US" sz="2000" dirty="0">
                <a:latin typeface="Arial" panose="020B0604020202020204" pitchFamily="34" charset="0"/>
                <a:ea typeface="Noto Sans CJK SC Regular" pitchFamily="2"/>
                <a:cs typeface="Arial" panose="020B0604020202020204" pitchFamily="34" charset="0"/>
              </a:endParaRPr>
            </a:p>
          </p:txBody>
        </p:sp>
        <p:sp>
          <p:nvSpPr>
            <p:cNvPr id="384" name="Straight Connector 383">
              <a:extLst>
                <a:ext uri="{FF2B5EF4-FFF2-40B4-BE49-F238E27FC236}">
                  <a16:creationId xmlns:a16="http://schemas.microsoft.com/office/drawing/2014/main" id="{6032BAC6-6948-65DC-0CBF-BB187BDE80FA}"/>
                </a:ext>
              </a:extLst>
            </p:cNvPr>
            <p:cNvSpPr/>
            <p:nvPr/>
          </p:nvSpPr>
          <p:spPr>
            <a:xfrm flipH="1" flipV="1">
              <a:off x="14202054" y="1914775"/>
              <a:ext cx="531841" cy="104768"/>
            </a:xfrm>
            <a:prstGeom prst="line">
              <a:avLst/>
            </a:prstGeom>
            <a:noFill/>
            <a:ln w="31750">
              <a:solidFill>
                <a:srgbClr val="0070C0"/>
              </a:solidFill>
              <a:prstDash val="sysDash"/>
              <a:headEnd type="arrow"/>
              <a:tailEnd type="none"/>
            </a:ln>
          </p:spPr>
          <p:txBody>
            <a:bodyPr wrap="none" lIns="104400" tIns="59400" rIns="104400" bIns="59400" anchor="ctr" compatLnSpc="0"/>
            <a:lstStyle/>
            <a:p>
              <a:pPr>
                <a:spcBef>
                  <a:spcPts val="0"/>
                </a:spcBef>
                <a:spcAft>
                  <a:spcPts val="0"/>
                </a:spcAft>
                <a:defRPr/>
              </a:pPr>
              <a:endParaRPr lang="en-US" sz="2000" dirty="0">
                <a:latin typeface="Arial" panose="020B0604020202020204" pitchFamily="34" charset="0"/>
                <a:ea typeface="Noto Sans CJK SC Regular" pitchFamily="2"/>
                <a:cs typeface="Arial" panose="020B0604020202020204" pitchFamily="34" charset="0"/>
              </a:endParaRPr>
            </a:p>
          </p:txBody>
        </p:sp>
        <p:sp>
          <p:nvSpPr>
            <p:cNvPr id="386" name="Straight Connector 385">
              <a:extLst>
                <a:ext uri="{FF2B5EF4-FFF2-40B4-BE49-F238E27FC236}">
                  <a16:creationId xmlns:a16="http://schemas.microsoft.com/office/drawing/2014/main" id="{F60009F8-7040-6E1C-6654-639E353FEDFF}"/>
                </a:ext>
              </a:extLst>
            </p:cNvPr>
            <p:cNvSpPr/>
            <p:nvPr/>
          </p:nvSpPr>
          <p:spPr>
            <a:xfrm flipV="1">
              <a:off x="13451128" y="1671903"/>
              <a:ext cx="474687" cy="182550"/>
            </a:xfrm>
            <a:prstGeom prst="line">
              <a:avLst/>
            </a:prstGeom>
            <a:noFill/>
            <a:ln w="31750">
              <a:solidFill>
                <a:srgbClr val="0070C0"/>
              </a:solidFill>
              <a:prstDash val="solid"/>
              <a:headEnd type="arrow"/>
              <a:tailEnd type="none"/>
            </a:ln>
          </p:spPr>
          <p:txBody>
            <a:bodyPr wrap="none" lIns="104400" tIns="59400" rIns="104400" bIns="59400" anchor="ctr" compatLnSpc="0"/>
            <a:lstStyle/>
            <a:p>
              <a:pPr>
                <a:spcBef>
                  <a:spcPts val="0"/>
                </a:spcBef>
                <a:spcAft>
                  <a:spcPts val="0"/>
                </a:spcAft>
                <a:defRPr/>
              </a:pPr>
              <a:endParaRPr lang="en-US" sz="2000" dirty="0">
                <a:latin typeface="Arial" panose="020B0604020202020204" pitchFamily="34" charset="0"/>
                <a:ea typeface="Noto Sans CJK SC Regular" pitchFamily="2"/>
                <a:cs typeface="Arial" panose="020B0604020202020204" pitchFamily="34" charset="0"/>
              </a:endParaRPr>
            </a:p>
          </p:txBody>
        </p:sp>
        <p:sp>
          <p:nvSpPr>
            <p:cNvPr id="387" name="Straight Connector 386">
              <a:extLst>
                <a:ext uri="{FF2B5EF4-FFF2-40B4-BE49-F238E27FC236}">
                  <a16:creationId xmlns:a16="http://schemas.microsoft.com/office/drawing/2014/main" id="{49CEA639-0E40-95E2-7280-79943F2A6B96}"/>
                </a:ext>
              </a:extLst>
            </p:cNvPr>
            <p:cNvSpPr/>
            <p:nvPr/>
          </p:nvSpPr>
          <p:spPr>
            <a:xfrm flipV="1">
              <a:off x="13552734" y="1938586"/>
              <a:ext cx="473100" cy="182550"/>
            </a:xfrm>
            <a:prstGeom prst="line">
              <a:avLst/>
            </a:prstGeom>
            <a:noFill/>
            <a:ln w="31750">
              <a:solidFill>
                <a:srgbClr val="0070C0"/>
              </a:solidFill>
              <a:prstDash val="solid"/>
              <a:headEnd type="arrow"/>
              <a:tailEnd type="none"/>
            </a:ln>
          </p:spPr>
          <p:txBody>
            <a:bodyPr wrap="none" lIns="104400" tIns="59400" rIns="104400" bIns="59400" anchor="ctr" compatLnSpc="0"/>
            <a:lstStyle/>
            <a:p>
              <a:pPr>
                <a:spcBef>
                  <a:spcPts val="0"/>
                </a:spcBef>
                <a:spcAft>
                  <a:spcPts val="0"/>
                </a:spcAft>
                <a:defRPr/>
              </a:pPr>
              <a:endParaRPr lang="en-US" sz="2000" dirty="0">
                <a:latin typeface="Arial" panose="020B0604020202020204" pitchFamily="34" charset="0"/>
                <a:ea typeface="Noto Sans CJK SC Regular" pitchFamily="2"/>
                <a:cs typeface="Arial" panose="020B0604020202020204" pitchFamily="34" charset="0"/>
              </a:endParaRPr>
            </a:p>
          </p:txBody>
        </p:sp>
        <p:sp>
          <p:nvSpPr>
            <p:cNvPr id="388" name="Straight Connector 387">
              <a:extLst>
                <a:ext uri="{FF2B5EF4-FFF2-40B4-BE49-F238E27FC236}">
                  <a16:creationId xmlns:a16="http://schemas.microsoft.com/office/drawing/2014/main" id="{364D6263-ACF8-9F98-96D4-7AA32EACC801}"/>
                </a:ext>
              </a:extLst>
            </p:cNvPr>
            <p:cNvSpPr/>
            <p:nvPr/>
          </p:nvSpPr>
          <p:spPr>
            <a:xfrm>
              <a:off x="15022835" y="2754510"/>
              <a:ext cx="531840" cy="106355"/>
            </a:xfrm>
            <a:prstGeom prst="line">
              <a:avLst/>
            </a:prstGeom>
            <a:noFill/>
            <a:ln w="31750">
              <a:solidFill>
                <a:srgbClr val="0070C0"/>
              </a:solidFill>
              <a:prstDash val="sysDash"/>
              <a:headEnd type="arrow"/>
              <a:tailEnd type="none"/>
            </a:ln>
          </p:spPr>
          <p:txBody>
            <a:bodyPr wrap="none" lIns="104400" tIns="59400" rIns="104400" bIns="59400" anchor="ctr" compatLnSpc="0"/>
            <a:lstStyle/>
            <a:p>
              <a:pPr>
                <a:spcBef>
                  <a:spcPts val="0"/>
                </a:spcBef>
                <a:spcAft>
                  <a:spcPts val="0"/>
                </a:spcAft>
                <a:defRPr/>
              </a:pPr>
              <a:endParaRPr lang="en-US" sz="2000" dirty="0">
                <a:latin typeface="Arial" panose="020B0604020202020204" pitchFamily="34" charset="0"/>
                <a:ea typeface="Noto Sans CJK SC Regular" pitchFamily="2"/>
                <a:cs typeface="Arial" panose="020B0604020202020204" pitchFamily="34" charset="0"/>
              </a:endParaRPr>
            </a:p>
          </p:txBody>
        </p:sp>
        <p:sp>
          <p:nvSpPr>
            <p:cNvPr id="389" name="Straight Connector 388">
              <a:extLst>
                <a:ext uri="{FF2B5EF4-FFF2-40B4-BE49-F238E27FC236}">
                  <a16:creationId xmlns:a16="http://schemas.microsoft.com/office/drawing/2014/main" id="{DF06712F-E57E-3195-AA08-0EE728E8A5AC}"/>
                </a:ext>
              </a:extLst>
            </p:cNvPr>
            <p:cNvSpPr/>
            <p:nvPr/>
          </p:nvSpPr>
          <p:spPr>
            <a:xfrm>
              <a:off x="14916466" y="2467190"/>
              <a:ext cx="533428" cy="106356"/>
            </a:xfrm>
            <a:prstGeom prst="line">
              <a:avLst/>
            </a:prstGeom>
            <a:noFill/>
            <a:ln w="31750">
              <a:solidFill>
                <a:srgbClr val="0070C0"/>
              </a:solidFill>
              <a:prstDash val="sysDash"/>
              <a:headEnd type="arrow"/>
              <a:tailEnd type="none"/>
            </a:ln>
          </p:spPr>
          <p:txBody>
            <a:bodyPr wrap="none" lIns="104400" tIns="59400" rIns="104400" bIns="59400" anchor="ctr" compatLnSpc="0"/>
            <a:lstStyle/>
            <a:p>
              <a:pPr>
                <a:spcBef>
                  <a:spcPts val="0"/>
                </a:spcBef>
                <a:spcAft>
                  <a:spcPts val="0"/>
                </a:spcAft>
                <a:defRPr/>
              </a:pPr>
              <a:endParaRPr lang="en-US" sz="2000" dirty="0">
                <a:latin typeface="Arial" panose="020B0604020202020204" pitchFamily="34" charset="0"/>
                <a:ea typeface="Noto Sans CJK SC Regular" pitchFamily="2"/>
                <a:cs typeface="Arial" panose="020B0604020202020204" pitchFamily="34" charset="0"/>
              </a:endParaRPr>
            </a:p>
          </p:txBody>
        </p:sp>
        <p:sp>
          <p:nvSpPr>
            <p:cNvPr id="390" name="Straight Connector 389">
              <a:extLst>
                <a:ext uri="{FF2B5EF4-FFF2-40B4-BE49-F238E27FC236}">
                  <a16:creationId xmlns:a16="http://schemas.microsoft.com/office/drawing/2014/main" id="{FD5333E6-B182-4335-6B6C-04CECBA14A6D}"/>
                </a:ext>
              </a:extLst>
            </p:cNvPr>
            <p:cNvSpPr/>
            <p:nvPr/>
          </p:nvSpPr>
          <p:spPr>
            <a:xfrm>
              <a:off x="14671979" y="1725875"/>
              <a:ext cx="531841" cy="104768"/>
            </a:xfrm>
            <a:prstGeom prst="line">
              <a:avLst/>
            </a:prstGeom>
            <a:noFill/>
            <a:ln w="31750">
              <a:solidFill>
                <a:srgbClr val="FF0000"/>
              </a:solidFill>
              <a:prstDash val="sysDash"/>
              <a:headEnd type="arrow"/>
              <a:tailEnd type="none"/>
            </a:ln>
          </p:spPr>
          <p:txBody>
            <a:bodyPr wrap="none" lIns="104400" tIns="59400" rIns="104400" bIns="59400" anchor="ctr" compatLnSpc="0"/>
            <a:lstStyle/>
            <a:p>
              <a:pPr>
                <a:spcBef>
                  <a:spcPts val="0"/>
                </a:spcBef>
                <a:spcAft>
                  <a:spcPts val="0"/>
                </a:spcAft>
                <a:defRPr/>
              </a:pPr>
              <a:endParaRPr lang="en-US" sz="2000" dirty="0">
                <a:latin typeface="Arial" panose="020B0604020202020204" pitchFamily="34" charset="0"/>
                <a:ea typeface="Noto Sans CJK SC Regular" pitchFamily="2"/>
                <a:cs typeface="Arial" panose="020B0604020202020204" pitchFamily="34" charset="0"/>
              </a:endParaRPr>
            </a:p>
          </p:txBody>
        </p:sp>
        <p:sp>
          <p:nvSpPr>
            <p:cNvPr id="391" name="Straight Connector 390">
              <a:extLst>
                <a:ext uri="{FF2B5EF4-FFF2-40B4-BE49-F238E27FC236}">
                  <a16:creationId xmlns:a16="http://schemas.microsoft.com/office/drawing/2014/main" id="{C25420FF-4A73-0AE3-4010-AA79E37F6759}"/>
                </a:ext>
              </a:extLst>
            </p:cNvPr>
            <p:cNvSpPr/>
            <p:nvPr/>
          </p:nvSpPr>
          <p:spPr>
            <a:xfrm flipH="1" flipV="1">
              <a:off x="14521159" y="2875152"/>
              <a:ext cx="531840" cy="106355"/>
            </a:xfrm>
            <a:prstGeom prst="line">
              <a:avLst/>
            </a:prstGeom>
            <a:noFill/>
            <a:ln w="31750">
              <a:solidFill>
                <a:srgbClr val="FF0000"/>
              </a:solidFill>
              <a:prstDash val="sysDash"/>
              <a:headEnd type="arrow"/>
              <a:tailEnd type="none"/>
            </a:ln>
          </p:spPr>
          <p:txBody>
            <a:bodyPr wrap="none" lIns="104400" tIns="59400" rIns="104400" bIns="59400" anchor="ctr" compatLnSpc="0"/>
            <a:lstStyle/>
            <a:p>
              <a:pPr>
                <a:spcBef>
                  <a:spcPts val="0"/>
                </a:spcBef>
                <a:spcAft>
                  <a:spcPts val="0"/>
                </a:spcAft>
                <a:defRPr/>
              </a:pPr>
              <a:endParaRPr lang="en-US" sz="2000" dirty="0">
                <a:latin typeface="Arial" panose="020B0604020202020204" pitchFamily="34" charset="0"/>
                <a:ea typeface="Noto Sans CJK SC Regular" pitchFamily="2"/>
                <a:cs typeface="Arial" panose="020B0604020202020204" pitchFamily="34" charset="0"/>
              </a:endParaRPr>
            </a:p>
          </p:txBody>
        </p:sp>
        <p:sp>
          <p:nvSpPr>
            <p:cNvPr id="392" name="Straight Connector 391">
              <a:extLst>
                <a:ext uri="{FF2B5EF4-FFF2-40B4-BE49-F238E27FC236}">
                  <a16:creationId xmlns:a16="http://schemas.microsoft.com/office/drawing/2014/main" id="{442724BF-ED8F-2014-9689-E68AE8ACD58C}"/>
                </a:ext>
              </a:extLst>
            </p:cNvPr>
            <p:cNvSpPr/>
            <p:nvPr/>
          </p:nvSpPr>
          <p:spPr>
            <a:xfrm flipH="1" flipV="1">
              <a:off x="14468768" y="2630692"/>
              <a:ext cx="531841" cy="106355"/>
            </a:xfrm>
            <a:prstGeom prst="line">
              <a:avLst/>
            </a:prstGeom>
            <a:noFill/>
            <a:ln w="31750">
              <a:solidFill>
                <a:srgbClr val="FF0000"/>
              </a:solidFill>
              <a:prstDash val="sysDash"/>
              <a:headEnd type="arrow"/>
              <a:tailEnd type="none"/>
            </a:ln>
          </p:spPr>
          <p:txBody>
            <a:bodyPr wrap="none" lIns="104400" tIns="59400" rIns="104400" bIns="59400" anchor="ctr" compatLnSpc="0"/>
            <a:lstStyle/>
            <a:p>
              <a:pPr>
                <a:spcBef>
                  <a:spcPts val="0"/>
                </a:spcBef>
                <a:spcAft>
                  <a:spcPts val="0"/>
                </a:spcAft>
                <a:defRPr/>
              </a:pPr>
              <a:endParaRPr lang="en-US" sz="2000" dirty="0">
                <a:latin typeface="Arial" panose="020B0604020202020204" pitchFamily="34" charset="0"/>
                <a:ea typeface="Noto Sans CJK SC Regular" pitchFamily="2"/>
                <a:cs typeface="Arial" panose="020B0604020202020204" pitchFamily="34" charset="0"/>
              </a:endParaRPr>
            </a:p>
          </p:txBody>
        </p:sp>
        <p:sp>
          <p:nvSpPr>
            <p:cNvPr id="393" name="TextBox 392">
              <a:extLst>
                <a:ext uri="{FF2B5EF4-FFF2-40B4-BE49-F238E27FC236}">
                  <a16:creationId xmlns:a16="http://schemas.microsoft.com/office/drawing/2014/main" id="{CA24CD58-D519-4FAD-E39C-9416B0958BA0}"/>
                </a:ext>
              </a:extLst>
            </p:cNvPr>
            <p:cNvSpPr txBox="1"/>
            <p:nvPr/>
          </p:nvSpPr>
          <p:spPr>
            <a:xfrm rot="20511922">
              <a:off x="12535093" y="2825942"/>
              <a:ext cx="552479" cy="363515"/>
            </a:xfrm>
            <a:prstGeom prst="rect">
              <a:avLst/>
            </a:prstGeom>
            <a:noFill/>
            <a:ln cap="flat">
              <a:noFill/>
            </a:ln>
          </p:spPr>
          <p:txBody>
            <a:bodyPr lIns="67510" tIns="33750" rIns="67510" bIns="33750" compatLnSpc="0">
              <a:spAutoFit/>
            </a:bodyPr>
            <a:lstStyle/>
            <a:p>
              <a:pPr algn="r" defTabSz="685891" fontAlgn="auto">
                <a:spcBef>
                  <a:spcPts val="0"/>
                </a:spcBef>
                <a:spcAft>
                  <a:spcPts val="0"/>
                </a:spcAft>
                <a:defRPr sz="1800" b="0" i="0" u="none" strike="noStrike" kern="0" cap="none" spc="0" baseline="0">
                  <a:solidFill>
                    <a:srgbClr val="000000"/>
                  </a:solidFill>
                  <a:uFillTx/>
                </a:defRPr>
              </a:pPr>
              <a:r>
                <a:rPr lang="en-US" sz="2000" kern="0" dirty="0">
                  <a:solidFill>
                    <a:srgbClr val="0070C0"/>
                  </a:solidFill>
                  <a:latin typeface="Arial" panose="020B0604020202020204" pitchFamily="34" charset="0"/>
                  <a:cs typeface="Arial" panose="020B0604020202020204" pitchFamily="34" charset="0"/>
                </a:rPr>
                <a:t>6</a:t>
              </a:r>
            </a:p>
          </p:txBody>
        </p:sp>
        <p:sp>
          <p:nvSpPr>
            <p:cNvPr id="394" name="TextBox 393">
              <a:extLst>
                <a:ext uri="{FF2B5EF4-FFF2-40B4-BE49-F238E27FC236}">
                  <a16:creationId xmlns:a16="http://schemas.microsoft.com/office/drawing/2014/main" id="{AA656428-7040-5C8C-AAA8-BAFCDC95BBEF}"/>
                </a:ext>
              </a:extLst>
            </p:cNvPr>
            <p:cNvSpPr txBox="1"/>
            <p:nvPr/>
          </p:nvSpPr>
          <p:spPr>
            <a:xfrm rot="20511922">
              <a:off x="12452539" y="2586245"/>
              <a:ext cx="552479" cy="363514"/>
            </a:xfrm>
            <a:prstGeom prst="rect">
              <a:avLst/>
            </a:prstGeom>
            <a:noFill/>
            <a:ln cap="flat">
              <a:noFill/>
            </a:ln>
          </p:spPr>
          <p:txBody>
            <a:bodyPr lIns="67510" tIns="33750" rIns="67510" bIns="33750" compatLnSpc="0">
              <a:spAutoFit/>
            </a:bodyPr>
            <a:lstStyle/>
            <a:p>
              <a:pPr algn="r" defTabSz="685891" fontAlgn="auto">
                <a:spcBef>
                  <a:spcPts val="0"/>
                </a:spcBef>
                <a:spcAft>
                  <a:spcPts val="0"/>
                </a:spcAft>
                <a:defRPr sz="1800" b="0" i="0" u="none" strike="noStrike" kern="0" cap="none" spc="0" baseline="0">
                  <a:solidFill>
                    <a:srgbClr val="000000"/>
                  </a:solidFill>
                  <a:uFillTx/>
                </a:defRPr>
              </a:pPr>
              <a:r>
                <a:rPr lang="en-US" sz="2000" kern="0" dirty="0">
                  <a:solidFill>
                    <a:srgbClr val="0070C0"/>
                  </a:solidFill>
                  <a:latin typeface="Arial" panose="020B0604020202020204" pitchFamily="34" charset="0"/>
                  <a:cs typeface="Arial" panose="020B0604020202020204" pitchFamily="34" charset="0"/>
                </a:rPr>
                <a:t>10</a:t>
              </a:r>
            </a:p>
          </p:txBody>
        </p:sp>
        <p:sp>
          <p:nvSpPr>
            <p:cNvPr id="395" name="TextBox 394">
              <a:extLst>
                <a:ext uri="{FF2B5EF4-FFF2-40B4-BE49-F238E27FC236}">
                  <a16:creationId xmlns:a16="http://schemas.microsoft.com/office/drawing/2014/main" id="{972F9178-5D1D-2374-94F5-4488F7D619D2}"/>
                </a:ext>
              </a:extLst>
            </p:cNvPr>
            <p:cNvSpPr txBox="1"/>
            <p:nvPr/>
          </p:nvSpPr>
          <p:spPr>
            <a:xfrm rot="20511922">
              <a:off x="12306481" y="2197332"/>
              <a:ext cx="552479" cy="363515"/>
            </a:xfrm>
            <a:prstGeom prst="rect">
              <a:avLst/>
            </a:prstGeom>
            <a:noFill/>
            <a:ln cap="flat">
              <a:noFill/>
            </a:ln>
          </p:spPr>
          <p:txBody>
            <a:bodyPr lIns="67510" tIns="33750" rIns="67510" bIns="33750" compatLnSpc="0">
              <a:spAutoFit/>
            </a:bodyPr>
            <a:lstStyle/>
            <a:p>
              <a:pPr algn="r" defTabSz="685891" fontAlgn="auto">
                <a:spcBef>
                  <a:spcPts val="0"/>
                </a:spcBef>
                <a:spcAft>
                  <a:spcPts val="0"/>
                </a:spcAft>
                <a:defRPr sz="1800" b="0" i="0" u="none" strike="noStrike" kern="0" cap="none" spc="0" baseline="0">
                  <a:solidFill>
                    <a:srgbClr val="000000"/>
                  </a:solidFill>
                  <a:uFillTx/>
                </a:defRPr>
              </a:pPr>
              <a:r>
                <a:rPr lang="en-US" sz="2000" kern="0" dirty="0">
                  <a:solidFill>
                    <a:srgbClr val="FF0000"/>
                  </a:solidFill>
                  <a:latin typeface="Arial" panose="020B0604020202020204" pitchFamily="34" charset="0"/>
                  <a:cs typeface="Arial" panose="020B0604020202020204" pitchFamily="34" charset="0"/>
                </a:rPr>
                <a:t>17</a:t>
              </a:r>
            </a:p>
          </p:txBody>
        </p:sp>
        <p:sp>
          <p:nvSpPr>
            <p:cNvPr id="396" name="TextBox 395">
              <a:extLst>
                <a:ext uri="{FF2B5EF4-FFF2-40B4-BE49-F238E27FC236}">
                  <a16:creationId xmlns:a16="http://schemas.microsoft.com/office/drawing/2014/main" id="{F3EC12E4-52A2-91D5-6383-6C7033581DCF}"/>
                </a:ext>
              </a:extLst>
            </p:cNvPr>
            <p:cNvSpPr txBox="1"/>
            <p:nvPr/>
          </p:nvSpPr>
          <p:spPr>
            <a:xfrm rot="20511922">
              <a:off x="13509868" y="1389346"/>
              <a:ext cx="552479" cy="361927"/>
            </a:xfrm>
            <a:prstGeom prst="rect">
              <a:avLst/>
            </a:prstGeom>
            <a:noFill/>
            <a:ln cap="flat">
              <a:noFill/>
            </a:ln>
          </p:spPr>
          <p:txBody>
            <a:bodyPr lIns="67510" tIns="33750" rIns="67510" bIns="33750" compatLnSpc="0">
              <a:spAutoFit/>
            </a:bodyPr>
            <a:lstStyle/>
            <a:p>
              <a:pPr defTabSz="685891" fontAlgn="auto">
                <a:spcBef>
                  <a:spcPts val="0"/>
                </a:spcBef>
                <a:spcAft>
                  <a:spcPts val="0"/>
                </a:spcAft>
                <a:defRPr sz="1800" b="0" i="0" u="none" strike="noStrike" kern="0" cap="none" spc="0" baseline="0">
                  <a:solidFill>
                    <a:srgbClr val="000000"/>
                  </a:solidFill>
                  <a:uFillTx/>
                </a:defRPr>
              </a:pPr>
              <a:r>
                <a:rPr lang="en-US" sz="2000" kern="0" dirty="0">
                  <a:solidFill>
                    <a:srgbClr val="0070C0"/>
                  </a:solidFill>
                  <a:latin typeface="Arial" panose="020B0604020202020204" pitchFamily="34" charset="0"/>
                  <a:cs typeface="Arial" panose="020B0604020202020204" pitchFamily="34" charset="0"/>
                </a:rPr>
                <a:t>6</a:t>
              </a:r>
            </a:p>
          </p:txBody>
        </p:sp>
        <p:sp>
          <p:nvSpPr>
            <p:cNvPr id="397" name="TextBox 396">
              <a:extLst>
                <a:ext uri="{FF2B5EF4-FFF2-40B4-BE49-F238E27FC236}">
                  <a16:creationId xmlns:a16="http://schemas.microsoft.com/office/drawing/2014/main" id="{132F3DF5-0925-E6DD-2438-E867FA0D29D2}"/>
                </a:ext>
              </a:extLst>
            </p:cNvPr>
            <p:cNvSpPr txBox="1"/>
            <p:nvPr/>
          </p:nvSpPr>
          <p:spPr>
            <a:xfrm rot="20342755">
              <a:off x="13524157" y="1697301"/>
              <a:ext cx="552479" cy="361927"/>
            </a:xfrm>
            <a:prstGeom prst="rect">
              <a:avLst/>
            </a:prstGeom>
            <a:noFill/>
            <a:ln cap="flat">
              <a:noFill/>
            </a:ln>
          </p:spPr>
          <p:txBody>
            <a:bodyPr lIns="67510" tIns="33750" rIns="67510" bIns="33750" compatLnSpc="0">
              <a:spAutoFit/>
            </a:bodyPr>
            <a:lstStyle/>
            <a:p>
              <a:pPr defTabSz="685891" fontAlgn="auto">
                <a:spcBef>
                  <a:spcPts val="0"/>
                </a:spcBef>
                <a:spcAft>
                  <a:spcPts val="0"/>
                </a:spcAft>
                <a:defRPr sz="1800" b="0" i="0" u="none" strike="noStrike" kern="0" cap="none" spc="0" baseline="0">
                  <a:solidFill>
                    <a:srgbClr val="000000"/>
                  </a:solidFill>
                  <a:uFillTx/>
                </a:defRPr>
              </a:pPr>
              <a:r>
                <a:rPr lang="en-US" sz="2000" kern="0" dirty="0">
                  <a:solidFill>
                    <a:srgbClr val="0070C0"/>
                  </a:solidFill>
                  <a:latin typeface="Arial" panose="020B0604020202020204" pitchFamily="34" charset="0"/>
                  <a:cs typeface="Arial" panose="020B0604020202020204" pitchFamily="34" charset="0"/>
                </a:rPr>
                <a:t>10</a:t>
              </a:r>
            </a:p>
          </p:txBody>
        </p:sp>
        <p:sp>
          <p:nvSpPr>
            <p:cNvPr id="398" name="TextBox 397">
              <a:extLst>
                <a:ext uri="{FF2B5EF4-FFF2-40B4-BE49-F238E27FC236}">
                  <a16:creationId xmlns:a16="http://schemas.microsoft.com/office/drawing/2014/main" id="{6B7D2763-E1C2-6FE4-C816-DEC23586E109}"/>
                </a:ext>
              </a:extLst>
            </p:cNvPr>
            <p:cNvSpPr txBox="1"/>
            <p:nvPr/>
          </p:nvSpPr>
          <p:spPr>
            <a:xfrm rot="20385817">
              <a:off x="13690853" y="2181458"/>
              <a:ext cx="552479" cy="363515"/>
            </a:xfrm>
            <a:prstGeom prst="rect">
              <a:avLst/>
            </a:prstGeom>
            <a:noFill/>
            <a:ln cap="flat">
              <a:noFill/>
            </a:ln>
          </p:spPr>
          <p:txBody>
            <a:bodyPr lIns="67510" tIns="33750" rIns="67510" bIns="33750" compatLnSpc="0">
              <a:spAutoFit/>
            </a:bodyPr>
            <a:lstStyle/>
            <a:p>
              <a:pPr defTabSz="685891" fontAlgn="auto">
                <a:spcBef>
                  <a:spcPts val="0"/>
                </a:spcBef>
                <a:spcAft>
                  <a:spcPts val="0"/>
                </a:spcAft>
                <a:defRPr sz="1800" b="0" i="0" u="none" strike="noStrike" kern="0" cap="none" spc="0" baseline="0">
                  <a:solidFill>
                    <a:srgbClr val="000000"/>
                  </a:solidFill>
                  <a:uFillTx/>
                </a:defRPr>
              </a:pPr>
              <a:r>
                <a:rPr lang="en-US" sz="2000" kern="0" dirty="0">
                  <a:solidFill>
                    <a:srgbClr val="FF0000"/>
                  </a:solidFill>
                  <a:latin typeface="Arial" panose="020B0604020202020204" pitchFamily="34" charset="0"/>
                  <a:cs typeface="Arial" panose="020B0604020202020204" pitchFamily="34" charset="0"/>
                </a:rPr>
                <a:t>17</a:t>
              </a:r>
            </a:p>
          </p:txBody>
        </p:sp>
        <p:sp>
          <p:nvSpPr>
            <p:cNvPr id="399" name="TextBox 398">
              <a:extLst>
                <a:ext uri="{FF2B5EF4-FFF2-40B4-BE49-F238E27FC236}">
                  <a16:creationId xmlns:a16="http://schemas.microsoft.com/office/drawing/2014/main" id="{C99F6637-F84C-D404-25EE-F6441C5039DA}"/>
                </a:ext>
              </a:extLst>
            </p:cNvPr>
            <p:cNvSpPr txBox="1"/>
            <p:nvPr/>
          </p:nvSpPr>
          <p:spPr>
            <a:xfrm rot="20261950">
              <a:off x="14371493" y="2132391"/>
              <a:ext cx="554067" cy="363515"/>
            </a:xfrm>
            <a:prstGeom prst="rect">
              <a:avLst/>
            </a:prstGeom>
            <a:noFill/>
            <a:ln cap="flat">
              <a:noFill/>
            </a:ln>
          </p:spPr>
          <p:txBody>
            <a:bodyPr lIns="67510" tIns="33750" rIns="67510" bIns="33750" compatLnSpc="0">
              <a:spAutoFit/>
            </a:bodyPr>
            <a:lstStyle/>
            <a:p>
              <a:pPr defTabSz="685891" fontAlgn="auto">
                <a:spcBef>
                  <a:spcPts val="0"/>
                </a:spcBef>
                <a:spcAft>
                  <a:spcPts val="0"/>
                </a:spcAft>
                <a:defRPr sz="1800" b="0" i="0" u="none" strike="noStrike" kern="0" cap="none" spc="0" baseline="0">
                  <a:solidFill>
                    <a:srgbClr val="000000"/>
                  </a:solidFill>
                  <a:uFillTx/>
                </a:defRPr>
              </a:pPr>
              <a:r>
                <a:rPr lang="en-US" sz="2000" kern="0" dirty="0">
                  <a:solidFill>
                    <a:srgbClr val="FF0000"/>
                  </a:solidFill>
                  <a:latin typeface="Arial" panose="020B0604020202020204" pitchFamily="34" charset="0"/>
                  <a:cs typeface="Arial" panose="020B0604020202020204" pitchFamily="34" charset="0"/>
                </a:rPr>
                <a:t>20</a:t>
              </a:r>
            </a:p>
          </p:txBody>
        </p:sp>
        <p:sp>
          <p:nvSpPr>
            <p:cNvPr id="400" name="TextBox 399">
              <a:extLst>
                <a:ext uri="{FF2B5EF4-FFF2-40B4-BE49-F238E27FC236}">
                  <a16:creationId xmlns:a16="http://schemas.microsoft.com/office/drawing/2014/main" id="{F627F459-E9C4-EF24-6419-ED2BA95223F9}"/>
                </a:ext>
              </a:extLst>
            </p:cNvPr>
            <p:cNvSpPr txBox="1"/>
            <p:nvPr/>
          </p:nvSpPr>
          <p:spPr>
            <a:xfrm rot="607849">
              <a:off x="14263970" y="1356010"/>
              <a:ext cx="552479" cy="361927"/>
            </a:xfrm>
            <a:prstGeom prst="rect">
              <a:avLst/>
            </a:prstGeom>
            <a:noFill/>
            <a:ln cap="flat">
              <a:noFill/>
            </a:ln>
          </p:spPr>
          <p:txBody>
            <a:bodyPr lIns="67510" tIns="33750" rIns="67510" bIns="33750" compatLnSpc="0">
              <a:spAutoFit/>
            </a:bodyPr>
            <a:lstStyle/>
            <a:p>
              <a:pPr defTabSz="685891" fontAlgn="auto">
                <a:spcBef>
                  <a:spcPts val="0"/>
                </a:spcBef>
                <a:spcAft>
                  <a:spcPts val="0"/>
                </a:spcAft>
                <a:defRPr sz="1800" b="0" i="0" u="none" strike="noStrike" kern="0" cap="none" spc="0" baseline="0">
                  <a:solidFill>
                    <a:srgbClr val="000000"/>
                  </a:solidFill>
                  <a:uFillTx/>
                </a:defRPr>
              </a:pPr>
              <a:r>
                <a:rPr lang="en-US" sz="2000" kern="0" dirty="0">
                  <a:solidFill>
                    <a:srgbClr val="0070C0"/>
                  </a:solidFill>
                  <a:latin typeface="Arial" panose="020B0604020202020204" pitchFamily="34" charset="0"/>
                  <a:cs typeface="Arial" panose="020B0604020202020204" pitchFamily="34" charset="0"/>
                </a:rPr>
                <a:t>7</a:t>
              </a:r>
            </a:p>
          </p:txBody>
        </p:sp>
        <p:sp>
          <p:nvSpPr>
            <p:cNvPr id="401" name="TextBox 400">
              <a:extLst>
                <a:ext uri="{FF2B5EF4-FFF2-40B4-BE49-F238E27FC236}">
                  <a16:creationId xmlns:a16="http://schemas.microsoft.com/office/drawing/2014/main" id="{26707739-79BE-7BFB-7764-3638922B19EF}"/>
                </a:ext>
              </a:extLst>
            </p:cNvPr>
            <p:cNvSpPr txBox="1"/>
            <p:nvPr/>
          </p:nvSpPr>
          <p:spPr>
            <a:xfrm rot="684377">
              <a:off x="14252857" y="1659204"/>
              <a:ext cx="552479" cy="361927"/>
            </a:xfrm>
            <a:prstGeom prst="rect">
              <a:avLst/>
            </a:prstGeom>
            <a:noFill/>
            <a:ln cap="flat">
              <a:noFill/>
            </a:ln>
          </p:spPr>
          <p:txBody>
            <a:bodyPr lIns="67510" tIns="33750" rIns="67510" bIns="33750" compatLnSpc="0">
              <a:spAutoFit/>
            </a:bodyPr>
            <a:lstStyle/>
            <a:p>
              <a:pPr defTabSz="685891" fontAlgn="auto">
                <a:spcBef>
                  <a:spcPts val="0"/>
                </a:spcBef>
                <a:spcAft>
                  <a:spcPts val="0"/>
                </a:spcAft>
                <a:defRPr sz="1800" b="0" i="0" u="none" strike="noStrike" kern="0" cap="none" spc="0" baseline="0">
                  <a:solidFill>
                    <a:srgbClr val="000000"/>
                  </a:solidFill>
                  <a:uFillTx/>
                </a:defRPr>
              </a:pPr>
              <a:r>
                <a:rPr lang="en-US" sz="2000" kern="0" dirty="0">
                  <a:solidFill>
                    <a:srgbClr val="0070C0"/>
                  </a:solidFill>
                  <a:latin typeface="Arial" panose="020B0604020202020204" pitchFamily="34" charset="0"/>
                  <a:cs typeface="Arial" panose="020B0604020202020204" pitchFamily="34" charset="0"/>
                </a:rPr>
                <a:t>11</a:t>
              </a:r>
            </a:p>
          </p:txBody>
        </p:sp>
        <p:sp>
          <p:nvSpPr>
            <p:cNvPr id="402" name="TextBox 401">
              <a:extLst>
                <a:ext uri="{FF2B5EF4-FFF2-40B4-BE49-F238E27FC236}">
                  <a16:creationId xmlns:a16="http://schemas.microsoft.com/office/drawing/2014/main" id="{F17C7531-94D2-F865-4A23-ED5D5DADACF3}"/>
                </a:ext>
              </a:extLst>
            </p:cNvPr>
            <p:cNvSpPr txBox="1"/>
            <p:nvPr/>
          </p:nvSpPr>
          <p:spPr>
            <a:xfrm rot="698079">
              <a:off x="14945043" y="2184633"/>
              <a:ext cx="504851" cy="363515"/>
            </a:xfrm>
            <a:prstGeom prst="rect">
              <a:avLst/>
            </a:prstGeom>
            <a:noFill/>
            <a:ln cap="flat">
              <a:noFill/>
            </a:ln>
          </p:spPr>
          <p:txBody>
            <a:bodyPr lIns="67510" tIns="33750" rIns="67510" bIns="33750" compatLnSpc="0">
              <a:spAutoFit/>
            </a:bodyPr>
            <a:lstStyle/>
            <a:p>
              <a:pPr defTabSz="685891" fontAlgn="auto">
                <a:spcBef>
                  <a:spcPts val="0"/>
                </a:spcBef>
                <a:spcAft>
                  <a:spcPts val="0"/>
                </a:spcAft>
                <a:defRPr sz="1800" b="0" i="0" u="none" strike="noStrike" kern="0" cap="none" spc="0" baseline="0">
                  <a:solidFill>
                    <a:srgbClr val="000000"/>
                  </a:solidFill>
                  <a:uFillTx/>
                </a:defRPr>
              </a:pPr>
              <a:r>
                <a:rPr lang="en-US" sz="2000" kern="0" dirty="0">
                  <a:solidFill>
                    <a:srgbClr val="0070C0"/>
                  </a:solidFill>
                  <a:latin typeface="Arial" panose="020B0604020202020204" pitchFamily="34" charset="0"/>
                  <a:cs typeface="Arial" panose="020B0604020202020204" pitchFamily="34" charset="0"/>
                </a:rPr>
                <a:t>11</a:t>
              </a:r>
            </a:p>
          </p:txBody>
        </p:sp>
        <p:sp>
          <p:nvSpPr>
            <p:cNvPr id="403" name="TextBox 402">
              <a:extLst>
                <a:ext uri="{FF2B5EF4-FFF2-40B4-BE49-F238E27FC236}">
                  <a16:creationId xmlns:a16="http://schemas.microsoft.com/office/drawing/2014/main" id="{C6F08F7E-6A13-3572-49C5-7325A4AD8A01}"/>
                </a:ext>
              </a:extLst>
            </p:cNvPr>
            <p:cNvSpPr txBox="1"/>
            <p:nvPr/>
          </p:nvSpPr>
          <p:spPr>
            <a:xfrm rot="607849">
              <a:off x="15118090" y="2503700"/>
              <a:ext cx="284177" cy="363514"/>
            </a:xfrm>
            <a:prstGeom prst="rect">
              <a:avLst/>
            </a:prstGeom>
            <a:noFill/>
            <a:ln cap="flat">
              <a:noFill/>
            </a:ln>
          </p:spPr>
          <p:txBody>
            <a:bodyPr lIns="67510" tIns="33750" rIns="67510" bIns="33750" compatLnSpc="0">
              <a:spAutoFit/>
            </a:bodyPr>
            <a:lstStyle/>
            <a:p>
              <a:pPr defTabSz="685891" fontAlgn="auto">
                <a:spcBef>
                  <a:spcPts val="0"/>
                </a:spcBef>
                <a:spcAft>
                  <a:spcPts val="0"/>
                </a:spcAft>
                <a:defRPr sz="1800" b="0" i="0" u="none" strike="noStrike" kern="0" cap="none" spc="0" baseline="0">
                  <a:solidFill>
                    <a:srgbClr val="000000"/>
                  </a:solidFill>
                  <a:uFillTx/>
                </a:defRPr>
              </a:pPr>
              <a:r>
                <a:rPr lang="en-US" sz="2000" kern="0" dirty="0">
                  <a:solidFill>
                    <a:srgbClr val="0070C0"/>
                  </a:solidFill>
                  <a:latin typeface="Arial" panose="020B0604020202020204" pitchFamily="34" charset="0"/>
                  <a:cs typeface="Arial" panose="020B0604020202020204" pitchFamily="34" charset="0"/>
                </a:rPr>
                <a:t>7</a:t>
              </a:r>
            </a:p>
          </p:txBody>
        </p:sp>
        <p:sp>
          <p:nvSpPr>
            <p:cNvPr id="404" name="TextBox 403">
              <a:extLst>
                <a:ext uri="{FF2B5EF4-FFF2-40B4-BE49-F238E27FC236}">
                  <a16:creationId xmlns:a16="http://schemas.microsoft.com/office/drawing/2014/main" id="{A2677F06-73AE-426C-C36B-68B5FEE81456}"/>
                </a:ext>
              </a:extLst>
            </p:cNvPr>
            <p:cNvSpPr txBox="1"/>
            <p:nvPr/>
          </p:nvSpPr>
          <p:spPr>
            <a:xfrm rot="681208">
              <a:off x="14513220" y="2343373"/>
              <a:ext cx="474688" cy="363515"/>
            </a:xfrm>
            <a:prstGeom prst="rect">
              <a:avLst/>
            </a:prstGeom>
            <a:noFill/>
            <a:ln cap="flat">
              <a:noFill/>
            </a:ln>
          </p:spPr>
          <p:txBody>
            <a:bodyPr lIns="67510" tIns="33750" rIns="67510" bIns="33750" compatLnSpc="0">
              <a:spAutoFit/>
            </a:bodyPr>
            <a:lstStyle/>
            <a:p>
              <a:pPr defTabSz="685891" fontAlgn="auto">
                <a:spcBef>
                  <a:spcPts val="0"/>
                </a:spcBef>
                <a:spcAft>
                  <a:spcPts val="0"/>
                </a:spcAft>
                <a:defRPr sz="1800" b="0" i="0" u="none" strike="noStrike" kern="0" cap="none" spc="0" baseline="0">
                  <a:solidFill>
                    <a:srgbClr val="000000"/>
                  </a:solidFill>
                  <a:uFillTx/>
                </a:defRPr>
              </a:pPr>
              <a:r>
                <a:rPr lang="en-US" sz="2000" kern="0" dirty="0">
                  <a:solidFill>
                    <a:srgbClr val="FF0000"/>
                  </a:solidFill>
                  <a:latin typeface="Arial" panose="020B0604020202020204" pitchFamily="34" charset="0"/>
                  <a:cs typeface="Arial" panose="020B0604020202020204" pitchFamily="34" charset="0"/>
                </a:rPr>
                <a:t>22</a:t>
              </a:r>
            </a:p>
          </p:txBody>
        </p:sp>
        <p:sp>
          <p:nvSpPr>
            <p:cNvPr id="405" name="TextBox 404">
              <a:extLst>
                <a:ext uri="{FF2B5EF4-FFF2-40B4-BE49-F238E27FC236}">
                  <a16:creationId xmlns:a16="http://schemas.microsoft.com/office/drawing/2014/main" id="{19C3F316-52CF-903E-5F1C-B90D6874F63F}"/>
                </a:ext>
              </a:extLst>
            </p:cNvPr>
            <p:cNvSpPr txBox="1"/>
            <p:nvPr/>
          </p:nvSpPr>
          <p:spPr>
            <a:xfrm rot="732750">
              <a:off x="14716431" y="1786196"/>
              <a:ext cx="552479" cy="363514"/>
            </a:xfrm>
            <a:prstGeom prst="rect">
              <a:avLst/>
            </a:prstGeom>
            <a:noFill/>
            <a:ln cap="flat">
              <a:noFill/>
            </a:ln>
          </p:spPr>
          <p:txBody>
            <a:bodyPr lIns="67510" tIns="33750" rIns="67510" bIns="33750" compatLnSpc="0">
              <a:spAutoFit/>
            </a:bodyPr>
            <a:lstStyle/>
            <a:p>
              <a:pPr defTabSz="685891" fontAlgn="auto">
                <a:spcBef>
                  <a:spcPts val="0"/>
                </a:spcBef>
                <a:spcAft>
                  <a:spcPts val="0"/>
                </a:spcAft>
                <a:defRPr sz="1800" b="0" i="0" u="none" strike="noStrike" kern="0" cap="none" spc="0" baseline="0">
                  <a:solidFill>
                    <a:srgbClr val="000000"/>
                  </a:solidFill>
                  <a:uFillTx/>
                </a:defRPr>
              </a:pPr>
              <a:r>
                <a:rPr lang="en-US" sz="2000" kern="0" dirty="0">
                  <a:solidFill>
                    <a:srgbClr val="FF0000"/>
                  </a:solidFill>
                  <a:latin typeface="Arial" panose="020B0604020202020204" pitchFamily="34" charset="0"/>
                  <a:cs typeface="Arial" panose="020B0604020202020204" pitchFamily="34" charset="0"/>
                </a:rPr>
                <a:t>22</a:t>
              </a:r>
            </a:p>
          </p:txBody>
        </p:sp>
        <p:sp>
          <p:nvSpPr>
            <p:cNvPr id="406" name="TextBox 405">
              <a:extLst>
                <a:ext uri="{FF2B5EF4-FFF2-40B4-BE49-F238E27FC236}">
                  <a16:creationId xmlns:a16="http://schemas.microsoft.com/office/drawing/2014/main" id="{AA463A3E-6A84-16AE-0C35-86F720FFD3C0}"/>
                </a:ext>
              </a:extLst>
            </p:cNvPr>
            <p:cNvSpPr txBox="1"/>
            <p:nvPr/>
          </p:nvSpPr>
          <p:spPr>
            <a:xfrm rot="671551">
              <a:off x="14540210" y="1179809"/>
              <a:ext cx="554066" cy="363514"/>
            </a:xfrm>
            <a:prstGeom prst="rect">
              <a:avLst/>
            </a:prstGeom>
            <a:noFill/>
            <a:ln cap="flat">
              <a:noFill/>
            </a:ln>
          </p:spPr>
          <p:txBody>
            <a:bodyPr lIns="67510" tIns="33750" rIns="67510" bIns="33750" compatLnSpc="0">
              <a:spAutoFit/>
            </a:bodyPr>
            <a:lstStyle/>
            <a:p>
              <a:pPr defTabSz="685891" fontAlgn="auto">
                <a:spcBef>
                  <a:spcPts val="0"/>
                </a:spcBef>
                <a:spcAft>
                  <a:spcPts val="0"/>
                </a:spcAft>
                <a:defRPr sz="1800" b="0" i="0" u="none" strike="noStrike" kern="0" cap="none" spc="0" baseline="0">
                  <a:solidFill>
                    <a:srgbClr val="000000"/>
                  </a:solidFill>
                  <a:uFillTx/>
                </a:defRPr>
              </a:pPr>
              <a:r>
                <a:rPr lang="en-US" sz="2000" kern="0" dirty="0">
                  <a:solidFill>
                    <a:srgbClr val="FF0000"/>
                  </a:solidFill>
                  <a:latin typeface="Arial" panose="020B0604020202020204" pitchFamily="34" charset="0"/>
                  <a:cs typeface="Arial" panose="020B0604020202020204" pitchFamily="34" charset="0"/>
                </a:rPr>
                <a:t>25</a:t>
              </a:r>
            </a:p>
          </p:txBody>
        </p:sp>
        <p:sp>
          <p:nvSpPr>
            <p:cNvPr id="407" name="TextBox 406">
              <a:extLst>
                <a:ext uri="{FF2B5EF4-FFF2-40B4-BE49-F238E27FC236}">
                  <a16:creationId xmlns:a16="http://schemas.microsoft.com/office/drawing/2014/main" id="{BDE2E73E-3FEA-B97F-FCF3-CE07A1031FFA}"/>
                </a:ext>
              </a:extLst>
            </p:cNvPr>
            <p:cNvSpPr txBox="1"/>
            <p:nvPr/>
          </p:nvSpPr>
          <p:spPr>
            <a:xfrm>
              <a:off x="15534036" y="1738574"/>
              <a:ext cx="554066" cy="403200"/>
            </a:xfrm>
            <a:prstGeom prst="rect">
              <a:avLst/>
            </a:prstGeom>
            <a:noFill/>
            <a:ln>
              <a:noFill/>
            </a:ln>
          </p:spPr>
          <p:txBody>
            <a:bodyPr wrap="none" lIns="90000" tIns="45000" rIns="90000" bIns="45000" compatLnSpc="0">
              <a:spAutoFit/>
            </a:bodyPr>
            <a:lstStyle/>
            <a:p>
              <a:pPr algn="ctr">
                <a:spcBef>
                  <a:spcPts val="0"/>
                </a:spcBef>
                <a:spcAft>
                  <a:spcPts val="0"/>
                </a:spcAft>
                <a:defRPr/>
              </a:pPr>
              <a:r>
                <a:rPr lang="en-US" sz="2000" dirty="0">
                  <a:latin typeface="Arial" panose="020B0604020202020204" pitchFamily="34" charset="0"/>
                  <a:ea typeface="Noto Sans CJK SC Regular" pitchFamily="2"/>
                  <a:cs typeface="Arial" panose="020B0604020202020204" pitchFamily="34" charset="0"/>
                </a:rPr>
                <a:t>30°</a:t>
              </a:r>
            </a:p>
          </p:txBody>
        </p:sp>
        <p:sp>
          <p:nvSpPr>
            <p:cNvPr id="408" name="Freeform: Shape 157">
              <a:extLst>
                <a:ext uri="{FF2B5EF4-FFF2-40B4-BE49-F238E27FC236}">
                  <a16:creationId xmlns:a16="http://schemas.microsoft.com/office/drawing/2014/main" id="{A60A15A3-5E5F-D840-EAAC-44FBD47C46F7}"/>
                </a:ext>
              </a:extLst>
            </p:cNvPr>
            <p:cNvSpPr/>
            <p:nvPr/>
          </p:nvSpPr>
          <p:spPr>
            <a:xfrm rot="17672661">
              <a:off x="15409441" y="1521863"/>
              <a:ext cx="523842" cy="525490"/>
            </a:xfrm>
            <a:custGeom>
              <a:avLst/>
              <a:gdLst/>
              <a:ahLst/>
              <a:cxnLst>
                <a:cxn ang="3cd4">
                  <a:pos x="hc" y="t"/>
                </a:cxn>
                <a:cxn ang="cd2">
                  <a:pos x="l" y="vc"/>
                </a:cxn>
                <a:cxn ang="cd4">
                  <a:pos x="hc" y="b"/>
                </a:cxn>
                <a:cxn ang="0">
                  <a:pos x="r" y="vc"/>
                </a:cxn>
              </a:cxnLst>
              <a:rect l="l" t="t" r="r" b="b"/>
              <a:pathLst>
                <a:path w="1202" h="881">
                  <a:moveTo>
                    <a:pt x="0" y="0"/>
                  </a:moveTo>
                  <a:cubicBezTo>
                    <a:pt x="904" y="0"/>
                    <a:pt x="1202" y="881"/>
                    <a:pt x="1202" y="881"/>
                  </a:cubicBezTo>
                </a:path>
              </a:pathLst>
            </a:custGeom>
            <a:noFill/>
            <a:ln w="28575">
              <a:solidFill>
                <a:schemeClr val="tx1"/>
              </a:solidFill>
              <a:prstDash val="solid"/>
              <a:tailEnd type="arrow"/>
            </a:ln>
          </p:spPr>
          <p:txBody>
            <a:bodyPr wrap="none" lIns="108720" tIns="63720" rIns="108720" bIns="63720" anchor="ctr" compatLnSpc="0"/>
            <a:lstStyle/>
            <a:p>
              <a:pPr>
                <a:spcBef>
                  <a:spcPts val="0"/>
                </a:spcBef>
                <a:spcAft>
                  <a:spcPts val="0"/>
                </a:spcAft>
                <a:defRPr/>
              </a:pPr>
              <a:endParaRPr lang="en-US" sz="2000" dirty="0">
                <a:latin typeface="Arial" panose="020B0604020202020204" pitchFamily="34" charset="0"/>
                <a:ea typeface="Noto Sans CJK SC Regular" pitchFamily="2"/>
                <a:cs typeface="Arial" panose="020B0604020202020204" pitchFamily="34" charset="0"/>
              </a:endParaRPr>
            </a:p>
          </p:txBody>
        </p:sp>
        <p:sp>
          <p:nvSpPr>
            <p:cNvPr id="409" name="Straight Connector 408">
              <a:extLst>
                <a:ext uri="{FF2B5EF4-FFF2-40B4-BE49-F238E27FC236}">
                  <a16:creationId xmlns:a16="http://schemas.microsoft.com/office/drawing/2014/main" id="{636FF26D-BDC4-E5A8-B276-2A5739685ECE}"/>
                </a:ext>
              </a:extLst>
            </p:cNvPr>
            <p:cNvSpPr/>
            <p:nvPr/>
          </p:nvSpPr>
          <p:spPr>
            <a:xfrm>
              <a:off x="15068874" y="1187746"/>
              <a:ext cx="768390" cy="2119179"/>
            </a:xfrm>
            <a:prstGeom prst="line">
              <a:avLst/>
            </a:prstGeom>
            <a:noFill/>
            <a:ln w="28575">
              <a:solidFill>
                <a:schemeClr val="tx1"/>
              </a:solidFill>
              <a:prstDash val="solid"/>
              <a:headEnd type="diamond"/>
              <a:tailEnd type="diamond"/>
            </a:ln>
          </p:spPr>
          <p:txBody>
            <a:bodyPr wrap="none" lIns="104400" tIns="59400" rIns="104400" bIns="59400" anchor="ctr" compatLnSpc="0"/>
            <a:lstStyle/>
            <a:p>
              <a:pPr>
                <a:spcBef>
                  <a:spcPts val="0"/>
                </a:spcBef>
                <a:spcAft>
                  <a:spcPts val="0"/>
                </a:spcAft>
                <a:defRPr/>
              </a:pPr>
              <a:endParaRPr lang="en-US" sz="2000" dirty="0">
                <a:latin typeface="Arial" panose="020B0604020202020204" pitchFamily="34" charset="0"/>
                <a:ea typeface="Noto Sans CJK SC Regular" pitchFamily="2"/>
                <a:cs typeface="Arial" panose="020B0604020202020204" pitchFamily="34" charset="0"/>
              </a:endParaRPr>
            </a:p>
          </p:txBody>
        </p:sp>
        <p:sp>
          <p:nvSpPr>
            <p:cNvPr id="410" name="Straight Connector 409">
              <a:extLst>
                <a:ext uri="{FF2B5EF4-FFF2-40B4-BE49-F238E27FC236}">
                  <a16:creationId xmlns:a16="http://schemas.microsoft.com/office/drawing/2014/main" id="{038C4342-7477-299F-6F9D-973D634E4FE0}"/>
                </a:ext>
              </a:extLst>
            </p:cNvPr>
            <p:cNvSpPr/>
            <p:nvPr/>
          </p:nvSpPr>
          <p:spPr>
            <a:xfrm flipH="1">
              <a:off x="13287607" y="2678314"/>
              <a:ext cx="473100" cy="182550"/>
            </a:xfrm>
            <a:prstGeom prst="line">
              <a:avLst/>
            </a:prstGeom>
            <a:noFill/>
            <a:ln w="31750">
              <a:solidFill>
                <a:srgbClr val="0070C0"/>
              </a:solidFill>
              <a:prstDash val="solid"/>
              <a:headEnd type="arrow"/>
              <a:tailEnd type="none"/>
            </a:ln>
          </p:spPr>
          <p:txBody>
            <a:bodyPr wrap="none" lIns="104400" tIns="59400" rIns="104400" bIns="59400" anchor="ctr" compatLnSpc="0"/>
            <a:lstStyle/>
            <a:p>
              <a:pPr>
                <a:spcBef>
                  <a:spcPts val="0"/>
                </a:spcBef>
                <a:spcAft>
                  <a:spcPts val="0"/>
                </a:spcAft>
                <a:defRPr/>
              </a:pPr>
              <a:endParaRPr lang="en-US" sz="2000" dirty="0">
                <a:latin typeface="Arial" panose="020B0604020202020204" pitchFamily="34" charset="0"/>
                <a:ea typeface="Noto Sans CJK SC Regular" pitchFamily="2"/>
                <a:cs typeface="Arial" panose="020B0604020202020204" pitchFamily="34" charset="0"/>
              </a:endParaRPr>
            </a:p>
          </p:txBody>
        </p:sp>
        <p:sp>
          <p:nvSpPr>
            <p:cNvPr id="411" name="Straight Connector 410">
              <a:extLst>
                <a:ext uri="{FF2B5EF4-FFF2-40B4-BE49-F238E27FC236}">
                  <a16:creationId xmlns:a16="http://schemas.microsoft.com/office/drawing/2014/main" id="{089277B6-448A-6B1B-F0A9-7E8D1B63074F}"/>
                </a:ext>
              </a:extLst>
            </p:cNvPr>
            <p:cNvSpPr/>
            <p:nvPr/>
          </p:nvSpPr>
          <p:spPr>
            <a:xfrm flipH="1">
              <a:off x="13193940" y="2405282"/>
              <a:ext cx="474687" cy="184138"/>
            </a:xfrm>
            <a:prstGeom prst="line">
              <a:avLst/>
            </a:prstGeom>
            <a:noFill/>
            <a:ln w="31750">
              <a:solidFill>
                <a:srgbClr val="0070C0"/>
              </a:solidFill>
              <a:prstDash val="solid"/>
              <a:headEnd type="arrow"/>
              <a:tailEnd type="none"/>
            </a:ln>
          </p:spPr>
          <p:txBody>
            <a:bodyPr wrap="none" lIns="104400" tIns="59400" rIns="104400" bIns="59400" anchor="ctr" compatLnSpc="0"/>
            <a:lstStyle/>
            <a:p>
              <a:pPr>
                <a:spcBef>
                  <a:spcPts val="0"/>
                </a:spcBef>
                <a:spcAft>
                  <a:spcPts val="0"/>
                </a:spcAft>
                <a:defRPr/>
              </a:pPr>
              <a:endParaRPr lang="en-US" sz="2000" dirty="0">
                <a:latin typeface="Arial" panose="020B0604020202020204" pitchFamily="34" charset="0"/>
                <a:ea typeface="Noto Sans CJK SC Regular" pitchFamily="2"/>
                <a:cs typeface="Arial" panose="020B0604020202020204" pitchFamily="34" charset="0"/>
              </a:endParaRPr>
            </a:p>
          </p:txBody>
        </p:sp>
        <p:sp>
          <p:nvSpPr>
            <p:cNvPr id="412" name="Straight Connector 411">
              <a:extLst>
                <a:ext uri="{FF2B5EF4-FFF2-40B4-BE49-F238E27FC236}">
                  <a16:creationId xmlns:a16="http://schemas.microsoft.com/office/drawing/2014/main" id="{7E9B1A29-47D5-B7BF-E216-751F813351B1}"/>
                </a:ext>
              </a:extLst>
            </p:cNvPr>
            <p:cNvSpPr/>
            <p:nvPr/>
          </p:nvSpPr>
          <p:spPr>
            <a:xfrm flipH="1">
              <a:off x="12889124" y="1463953"/>
              <a:ext cx="473100" cy="184138"/>
            </a:xfrm>
            <a:prstGeom prst="line">
              <a:avLst/>
            </a:prstGeom>
            <a:noFill/>
            <a:ln w="31750">
              <a:solidFill>
                <a:srgbClr val="FF0000"/>
              </a:solidFill>
              <a:prstDash val="solid"/>
              <a:headEnd type="arrow"/>
              <a:tailEnd type="none"/>
            </a:ln>
          </p:spPr>
          <p:txBody>
            <a:bodyPr wrap="none" lIns="104400" tIns="59400" rIns="104400" bIns="59400" anchor="ctr" compatLnSpc="0"/>
            <a:lstStyle/>
            <a:p>
              <a:pPr>
                <a:spcBef>
                  <a:spcPts val="0"/>
                </a:spcBef>
                <a:spcAft>
                  <a:spcPts val="0"/>
                </a:spcAft>
                <a:defRPr/>
              </a:pPr>
              <a:endParaRPr lang="en-US" sz="2000" dirty="0">
                <a:latin typeface="Arial" panose="020B0604020202020204" pitchFamily="34" charset="0"/>
                <a:ea typeface="Noto Sans CJK SC Regular" pitchFamily="2"/>
                <a:cs typeface="Arial" panose="020B0604020202020204" pitchFamily="34" charset="0"/>
              </a:endParaRPr>
            </a:p>
          </p:txBody>
        </p:sp>
        <p:sp>
          <p:nvSpPr>
            <p:cNvPr id="413" name="Straight Connector 412">
              <a:extLst>
                <a:ext uri="{FF2B5EF4-FFF2-40B4-BE49-F238E27FC236}">
                  <a16:creationId xmlns:a16="http://schemas.microsoft.com/office/drawing/2014/main" id="{6FF85D32-A6BB-39EC-251A-D54F39ADA485}"/>
                </a:ext>
              </a:extLst>
            </p:cNvPr>
            <p:cNvSpPr/>
            <p:nvPr/>
          </p:nvSpPr>
          <p:spPr>
            <a:xfrm flipH="1">
              <a:off x="12927226" y="1614757"/>
              <a:ext cx="473100" cy="182550"/>
            </a:xfrm>
            <a:prstGeom prst="line">
              <a:avLst/>
            </a:prstGeom>
            <a:noFill/>
            <a:ln w="31750">
              <a:solidFill>
                <a:srgbClr val="FF0000"/>
              </a:solidFill>
              <a:prstDash val="solid"/>
              <a:headEnd type="arrow"/>
              <a:tailEnd type="none"/>
            </a:ln>
          </p:spPr>
          <p:txBody>
            <a:bodyPr wrap="none" lIns="104400" tIns="59400" rIns="104400" bIns="59400" anchor="ctr" compatLnSpc="0"/>
            <a:lstStyle/>
            <a:p>
              <a:pPr>
                <a:spcBef>
                  <a:spcPts val="0"/>
                </a:spcBef>
                <a:spcAft>
                  <a:spcPts val="0"/>
                </a:spcAft>
                <a:defRPr/>
              </a:pPr>
              <a:endParaRPr lang="en-US" sz="2000" dirty="0">
                <a:latin typeface="Arial" panose="020B0604020202020204" pitchFamily="34" charset="0"/>
                <a:ea typeface="Noto Sans CJK SC Regular" pitchFamily="2"/>
                <a:cs typeface="Arial" panose="020B0604020202020204" pitchFamily="34" charset="0"/>
              </a:endParaRPr>
            </a:p>
          </p:txBody>
        </p:sp>
        <p:sp>
          <p:nvSpPr>
            <p:cNvPr id="414" name="Straight Connector 413">
              <a:extLst>
                <a:ext uri="{FF2B5EF4-FFF2-40B4-BE49-F238E27FC236}">
                  <a16:creationId xmlns:a16="http://schemas.microsoft.com/office/drawing/2014/main" id="{9EC469D5-1EE3-DB31-E24C-9FAA5798A749}"/>
                </a:ext>
              </a:extLst>
            </p:cNvPr>
            <p:cNvSpPr/>
            <p:nvPr/>
          </p:nvSpPr>
          <p:spPr>
            <a:xfrm flipH="1">
              <a:off x="12979616" y="1746510"/>
              <a:ext cx="474688" cy="182551"/>
            </a:xfrm>
            <a:prstGeom prst="line">
              <a:avLst/>
            </a:prstGeom>
            <a:noFill/>
            <a:ln w="31750">
              <a:solidFill>
                <a:srgbClr val="FF0000"/>
              </a:solidFill>
              <a:prstDash val="solid"/>
              <a:headEnd type="arrow"/>
              <a:tailEnd type="none"/>
            </a:ln>
          </p:spPr>
          <p:txBody>
            <a:bodyPr wrap="none" lIns="104400" tIns="59400" rIns="104400" bIns="59400" anchor="ctr" compatLnSpc="0"/>
            <a:lstStyle/>
            <a:p>
              <a:pPr>
                <a:spcBef>
                  <a:spcPts val="0"/>
                </a:spcBef>
                <a:spcAft>
                  <a:spcPts val="0"/>
                </a:spcAft>
                <a:defRPr/>
              </a:pPr>
              <a:endParaRPr lang="en-US" sz="2000" dirty="0">
                <a:latin typeface="Arial" panose="020B0604020202020204" pitchFamily="34" charset="0"/>
                <a:ea typeface="Noto Sans CJK SC Regular" pitchFamily="2"/>
                <a:cs typeface="Arial" panose="020B0604020202020204" pitchFamily="34" charset="0"/>
              </a:endParaRPr>
            </a:p>
          </p:txBody>
        </p:sp>
        <p:sp>
          <p:nvSpPr>
            <p:cNvPr id="415" name="Straight Connector 414">
              <a:extLst>
                <a:ext uri="{FF2B5EF4-FFF2-40B4-BE49-F238E27FC236}">
                  <a16:creationId xmlns:a16="http://schemas.microsoft.com/office/drawing/2014/main" id="{1FC3BE81-EDFE-F808-70BA-90099514E5E1}"/>
                </a:ext>
              </a:extLst>
            </p:cNvPr>
            <p:cNvSpPr/>
            <p:nvPr/>
          </p:nvSpPr>
          <p:spPr>
            <a:xfrm flipH="1">
              <a:off x="13043119" y="1917949"/>
              <a:ext cx="473100" cy="182551"/>
            </a:xfrm>
            <a:prstGeom prst="line">
              <a:avLst/>
            </a:prstGeom>
            <a:noFill/>
            <a:ln w="31750">
              <a:solidFill>
                <a:srgbClr val="FF0000"/>
              </a:solidFill>
              <a:prstDash val="solid"/>
              <a:headEnd type="arrow"/>
              <a:tailEnd type="none"/>
            </a:ln>
          </p:spPr>
          <p:txBody>
            <a:bodyPr wrap="none" lIns="104400" tIns="59400" rIns="104400" bIns="59400" anchor="ctr" compatLnSpc="0"/>
            <a:lstStyle/>
            <a:p>
              <a:pPr>
                <a:spcBef>
                  <a:spcPts val="0"/>
                </a:spcBef>
                <a:spcAft>
                  <a:spcPts val="0"/>
                </a:spcAft>
                <a:defRPr/>
              </a:pPr>
              <a:endParaRPr lang="en-US" sz="2000" dirty="0">
                <a:latin typeface="Arial" panose="020B0604020202020204" pitchFamily="34" charset="0"/>
                <a:ea typeface="Noto Sans CJK SC Regular" pitchFamily="2"/>
                <a:cs typeface="Arial" panose="020B0604020202020204" pitchFamily="34" charset="0"/>
              </a:endParaRPr>
            </a:p>
          </p:txBody>
        </p:sp>
        <p:sp>
          <p:nvSpPr>
            <p:cNvPr id="416" name="Straight Connector 415">
              <a:extLst>
                <a:ext uri="{FF2B5EF4-FFF2-40B4-BE49-F238E27FC236}">
                  <a16:creationId xmlns:a16="http://schemas.microsoft.com/office/drawing/2014/main" id="{10189D75-016B-F5A4-F086-D9E51C357FFA}"/>
                </a:ext>
              </a:extLst>
            </p:cNvPr>
            <p:cNvSpPr/>
            <p:nvPr/>
          </p:nvSpPr>
          <p:spPr>
            <a:xfrm flipV="1">
              <a:off x="13811509" y="2714824"/>
              <a:ext cx="473100" cy="182551"/>
            </a:xfrm>
            <a:prstGeom prst="line">
              <a:avLst/>
            </a:prstGeom>
            <a:noFill/>
            <a:ln w="31750">
              <a:solidFill>
                <a:srgbClr val="FF0000"/>
              </a:solidFill>
              <a:prstDash val="solid"/>
              <a:headEnd type="arrow"/>
              <a:tailEnd type="none"/>
            </a:ln>
          </p:spPr>
          <p:txBody>
            <a:bodyPr wrap="none" lIns="104400" tIns="59400" rIns="104400" bIns="59400" anchor="ctr" compatLnSpc="0"/>
            <a:lstStyle/>
            <a:p>
              <a:pPr>
                <a:spcBef>
                  <a:spcPts val="0"/>
                </a:spcBef>
                <a:spcAft>
                  <a:spcPts val="0"/>
                </a:spcAft>
                <a:defRPr/>
              </a:pPr>
              <a:endParaRPr lang="en-US" sz="2000" dirty="0">
                <a:latin typeface="Arial" panose="020B0604020202020204" pitchFamily="34" charset="0"/>
                <a:ea typeface="Noto Sans CJK SC Regular" pitchFamily="2"/>
                <a:cs typeface="Arial" panose="020B0604020202020204" pitchFamily="34" charset="0"/>
              </a:endParaRPr>
            </a:p>
          </p:txBody>
        </p:sp>
        <p:sp>
          <p:nvSpPr>
            <p:cNvPr id="417" name="Straight Connector 416">
              <a:extLst>
                <a:ext uri="{FF2B5EF4-FFF2-40B4-BE49-F238E27FC236}">
                  <a16:creationId xmlns:a16="http://schemas.microsoft.com/office/drawing/2014/main" id="{7C3DE308-9DB9-3DAF-C8C6-D16D97BED198}"/>
                </a:ext>
              </a:extLst>
            </p:cNvPr>
            <p:cNvSpPr/>
            <p:nvPr/>
          </p:nvSpPr>
          <p:spPr>
            <a:xfrm flipV="1">
              <a:off x="13760706" y="2581483"/>
              <a:ext cx="473100" cy="182551"/>
            </a:xfrm>
            <a:prstGeom prst="line">
              <a:avLst/>
            </a:prstGeom>
            <a:noFill/>
            <a:ln w="31750">
              <a:solidFill>
                <a:srgbClr val="FF0000"/>
              </a:solidFill>
              <a:prstDash val="solid"/>
              <a:headEnd type="arrow"/>
              <a:tailEnd type="none"/>
            </a:ln>
          </p:spPr>
          <p:txBody>
            <a:bodyPr wrap="none" lIns="104400" tIns="59400" rIns="104400" bIns="59400" anchor="ctr" compatLnSpc="0"/>
            <a:lstStyle/>
            <a:p>
              <a:pPr>
                <a:spcBef>
                  <a:spcPts val="0"/>
                </a:spcBef>
                <a:spcAft>
                  <a:spcPts val="0"/>
                </a:spcAft>
                <a:defRPr/>
              </a:pPr>
              <a:endParaRPr lang="en-US" sz="2000" dirty="0">
                <a:latin typeface="Arial" panose="020B0604020202020204" pitchFamily="34" charset="0"/>
                <a:ea typeface="Noto Sans CJK SC Regular" pitchFamily="2"/>
                <a:cs typeface="Arial" panose="020B0604020202020204" pitchFamily="34" charset="0"/>
              </a:endParaRPr>
            </a:p>
          </p:txBody>
        </p:sp>
        <p:sp>
          <p:nvSpPr>
            <p:cNvPr id="418" name="Straight Connector 417">
              <a:extLst>
                <a:ext uri="{FF2B5EF4-FFF2-40B4-BE49-F238E27FC236}">
                  <a16:creationId xmlns:a16="http://schemas.microsoft.com/office/drawing/2014/main" id="{5D46B5EB-E86C-9175-99AA-78B33E54BA1A}"/>
                </a:ext>
              </a:extLst>
            </p:cNvPr>
            <p:cNvSpPr/>
            <p:nvPr/>
          </p:nvSpPr>
          <p:spPr>
            <a:xfrm flipV="1">
              <a:off x="13709904" y="2437030"/>
              <a:ext cx="473100" cy="184138"/>
            </a:xfrm>
            <a:prstGeom prst="line">
              <a:avLst/>
            </a:prstGeom>
            <a:noFill/>
            <a:ln w="31750">
              <a:solidFill>
                <a:srgbClr val="FF0000"/>
              </a:solidFill>
              <a:prstDash val="solid"/>
              <a:headEnd type="arrow"/>
              <a:tailEnd type="none"/>
            </a:ln>
          </p:spPr>
          <p:txBody>
            <a:bodyPr wrap="none" lIns="104400" tIns="59400" rIns="104400" bIns="59400" anchor="ctr" compatLnSpc="0"/>
            <a:lstStyle/>
            <a:p>
              <a:pPr>
                <a:spcBef>
                  <a:spcPts val="0"/>
                </a:spcBef>
                <a:spcAft>
                  <a:spcPts val="0"/>
                </a:spcAft>
                <a:defRPr/>
              </a:pPr>
              <a:endParaRPr lang="en-US" sz="2000" dirty="0">
                <a:latin typeface="Arial" panose="020B0604020202020204" pitchFamily="34" charset="0"/>
                <a:ea typeface="Noto Sans CJK SC Regular" pitchFamily="2"/>
                <a:cs typeface="Arial" panose="020B0604020202020204" pitchFamily="34" charset="0"/>
              </a:endParaRPr>
            </a:p>
          </p:txBody>
        </p:sp>
        <p:sp>
          <p:nvSpPr>
            <p:cNvPr id="419" name="Straight Connector 418">
              <a:extLst>
                <a:ext uri="{FF2B5EF4-FFF2-40B4-BE49-F238E27FC236}">
                  <a16:creationId xmlns:a16="http://schemas.microsoft.com/office/drawing/2014/main" id="{15DC1FEE-0AB8-251C-8C30-6FA782F59238}"/>
                </a:ext>
              </a:extLst>
            </p:cNvPr>
            <p:cNvSpPr/>
            <p:nvPr/>
          </p:nvSpPr>
          <p:spPr>
            <a:xfrm flipV="1">
              <a:off x="13867075" y="2884676"/>
              <a:ext cx="473100" cy="182550"/>
            </a:xfrm>
            <a:prstGeom prst="line">
              <a:avLst/>
            </a:prstGeom>
            <a:noFill/>
            <a:ln w="31750">
              <a:solidFill>
                <a:srgbClr val="FF0000"/>
              </a:solidFill>
              <a:prstDash val="solid"/>
              <a:headEnd type="arrow"/>
              <a:tailEnd type="none"/>
            </a:ln>
          </p:spPr>
          <p:txBody>
            <a:bodyPr wrap="none" lIns="104400" tIns="59400" rIns="104400" bIns="59400" anchor="ctr" compatLnSpc="0"/>
            <a:lstStyle/>
            <a:p>
              <a:pPr>
                <a:spcBef>
                  <a:spcPts val="0"/>
                </a:spcBef>
                <a:spcAft>
                  <a:spcPts val="0"/>
                </a:spcAft>
                <a:defRPr/>
              </a:pPr>
              <a:endParaRPr lang="en-US" sz="2000" dirty="0">
                <a:latin typeface="Arial" panose="020B0604020202020204" pitchFamily="34" charset="0"/>
                <a:ea typeface="Noto Sans CJK SC Regular" pitchFamily="2"/>
                <a:cs typeface="Arial" panose="020B0604020202020204" pitchFamily="34" charset="0"/>
              </a:endParaRPr>
            </a:p>
          </p:txBody>
        </p:sp>
        <p:sp>
          <p:nvSpPr>
            <p:cNvPr id="420" name="TextBox 419">
              <a:extLst>
                <a:ext uri="{FF2B5EF4-FFF2-40B4-BE49-F238E27FC236}">
                  <a16:creationId xmlns:a16="http://schemas.microsoft.com/office/drawing/2014/main" id="{4CBE2586-5BFB-A3B7-1893-56E47E889E35}"/>
                </a:ext>
              </a:extLst>
            </p:cNvPr>
            <p:cNvSpPr txBox="1"/>
            <p:nvPr/>
          </p:nvSpPr>
          <p:spPr>
            <a:xfrm rot="20330872">
              <a:off x="13965505" y="2916424"/>
              <a:ext cx="552479" cy="363514"/>
            </a:xfrm>
            <a:prstGeom prst="rect">
              <a:avLst/>
            </a:prstGeom>
            <a:noFill/>
            <a:ln cap="flat">
              <a:noFill/>
            </a:ln>
          </p:spPr>
          <p:txBody>
            <a:bodyPr lIns="67510" tIns="33750" rIns="67510" bIns="33750" compatLnSpc="0">
              <a:spAutoFit/>
            </a:bodyPr>
            <a:lstStyle/>
            <a:p>
              <a:pPr defTabSz="685891" fontAlgn="auto">
                <a:spcBef>
                  <a:spcPts val="0"/>
                </a:spcBef>
                <a:spcAft>
                  <a:spcPts val="0"/>
                </a:spcAft>
                <a:defRPr sz="1800" b="0" i="0" u="none" strike="noStrike" kern="0" cap="none" spc="0" baseline="0">
                  <a:solidFill>
                    <a:srgbClr val="000000"/>
                  </a:solidFill>
                  <a:uFillTx/>
                </a:defRPr>
              </a:pPr>
              <a:r>
                <a:rPr lang="en-US" sz="2000" kern="0" dirty="0">
                  <a:solidFill>
                    <a:srgbClr val="FF0000"/>
                  </a:solidFill>
                  <a:latin typeface="Arial" panose="020B0604020202020204" pitchFamily="34" charset="0"/>
                  <a:cs typeface="Arial" panose="020B0604020202020204" pitchFamily="34" charset="0"/>
                </a:rPr>
                <a:t>24</a:t>
              </a:r>
            </a:p>
          </p:txBody>
        </p:sp>
        <p:sp>
          <p:nvSpPr>
            <p:cNvPr id="421" name="TextBox 420">
              <a:extLst>
                <a:ext uri="{FF2B5EF4-FFF2-40B4-BE49-F238E27FC236}">
                  <a16:creationId xmlns:a16="http://schemas.microsoft.com/office/drawing/2014/main" id="{32116B6A-6C44-5C99-CB55-427AA4D5A41E}"/>
                </a:ext>
              </a:extLst>
            </p:cNvPr>
            <p:cNvSpPr txBox="1"/>
            <p:nvPr/>
          </p:nvSpPr>
          <p:spPr>
            <a:xfrm rot="20261950">
              <a:off x="13452715" y="2756096"/>
              <a:ext cx="552479" cy="363515"/>
            </a:xfrm>
            <a:prstGeom prst="rect">
              <a:avLst/>
            </a:prstGeom>
            <a:noFill/>
            <a:ln cap="flat">
              <a:noFill/>
            </a:ln>
          </p:spPr>
          <p:txBody>
            <a:bodyPr lIns="67510" tIns="33750" rIns="67510" bIns="33750" compatLnSpc="0">
              <a:spAutoFit/>
            </a:bodyPr>
            <a:lstStyle/>
            <a:p>
              <a:pPr defTabSz="685891" fontAlgn="auto">
                <a:spcBef>
                  <a:spcPts val="0"/>
                </a:spcBef>
                <a:spcAft>
                  <a:spcPts val="0"/>
                </a:spcAft>
                <a:defRPr sz="1800" b="0" i="0" u="none" strike="noStrike" kern="0" cap="none" spc="0" baseline="0">
                  <a:solidFill>
                    <a:srgbClr val="000000"/>
                  </a:solidFill>
                  <a:uFillTx/>
                </a:defRPr>
              </a:pPr>
              <a:r>
                <a:rPr lang="en-US" sz="2000" kern="0" dirty="0">
                  <a:solidFill>
                    <a:srgbClr val="FF0000"/>
                  </a:solidFill>
                  <a:latin typeface="Arial" panose="020B0604020202020204" pitchFamily="34" charset="0"/>
                  <a:cs typeface="Arial" panose="020B0604020202020204" pitchFamily="34" charset="0"/>
                </a:rPr>
                <a:t>21</a:t>
              </a:r>
            </a:p>
          </p:txBody>
        </p:sp>
        <p:sp>
          <p:nvSpPr>
            <p:cNvPr id="422" name="TextBox 421">
              <a:extLst>
                <a:ext uri="{FF2B5EF4-FFF2-40B4-BE49-F238E27FC236}">
                  <a16:creationId xmlns:a16="http://schemas.microsoft.com/office/drawing/2014/main" id="{FA056D41-4CDF-0088-4196-A5270A2DEBEC}"/>
                </a:ext>
              </a:extLst>
            </p:cNvPr>
            <p:cNvSpPr txBox="1"/>
            <p:nvPr/>
          </p:nvSpPr>
          <p:spPr>
            <a:xfrm rot="694651">
              <a:off x="14638640" y="2970396"/>
              <a:ext cx="552479" cy="363514"/>
            </a:xfrm>
            <a:prstGeom prst="rect">
              <a:avLst/>
            </a:prstGeom>
            <a:noFill/>
            <a:ln cap="flat">
              <a:noFill/>
            </a:ln>
          </p:spPr>
          <p:txBody>
            <a:bodyPr lIns="67510" tIns="33750" rIns="67510" bIns="33750" compatLnSpc="0">
              <a:spAutoFit/>
            </a:bodyPr>
            <a:lstStyle/>
            <a:p>
              <a:pPr defTabSz="685891" fontAlgn="auto">
                <a:spcBef>
                  <a:spcPts val="0"/>
                </a:spcBef>
                <a:spcAft>
                  <a:spcPts val="0"/>
                </a:spcAft>
                <a:defRPr sz="1800" b="0" i="0" u="none" strike="noStrike" kern="0" cap="none" spc="0" baseline="0">
                  <a:solidFill>
                    <a:srgbClr val="000000"/>
                  </a:solidFill>
                  <a:uFillTx/>
                </a:defRPr>
              </a:pPr>
              <a:r>
                <a:rPr lang="en-US" sz="2000" kern="0" dirty="0">
                  <a:solidFill>
                    <a:srgbClr val="FF0000"/>
                  </a:solidFill>
                  <a:latin typeface="Arial" panose="020B0604020202020204" pitchFamily="34" charset="0"/>
                  <a:cs typeface="Arial" panose="020B0604020202020204" pitchFamily="34" charset="0"/>
                </a:rPr>
                <a:t>25</a:t>
              </a:r>
            </a:p>
          </p:txBody>
        </p:sp>
        <p:sp>
          <p:nvSpPr>
            <p:cNvPr id="423" name="Straight Connector 422">
              <a:extLst>
                <a:ext uri="{FF2B5EF4-FFF2-40B4-BE49-F238E27FC236}">
                  <a16:creationId xmlns:a16="http://schemas.microsoft.com/office/drawing/2014/main" id="{289FA86E-E725-B1B8-35B4-583A2EA6C7D2}"/>
                </a:ext>
              </a:extLst>
            </p:cNvPr>
            <p:cNvSpPr/>
            <p:nvPr/>
          </p:nvSpPr>
          <p:spPr>
            <a:xfrm>
              <a:off x="14606888" y="1519513"/>
              <a:ext cx="531840" cy="106355"/>
            </a:xfrm>
            <a:prstGeom prst="line">
              <a:avLst/>
            </a:prstGeom>
            <a:noFill/>
            <a:ln w="31750">
              <a:solidFill>
                <a:srgbClr val="FF0000"/>
              </a:solidFill>
              <a:prstDash val="sysDash"/>
              <a:headEnd type="arrow"/>
              <a:tailEnd type="none"/>
            </a:ln>
          </p:spPr>
          <p:txBody>
            <a:bodyPr wrap="none" lIns="104400" tIns="59400" rIns="104400" bIns="59400" anchor="ctr" compatLnSpc="0"/>
            <a:lstStyle/>
            <a:p>
              <a:pPr>
                <a:spcBef>
                  <a:spcPts val="0"/>
                </a:spcBef>
                <a:spcAft>
                  <a:spcPts val="0"/>
                </a:spcAft>
                <a:defRPr/>
              </a:pPr>
              <a:endParaRPr lang="en-US" sz="2000" dirty="0">
                <a:latin typeface="Arial" panose="020B0604020202020204" pitchFamily="34" charset="0"/>
                <a:ea typeface="Noto Sans CJK SC Regular" pitchFamily="2"/>
                <a:cs typeface="Arial" panose="020B0604020202020204" pitchFamily="34" charset="0"/>
              </a:endParaRPr>
            </a:p>
          </p:txBody>
        </p:sp>
        <p:sp>
          <p:nvSpPr>
            <p:cNvPr id="424" name="TextBox 423">
              <a:extLst>
                <a:ext uri="{FF2B5EF4-FFF2-40B4-BE49-F238E27FC236}">
                  <a16:creationId xmlns:a16="http://schemas.microsoft.com/office/drawing/2014/main" id="{1FD6BCFE-F4B9-7B88-4492-4C75D3DAD4D6}"/>
                </a:ext>
              </a:extLst>
            </p:cNvPr>
            <p:cNvSpPr txBox="1"/>
            <p:nvPr/>
          </p:nvSpPr>
          <p:spPr>
            <a:xfrm rot="20511922">
              <a:off x="12241391" y="1971921"/>
              <a:ext cx="552479" cy="363515"/>
            </a:xfrm>
            <a:prstGeom prst="rect">
              <a:avLst/>
            </a:prstGeom>
            <a:noFill/>
            <a:ln cap="flat">
              <a:noFill/>
            </a:ln>
          </p:spPr>
          <p:txBody>
            <a:bodyPr lIns="67510" tIns="33750" rIns="67510" bIns="33750" compatLnSpc="0">
              <a:spAutoFit/>
            </a:bodyPr>
            <a:lstStyle/>
            <a:p>
              <a:pPr algn="r" defTabSz="685891" fontAlgn="auto">
                <a:spcBef>
                  <a:spcPts val="0"/>
                </a:spcBef>
                <a:spcAft>
                  <a:spcPts val="0"/>
                </a:spcAft>
                <a:defRPr sz="1800" b="0" i="0" u="none" strike="noStrike" kern="0" cap="none" spc="0" baseline="0">
                  <a:solidFill>
                    <a:srgbClr val="000000"/>
                  </a:solidFill>
                  <a:uFillTx/>
                </a:defRPr>
              </a:pPr>
              <a:r>
                <a:rPr lang="en-US" sz="2000" kern="0" dirty="0">
                  <a:solidFill>
                    <a:srgbClr val="FF0000"/>
                  </a:solidFill>
                  <a:latin typeface="Arial" panose="020B0604020202020204" pitchFamily="34" charset="0"/>
                  <a:cs typeface="Arial" panose="020B0604020202020204" pitchFamily="34" charset="0"/>
                </a:rPr>
                <a:t>20</a:t>
              </a:r>
            </a:p>
          </p:txBody>
        </p:sp>
        <p:sp>
          <p:nvSpPr>
            <p:cNvPr id="425" name="Straight Connector 424">
              <a:extLst>
                <a:ext uri="{FF2B5EF4-FFF2-40B4-BE49-F238E27FC236}">
                  <a16:creationId xmlns:a16="http://schemas.microsoft.com/office/drawing/2014/main" id="{E5E9A663-EEFF-EC12-40E7-68A8AA62ABA8}"/>
                </a:ext>
              </a:extLst>
            </p:cNvPr>
            <p:cNvSpPr/>
            <p:nvPr/>
          </p:nvSpPr>
          <p:spPr>
            <a:xfrm flipH="1">
              <a:off x="16053175" y="1449667"/>
              <a:ext cx="7938" cy="1665182"/>
            </a:xfrm>
            <a:prstGeom prst="line">
              <a:avLst/>
            </a:prstGeom>
            <a:noFill/>
            <a:ln w="28575">
              <a:solidFill>
                <a:schemeClr val="tx1"/>
              </a:solidFill>
              <a:prstDash val="solid"/>
              <a:headEnd type="diamond"/>
              <a:tailEnd type="diamond"/>
            </a:ln>
          </p:spPr>
          <p:txBody>
            <a:bodyPr wrap="none" lIns="104400" tIns="59400" rIns="104400" bIns="59400" anchor="ctr" compatLnSpc="0"/>
            <a:lstStyle/>
            <a:p>
              <a:pPr>
                <a:spcBef>
                  <a:spcPts val="0"/>
                </a:spcBef>
                <a:spcAft>
                  <a:spcPts val="0"/>
                </a:spcAft>
                <a:defRPr/>
              </a:pPr>
              <a:endParaRPr lang="en-US" sz="2000" dirty="0">
                <a:latin typeface="Arial" panose="020B0604020202020204" pitchFamily="34" charset="0"/>
                <a:ea typeface="Noto Sans CJK SC Regular" pitchFamily="2"/>
                <a:cs typeface="Arial" panose="020B0604020202020204" pitchFamily="34" charset="0"/>
              </a:endParaRPr>
            </a:p>
          </p:txBody>
        </p:sp>
      </p:grpSp>
      <p:sp>
        <p:nvSpPr>
          <p:cNvPr id="2" name="TextBox 1">
            <a:extLst>
              <a:ext uri="{FF2B5EF4-FFF2-40B4-BE49-F238E27FC236}">
                <a16:creationId xmlns:a16="http://schemas.microsoft.com/office/drawing/2014/main" id="{EAC055DA-0C0C-55E7-D6C7-5A754856A0DC}"/>
              </a:ext>
            </a:extLst>
          </p:cNvPr>
          <p:cNvSpPr txBox="1"/>
          <p:nvPr/>
        </p:nvSpPr>
        <p:spPr>
          <a:xfrm>
            <a:off x="5233796" y="4685123"/>
            <a:ext cx="7162148" cy="958660"/>
          </a:xfrm>
          <a:prstGeom prst="rect">
            <a:avLst/>
          </a:prstGeom>
          <a:noFill/>
        </p:spPr>
        <p:txBody>
          <a:bodyPr wrap="square">
            <a:spAutoFit/>
          </a:bodyPr>
          <a:lstStyle/>
          <a:p>
            <a:pPr marL="342900" indent="-342900">
              <a:lnSpc>
                <a:spcPct val="150000"/>
              </a:lnSpc>
              <a:buFontTx/>
              <a:buChar char="-"/>
              <a:defRPr/>
            </a:pPr>
            <a:r>
              <a:rPr lang="en-US" sz="2000" kern="150" dirty="0">
                <a:solidFill>
                  <a:srgbClr val="000000"/>
                </a:solidFill>
                <a:latin typeface="Arial" panose="020B0604020202020204" pitchFamily="34" charset="0"/>
                <a:ea typeface="Noto Sans CJK SC Regular"/>
                <a:cs typeface="Arial" panose="020B0604020202020204" pitchFamily="34" charset="0"/>
              </a:rPr>
              <a:t>Hydrophobic part – stacking of aromatic residues</a:t>
            </a:r>
          </a:p>
          <a:p>
            <a:pPr marL="342900" indent="-342900">
              <a:lnSpc>
                <a:spcPct val="150000"/>
              </a:lnSpc>
              <a:buFontTx/>
              <a:buChar char="-"/>
              <a:defRPr/>
            </a:pPr>
            <a:r>
              <a:rPr lang="en-US" sz="2000" kern="150" dirty="0">
                <a:solidFill>
                  <a:srgbClr val="000000"/>
                </a:solidFill>
                <a:latin typeface="Arial" panose="020B0604020202020204" pitchFamily="34" charset="0"/>
                <a:ea typeface="Noto Sans CJK SC Regular"/>
                <a:cs typeface="Arial" panose="020B0604020202020204" pitchFamily="34" charset="0"/>
              </a:rPr>
              <a:t>Hydrophilic part – salt-bridges</a:t>
            </a:r>
          </a:p>
        </p:txBody>
      </p:sp>
      <p:pic>
        <p:nvPicPr>
          <p:cNvPr id="3" name="Picture 165" descr="Chart, bubble chart&#10;&#10;Description automatically generated">
            <a:extLst>
              <a:ext uri="{FF2B5EF4-FFF2-40B4-BE49-F238E27FC236}">
                <a16:creationId xmlns:a16="http://schemas.microsoft.com/office/drawing/2014/main" id="{3EECFC5E-4C7A-C6B9-0B75-015DBF00E6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8537" y="4422476"/>
            <a:ext cx="4202958" cy="194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D5257EB-08A1-2CF3-F5B0-DF158F7CDCF5}"/>
              </a:ext>
            </a:extLst>
          </p:cNvPr>
          <p:cNvSpPr txBox="1">
            <a:spLocks noChangeArrowheads="1"/>
          </p:cNvSpPr>
          <p:nvPr/>
        </p:nvSpPr>
        <p:spPr bwMode="auto">
          <a:xfrm>
            <a:off x="0" y="92075"/>
            <a:ext cx="121920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US" altLang="en-US" sz="2800" b="1" dirty="0">
                <a:latin typeface="Arial" panose="020B0604020202020204" pitchFamily="34" charset="0"/>
                <a:cs typeface="Arial" panose="020B0604020202020204" pitchFamily="34" charset="0"/>
              </a:rPr>
              <a:t>  Problems</a:t>
            </a:r>
          </a:p>
        </p:txBody>
      </p:sp>
      <p:pic>
        <p:nvPicPr>
          <p:cNvPr id="8267" name="Picture 8266">
            <a:extLst>
              <a:ext uri="{FF2B5EF4-FFF2-40B4-BE49-F238E27FC236}">
                <a16:creationId xmlns:a16="http://schemas.microsoft.com/office/drawing/2014/main" id="{4493E77D-E5BF-19E5-78FB-D46B2F3F7A1E}"/>
              </a:ext>
            </a:extLst>
          </p:cNvPr>
          <p:cNvPicPr>
            <a:picLocks noChangeAspect="1"/>
          </p:cNvPicPr>
          <p:nvPr/>
        </p:nvPicPr>
        <p:blipFill>
          <a:blip r:embed="rId2"/>
          <a:stretch>
            <a:fillRect/>
          </a:stretch>
        </p:blipFill>
        <p:spPr>
          <a:xfrm>
            <a:off x="3624887" y="1088896"/>
            <a:ext cx="3210660" cy="2011073"/>
          </a:xfrm>
          <a:prstGeom prst="rect">
            <a:avLst/>
          </a:prstGeom>
        </p:spPr>
      </p:pic>
      <p:sp>
        <p:nvSpPr>
          <p:cNvPr id="2" name="TextBox 1">
            <a:extLst>
              <a:ext uri="{FF2B5EF4-FFF2-40B4-BE49-F238E27FC236}">
                <a16:creationId xmlns:a16="http://schemas.microsoft.com/office/drawing/2014/main" id="{2BCFD7EF-4F55-5BCF-4A65-5203569F6198}"/>
              </a:ext>
            </a:extLst>
          </p:cNvPr>
          <p:cNvSpPr txBox="1"/>
          <p:nvPr/>
        </p:nvSpPr>
        <p:spPr>
          <a:xfrm>
            <a:off x="1050002" y="3018128"/>
            <a:ext cx="8152356" cy="577850"/>
          </a:xfrm>
          <a:prstGeom prst="rect">
            <a:avLst/>
          </a:prstGeom>
          <a:noFill/>
        </p:spPr>
        <p:txBody>
          <a:bodyPr wrap="square">
            <a:spAutoFit/>
          </a:bodyPr>
          <a:lstStyle/>
          <a:p>
            <a:pPr>
              <a:lnSpc>
                <a:spcPct val="150000"/>
              </a:lnSpc>
              <a:defRPr/>
            </a:pPr>
            <a:r>
              <a:rPr lang="en-US" sz="2400" kern="150" dirty="0">
                <a:solidFill>
                  <a:srgbClr val="000000"/>
                </a:solidFill>
                <a:latin typeface="Arial" panose="020B0604020202020204" pitchFamily="34" charset="0"/>
                <a:ea typeface="Noto Sans CJK SC Regular"/>
                <a:cs typeface="Arial" panose="020B0604020202020204" pitchFamily="34" charset="0"/>
              </a:rPr>
              <a:t>Intramolecular interactions</a:t>
            </a:r>
          </a:p>
        </p:txBody>
      </p:sp>
      <p:sp>
        <p:nvSpPr>
          <p:cNvPr id="18" name="TextBox 17">
            <a:extLst>
              <a:ext uri="{FF2B5EF4-FFF2-40B4-BE49-F238E27FC236}">
                <a16:creationId xmlns:a16="http://schemas.microsoft.com/office/drawing/2014/main" id="{3CA1D1CD-5BE9-1E74-D34D-FB10049305D9}"/>
              </a:ext>
            </a:extLst>
          </p:cNvPr>
          <p:cNvSpPr txBox="1"/>
          <p:nvPr/>
        </p:nvSpPr>
        <p:spPr>
          <a:xfrm>
            <a:off x="1050002" y="799971"/>
            <a:ext cx="8152356" cy="577850"/>
          </a:xfrm>
          <a:prstGeom prst="rect">
            <a:avLst/>
          </a:prstGeom>
          <a:noFill/>
        </p:spPr>
        <p:txBody>
          <a:bodyPr wrap="square">
            <a:spAutoFit/>
          </a:bodyPr>
          <a:lstStyle/>
          <a:p>
            <a:pPr>
              <a:lnSpc>
                <a:spcPct val="150000"/>
              </a:lnSpc>
              <a:defRPr/>
            </a:pPr>
            <a:r>
              <a:rPr lang="en-US" sz="2400" kern="150" dirty="0">
                <a:solidFill>
                  <a:srgbClr val="000000"/>
                </a:solidFill>
                <a:latin typeface="Arial" panose="020B0604020202020204" pitchFamily="34" charset="0"/>
                <a:ea typeface="Noto Sans CJK SC Regular"/>
                <a:cs typeface="Arial" panose="020B0604020202020204" pitchFamily="34" charset="0"/>
              </a:rPr>
              <a:t>Rotations</a:t>
            </a:r>
          </a:p>
        </p:txBody>
      </p:sp>
      <p:pic>
        <p:nvPicPr>
          <p:cNvPr id="20" name="Picture 19" descr="Diagram&#10;&#10;Description automatically generated">
            <a:extLst>
              <a:ext uri="{FF2B5EF4-FFF2-40B4-BE49-F238E27FC236}">
                <a16:creationId xmlns:a16="http://schemas.microsoft.com/office/drawing/2014/main" id="{3A0E1630-1A19-CA7F-0AE6-A7C378D44D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502" t="8507" b="58603"/>
          <a:stretch/>
        </p:blipFill>
        <p:spPr bwMode="auto">
          <a:xfrm>
            <a:off x="5431874" y="3307053"/>
            <a:ext cx="4071448" cy="313878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27423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D5257EB-08A1-2CF3-F5B0-DF158F7CDCF5}"/>
              </a:ext>
            </a:extLst>
          </p:cNvPr>
          <p:cNvSpPr txBox="1">
            <a:spLocks noChangeArrowheads="1"/>
          </p:cNvSpPr>
          <p:nvPr/>
        </p:nvSpPr>
        <p:spPr bwMode="auto">
          <a:xfrm>
            <a:off x="0" y="92075"/>
            <a:ext cx="121920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US" altLang="en-US" sz="2800" b="1" dirty="0">
                <a:latin typeface="Arial" panose="020B0604020202020204" pitchFamily="34" charset="0"/>
                <a:cs typeface="Arial" panose="020B0604020202020204" pitchFamily="34" charset="0"/>
              </a:rPr>
              <a:t>  Interaction strength</a:t>
            </a:r>
          </a:p>
        </p:txBody>
      </p:sp>
      <p:grpSp>
        <p:nvGrpSpPr>
          <p:cNvPr id="2" name="Group 45">
            <a:extLst>
              <a:ext uri="{FF2B5EF4-FFF2-40B4-BE49-F238E27FC236}">
                <a16:creationId xmlns:a16="http://schemas.microsoft.com/office/drawing/2014/main" id="{3CB65FCB-8FF7-F3FD-A40B-39AB7E725346}"/>
              </a:ext>
            </a:extLst>
          </p:cNvPr>
          <p:cNvGrpSpPr>
            <a:grpSpLocks/>
          </p:cNvGrpSpPr>
          <p:nvPr/>
        </p:nvGrpSpPr>
        <p:grpSpPr bwMode="auto">
          <a:xfrm>
            <a:off x="638114" y="1217179"/>
            <a:ext cx="3407785" cy="4682692"/>
            <a:chOff x="1342368" y="635508"/>
            <a:chExt cx="4025323" cy="5155586"/>
          </a:xfrm>
        </p:grpSpPr>
        <p:sp>
          <p:nvSpPr>
            <p:cNvPr id="3" name="TextBox 7">
              <a:extLst>
                <a:ext uri="{FF2B5EF4-FFF2-40B4-BE49-F238E27FC236}">
                  <a16:creationId xmlns:a16="http://schemas.microsoft.com/office/drawing/2014/main" id="{90EA5135-A8CC-65A4-579E-23323FB361DF}"/>
                </a:ext>
              </a:extLst>
            </p:cNvPr>
            <p:cNvSpPr txBox="1"/>
            <p:nvPr/>
          </p:nvSpPr>
          <p:spPr bwMode="auto">
            <a:xfrm>
              <a:off x="1615379" y="635508"/>
              <a:ext cx="1014267" cy="503552"/>
            </a:xfrm>
            <a:prstGeom prst="rect">
              <a:avLst/>
            </a:prstGeom>
            <a:noFill/>
            <a:ln cap="flat">
              <a:noFill/>
            </a:ln>
          </p:spPr>
          <p:txBody>
            <a:bodyPr lIns="90004" tIns="44997" rIns="90004" bIns="44997" compatLnSpc="0">
              <a:spAutoFit/>
            </a:bodyPr>
            <a:lstStyle/>
            <a:p>
              <a:pPr algn="r" eaLnBrk="1" fontAlgn="auto" hangingPunct="1">
                <a:spcBef>
                  <a:spcPts val="0"/>
                </a:spcBef>
                <a:spcAft>
                  <a:spcPts val="0"/>
                </a:spcAft>
                <a:defRPr sz="1800" b="0" i="0" u="none" strike="noStrike" kern="0" cap="none" spc="0" baseline="0">
                  <a:solidFill>
                    <a:srgbClr val="000000"/>
                  </a:solidFill>
                  <a:uFillTx/>
                </a:defRPr>
              </a:pPr>
              <a:r>
                <a:rPr lang="en-US" sz="2800" kern="0" dirty="0">
                  <a:solidFill>
                    <a:srgbClr val="000000"/>
                  </a:solidFill>
                  <a:latin typeface="Arial" panose="020B0604020202020204" pitchFamily="34" charset="0"/>
                  <a:ea typeface="Noto Sans CJK SC" pitchFamily="2"/>
                  <a:cs typeface="Arial" panose="020B0604020202020204" pitchFamily="34" charset="0"/>
                </a:rPr>
                <a:t>100</a:t>
              </a:r>
            </a:p>
          </p:txBody>
        </p:sp>
        <p:sp>
          <p:nvSpPr>
            <p:cNvPr id="4" name="TextBox 11">
              <a:extLst>
                <a:ext uri="{FF2B5EF4-FFF2-40B4-BE49-F238E27FC236}">
                  <a16:creationId xmlns:a16="http://schemas.microsoft.com/office/drawing/2014/main" id="{40218B24-C5C6-A84F-3548-A0BB154AF6BB}"/>
                </a:ext>
              </a:extLst>
            </p:cNvPr>
            <p:cNvSpPr txBox="1"/>
            <p:nvPr/>
          </p:nvSpPr>
          <p:spPr bwMode="auto">
            <a:xfrm>
              <a:off x="1877278" y="3363053"/>
              <a:ext cx="752367" cy="503552"/>
            </a:xfrm>
            <a:prstGeom prst="rect">
              <a:avLst/>
            </a:prstGeom>
            <a:noFill/>
            <a:ln cap="flat">
              <a:noFill/>
            </a:ln>
          </p:spPr>
          <p:txBody>
            <a:bodyPr lIns="90004" tIns="44997" rIns="90004" bIns="44997" compatLnSpc="0">
              <a:spAutoFit/>
            </a:bodyPr>
            <a:lstStyle/>
            <a:p>
              <a:pPr algn="r" eaLnBrk="1" fontAlgn="auto" hangingPunct="1">
                <a:spcBef>
                  <a:spcPts val="0"/>
                </a:spcBef>
                <a:spcAft>
                  <a:spcPts val="0"/>
                </a:spcAft>
                <a:defRPr sz="1800" b="0" i="0" u="none" strike="noStrike" kern="0" cap="none" spc="0" baseline="0">
                  <a:solidFill>
                    <a:srgbClr val="000000"/>
                  </a:solidFill>
                  <a:uFillTx/>
                </a:defRPr>
              </a:pPr>
              <a:r>
                <a:rPr lang="en-US" sz="2800" kern="0" dirty="0">
                  <a:solidFill>
                    <a:srgbClr val="000000"/>
                  </a:solidFill>
                  <a:latin typeface="Arial" panose="020B0604020202020204" pitchFamily="34" charset="0"/>
                  <a:ea typeface="Noto Sans CJK SC" pitchFamily="2"/>
                  <a:cs typeface="Arial" panose="020B0604020202020204" pitchFamily="34" charset="0"/>
                </a:rPr>
                <a:t>25</a:t>
              </a:r>
            </a:p>
          </p:txBody>
        </p:sp>
        <p:sp>
          <p:nvSpPr>
            <p:cNvPr id="6" name="TextBox 12">
              <a:extLst>
                <a:ext uri="{FF2B5EF4-FFF2-40B4-BE49-F238E27FC236}">
                  <a16:creationId xmlns:a16="http://schemas.microsoft.com/office/drawing/2014/main" id="{0EFA3149-2330-DE7B-DC87-9DACE55799D1}"/>
                </a:ext>
              </a:extLst>
            </p:cNvPr>
            <p:cNvSpPr txBox="1"/>
            <p:nvPr/>
          </p:nvSpPr>
          <p:spPr bwMode="auto">
            <a:xfrm>
              <a:off x="2182035" y="4283878"/>
              <a:ext cx="447611" cy="503552"/>
            </a:xfrm>
            <a:prstGeom prst="rect">
              <a:avLst/>
            </a:prstGeom>
            <a:noFill/>
            <a:ln cap="flat">
              <a:noFill/>
            </a:ln>
          </p:spPr>
          <p:txBody>
            <a:bodyPr lIns="90004" tIns="44997" rIns="90004" bIns="44997" compatLnSpc="0">
              <a:spAutoFit/>
            </a:bodyPr>
            <a:lstStyle/>
            <a:p>
              <a:pPr algn="r" eaLnBrk="1" fontAlgn="auto" hangingPunct="1">
                <a:spcBef>
                  <a:spcPts val="0"/>
                </a:spcBef>
                <a:spcAft>
                  <a:spcPts val="0"/>
                </a:spcAft>
                <a:defRPr sz="1800" b="0" i="0" u="none" strike="noStrike" kern="0" cap="none" spc="0" baseline="0">
                  <a:solidFill>
                    <a:srgbClr val="000000"/>
                  </a:solidFill>
                  <a:uFillTx/>
                </a:defRPr>
              </a:pPr>
              <a:r>
                <a:rPr lang="en-US" sz="2800" kern="0" dirty="0">
                  <a:solidFill>
                    <a:srgbClr val="000000"/>
                  </a:solidFill>
                  <a:latin typeface="Arial" panose="020B0604020202020204" pitchFamily="34" charset="0"/>
                  <a:ea typeface="Noto Sans CJK SC" pitchFamily="2"/>
                  <a:cs typeface="Arial" panose="020B0604020202020204" pitchFamily="34" charset="0"/>
                </a:rPr>
                <a:t>0</a:t>
              </a:r>
            </a:p>
          </p:txBody>
        </p:sp>
        <p:sp>
          <p:nvSpPr>
            <p:cNvPr id="7" name="TextBox 11">
              <a:extLst>
                <a:ext uri="{FF2B5EF4-FFF2-40B4-BE49-F238E27FC236}">
                  <a16:creationId xmlns:a16="http://schemas.microsoft.com/office/drawing/2014/main" id="{FA8291C1-9669-9570-C26B-40F5DADF9859}"/>
                </a:ext>
              </a:extLst>
            </p:cNvPr>
            <p:cNvSpPr txBox="1"/>
            <p:nvPr/>
          </p:nvSpPr>
          <p:spPr bwMode="auto">
            <a:xfrm>
              <a:off x="1785217" y="2434290"/>
              <a:ext cx="844429" cy="503552"/>
            </a:xfrm>
            <a:prstGeom prst="rect">
              <a:avLst/>
            </a:prstGeom>
            <a:noFill/>
            <a:ln cap="flat">
              <a:noFill/>
            </a:ln>
          </p:spPr>
          <p:txBody>
            <a:bodyPr lIns="90004" tIns="44997" rIns="90004" bIns="44997" compatLnSpc="0">
              <a:spAutoFit/>
            </a:bodyPr>
            <a:lstStyle/>
            <a:p>
              <a:pPr algn="r" eaLnBrk="1" fontAlgn="auto" hangingPunct="1">
                <a:spcBef>
                  <a:spcPts val="0"/>
                </a:spcBef>
                <a:spcAft>
                  <a:spcPts val="0"/>
                </a:spcAft>
                <a:defRPr sz="1800" b="0" i="0" u="none" strike="noStrike" kern="0" cap="none" spc="0" baseline="0">
                  <a:solidFill>
                    <a:srgbClr val="000000"/>
                  </a:solidFill>
                  <a:uFillTx/>
                </a:defRPr>
              </a:pPr>
              <a:r>
                <a:rPr lang="en-US" sz="2800" kern="0" dirty="0">
                  <a:solidFill>
                    <a:srgbClr val="000000"/>
                  </a:solidFill>
                  <a:latin typeface="Arial" panose="020B0604020202020204" pitchFamily="34" charset="0"/>
                  <a:ea typeface="Noto Sans CJK SC" pitchFamily="2"/>
                  <a:cs typeface="Arial" panose="020B0604020202020204" pitchFamily="34" charset="0"/>
                </a:rPr>
                <a:t>50</a:t>
              </a:r>
            </a:p>
          </p:txBody>
        </p:sp>
        <p:sp>
          <p:nvSpPr>
            <p:cNvPr id="8" name="TextBox 11">
              <a:extLst>
                <a:ext uri="{FF2B5EF4-FFF2-40B4-BE49-F238E27FC236}">
                  <a16:creationId xmlns:a16="http://schemas.microsoft.com/office/drawing/2014/main" id="{A2AC50A5-3C32-D3F4-EB73-258E03955F75}"/>
                </a:ext>
              </a:extLst>
            </p:cNvPr>
            <p:cNvSpPr txBox="1"/>
            <p:nvPr/>
          </p:nvSpPr>
          <p:spPr bwMode="auto">
            <a:xfrm>
              <a:off x="1785217" y="1508704"/>
              <a:ext cx="844429" cy="503552"/>
            </a:xfrm>
            <a:prstGeom prst="rect">
              <a:avLst/>
            </a:prstGeom>
            <a:noFill/>
            <a:ln cap="flat">
              <a:noFill/>
            </a:ln>
          </p:spPr>
          <p:txBody>
            <a:bodyPr lIns="90004" tIns="44997" rIns="90004" bIns="44997" compatLnSpc="0">
              <a:spAutoFit/>
            </a:bodyPr>
            <a:lstStyle/>
            <a:p>
              <a:pPr algn="r" eaLnBrk="1" fontAlgn="auto" hangingPunct="1">
                <a:spcBef>
                  <a:spcPts val="0"/>
                </a:spcBef>
                <a:spcAft>
                  <a:spcPts val="0"/>
                </a:spcAft>
                <a:defRPr sz="1800" b="0" i="0" u="none" strike="noStrike" kern="0" cap="none" spc="0" baseline="0">
                  <a:solidFill>
                    <a:srgbClr val="000000"/>
                  </a:solidFill>
                  <a:uFillTx/>
                </a:defRPr>
              </a:pPr>
              <a:r>
                <a:rPr lang="en-US" sz="2800" kern="0" dirty="0">
                  <a:solidFill>
                    <a:srgbClr val="000000"/>
                  </a:solidFill>
                  <a:latin typeface="Arial" panose="020B0604020202020204" pitchFamily="34" charset="0"/>
                  <a:ea typeface="Noto Sans CJK SC" pitchFamily="2"/>
                  <a:cs typeface="Arial" panose="020B0604020202020204" pitchFamily="34" charset="0"/>
                </a:rPr>
                <a:t>75</a:t>
              </a:r>
            </a:p>
          </p:txBody>
        </p:sp>
        <p:sp>
          <p:nvSpPr>
            <p:cNvPr id="9" name="TextBox 1">
              <a:extLst>
                <a:ext uri="{FF2B5EF4-FFF2-40B4-BE49-F238E27FC236}">
                  <a16:creationId xmlns:a16="http://schemas.microsoft.com/office/drawing/2014/main" id="{E9FF2472-B184-4F9C-7EC9-7AB4D49DEAE2}"/>
                </a:ext>
              </a:extLst>
            </p:cNvPr>
            <p:cNvSpPr txBox="1"/>
            <p:nvPr/>
          </p:nvSpPr>
          <p:spPr bwMode="auto">
            <a:xfrm rot="18131672">
              <a:off x="2371033" y="4967141"/>
              <a:ext cx="1099754" cy="548152"/>
            </a:xfrm>
            <a:prstGeom prst="rect">
              <a:avLst/>
            </a:prstGeom>
            <a:noFill/>
            <a:ln cap="flat">
              <a:noFill/>
            </a:ln>
          </p:spPr>
          <p:txBody>
            <a:bodyPr wrap="none" lIns="90004" tIns="44997" rIns="90004" bIns="44997" compatLnSpc="0">
              <a:spAutoFit/>
            </a:bodyPr>
            <a:lstStyle/>
            <a:p>
              <a:pPr algn="r" eaLnBrk="1" fontAlgn="auto" hangingPunct="1">
                <a:spcBef>
                  <a:spcPts val="0"/>
                </a:spcBef>
                <a:spcAft>
                  <a:spcPts val="0"/>
                </a:spcAft>
                <a:defRPr sz="1800" b="0" i="0" u="none" strike="noStrike" kern="0" cap="none" spc="0" baseline="0">
                  <a:solidFill>
                    <a:srgbClr val="000000"/>
                  </a:solidFill>
                  <a:uFillTx/>
                </a:defRPr>
              </a:pPr>
              <a:r>
                <a:rPr lang="en-US" sz="2800" kern="0" dirty="0">
                  <a:solidFill>
                    <a:srgbClr val="000000"/>
                  </a:solidFill>
                  <a:latin typeface="Arial" panose="020B0604020202020204" pitchFamily="34" charset="0"/>
                  <a:ea typeface="Noto Sans CJK SC" pitchFamily="2"/>
                  <a:cs typeface="Arial" panose="020B0604020202020204" pitchFamily="34" charset="0"/>
                </a:rPr>
                <a:t>13-13</a:t>
              </a:r>
            </a:p>
          </p:txBody>
        </p:sp>
        <p:sp>
          <p:nvSpPr>
            <p:cNvPr id="10" name="TextBox 1">
              <a:extLst>
                <a:ext uri="{FF2B5EF4-FFF2-40B4-BE49-F238E27FC236}">
                  <a16:creationId xmlns:a16="http://schemas.microsoft.com/office/drawing/2014/main" id="{D8DBD235-62A2-E51A-D53C-E843F76CA808}"/>
                </a:ext>
              </a:extLst>
            </p:cNvPr>
            <p:cNvSpPr txBox="1"/>
            <p:nvPr/>
          </p:nvSpPr>
          <p:spPr bwMode="auto">
            <a:xfrm rot="18131672">
              <a:off x="2991657" y="4967141"/>
              <a:ext cx="1099754" cy="548152"/>
            </a:xfrm>
            <a:prstGeom prst="rect">
              <a:avLst/>
            </a:prstGeom>
            <a:noFill/>
            <a:ln cap="flat">
              <a:noFill/>
            </a:ln>
          </p:spPr>
          <p:txBody>
            <a:bodyPr wrap="none" lIns="90004" tIns="44997" rIns="90004" bIns="44997" compatLnSpc="0">
              <a:spAutoFit/>
            </a:bodyPr>
            <a:lstStyle/>
            <a:p>
              <a:pPr algn="r" eaLnBrk="1" fontAlgn="auto" hangingPunct="1">
                <a:spcBef>
                  <a:spcPts val="0"/>
                </a:spcBef>
                <a:spcAft>
                  <a:spcPts val="0"/>
                </a:spcAft>
                <a:defRPr sz="1800" b="0" i="0" u="none" strike="noStrike" kern="0" cap="none" spc="0" baseline="0">
                  <a:solidFill>
                    <a:srgbClr val="000000"/>
                  </a:solidFill>
                  <a:uFillTx/>
                </a:defRPr>
              </a:pPr>
              <a:r>
                <a:rPr lang="en-US" sz="2800" kern="0" dirty="0">
                  <a:solidFill>
                    <a:srgbClr val="000000"/>
                  </a:solidFill>
                  <a:latin typeface="Arial" panose="020B0604020202020204" pitchFamily="34" charset="0"/>
                  <a:ea typeface="Noto Sans CJK SC" pitchFamily="2"/>
                  <a:cs typeface="Arial" panose="020B0604020202020204" pitchFamily="34" charset="0"/>
                </a:rPr>
                <a:t>15-15</a:t>
              </a:r>
            </a:p>
          </p:txBody>
        </p:sp>
        <p:sp>
          <p:nvSpPr>
            <p:cNvPr id="11" name="TextBox 1">
              <a:extLst>
                <a:ext uri="{FF2B5EF4-FFF2-40B4-BE49-F238E27FC236}">
                  <a16:creationId xmlns:a16="http://schemas.microsoft.com/office/drawing/2014/main" id="{0EC65CEE-8075-30F4-C8FD-65DB4669EBCF}"/>
                </a:ext>
              </a:extLst>
            </p:cNvPr>
            <p:cNvSpPr txBox="1"/>
            <p:nvPr/>
          </p:nvSpPr>
          <p:spPr bwMode="auto">
            <a:xfrm rot="18131672">
              <a:off x="4357317" y="4906810"/>
              <a:ext cx="900134" cy="548152"/>
            </a:xfrm>
            <a:prstGeom prst="rect">
              <a:avLst/>
            </a:prstGeom>
            <a:noFill/>
            <a:ln cap="flat">
              <a:noFill/>
            </a:ln>
          </p:spPr>
          <p:txBody>
            <a:bodyPr wrap="none" lIns="90004" tIns="44997" rIns="90004" bIns="44997" compatLnSpc="0">
              <a:spAutoFit/>
            </a:bodyPr>
            <a:lstStyle/>
            <a:p>
              <a:pPr algn="r" eaLnBrk="1" fontAlgn="auto" hangingPunct="1">
                <a:spcBef>
                  <a:spcPts val="0"/>
                </a:spcBef>
                <a:spcAft>
                  <a:spcPts val="0"/>
                </a:spcAft>
                <a:defRPr sz="1800" b="0" i="0" u="none" strike="noStrike" kern="0" cap="none" spc="0" baseline="0">
                  <a:solidFill>
                    <a:srgbClr val="000000"/>
                  </a:solidFill>
                  <a:uFillTx/>
                </a:defRPr>
              </a:pPr>
              <a:r>
                <a:rPr lang="en-US" sz="2800" kern="0" dirty="0">
                  <a:solidFill>
                    <a:srgbClr val="000000"/>
                  </a:solidFill>
                  <a:latin typeface="Arial" panose="020B0604020202020204" pitchFamily="34" charset="0"/>
                  <a:ea typeface="Noto Sans CJK SC" pitchFamily="2"/>
                  <a:cs typeface="Arial" panose="020B0604020202020204" pitchFamily="34" charset="0"/>
                </a:rPr>
                <a:t>8-26</a:t>
              </a:r>
            </a:p>
          </p:txBody>
        </p:sp>
        <p:sp>
          <p:nvSpPr>
            <p:cNvPr id="12" name="TextBox 1">
              <a:extLst>
                <a:ext uri="{FF2B5EF4-FFF2-40B4-BE49-F238E27FC236}">
                  <a16:creationId xmlns:a16="http://schemas.microsoft.com/office/drawing/2014/main" id="{FA833E45-BF84-F5DA-FD20-29314E3A772E}"/>
                </a:ext>
              </a:extLst>
            </p:cNvPr>
            <p:cNvSpPr txBox="1"/>
            <p:nvPr/>
          </p:nvSpPr>
          <p:spPr bwMode="auto">
            <a:xfrm rot="18131672">
              <a:off x="3738281" y="4906810"/>
              <a:ext cx="900134" cy="548152"/>
            </a:xfrm>
            <a:prstGeom prst="rect">
              <a:avLst/>
            </a:prstGeom>
            <a:noFill/>
            <a:ln cap="flat">
              <a:noFill/>
            </a:ln>
          </p:spPr>
          <p:txBody>
            <a:bodyPr wrap="none" lIns="90004" tIns="44997" rIns="90004" bIns="44997" compatLnSpc="0">
              <a:spAutoFit/>
            </a:bodyPr>
            <a:lstStyle/>
            <a:p>
              <a:pPr algn="r" eaLnBrk="1" fontAlgn="auto" hangingPunct="1">
                <a:spcBef>
                  <a:spcPts val="0"/>
                </a:spcBef>
                <a:spcAft>
                  <a:spcPts val="0"/>
                </a:spcAft>
                <a:defRPr sz="1800" b="0" i="0" u="none" strike="noStrike" kern="0" cap="none" spc="0" baseline="0">
                  <a:solidFill>
                    <a:srgbClr val="000000"/>
                  </a:solidFill>
                  <a:uFillTx/>
                </a:defRPr>
              </a:pPr>
              <a:r>
                <a:rPr lang="en-US" sz="2800" kern="0" dirty="0">
                  <a:solidFill>
                    <a:srgbClr val="000000"/>
                  </a:solidFill>
                  <a:latin typeface="Arial" panose="020B0604020202020204" pitchFamily="34" charset="0"/>
                  <a:ea typeface="Noto Sans CJK SC" pitchFamily="2"/>
                  <a:cs typeface="Arial" panose="020B0604020202020204" pitchFamily="34" charset="0"/>
                </a:rPr>
                <a:t>9-20</a:t>
              </a:r>
            </a:p>
          </p:txBody>
        </p:sp>
        <p:sp>
          <p:nvSpPr>
            <p:cNvPr id="13" name="TextBox 39">
              <a:extLst>
                <a:ext uri="{FF2B5EF4-FFF2-40B4-BE49-F238E27FC236}">
                  <a16:creationId xmlns:a16="http://schemas.microsoft.com/office/drawing/2014/main" id="{06684CE7-012A-F5A6-82DD-EDF8B194E570}"/>
                </a:ext>
              </a:extLst>
            </p:cNvPr>
            <p:cNvSpPr txBox="1">
              <a:spLocks noChangeArrowheads="1"/>
            </p:cNvSpPr>
            <p:nvPr/>
          </p:nvSpPr>
          <p:spPr bwMode="auto">
            <a:xfrm rot="-5400000">
              <a:off x="516860" y="2334591"/>
              <a:ext cx="22357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a:latin typeface="Arial" panose="020B0604020202020204" pitchFamily="34" charset="0"/>
                  <a:ea typeface="Times New Roman" panose="02020603050405020304" pitchFamily="18" charset="0"/>
                  <a:cs typeface="Arial" panose="020B0604020202020204" pitchFamily="34" charset="0"/>
                </a:rPr>
                <a:t>% Stability</a:t>
              </a:r>
            </a:p>
          </p:txBody>
        </p:sp>
        <p:pic>
          <p:nvPicPr>
            <p:cNvPr id="14" name="Picture 35" descr="Chart&#10;&#10;Description automatically generated">
              <a:extLst>
                <a:ext uri="{FF2B5EF4-FFF2-40B4-BE49-F238E27FC236}">
                  <a16:creationId xmlns:a16="http://schemas.microsoft.com/office/drawing/2014/main" id="{628C0447-CB2C-95B1-B4F4-2E187A056B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963" t="10072" r="17674" b="25087"/>
            <a:stretch>
              <a:fillRect/>
            </a:stretch>
          </p:blipFill>
          <p:spPr bwMode="auto">
            <a:xfrm>
              <a:off x="2562434" y="635508"/>
              <a:ext cx="2805257" cy="408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46">
            <a:extLst>
              <a:ext uri="{FF2B5EF4-FFF2-40B4-BE49-F238E27FC236}">
                <a16:creationId xmlns:a16="http://schemas.microsoft.com/office/drawing/2014/main" id="{D3BE8CAC-36B9-4D7B-C0C1-D20585C9C68A}"/>
              </a:ext>
            </a:extLst>
          </p:cNvPr>
          <p:cNvGrpSpPr>
            <a:grpSpLocks/>
          </p:cNvGrpSpPr>
          <p:nvPr/>
        </p:nvGrpSpPr>
        <p:grpSpPr bwMode="auto">
          <a:xfrm>
            <a:off x="4980289" y="1217179"/>
            <a:ext cx="6901571" cy="4697835"/>
            <a:chOff x="5215901" y="617633"/>
            <a:chExt cx="8153386" cy="5172663"/>
          </a:xfrm>
        </p:grpSpPr>
        <p:sp>
          <p:nvSpPr>
            <p:cNvPr id="16" name="TextBox 1">
              <a:extLst>
                <a:ext uri="{FF2B5EF4-FFF2-40B4-BE49-F238E27FC236}">
                  <a16:creationId xmlns:a16="http://schemas.microsoft.com/office/drawing/2014/main" id="{10135F83-A944-8349-31DD-6FF3FEA74B16}"/>
                </a:ext>
              </a:extLst>
            </p:cNvPr>
            <p:cNvSpPr txBox="1"/>
            <p:nvPr/>
          </p:nvSpPr>
          <p:spPr bwMode="auto">
            <a:xfrm rot="18131672">
              <a:off x="6965275" y="4905132"/>
              <a:ext cx="900205" cy="548230"/>
            </a:xfrm>
            <a:prstGeom prst="rect">
              <a:avLst/>
            </a:prstGeom>
            <a:noFill/>
            <a:ln cap="flat">
              <a:noFill/>
            </a:ln>
          </p:spPr>
          <p:txBody>
            <a:bodyPr wrap="none" lIns="90004" tIns="44997" rIns="90004" bIns="44997" compatLnSpc="0">
              <a:spAutoFit/>
            </a:bodyPr>
            <a:lstStyle/>
            <a:p>
              <a:pPr algn="r" eaLnBrk="1" fontAlgn="auto" hangingPunct="1">
                <a:spcBef>
                  <a:spcPts val="0"/>
                </a:spcBef>
                <a:spcAft>
                  <a:spcPts val="0"/>
                </a:spcAft>
                <a:defRPr sz="1800" b="0" i="0" u="none" strike="noStrike" kern="0" cap="none" spc="0" baseline="0">
                  <a:solidFill>
                    <a:srgbClr val="000000"/>
                  </a:solidFill>
                  <a:uFillTx/>
                </a:defRPr>
              </a:pPr>
              <a:r>
                <a:rPr lang="en-US" sz="2800" kern="0" dirty="0">
                  <a:solidFill>
                    <a:srgbClr val="000000"/>
                  </a:solidFill>
                  <a:latin typeface="Arial" panose="020B0604020202020204" pitchFamily="34" charset="0"/>
                  <a:ea typeface="Noto Sans CJK SC" pitchFamily="2"/>
                  <a:cs typeface="Arial" panose="020B0604020202020204" pitchFamily="34" charset="0"/>
                </a:rPr>
                <a:t>6-20</a:t>
              </a:r>
            </a:p>
          </p:txBody>
        </p:sp>
        <p:sp>
          <p:nvSpPr>
            <p:cNvPr id="17" name="TextBox 1">
              <a:extLst>
                <a:ext uri="{FF2B5EF4-FFF2-40B4-BE49-F238E27FC236}">
                  <a16:creationId xmlns:a16="http://schemas.microsoft.com/office/drawing/2014/main" id="{2733347C-881F-1376-CBCD-0AE3E6EAAC4E}"/>
                </a:ext>
              </a:extLst>
            </p:cNvPr>
            <p:cNvSpPr txBox="1"/>
            <p:nvPr/>
          </p:nvSpPr>
          <p:spPr bwMode="auto">
            <a:xfrm rot="18131672">
              <a:off x="7521693" y="4905132"/>
              <a:ext cx="900205" cy="548230"/>
            </a:xfrm>
            <a:prstGeom prst="rect">
              <a:avLst/>
            </a:prstGeom>
            <a:noFill/>
            <a:ln cap="flat">
              <a:noFill/>
            </a:ln>
          </p:spPr>
          <p:txBody>
            <a:bodyPr wrap="none" lIns="90004" tIns="44997" rIns="90004" bIns="44997" compatLnSpc="0">
              <a:spAutoFit/>
            </a:bodyPr>
            <a:lstStyle/>
            <a:p>
              <a:pPr algn="r" eaLnBrk="1" fontAlgn="auto" hangingPunct="1">
                <a:spcBef>
                  <a:spcPts val="0"/>
                </a:spcBef>
                <a:spcAft>
                  <a:spcPts val="0"/>
                </a:spcAft>
                <a:defRPr sz="1800" b="0" i="0" u="none" strike="noStrike" kern="0" cap="none" spc="0" baseline="0">
                  <a:solidFill>
                    <a:srgbClr val="000000"/>
                  </a:solidFill>
                  <a:uFillTx/>
                </a:defRPr>
              </a:pPr>
              <a:r>
                <a:rPr lang="en-US" sz="2800" kern="0" dirty="0">
                  <a:solidFill>
                    <a:srgbClr val="000000"/>
                  </a:solidFill>
                  <a:latin typeface="Arial" panose="020B0604020202020204" pitchFamily="34" charset="0"/>
                  <a:ea typeface="Noto Sans CJK SC" pitchFamily="2"/>
                  <a:cs typeface="Arial" panose="020B0604020202020204" pitchFamily="34" charset="0"/>
                </a:rPr>
                <a:t>6-21</a:t>
              </a:r>
            </a:p>
          </p:txBody>
        </p:sp>
        <p:sp>
          <p:nvSpPr>
            <p:cNvPr id="18" name="TextBox 1">
              <a:extLst>
                <a:ext uri="{FF2B5EF4-FFF2-40B4-BE49-F238E27FC236}">
                  <a16:creationId xmlns:a16="http://schemas.microsoft.com/office/drawing/2014/main" id="{8A07375F-F430-AC93-A62F-C56D6E14FDD8}"/>
                </a:ext>
              </a:extLst>
            </p:cNvPr>
            <p:cNvSpPr txBox="1"/>
            <p:nvPr/>
          </p:nvSpPr>
          <p:spPr bwMode="auto">
            <a:xfrm rot="18131672">
              <a:off x="6464420" y="4905132"/>
              <a:ext cx="900205" cy="548230"/>
            </a:xfrm>
            <a:prstGeom prst="rect">
              <a:avLst/>
            </a:prstGeom>
            <a:noFill/>
            <a:ln cap="flat">
              <a:noFill/>
            </a:ln>
          </p:spPr>
          <p:txBody>
            <a:bodyPr wrap="none" lIns="90004" tIns="44997" rIns="90004" bIns="44997" compatLnSpc="0">
              <a:spAutoFit/>
            </a:bodyPr>
            <a:lstStyle/>
            <a:p>
              <a:pPr algn="r" eaLnBrk="1" fontAlgn="auto" hangingPunct="1">
                <a:spcBef>
                  <a:spcPts val="0"/>
                </a:spcBef>
                <a:spcAft>
                  <a:spcPts val="0"/>
                </a:spcAft>
                <a:defRPr sz="1800" b="0" i="0" u="none" strike="noStrike" kern="0" cap="none" spc="0" baseline="0">
                  <a:solidFill>
                    <a:srgbClr val="000000"/>
                  </a:solidFill>
                  <a:uFillTx/>
                </a:defRPr>
              </a:pPr>
              <a:r>
                <a:rPr lang="en-US" sz="2800" kern="0" dirty="0">
                  <a:solidFill>
                    <a:srgbClr val="000000"/>
                  </a:solidFill>
                  <a:latin typeface="Arial" panose="020B0604020202020204" pitchFamily="34" charset="0"/>
                  <a:ea typeface="Noto Sans CJK SC" pitchFamily="2"/>
                  <a:cs typeface="Arial" panose="020B0604020202020204" pitchFamily="34" charset="0"/>
                </a:rPr>
                <a:t>6-17</a:t>
              </a:r>
            </a:p>
          </p:txBody>
        </p:sp>
        <p:sp>
          <p:nvSpPr>
            <p:cNvPr id="19" name="TextBox 1">
              <a:extLst>
                <a:ext uri="{FF2B5EF4-FFF2-40B4-BE49-F238E27FC236}">
                  <a16:creationId xmlns:a16="http://schemas.microsoft.com/office/drawing/2014/main" id="{4D7B7F5B-2A56-F47F-131E-953D4E16B290}"/>
                </a:ext>
              </a:extLst>
            </p:cNvPr>
            <p:cNvSpPr txBox="1"/>
            <p:nvPr/>
          </p:nvSpPr>
          <p:spPr bwMode="auto">
            <a:xfrm rot="18131672">
              <a:off x="8075730" y="4905132"/>
              <a:ext cx="900205" cy="548230"/>
            </a:xfrm>
            <a:prstGeom prst="rect">
              <a:avLst/>
            </a:prstGeom>
            <a:noFill/>
            <a:ln cap="flat">
              <a:noFill/>
            </a:ln>
          </p:spPr>
          <p:txBody>
            <a:bodyPr wrap="none" lIns="90004" tIns="44997" rIns="90004" bIns="44997" compatLnSpc="0">
              <a:spAutoFit/>
            </a:bodyPr>
            <a:lstStyle/>
            <a:p>
              <a:pPr algn="r" eaLnBrk="1" fontAlgn="auto" hangingPunct="1">
                <a:spcBef>
                  <a:spcPts val="0"/>
                </a:spcBef>
                <a:spcAft>
                  <a:spcPts val="0"/>
                </a:spcAft>
                <a:defRPr sz="1800" b="0" i="0" u="none" strike="noStrike" kern="0" cap="none" spc="0" baseline="0">
                  <a:solidFill>
                    <a:srgbClr val="000000"/>
                  </a:solidFill>
                  <a:uFillTx/>
                </a:defRPr>
              </a:pPr>
              <a:r>
                <a:rPr lang="en-US" sz="2800" kern="0" dirty="0">
                  <a:solidFill>
                    <a:srgbClr val="000000"/>
                  </a:solidFill>
                  <a:latin typeface="Arial" panose="020B0604020202020204" pitchFamily="34" charset="0"/>
                  <a:ea typeface="Noto Sans CJK SC" pitchFamily="2"/>
                  <a:cs typeface="Arial" panose="020B0604020202020204" pitchFamily="34" charset="0"/>
                </a:rPr>
                <a:t>6-24</a:t>
              </a:r>
            </a:p>
          </p:txBody>
        </p:sp>
        <p:sp>
          <p:nvSpPr>
            <p:cNvPr id="20" name="TextBox 1">
              <a:extLst>
                <a:ext uri="{FF2B5EF4-FFF2-40B4-BE49-F238E27FC236}">
                  <a16:creationId xmlns:a16="http://schemas.microsoft.com/office/drawing/2014/main" id="{4B9CB510-F569-5685-C2AC-910B1596B4B1}"/>
                </a:ext>
              </a:extLst>
            </p:cNvPr>
            <p:cNvSpPr txBox="1"/>
            <p:nvPr/>
          </p:nvSpPr>
          <p:spPr bwMode="auto">
            <a:xfrm rot="18131672">
              <a:off x="9020486" y="4966260"/>
              <a:ext cx="1099841" cy="548230"/>
            </a:xfrm>
            <a:prstGeom prst="rect">
              <a:avLst/>
            </a:prstGeom>
            <a:noFill/>
            <a:ln cap="flat">
              <a:noFill/>
            </a:ln>
          </p:spPr>
          <p:txBody>
            <a:bodyPr wrap="none" lIns="90004" tIns="44997" rIns="90004" bIns="44997" compatLnSpc="0">
              <a:spAutoFit/>
            </a:bodyPr>
            <a:lstStyle/>
            <a:p>
              <a:pPr algn="r" eaLnBrk="1" fontAlgn="auto" hangingPunct="1">
                <a:spcBef>
                  <a:spcPts val="0"/>
                </a:spcBef>
                <a:spcAft>
                  <a:spcPts val="0"/>
                </a:spcAft>
                <a:defRPr sz="1800" b="0" i="0" u="none" strike="noStrike" kern="0" cap="none" spc="0" baseline="0">
                  <a:solidFill>
                    <a:srgbClr val="000000"/>
                  </a:solidFill>
                  <a:uFillTx/>
                </a:defRPr>
              </a:pPr>
              <a:r>
                <a:rPr lang="en-US" sz="2800" kern="0" dirty="0">
                  <a:solidFill>
                    <a:srgbClr val="000000"/>
                  </a:solidFill>
                  <a:latin typeface="Arial" panose="020B0604020202020204" pitchFamily="34" charset="0"/>
                  <a:ea typeface="Noto Sans CJK SC" pitchFamily="2"/>
                  <a:cs typeface="Arial" panose="020B0604020202020204" pitchFamily="34" charset="0"/>
                </a:rPr>
                <a:t>10-20</a:t>
              </a:r>
            </a:p>
          </p:txBody>
        </p:sp>
        <p:sp>
          <p:nvSpPr>
            <p:cNvPr id="21" name="TextBox 1">
              <a:extLst>
                <a:ext uri="{FF2B5EF4-FFF2-40B4-BE49-F238E27FC236}">
                  <a16:creationId xmlns:a16="http://schemas.microsoft.com/office/drawing/2014/main" id="{410EEB59-CDF7-0005-2A0B-1F7116158C8A}"/>
                </a:ext>
              </a:extLst>
            </p:cNvPr>
            <p:cNvSpPr txBox="1"/>
            <p:nvPr/>
          </p:nvSpPr>
          <p:spPr bwMode="auto">
            <a:xfrm rot="18131672">
              <a:off x="9557060" y="4966260"/>
              <a:ext cx="1099841" cy="548230"/>
            </a:xfrm>
            <a:prstGeom prst="rect">
              <a:avLst/>
            </a:prstGeom>
            <a:noFill/>
            <a:ln cap="flat">
              <a:noFill/>
            </a:ln>
          </p:spPr>
          <p:txBody>
            <a:bodyPr wrap="none" lIns="90004" tIns="44997" rIns="90004" bIns="44997" compatLnSpc="0">
              <a:spAutoFit/>
            </a:bodyPr>
            <a:lstStyle/>
            <a:p>
              <a:pPr algn="r" eaLnBrk="1" fontAlgn="auto" hangingPunct="1">
                <a:spcBef>
                  <a:spcPts val="0"/>
                </a:spcBef>
                <a:spcAft>
                  <a:spcPts val="0"/>
                </a:spcAft>
                <a:defRPr sz="1800" b="0" i="0" u="none" strike="noStrike" kern="0" cap="none" spc="0" baseline="0">
                  <a:solidFill>
                    <a:srgbClr val="000000"/>
                  </a:solidFill>
                  <a:uFillTx/>
                </a:defRPr>
              </a:pPr>
              <a:r>
                <a:rPr lang="en-US" sz="2800" kern="0" dirty="0">
                  <a:solidFill>
                    <a:srgbClr val="000000"/>
                  </a:solidFill>
                  <a:latin typeface="Arial" panose="020B0604020202020204" pitchFamily="34" charset="0"/>
                  <a:ea typeface="Noto Sans CJK SC" pitchFamily="2"/>
                  <a:cs typeface="Arial" panose="020B0604020202020204" pitchFamily="34" charset="0"/>
                </a:rPr>
                <a:t>10-21</a:t>
              </a:r>
            </a:p>
          </p:txBody>
        </p:sp>
        <p:sp>
          <p:nvSpPr>
            <p:cNvPr id="22" name="TextBox 1">
              <a:extLst>
                <a:ext uri="{FF2B5EF4-FFF2-40B4-BE49-F238E27FC236}">
                  <a16:creationId xmlns:a16="http://schemas.microsoft.com/office/drawing/2014/main" id="{8B6ED4D3-D105-BD57-77A3-F34DAE31D7B3}"/>
                </a:ext>
              </a:extLst>
            </p:cNvPr>
            <p:cNvSpPr txBox="1"/>
            <p:nvPr/>
          </p:nvSpPr>
          <p:spPr bwMode="auto">
            <a:xfrm rot="18131672">
              <a:off x="8487086" y="4966260"/>
              <a:ext cx="1099841" cy="548230"/>
            </a:xfrm>
            <a:prstGeom prst="rect">
              <a:avLst/>
            </a:prstGeom>
            <a:noFill/>
            <a:ln cap="flat">
              <a:noFill/>
            </a:ln>
          </p:spPr>
          <p:txBody>
            <a:bodyPr wrap="none" lIns="90004" tIns="44997" rIns="90004" bIns="44997" compatLnSpc="0">
              <a:spAutoFit/>
            </a:bodyPr>
            <a:lstStyle/>
            <a:p>
              <a:pPr algn="r" eaLnBrk="1" fontAlgn="auto" hangingPunct="1">
                <a:spcBef>
                  <a:spcPts val="0"/>
                </a:spcBef>
                <a:spcAft>
                  <a:spcPts val="0"/>
                </a:spcAft>
                <a:defRPr sz="1800" b="0" i="0" u="none" strike="noStrike" kern="0" cap="none" spc="0" baseline="0">
                  <a:solidFill>
                    <a:srgbClr val="000000"/>
                  </a:solidFill>
                  <a:uFillTx/>
                </a:defRPr>
              </a:pPr>
              <a:r>
                <a:rPr lang="en-US" sz="2800" kern="0" dirty="0">
                  <a:solidFill>
                    <a:srgbClr val="000000"/>
                  </a:solidFill>
                  <a:latin typeface="Arial" panose="020B0604020202020204" pitchFamily="34" charset="0"/>
                  <a:ea typeface="Noto Sans CJK SC" pitchFamily="2"/>
                  <a:cs typeface="Arial" panose="020B0604020202020204" pitchFamily="34" charset="0"/>
                </a:rPr>
                <a:t>10-17</a:t>
              </a:r>
            </a:p>
          </p:txBody>
        </p:sp>
        <p:sp>
          <p:nvSpPr>
            <p:cNvPr id="23" name="TextBox 1">
              <a:extLst>
                <a:ext uri="{FF2B5EF4-FFF2-40B4-BE49-F238E27FC236}">
                  <a16:creationId xmlns:a16="http://schemas.microsoft.com/office/drawing/2014/main" id="{591A9AC4-105C-E68B-D193-A4534ABD7116}"/>
                </a:ext>
              </a:extLst>
            </p:cNvPr>
            <p:cNvSpPr txBox="1"/>
            <p:nvPr/>
          </p:nvSpPr>
          <p:spPr bwMode="auto">
            <a:xfrm rot="18131672">
              <a:off x="10089665" y="4966261"/>
              <a:ext cx="1099841" cy="548230"/>
            </a:xfrm>
            <a:prstGeom prst="rect">
              <a:avLst/>
            </a:prstGeom>
            <a:noFill/>
            <a:ln cap="flat">
              <a:noFill/>
            </a:ln>
          </p:spPr>
          <p:txBody>
            <a:bodyPr wrap="none" lIns="90004" tIns="44997" rIns="90004" bIns="44997" compatLnSpc="0">
              <a:spAutoFit/>
            </a:bodyPr>
            <a:lstStyle/>
            <a:p>
              <a:pPr algn="r" eaLnBrk="1" fontAlgn="auto" hangingPunct="1">
                <a:spcBef>
                  <a:spcPts val="0"/>
                </a:spcBef>
                <a:spcAft>
                  <a:spcPts val="0"/>
                </a:spcAft>
                <a:defRPr sz="1800" b="0" i="0" u="none" strike="noStrike" kern="0" cap="none" spc="0" baseline="0">
                  <a:solidFill>
                    <a:srgbClr val="000000"/>
                  </a:solidFill>
                  <a:uFillTx/>
                </a:defRPr>
              </a:pPr>
              <a:r>
                <a:rPr lang="en-US" sz="2800" kern="0" dirty="0">
                  <a:solidFill>
                    <a:srgbClr val="000000"/>
                  </a:solidFill>
                  <a:latin typeface="Arial" panose="020B0604020202020204" pitchFamily="34" charset="0"/>
                  <a:ea typeface="Noto Sans CJK SC" pitchFamily="2"/>
                  <a:cs typeface="Arial" panose="020B0604020202020204" pitchFamily="34" charset="0"/>
                </a:rPr>
                <a:t>10-24</a:t>
              </a:r>
            </a:p>
          </p:txBody>
        </p:sp>
        <p:sp>
          <p:nvSpPr>
            <p:cNvPr id="24" name="TextBox 1">
              <a:extLst>
                <a:ext uri="{FF2B5EF4-FFF2-40B4-BE49-F238E27FC236}">
                  <a16:creationId xmlns:a16="http://schemas.microsoft.com/office/drawing/2014/main" id="{D0B7619B-44F2-47D2-E441-D7708F9B9AFA}"/>
                </a:ext>
              </a:extLst>
            </p:cNvPr>
            <p:cNvSpPr txBox="1"/>
            <p:nvPr/>
          </p:nvSpPr>
          <p:spPr bwMode="auto">
            <a:xfrm rot="18131672">
              <a:off x="11345976" y="4905132"/>
              <a:ext cx="900205" cy="548230"/>
            </a:xfrm>
            <a:prstGeom prst="rect">
              <a:avLst/>
            </a:prstGeom>
            <a:noFill/>
            <a:ln cap="flat">
              <a:noFill/>
            </a:ln>
          </p:spPr>
          <p:txBody>
            <a:bodyPr wrap="none" lIns="90004" tIns="44997" rIns="90004" bIns="44997" compatLnSpc="0">
              <a:spAutoFit/>
            </a:bodyPr>
            <a:lstStyle/>
            <a:p>
              <a:pPr algn="r" eaLnBrk="1" fontAlgn="auto" hangingPunct="1">
                <a:spcBef>
                  <a:spcPts val="0"/>
                </a:spcBef>
                <a:spcAft>
                  <a:spcPts val="0"/>
                </a:spcAft>
                <a:defRPr sz="1800" b="0" i="0" u="none" strike="noStrike" kern="0" cap="none" spc="0" baseline="0">
                  <a:solidFill>
                    <a:srgbClr val="000000"/>
                  </a:solidFill>
                  <a:uFillTx/>
                </a:defRPr>
              </a:pPr>
              <a:r>
                <a:rPr lang="en-US" sz="2800" kern="0" dirty="0">
                  <a:solidFill>
                    <a:srgbClr val="000000"/>
                  </a:solidFill>
                  <a:latin typeface="Arial" panose="020B0604020202020204" pitchFamily="34" charset="0"/>
                  <a:ea typeface="Noto Sans CJK SC" pitchFamily="2"/>
                  <a:cs typeface="Arial" panose="020B0604020202020204" pitchFamily="34" charset="0"/>
                </a:rPr>
                <a:t>7-25</a:t>
              </a:r>
            </a:p>
          </p:txBody>
        </p:sp>
        <p:sp>
          <p:nvSpPr>
            <p:cNvPr id="25" name="TextBox 1">
              <a:extLst>
                <a:ext uri="{FF2B5EF4-FFF2-40B4-BE49-F238E27FC236}">
                  <a16:creationId xmlns:a16="http://schemas.microsoft.com/office/drawing/2014/main" id="{FC6AD4C7-50F6-C3AE-1F36-ED8B4E20F8D0}"/>
                </a:ext>
              </a:extLst>
            </p:cNvPr>
            <p:cNvSpPr txBox="1"/>
            <p:nvPr/>
          </p:nvSpPr>
          <p:spPr bwMode="auto">
            <a:xfrm rot="18131672">
              <a:off x="11752568" y="4966260"/>
              <a:ext cx="1099841" cy="548230"/>
            </a:xfrm>
            <a:prstGeom prst="rect">
              <a:avLst/>
            </a:prstGeom>
            <a:noFill/>
            <a:ln cap="flat">
              <a:noFill/>
            </a:ln>
          </p:spPr>
          <p:txBody>
            <a:bodyPr wrap="none" lIns="90004" tIns="44997" rIns="90004" bIns="44997" compatLnSpc="0">
              <a:spAutoFit/>
            </a:bodyPr>
            <a:lstStyle/>
            <a:p>
              <a:pPr algn="r" eaLnBrk="1" fontAlgn="auto" hangingPunct="1">
                <a:spcBef>
                  <a:spcPts val="0"/>
                </a:spcBef>
                <a:spcAft>
                  <a:spcPts val="0"/>
                </a:spcAft>
                <a:defRPr sz="1800" b="0" i="0" u="none" strike="noStrike" kern="0" cap="none" spc="0" baseline="0">
                  <a:solidFill>
                    <a:srgbClr val="000000"/>
                  </a:solidFill>
                  <a:uFillTx/>
                </a:defRPr>
              </a:pPr>
              <a:r>
                <a:rPr lang="en-US" sz="2800" kern="0" dirty="0">
                  <a:solidFill>
                    <a:srgbClr val="000000"/>
                  </a:solidFill>
                  <a:latin typeface="Arial" panose="020B0604020202020204" pitchFamily="34" charset="0"/>
                  <a:ea typeface="Noto Sans CJK SC" pitchFamily="2"/>
                  <a:cs typeface="Arial" panose="020B0604020202020204" pitchFamily="34" charset="0"/>
                </a:rPr>
                <a:t>11-22</a:t>
              </a:r>
            </a:p>
          </p:txBody>
        </p:sp>
        <p:sp>
          <p:nvSpPr>
            <p:cNvPr id="26" name="TextBox 1">
              <a:extLst>
                <a:ext uri="{FF2B5EF4-FFF2-40B4-BE49-F238E27FC236}">
                  <a16:creationId xmlns:a16="http://schemas.microsoft.com/office/drawing/2014/main" id="{88995362-4B31-E373-3BCB-147629ADD643}"/>
                </a:ext>
              </a:extLst>
            </p:cNvPr>
            <p:cNvSpPr txBox="1"/>
            <p:nvPr/>
          </p:nvSpPr>
          <p:spPr bwMode="auto">
            <a:xfrm rot="18131672">
              <a:off x="10780032" y="4905132"/>
              <a:ext cx="900205" cy="548230"/>
            </a:xfrm>
            <a:prstGeom prst="rect">
              <a:avLst/>
            </a:prstGeom>
            <a:noFill/>
            <a:ln cap="flat">
              <a:noFill/>
            </a:ln>
          </p:spPr>
          <p:txBody>
            <a:bodyPr wrap="none" lIns="90004" tIns="44997" rIns="90004" bIns="44997" compatLnSpc="0">
              <a:spAutoFit/>
            </a:bodyPr>
            <a:lstStyle/>
            <a:p>
              <a:pPr algn="r" eaLnBrk="1" fontAlgn="auto" hangingPunct="1">
                <a:spcBef>
                  <a:spcPts val="0"/>
                </a:spcBef>
                <a:spcAft>
                  <a:spcPts val="0"/>
                </a:spcAft>
                <a:defRPr sz="1800" b="0" i="0" u="none" strike="noStrike" kern="0" cap="none" spc="0" baseline="0">
                  <a:solidFill>
                    <a:srgbClr val="000000"/>
                  </a:solidFill>
                  <a:uFillTx/>
                </a:defRPr>
              </a:pPr>
              <a:r>
                <a:rPr lang="en-US" sz="2800" kern="0" dirty="0">
                  <a:solidFill>
                    <a:srgbClr val="000000"/>
                  </a:solidFill>
                  <a:latin typeface="Arial" panose="020B0604020202020204" pitchFamily="34" charset="0"/>
                  <a:ea typeface="Noto Sans CJK SC" pitchFamily="2"/>
                  <a:cs typeface="Arial" panose="020B0604020202020204" pitchFamily="34" charset="0"/>
                </a:rPr>
                <a:t>7-22</a:t>
              </a:r>
            </a:p>
          </p:txBody>
        </p:sp>
        <p:sp>
          <p:nvSpPr>
            <p:cNvPr id="27" name="TextBox 1">
              <a:extLst>
                <a:ext uri="{FF2B5EF4-FFF2-40B4-BE49-F238E27FC236}">
                  <a16:creationId xmlns:a16="http://schemas.microsoft.com/office/drawing/2014/main" id="{90E072E5-D803-D3A1-7705-6FAA4426F376}"/>
                </a:ext>
              </a:extLst>
            </p:cNvPr>
            <p:cNvSpPr txBox="1"/>
            <p:nvPr/>
          </p:nvSpPr>
          <p:spPr bwMode="auto">
            <a:xfrm rot="18131672">
              <a:off x="12302636" y="4966261"/>
              <a:ext cx="1099841" cy="548230"/>
            </a:xfrm>
            <a:prstGeom prst="rect">
              <a:avLst/>
            </a:prstGeom>
            <a:noFill/>
            <a:ln cap="flat">
              <a:noFill/>
            </a:ln>
          </p:spPr>
          <p:txBody>
            <a:bodyPr wrap="none" lIns="90004" tIns="44997" rIns="90004" bIns="44997" compatLnSpc="0">
              <a:spAutoFit/>
            </a:bodyPr>
            <a:lstStyle/>
            <a:p>
              <a:pPr algn="r" eaLnBrk="1" fontAlgn="auto" hangingPunct="1">
                <a:spcBef>
                  <a:spcPts val="0"/>
                </a:spcBef>
                <a:spcAft>
                  <a:spcPts val="0"/>
                </a:spcAft>
                <a:defRPr sz="1800" b="0" i="0" u="none" strike="noStrike" kern="0" cap="none" spc="0" baseline="0">
                  <a:solidFill>
                    <a:srgbClr val="000000"/>
                  </a:solidFill>
                  <a:uFillTx/>
                </a:defRPr>
              </a:pPr>
              <a:r>
                <a:rPr lang="en-US" sz="2800" kern="0" dirty="0">
                  <a:solidFill>
                    <a:srgbClr val="000000"/>
                  </a:solidFill>
                  <a:latin typeface="Arial" panose="020B0604020202020204" pitchFamily="34" charset="0"/>
                  <a:ea typeface="Noto Sans CJK SC" pitchFamily="2"/>
                  <a:cs typeface="Arial" panose="020B0604020202020204" pitchFamily="34" charset="0"/>
                </a:rPr>
                <a:t>11-25</a:t>
              </a:r>
            </a:p>
          </p:txBody>
        </p:sp>
        <p:pic>
          <p:nvPicPr>
            <p:cNvPr id="28" name="Picture 36" descr="Chart&#10;&#10;Description automatically generated">
              <a:extLst>
                <a:ext uri="{FF2B5EF4-FFF2-40B4-BE49-F238E27FC236}">
                  <a16:creationId xmlns:a16="http://schemas.microsoft.com/office/drawing/2014/main" id="{76E9F817-F6C6-0FE9-83A9-2B30330FDE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596" t="9749" r="23419" b="25409"/>
            <a:stretch>
              <a:fillRect/>
            </a:stretch>
          </p:blipFill>
          <p:spPr bwMode="auto">
            <a:xfrm>
              <a:off x="6507350" y="617633"/>
              <a:ext cx="6861937" cy="408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7">
              <a:extLst>
                <a:ext uri="{FF2B5EF4-FFF2-40B4-BE49-F238E27FC236}">
                  <a16:creationId xmlns:a16="http://schemas.microsoft.com/office/drawing/2014/main" id="{57D45F5E-E20C-5F32-51FF-27FE89E140F6}"/>
                </a:ext>
              </a:extLst>
            </p:cNvPr>
            <p:cNvSpPr txBox="1"/>
            <p:nvPr/>
          </p:nvSpPr>
          <p:spPr bwMode="auto">
            <a:xfrm>
              <a:off x="5504826" y="635099"/>
              <a:ext cx="1012823" cy="503591"/>
            </a:xfrm>
            <a:prstGeom prst="rect">
              <a:avLst/>
            </a:prstGeom>
            <a:noFill/>
            <a:ln cap="flat">
              <a:noFill/>
            </a:ln>
          </p:spPr>
          <p:txBody>
            <a:bodyPr lIns="90004" tIns="44997" rIns="90004" bIns="44997" compatLnSpc="0">
              <a:spAutoFit/>
            </a:bodyPr>
            <a:lstStyle/>
            <a:p>
              <a:pPr algn="r" eaLnBrk="1" fontAlgn="auto" hangingPunct="1">
                <a:spcBef>
                  <a:spcPts val="0"/>
                </a:spcBef>
                <a:spcAft>
                  <a:spcPts val="0"/>
                </a:spcAft>
                <a:defRPr sz="1800" b="0" i="0" u="none" strike="noStrike" kern="0" cap="none" spc="0" baseline="0">
                  <a:solidFill>
                    <a:srgbClr val="000000"/>
                  </a:solidFill>
                  <a:uFillTx/>
                </a:defRPr>
              </a:pPr>
              <a:r>
                <a:rPr lang="en-US" sz="2800" kern="0" dirty="0">
                  <a:solidFill>
                    <a:srgbClr val="000000"/>
                  </a:solidFill>
                  <a:latin typeface="Arial" panose="020B0604020202020204" pitchFamily="34" charset="0"/>
                  <a:ea typeface="Noto Sans CJK SC" pitchFamily="2"/>
                  <a:cs typeface="Arial" panose="020B0604020202020204" pitchFamily="34" charset="0"/>
                </a:rPr>
                <a:t>100</a:t>
              </a:r>
            </a:p>
          </p:txBody>
        </p:sp>
        <p:sp>
          <p:nvSpPr>
            <p:cNvPr id="30" name="TextBox 11">
              <a:extLst>
                <a:ext uri="{FF2B5EF4-FFF2-40B4-BE49-F238E27FC236}">
                  <a16:creationId xmlns:a16="http://schemas.microsoft.com/office/drawing/2014/main" id="{5D09E8C3-3DA4-4D79-EEF2-262137462829}"/>
                </a:ext>
              </a:extLst>
            </p:cNvPr>
            <p:cNvSpPr txBox="1"/>
            <p:nvPr/>
          </p:nvSpPr>
          <p:spPr bwMode="auto">
            <a:xfrm>
              <a:off x="5766762" y="3362858"/>
              <a:ext cx="750888" cy="503591"/>
            </a:xfrm>
            <a:prstGeom prst="rect">
              <a:avLst/>
            </a:prstGeom>
            <a:noFill/>
            <a:ln cap="flat">
              <a:noFill/>
            </a:ln>
          </p:spPr>
          <p:txBody>
            <a:bodyPr lIns="90004" tIns="44997" rIns="90004" bIns="44997" compatLnSpc="0">
              <a:spAutoFit/>
            </a:bodyPr>
            <a:lstStyle/>
            <a:p>
              <a:pPr algn="r" eaLnBrk="1" fontAlgn="auto" hangingPunct="1">
                <a:spcBef>
                  <a:spcPts val="0"/>
                </a:spcBef>
                <a:spcAft>
                  <a:spcPts val="0"/>
                </a:spcAft>
                <a:defRPr sz="1800" b="0" i="0" u="none" strike="noStrike" kern="0" cap="none" spc="0" baseline="0">
                  <a:solidFill>
                    <a:srgbClr val="000000"/>
                  </a:solidFill>
                  <a:uFillTx/>
                </a:defRPr>
              </a:pPr>
              <a:r>
                <a:rPr lang="en-US" sz="2800" kern="0" dirty="0">
                  <a:solidFill>
                    <a:srgbClr val="000000"/>
                  </a:solidFill>
                  <a:latin typeface="Arial" panose="020B0604020202020204" pitchFamily="34" charset="0"/>
                  <a:ea typeface="Noto Sans CJK SC" pitchFamily="2"/>
                  <a:cs typeface="Arial" panose="020B0604020202020204" pitchFamily="34" charset="0"/>
                </a:rPr>
                <a:t>25</a:t>
              </a:r>
            </a:p>
          </p:txBody>
        </p:sp>
        <p:sp>
          <p:nvSpPr>
            <p:cNvPr id="31" name="TextBox 12">
              <a:extLst>
                <a:ext uri="{FF2B5EF4-FFF2-40B4-BE49-F238E27FC236}">
                  <a16:creationId xmlns:a16="http://schemas.microsoft.com/office/drawing/2014/main" id="{6A68D151-6D23-75AE-A3F0-9DB0429009BE}"/>
                </a:ext>
              </a:extLst>
            </p:cNvPr>
            <p:cNvSpPr txBox="1"/>
            <p:nvPr/>
          </p:nvSpPr>
          <p:spPr bwMode="auto">
            <a:xfrm>
              <a:off x="6071562" y="4283755"/>
              <a:ext cx="446087" cy="503591"/>
            </a:xfrm>
            <a:prstGeom prst="rect">
              <a:avLst/>
            </a:prstGeom>
            <a:noFill/>
            <a:ln cap="flat">
              <a:noFill/>
            </a:ln>
          </p:spPr>
          <p:txBody>
            <a:bodyPr lIns="90004" tIns="44997" rIns="90004" bIns="44997" compatLnSpc="0">
              <a:spAutoFit/>
            </a:bodyPr>
            <a:lstStyle/>
            <a:p>
              <a:pPr algn="r" eaLnBrk="1" fontAlgn="auto" hangingPunct="1">
                <a:spcBef>
                  <a:spcPts val="0"/>
                </a:spcBef>
                <a:spcAft>
                  <a:spcPts val="0"/>
                </a:spcAft>
                <a:defRPr sz="1800" b="0" i="0" u="none" strike="noStrike" kern="0" cap="none" spc="0" baseline="0">
                  <a:solidFill>
                    <a:srgbClr val="000000"/>
                  </a:solidFill>
                  <a:uFillTx/>
                </a:defRPr>
              </a:pPr>
              <a:r>
                <a:rPr lang="en-US" sz="2800" kern="0" dirty="0">
                  <a:solidFill>
                    <a:srgbClr val="000000"/>
                  </a:solidFill>
                  <a:latin typeface="Arial" panose="020B0604020202020204" pitchFamily="34" charset="0"/>
                  <a:ea typeface="Noto Sans CJK SC" pitchFamily="2"/>
                  <a:cs typeface="Arial" panose="020B0604020202020204" pitchFamily="34" charset="0"/>
                </a:rPr>
                <a:t>0</a:t>
              </a:r>
            </a:p>
          </p:txBody>
        </p:sp>
        <p:sp>
          <p:nvSpPr>
            <p:cNvPr id="32" name="TextBox 11">
              <a:extLst>
                <a:ext uri="{FF2B5EF4-FFF2-40B4-BE49-F238E27FC236}">
                  <a16:creationId xmlns:a16="http://schemas.microsoft.com/office/drawing/2014/main" id="{D8F48B58-9B27-8598-698F-E4F52B9A8855}"/>
                </a:ext>
              </a:extLst>
            </p:cNvPr>
            <p:cNvSpPr txBox="1"/>
            <p:nvPr/>
          </p:nvSpPr>
          <p:spPr bwMode="auto">
            <a:xfrm>
              <a:off x="5674687" y="2434022"/>
              <a:ext cx="842962" cy="503591"/>
            </a:xfrm>
            <a:prstGeom prst="rect">
              <a:avLst/>
            </a:prstGeom>
            <a:noFill/>
            <a:ln cap="flat">
              <a:noFill/>
            </a:ln>
          </p:spPr>
          <p:txBody>
            <a:bodyPr lIns="90004" tIns="44997" rIns="90004" bIns="44997" compatLnSpc="0">
              <a:spAutoFit/>
            </a:bodyPr>
            <a:lstStyle/>
            <a:p>
              <a:pPr algn="r" eaLnBrk="1" fontAlgn="auto" hangingPunct="1">
                <a:spcBef>
                  <a:spcPts val="0"/>
                </a:spcBef>
                <a:spcAft>
                  <a:spcPts val="0"/>
                </a:spcAft>
                <a:defRPr sz="1800" b="0" i="0" u="none" strike="noStrike" kern="0" cap="none" spc="0" baseline="0">
                  <a:solidFill>
                    <a:srgbClr val="000000"/>
                  </a:solidFill>
                  <a:uFillTx/>
                </a:defRPr>
              </a:pPr>
              <a:r>
                <a:rPr lang="en-US" sz="2800" kern="0" dirty="0">
                  <a:solidFill>
                    <a:srgbClr val="000000"/>
                  </a:solidFill>
                  <a:latin typeface="Arial" panose="020B0604020202020204" pitchFamily="34" charset="0"/>
                  <a:ea typeface="Noto Sans CJK SC" pitchFamily="2"/>
                  <a:cs typeface="Arial" panose="020B0604020202020204" pitchFamily="34" charset="0"/>
                </a:rPr>
                <a:t>50</a:t>
              </a:r>
            </a:p>
          </p:txBody>
        </p:sp>
        <p:sp>
          <p:nvSpPr>
            <p:cNvPr id="33" name="TextBox 11">
              <a:extLst>
                <a:ext uri="{FF2B5EF4-FFF2-40B4-BE49-F238E27FC236}">
                  <a16:creationId xmlns:a16="http://schemas.microsoft.com/office/drawing/2014/main" id="{42788D40-5E67-D0A5-0795-324DDE9FE0A2}"/>
                </a:ext>
              </a:extLst>
            </p:cNvPr>
            <p:cNvSpPr txBox="1"/>
            <p:nvPr/>
          </p:nvSpPr>
          <p:spPr bwMode="auto">
            <a:xfrm>
              <a:off x="5674687" y="1508363"/>
              <a:ext cx="842962" cy="503591"/>
            </a:xfrm>
            <a:prstGeom prst="rect">
              <a:avLst/>
            </a:prstGeom>
            <a:noFill/>
            <a:ln cap="flat">
              <a:noFill/>
            </a:ln>
          </p:spPr>
          <p:txBody>
            <a:bodyPr lIns="90004" tIns="44997" rIns="90004" bIns="44997" compatLnSpc="0">
              <a:spAutoFit/>
            </a:bodyPr>
            <a:lstStyle/>
            <a:p>
              <a:pPr algn="r" eaLnBrk="1" fontAlgn="auto" hangingPunct="1">
                <a:spcBef>
                  <a:spcPts val="0"/>
                </a:spcBef>
                <a:spcAft>
                  <a:spcPts val="0"/>
                </a:spcAft>
                <a:defRPr sz="1800" b="0" i="0" u="none" strike="noStrike" kern="0" cap="none" spc="0" baseline="0">
                  <a:solidFill>
                    <a:srgbClr val="000000"/>
                  </a:solidFill>
                  <a:uFillTx/>
                </a:defRPr>
              </a:pPr>
              <a:r>
                <a:rPr lang="en-US" sz="2800" kern="0" dirty="0">
                  <a:solidFill>
                    <a:srgbClr val="000000"/>
                  </a:solidFill>
                  <a:latin typeface="Arial" panose="020B0604020202020204" pitchFamily="34" charset="0"/>
                  <a:ea typeface="Noto Sans CJK SC" pitchFamily="2"/>
                  <a:cs typeface="Arial" panose="020B0604020202020204" pitchFamily="34" charset="0"/>
                </a:rPr>
                <a:t>75</a:t>
              </a:r>
            </a:p>
          </p:txBody>
        </p:sp>
        <p:sp>
          <p:nvSpPr>
            <p:cNvPr id="34" name="TextBox 39">
              <a:extLst>
                <a:ext uri="{FF2B5EF4-FFF2-40B4-BE49-F238E27FC236}">
                  <a16:creationId xmlns:a16="http://schemas.microsoft.com/office/drawing/2014/main" id="{4CB80A70-E7B1-E5C7-E5A2-D5EAEC51DBA3}"/>
                </a:ext>
              </a:extLst>
            </p:cNvPr>
            <p:cNvSpPr txBox="1">
              <a:spLocks noChangeArrowheads="1"/>
            </p:cNvSpPr>
            <p:nvPr/>
          </p:nvSpPr>
          <p:spPr bwMode="auto">
            <a:xfrm rot="-5400000">
              <a:off x="4390393" y="2334591"/>
              <a:ext cx="22357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a:latin typeface="Arial" panose="020B0604020202020204" pitchFamily="34" charset="0"/>
                  <a:ea typeface="Times New Roman" panose="02020603050405020304" pitchFamily="18" charset="0"/>
                  <a:cs typeface="Arial" panose="020B0604020202020204" pitchFamily="34" charset="0"/>
                </a:rPr>
                <a:t>% Stability</a:t>
              </a:r>
            </a:p>
          </p:txBody>
        </p:sp>
      </p:grpSp>
    </p:spTree>
    <p:extLst>
      <p:ext uri="{BB962C8B-B14F-4D97-AF65-F5344CB8AC3E}">
        <p14:creationId xmlns:p14="http://schemas.microsoft.com/office/powerpoint/2010/main" val="35698994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16955</TotalTime>
  <Words>1118</Words>
  <Application>Microsoft Office PowerPoint</Application>
  <PresentationFormat>Širokoúhlá obrazovka</PresentationFormat>
  <Paragraphs>303</Paragraphs>
  <Slides>21</Slides>
  <Notes>0</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21</vt:i4>
      </vt:variant>
    </vt:vector>
  </HeadingPairs>
  <TitlesOfParts>
    <vt:vector size="28" baseType="lpstr">
      <vt:lpstr>Arial</vt:lpstr>
      <vt:lpstr>Calibri</vt:lpstr>
      <vt:lpstr>Calibri Light</vt:lpstr>
      <vt:lpstr>Consolas</vt:lpstr>
      <vt:lpstr>Helvetica</vt:lpstr>
      <vt:lpstr>Lucida Sans Typewriter</vt:lpstr>
      <vt:lpstr>Office Theme</vt:lpstr>
      <vt:lpstr>Prezentace aplikace PowerPoint</vt:lpstr>
      <vt:lpstr>Prezentace aplikace PowerPoint</vt:lpstr>
      <vt:lpstr>  Previous work</vt:lpstr>
      <vt:lpstr>  How to design the pore forming peptides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Ladislav Bartoš Sofia Blasco Denys Biurikov Rahul Deb Martina Drabinová  Francesco L. Falginella Adelheid Hanáčková Mehrnoosh Hazrati  Ladislav Hustý David Kopecký Ondřej Kroutil William S. Morton Peter Pajtinka Sushmita Pal Timothee Rivel  Jana Salamonová Lukáš Sukeník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Optimization study</dc:title>
  <dc:creator>rahul</dc:creator>
  <cp:lastModifiedBy>Eva Dubská</cp:lastModifiedBy>
  <cp:revision>392</cp:revision>
  <dcterms:created xsi:type="dcterms:W3CDTF">2020-06-23T11:56:26Z</dcterms:created>
  <dcterms:modified xsi:type="dcterms:W3CDTF">2023-11-16T10:56:30Z</dcterms:modified>
</cp:coreProperties>
</file>