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2"/>
  </p:notesMasterIdLst>
  <p:handoutMasterIdLst>
    <p:handoutMasterId r:id="rId23"/>
  </p:handoutMasterIdLst>
  <p:sldIdLst>
    <p:sldId id="271" r:id="rId2"/>
    <p:sldId id="275" r:id="rId3"/>
    <p:sldId id="273" r:id="rId4"/>
    <p:sldId id="276" r:id="rId5"/>
    <p:sldId id="279" r:id="rId6"/>
    <p:sldId id="294" r:id="rId7"/>
    <p:sldId id="284" r:id="rId8"/>
    <p:sldId id="286" r:id="rId9"/>
    <p:sldId id="285" r:id="rId10"/>
    <p:sldId id="282" r:id="rId11"/>
    <p:sldId id="277" r:id="rId12"/>
    <p:sldId id="281" r:id="rId13"/>
    <p:sldId id="287" r:id="rId14"/>
    <p:sldId id="288" r:id="rId15"/>
    <p:sldId id="289" r:id="rId16"/>
    <p:sldId id="290" r:id="rId17"/>
    <p:sldId id="291" r:id="rId18"/>
    <p:sldId id="272" r:id="rId19"/>
    <p:sldId id="292" r:id="rId20"/>
    <p:sldId id="293" r:id="rId21"/>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17"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91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Styl s motivem 1 – zvýraznění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41" autoAdjust="0"/>
    <p:restoredTop sz="94569" autoAdjust="0"/>
  </p:normalViewPr>
  <p:slideViewPr>
    <p:cSldViewPr snapToGrid="0">
      <p:cViewPr varScale="1">
        <p:scale>
          <a:sx n="72" d="100"/>
          <a:sy n="72" d="100"/>
        </p:scale>
        <p:origin x="596" y="60"/>
      </p:cViewPr>
      <p:guideLst>
        <p:guide orient="horz" pos="1117"/>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8" d="100"/>
          <a:sy n="58" d="100"/>
        </p:scale>
        <p:origin x="2544" y="5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rina Kmentová" userId="68916c51-4213-426f-9196-11b09418ff9f" providerId="ADAL" clId="{354D1B18-3526-4535-A4F0-7EBBB5B967CB}"/>
    <pc:docChg chg="undo redo custSel addSld delSld modSld sldOrd modMainMaster">
      <pc:chgData name="Darina Kmentová" userId="68916c51-4213-426f-9196-11b09418ff9f" providerId="ADAL" clId="{354D1B18-3526-4535-A4F0-7EBBB5B967CB}" dt="2025-05-28T07:33:38.519" v="5591" actId="1076"/>
      <pc:docMkLst>
        <pc:docMk/>
      </pc:docMkLst>
      <pc:sldChg chg="modSp mod">
        <pc:chgData name="Darina Kmentová" userId="68916c51-4213-426f-9196-11b09418ff9f" providerId="ADAL" clId="{354D1B18-3526-4535-A4F0-7EBBB5B967CB}" dt="2025-05-27T16:01:43.241" v="5057"/>
        <pc:sldMkLst>
          <pc:docMk/>
          <pc:sldMk cId="2218159640" sldId="271"/>
        </pc:sldMkLst>
        <pc:spChg chg="mod">
          <ac:chgData name="Darina Kmentová" userId="68916c51-4213-426f-9196-11b09418ff9f" providerId="ADAL" clId="{354D1B18-3526-4535-A4F0-7EBBB5B967CB}" dt="2025-05-27T16:01:43.241" v="5057"/>
          <ac:spMkLst>
            <pc:docMk/>
            <pc:sldMk cId="2218159640" sldId="271"/>
            <ac:spMk id="2" creationId="{DA0E7275-8DE6-46B5-A716-903712EDD514}"/>
          </ac:spMkLst>
        </pc:spChg>
        <pc:spChg chg="mod">
          <ac:chgData name="Darina Kmentová" userId="68916c51-4213-426f-9196-11b09418ff9f" providerId="ADAL" clId="{354D1B18-3526-4535-A4F0-7EBBB5B967CB}" dt="2025-05-27T12:56:33.461" v="44" actId="790"/>
          <ac:spMkLst>
            <pc:docMk/>
            <pc:sldMk cId="2218159640" sldId="271"/>
            <ac:spMk id="4" creationId="{F7A70361-14C4-48BE-B326-45F3DEA68E7A}"/>
          </ac:spMkLst>
        </pc:spChg>
        <pc:spChg chg="mod">
          <ac:chgData name="Darina Kmentová" userId="68916c51-4213-426f-9196-11b09418ff9f" providerId="ADAL" clId="{354D1B18-3526-4535-A4F0-7EBBB5B967CB}" dt="2025-05-27T12:56:45.470" v="72" actId="20577"/>
          <ac:spMkLst>
            <pc:docMk/>
            <pc:sldMk cId="2218159640" sldId="271"/>
            <ac:spMk id="5" creationId="{3F297B5A-C62E-4531-AE38-B4E8C3FA6667}"/>
          </ac:spMkLst>
        </pc:spChg>
      </pc:sldChg>
      <pc:sldChg chg="del">
        <pc:chgData name="Darina Kmentová" userId="68916c51-4213-426f-9196-11b09418ff9f" providerId="ADAL" clId="{354D1B18-3526-4535-A4F0-7EBBB5B967CB}" dt="2025-05-27T12:56:48.064" v="73" actId="47"/>
        <pc:sldMkLst>
          <pc:docMk/>
          <pc:sldMk cId="1793991228" sldId="272"/>
        </pc:sldMkLst>
      </pc:sldChg>
      <pc:sldChg chg="addSp modSp new add del mod ord">
        <pc:chgData name="Darina Kmentová" userId="68916c51-4213-426f-9196-11b09418ff9f" providerId="ADAL" clId="{354D1B18-3526-4535-A4F0-7EBBB5B967CB}" dt="2025-05-27T20:28:17.707" v="5527"/>
        <pc:sldMkLst>
          <pc:docMk/>
          <pc:sldMk cId="2001159573" sldId="272"/>
        </pc:sldMkLst>
        <pc:spChg chg="mod">
          <ac:chgData name="Darina Kmentová" userId="68916c51-4213-426f-9196-11b09418ff9f" providerId="ADAL" clId="{354D1B18-3526-4535-A4F0-7EBBB5B967CB}" dt="2025-05-27T16:02:44.415" v="5075"/>
          <ac:spMkLst>
            <pc:docMk/>
            <pc:sldMk cId="2001159573" sldId="272"/>
            <ac:spMk id="2" creationId="{DC60E876-996F-4CC3-BD57-BDAEEC950C7C}"/>
          </ac:spMkLst>
        </pc:spChg>
        <pc:spChg chg="add mod">
          <ac:chgData name="Darina Kmentová" userId="68916c51-4213-426f-9196-11b09418ff9f" providerId="ADAL" clId="{354D1B18-3526-4535-A4F0-7EBBB5B967CB}" dt="2025-05-27T16:00:35.156" v="5038" actId="1076"/>
          <ac:spMkLst>
            <pc:docMk/>
            <pc:sldMk cId="2001159573" sldId="272"/>
            <ac:spMk id="5" creationId="{DBEAC55E-56B6-45AA-BFD1-930E52C5210B}"/>
          </ac:spMkLst>
        </pc:spChg>
        <pc:picChg chg="add mod">
          <ac:chgData name="Darina Kmentová" userId="68916c51-4213-426f-9196-11b09418ff9f" providerId="ADAL" clId="{354D1B18-3526-4535-A4F0-7EBBB5B967CB}" dt="2025-05-27T16:00:18.005" v="5035" actId="1076"/>
          <ac:picMkLst>
            <pc:docMk/>
            <pc:sldMk cId="2001159573" sldId="272"/>
            <ac:picMk id="4" creationId="{604301F0-0005-4477-B142-A28C0A5EA2A3}"/>
          </ac:picMkLst>
        </pc:picChg>
      </pc:sldChg>
      <pc:sldChg chg="addSp delSp modSp new mod">
        <pc:chgData name="Darina Kmentová" userId="68916c51-4213-426f-9196-11b09418ff9f" providerId="ADAL" clId="{354D1B18-3526-4535-A4F0-7EBBB5B967CB}" dt="2025-05-27T16:01:37.002" v="5056" actId="790"/>
        <pc:sldMkLst>
          <pc:docMk/>
          <pc:sldMk cId="748030486" sldId="273"/>
        </pc:sldMkLst>
        <pc:spChg chg="mod">
          <ac:chgData name="Darina Kmentová" userId="68916c51-4213-426f-9196-11b09418ff9f" providerId="ADAL" clId="{354D1B18-3526-4535-A4F0-7EBBB5B967CB}" dt="2025-05-27T16:01:37.002" v="5056" actId="790"/>
          <ac:spMkLst>
            <pc:docMk/>
            <pc:sldMk cId="748030486" sldId="273"/>
            <ac:spMk id="2" creationId="{02848FD3-65C3-49FB-8A82-359A80179E81}"/>
          </ac:spMkLst>
        </pc:spChg>
        <pc:spChg chg="del mod">
          <ac:chgData name="Darina Kmentová" userId="68916c51-4213-426f-9196-11b09418ff9f" providerId="ADAL" clId="{354D1B18-3526-4535-A4F0-7EBBB5B967CB}" dt="2025-05-27T13:30:40.018" v="958" actId="478"/>
          <ac:spMkLst>
            <pc:docMk/>
            <pc:sldMk cId="748030486" sldId="273"/>
            <ac:spMk id="4" creationId="{727205C7-19E7-4F37-B5FD-6B04689C6CC8}"/>
          </ac:spMkLst>
        </pc:spChg>
        <pc:spChg chg="del">
          <ac:chgData name="Darina Kmentová" userId="68916c51-4213-426f-9196-11b09418ff9f" providerId="ADAL" clId="{354D1B18-3526-4535-A4F0-7EBBB5B967CB}" dt="2025-05-27T13:30:13.987" v="952" actId="931"/>
          <ac:spMkLst>
            <pc:docMk/>
            <pc:sldMk cId="748030486" sldId="273"/>
            <ac:spMk id="5" creationId="{3EFE982C-5E33-4378-8731-B9C586F175C5}"/>
          </ac:spMkLst>
        </pc:spChg>
        <pc:spChg chg="add mod">
          <ac:chgData name="Darina Kmentová" userId="68916c51-4213-426f-9196-11b09418ff9f" providerId="ADAL" clId="{354D1B18-3526-4535-A4F0-7EBBB5B967CB}" dt="2025-05-27T13:38:56.805" v="1039" actId="1076"/>
          <ac:spMkLst>
            <pc:docMk/>
            <pc:sldMk cId="748030486" sldId="273"/>
            <ac:spMk id="8" creationId="{600C43D6-680B-445F-889A-0EF7A944229C}"/>
          </ac:spMkLst>
        </pc:spChg>
        <pc:spChg chg="add mod">
          <ac:chgData name="Darina Kmentová" userId="68916c51-4213-426f-9196-11b09418ff9f" providerId="ADAL" clId="{354D1B18-3526-4535-A4F0-7EBBB5B967CB}" dt="2025-05-27T13:37:59.299" v="1004" actId="1076"/>
          <ac:spMkLst>
            <pc:docMk/>
            <pc:sldMk cId="748030486" sldId="273"/>
            <ac:spMk id="9" creationId="{7DA0DC57-CFC7-4956-9FFB-5C4C73E7F2F0}"/>
          </ac:spMkLst>
        </pc:spChg>
        <pc:spChg chg="add mod">
          <ac:chgData name="Darina Kmentová" userId="68916c51-4213-426f-9196-11b09418ff9f" providerId="ADAL" clId="{354D1B18-3526-4535-A4F0-7EBBB5B967CB}" dt="2025-05-27T13:39:34.709" v="1042" actId="14100"/>
          <ac:spMkLst>
            <pc:docMk/>
            <pc:sldMk cId="748030486" sldId="273"/>
            <ac:spMk id="10" creationId="{F6A1AE85-187A-4479-8FA0-C65B9F7E7555}"/>
          </ac:spMkLst>
        </pc:spChg>
        <pc:spChg chg="add mod">
          <ac:chgData name="Darina Kmentová" userId="68916c51-4213-426f-9196-11b09418ff9f" providerId="ADAL" clId="{354D1B18-3526-4535-A4F0-7EBBB5B967CB}" dt="2025-05-27T13:39:23.352" v="1041" actId="14100"/>
          <ac:spMkLst>
            <pc:docMk/>
            <pc:sldMk cId="748030486" sldId="273"/>
            <ac:spMk id="11" creationId="{EABC7B96-4E13-4D14-BFAD-31F1FA49E76F}"/>
          </ac:spMkLst>
        </pc:spChg>
        <pc:picChg chg="add mod ord modCrop">
          <ac:chgData name="Darina Kmentová" userId="68916c51-4213-426f-9196-11b09418ff9f" providerId="ADAL" clId="{354D1B18-3526-4535-A4F0-7EBBB5B967CB}" dt="2025-05-27T13:38:10.173" v="1006" actId="167"/>
          <ac:picMkLst>
            <pc:docMk/>
            <pc:sldMk cId="748030486" sldId="273"/>
            <ac:picMk id="7" creationId="{69DDF6F3-B72D-4D8E-A493-56138E8E890C}"/>
          </ac:picMkLst>
        </pc:picChg>
      </pc:sldChg>
      <pc:sldChg chg="modSp new del mod">
        <pc:chgData name="Darina Kmentová" userId="68916c51-4213-426f-9196-11b09418ff9f" providerId="ADAL" clId="{354D1B18-3526-4535-A4F0-7EBBB5B967CB}" dt="2025-05-27T14:08:37.606" v="1847" actId="47"/>
        <pc:sldMkLst>
          <pc:docMk/>
          <pc:sldMk cId="3693122882" sldId="274"/>
        </pc:sldMkLst>
        <pc:spChg chg="mod">
          <ac:chgData name="Darina Kmentová" userId="68916c51-4213-426f-9196-11b09418ff9f" providerId="ADAL" clId="{354D1B18-3526-4535-A4F0-7EBBB5B967CB}" dt="2025-05-27T13:32:55.797" v="965" actId="20577"/>
          <ac:spMkLst>
            <pc:docMk/>
            <pc:sldMk cId="3693122882" sldId="274"/>
            <ac:spMk id="4" creationId="{760FD1C8-DBFB-4552-A163-818B217E7B55}"/>
          </ac:spMkLst>
        </pc:spChg>
        <pc:spChg chg="mod">
          <ac:chgData name="Darina Kmentová" userId="68916c51-4213-426f-9196-11b09418ff9f" providerId="ADAL" clId="{354D1B18-3526-4535-A4F0-7EBBB5B967CB}" dt="2025-05-27T14:08:23.341" v="1841" actId="21"/>
          <ac:spMkLst>
            <pc:docMk/>
            <pc:sldMk cId="3693122882" sldId="274"/>
            <ac:spMk id="5" creationId="{74E7B7E5-066E-4A3A-8BA3-376F8F68967A}"/>
          </ac:spMkLst>
        </pc:spChg>
      </pc:sldChg>
      <pc:sldChg chg="modSp new mod">
        <pc:chgData name="Darina Kmentová" userId="68916c51-4213-426f-9196-11b09418ff9f" providerId="ADAL" clId="{354D1B18-3526-4535-A4F0-7EBBB5B967CB}" dt="2025-05-27T20:11:02.621" v="5258" actId="20577"/>
        <pc:sldMkLst>
          <pc:docMk/>
          <pc:sldMk cId="3623330463" sldId="275"/>
        </pc:sldMkLst>
        <pc:spChg chg="mod">
          <ac:chgData name="Darina Kmentová" userId="68916c51-4213-426f-9196-11b09418ff9f" providerId="ADAL" clId="{354D1B18-3526-4535-A4F0-7EBBB5B967CB}" dt="2025-05-27T16:01:47.443" v="5058"/>
          <ac:spMkLst>
            <pc:docMk/>
            <pc:sldMk cId="3623330463" sldId="275"/>
            <ac:spMk id="2" creationId="{1055ED06-3D14-4D76-8265-9B616AD84B8D}"/>
          </ac:spMkLst>
        </pc:spChg>
        <pc:spChg chg="mod">
          <ac:chgData name="Darina Kmentová" userId="68916c51-4213-426f-9196-11b09418ff9f" providerId="ADAL" clId="{354D1B18-3526-4535-A4F0-7EBBB5B967CB}" dt="2025-05-27T14:08:41.075" v="1850" actId="20577"/>
          <ac:spMkLst>
            <pc:docMk/>
            <pc:sldMk cId="3623330463" sldId="275"/>
            <ac:spMk id="4" creationId="{497D60A1-26D1-41BF-BDAD-06625273887B}"/>
          </ac:spMkLst>
        </pc:spChg>
        <pc:spChg chg="mod">
          <ac:chgData name="Darina Kmentová" userId="68916c51-4213-426f-9196-11b09418ff9f" providerId="ADAL" clId="{354D1B18-3526-4535-A4F0-7EBBB5B967CB}" dt="2025-05-27T20:11:02.621" v="5258" actId="20577"/>
          <ac:spMkLst>
            <pc:docMk/>
            <pc:sldMk cId="3623330463" sldId="275"/>
            <ac:spMk id="5" creationId="{E577C106-942B-4533-89AA-287C1FA59261}"/>
          </ac:spMkLst>
        </pc:spChg>
      </pc:sldChg>
      <pc:sldChg chg="addSp delSp modSp new mod">
        <pc:chgData name="Darina Kmentová" userId="68916c51-4213-426f-9196-11b09418ff9f" providerId="ADAL" clId="{354D1B18-3526-4535-A4F0-7EBBB5B967CB}" dt="2025-05-27T16:01:54.019" v="5059"/>
        <pc:sldMkLst>
          <pc:docMk/>
          <pc:sldMk cId="4085494512" sldId="276"/>
        </pc:sldMkLst>
        <pc:spChg chg="mod">
          <ac:chgData name="Darina Kmentová" userId="68916c51-4213-426f-9196-11b09418ff9f" providerId="ADAL" clId="{354D1B18-3526-4535-A4F0-7EBBB5B967CB}" dt="2025-05-27T16:01:54.019" v="5059"/>
          <ac:spMkLst>
            <pc:docMk/>
            <pc:sldMk cId="4085494512" sldId="276"/>
            <ac:spMk id="2" creationId="{ACBB5BB6-54ED-457D-85EB-BDCC7C383EDB}"/>
          </ac:spMkLst>
        </pc:spChg>
        <pc:spChg chg="mod">
          <ac:chgData name="Darina Kmentová" userId="68916c51-4213-426f-9196-11b09418ff9f" providerId="ADAL" clId="{354D1B18-3526-4535-A4F0-7EBBB5B967CB}" dt="2025-05-27T14:19:40.755" v="2417" actId="20577"/>
          <ac:spMkLst>
            <pc:docMk/>
            <pc:sldMk cId="4085494512" sldId="276"/>
            <ac:spMk id="4" creationId="{352BC085-148D-466F-BB8E-536A622DC8ED}"/>
          </ac:spMkLst>
        </pc:spChg>
        <pc:spChg chg="del">
          <ac:chgData name="Darina Kmentová" userId="68916c51-4213-426f-9196-11b09418ff9f" providerId="ADAL" clId="{354D1B18-3526-4535-A4F0-7EBBB5B967CB}" dt="2025-05-27T13:41:37.709" v="1066" actId="478"/>
          <ac:spMkLst>
            <pc:docMk/>
            <pc:sldMk cId="4085494512" sldId="276"/>
            <ac:spMk id="5" creationId="{CB785263-8CCA-4606-B64C-0B98F2DA3576}"/>
          </ac:spMkLst>
        </pc:spChg>
        <pc:spChg chg="add mod">
          <ac:chgData name="Darina Kmentová" userId="68916c51-4213-426f-9196-11b09418ff9f" providerId="ADAL" clId="{354D1B18-3526-4535-A4F0-7EBBB5B967CB}" dt="2025-05-27T14:01:37.686" v="1618" actId="1076"/>
          <ac:spMkLst>
            <pc:docMk/>
            <pc:sldMk cId="4085494512" sldId="276"/>
            <ac:spMk id="10" creationId="{0B6A76CD-AAAB-40A1-871D-42F5E674943C}"/>
          </ac:spMkLst>
        </pc:spChg>
        <pc:spChg chg="add mod">
          <ac:chgData name="Darina Kmentová" userId="68916c51-4213-426f-9196-11b09418ff9f" providerId="ADAL" clId="{354D1B18-3526-4535-A4F0-7EBBB5B967CB}" dt="2025-05-27T14:01:37.686" v="1618" actId="1076"/>
          <ac:spMkLst>
            <pc:docMk/>
            <pc:sldMk cId="4085494512" sldId="276"/>
            <ac:spMk id="11" creationId="{4FEFEE5A-7989-45F6-9F5A-265BA5D2BA63}"/>
          </ac:spMkLst>
        </pc:spChg>
        <pc:spChg chg="add mod">
          <ac:chgData name="Darina Kmentová" userId="68916c51-4213-426f-9196-11b09418ff9f" providerId="ADAL" clId="{354D1B18-3526-4535-A4F0-7EBBB5B967CB}" dt="2025-05-27T14:01:37.686" v="1618" actId="1076"/>
          <ac:spMkLst>
            <pc:docMk/>
            <pc:sldMk cId="4085494512" sldId="276"/>
            <ac:spMk id="13" creationId="{7F6A8EC4-D707-4E49-A646-1095CC7F95F5}"/>
          </ac:spMkLst>
        </pc:spChg>
        <pc:spChg chg="add mod">
          <ac:chgData name="Darina Kmentová" userId="68916c51-4213-426f-9196-11b09418ff9f" providerId="ADAL" clId="{354D1B18-3526-4535-A4F0-7EBBB5B967CB}" dt="2025-05-27T14:01:37.686" v="1618" actId="1076"/>
          <ac:spMkLst>
            <pc:docMk/>
            <pc:sldMk cId="4085494512" sldId="276"/>
            <ac:spMk id="15" creationId="{53ADD44A-F6B8-4348-A0C2-D130F4298B3C}"/>
          </ac:spMkLst>
        </pc:spChg>
        <pc:spChg chg="add mod">
          <ac:chgData name="Darina Kmentová" userId="68916c51-4213-426f-9196-11b09418ff9f" providerId="ADAL" clId="{354D1B18-3526-4535-A4F0-7EBBB5B967CB}" dt="2025-05-27T14:01:37.686" v="1618" actId="1076"/>
          <ac:spMkLst>
            <pc:docMk/>
            <pc:sldMk cId="4085494512" sldId="276"/>
            <ac:spMk id="17" creationId="{A0F6203E-20A7-4B9D-963E-AE322CDDC7CF}"/>
          </ac:spMkLst>
        </pc:spChg>
        <pc:spChg chg="add mod">
          <ac:chgData name="Darina Kmentová" userId="68916c51-4213-426f-9196-11b09418ff9f" providerId="ADAL" clId="{354D1B18-3526-4535-A4F0-7EBBB5B967CB}" dt="2025-05-27T14:01:59.695" v="1620" actId="20577"/>
          <ac:spMkLst>
            <pc:docMk/>
            <pc:sldMk cId="4085494512" sldId="276"/>
            <ac:spMk id="19" creationId="{3099522F-7854-4AEE-B82B-3BF0F4812109}"/>
          </ac:spMkLst>
        </pc:spChg>
        <pc:spChg chg="add mod">
          <ac:chgData name="Darina Kmentová" userId="68916c51-4213-426f-9196-11b09418ff9f" providerId="ADAL" clId="{354D1B18-3526-4535-A4F0-7EBBB5B967CB}" dt="2025-05-27T14:02:05.774" v="1623" actId="20577"/>
          <ac:spMkLst>
            <pc:docMk/>
            <pc:sldMk cId="4085494512" sldId="276"/>
            <ac:spMk id="21" creationId="{A256F9CB-2864-43E7-A2CA-FF7DBF20A9A8}"/>
          </ac:spMkLst>
        </pc:spChg>
        <pc:spChg chg="add mod">
          <ac:chgData name="Darina Kmentová" userId="68916c51-4213-426f-9196-11b09418ff9f" providerId="ADAL" clId="{354D1B18-3526-4535-A4F0-7EBBB5B967CB}" dt="2025-05-27T14:01:37.686" v="1618" actId="1076"/>
          <ac:spMkLst>
            <pc:docMk/>
            <pc:sldMk cId="4085494512" sldId="276"/>
            <ac:spMk id="23" creationId="{22C5F4D3-B1DF-4DFB-9787-3A40BC46CB8D}"/>
          </ac:spMkLst>
        </pc:spChg>
        <pc:picChg chg="add mod">
          <ac:chgData name="Darina Kmentová" userId="68916c51-4213-426f-9196-11b09418ff9f" providerId="ADAL" clId="{354D1B18-3526-4535-A4F0-7EBBB5B967CB}" dt="2025-05-27T14:40:59.595" v="2934" actId="207"/>
          <ac:picMkLst>
            <pc:docMk/>
            <pc:sldMk cId="4085494512" sldId="276"/>
            <ac:picMk id="7" creationId="{B0AEE9E5-1B64-4D07-AD87-B23E4F3C6496}"/>
          </ac:picMkLst>
        </pc:picChg>
        <pc:picChg chg="add mod">
          <ac:chgData name="Darina Kmentová" userId="68916c51-4213-426f-9196-11b09418ff9f" providerId="ADAL" clId="{354D1B18-3526-4535-A4F0-7EBBB5B967CB}" dt="2025-05-27T14:41:03.995" v="2936" actId="207"/>
          <ac:picMkLst>
            <pc:docMk/>
            <pc:sldMk cId="4085494512" sldId="276"/>
            <ac:picMk id="9" creationId="{952F16FB-BF32-47D7-8E10-BDD588B78C63}"/>
          </ac:picMkLst>
        </pc:picChg>
        <pc:picChg chg="add mod">
          <ac:chgData name="Darina Kmentová" userId="68916c51-4213-426f-9196-11b09418ff9f" providerId="ADAL" clId="{354D1B18-3526-4535-A4F0-7EBBB5B967CB}" dt="2025-05-27T14:41:10.293" v="2939" actId="207"/>
          <ac:picMkLst>
            <pc:docMk/>
            <pc:sldMk cId="4085494512" sldId="276"/>
            <ac:picMk id="12" creationId="{68B0276A-F79C-4FD4-A305-9D63363EBFDE}"/>
          </ac:picMkLst>
        </pc:picChg>
        <pc:picChg chg="add mod">
          <ac:chgData name="Darina Kmentová" userId="68916c51-4213-426f-9196-11b09418ff9f" providerId="ADAL" clId="{354D1B18-3526-4535-A4F0-7EBBB5B967CB}" dt="2025-05-27T14:40:56.358" v="2933" actId="207"/>
          <ac:picMkLst>
            <pc:docMk/>
            <pc:sldMk cId="4085494512" sldId="276"/>
            <ac:picMk id="14" creationId="{9F149E97-7A39-4E4B-BD68-18C4ADE5EB94}"/>
          </ac:picMkLst>
        </pc:picChg>
        <pc:picChg chg="add mod">
          <ac:chgData name="Darina Kmentová" userId="68916c51-4213-426f-9196-11b09418ff9f" providerId="ADAL" clId="{354D1B18-3526-4535-A4F0-7EBBB5B967CB}" dt="2025-05-27T14:41:06.480" v="2937" actId="207"/>
          <ac:picMkLst>
            <pc:docMk/>
            <pc:sldMk cId="4085494512" sldId="276"/>
            <ac:picMk id="16" creationId="{27BC70BB-09E9-4D20-BE9E-7DD567330E4F}"/>
          </ac:picMkLst>
        </pc:picChg>
        <pc:picChg chg="add mod">
          <ac:chgData name="Darina Kmentová" userId="68916c51-4213-426f-9196-11b09418ff9f" providerId="ADAL" clId="{354D1B18-3526-4535-A4F0-7EBBB5B967CB}" dt="2025-05-27T14:41:12.504" v="2940" actId="207"/>
          <ac:picMkLst>
            <pc:docMk/>
            <pc:sldMk cId="4085494512" sldId="276"/>
            <ac:picMk id="18" creationId="{6B910409-1712-4573-B635-09230CC269D0}"/>
          </ac:picMkLst>
        </pc:picChg>
        <pc:picChg chg="add mod">
          <ac:chgData name="Darina Kmentová" userId="68916c51-4213-426f-9196-11b09418ff9f" providerId="ADAL" clId="{354D1B18-3526-4535-A4F0-7EBBB5B967CB}" dt="2025-05-27T14:41:01.950" v="2935" actId="207"/>
          <ac:picMkLst>
            <pc:docMk/>
            <pc:sldMk cId="4085494512" sldId="276"/>
            <ac:picMk id="20" creationId="{B0312B13-C3EB-4A1F-8C2B-7FBA0B790B75}"/>
          </ac:picMkLst>
        </pc:picChg>
        <pc:picChg chg="add mod">
          <ac:chgData name="Darina Kmentová" userId="68916c51-4213-426f-9196-11b09418ff9f" providerId="ADAL" clId="{354D1B18-3526-4535-A4F0-7EBBB5B967CB}" dt="2025-05-27T14:41:08.212" v="2938" actId="207"/>
          <ac:picMkLst>
            <pc:docMk/>
            <pc:sldMk cId="4085494512" sldId="276"/>
            <ac:picMk id="22" creationId="{5AB43A91-6D1A-46BD-A527-37091E71507C}"/>
          </ac:picMkLst>
        </pc:picChg>
      </pc:sldChg>
      <pc:sldChg chg="addSp delSp modSp new mod">
        <pc:chgData name="Darina Kmentová" userId="68916c51-4213-426f-9196-11b09418ff9f" providerId="ADAL" clId="{354D1B18-3526-4535-A4F0-7EBBB5B967CB}" dt="2025-05-27T16:02:16.318" v="5066"/>
        <pc:sldMkLst>
          <pc:docMk/>
          <pc:sldMk cId="1863818501" sldId="277"/>
        </pc:sldMkLst>
        <pc:spChg chg="mod">
          <ac:chgData name="Darina Kmentová" userId="68916c51-4213-426f-9196-11b09418ff9f" providerId="ADAL" clId="{354D1B18-3526-4535-A4F0-7EBBB5B967CB}" dt="2025-05-27T16:02:16.318" v="5066"/>
          <ac:spMkLst>
            <pc:docMk/>
            <pc:sldMk cId="1863818501" sldId="277"/>
            <ac:spMk id="2" creationId="{1E517F0F-A793-4A19-8A14-1744DCB3B0CB}"/>
          </ac:spMkLst>
        </pc:spChg>
        <pc:spChg chg="del">
          <ac:chgData name="Darina Kmentová" userId="68916c51-4213-426f-9196-11b09418ff9f" providerId="ADAL" clId="{354D1B18-3526-4535-A4F0-7EBBB5B967CB}" dt="2025-05-27T14:54:31.465" v="3783" actId="478"/>
          <ac:spMkLst>
            <pc:docMk/>
            <pc:sldMk cId="1863818501" sldId="277"/>
            <ac:spMk id="4" creationId="{782579D4-88A1-45CC-82DF-25D628AFE0F4}"/>
          </ac:spMkLst>
        </pc:spChg>
        <pc:spChg chg="mod">
          <ac:chgData name="Darina Kmentová" userId="68916c51-4213-426f-9196-11b09418ff9f" providerId="ADAL" clId="{354D1B18-3526-4535-A4F0-7EBBB5B967CB}" dt="2025-05-27T15:59:03.426" v="5032" actId="20577"/>
          <ac:spMkLst>
            <pc:docMk/>
            <pc:sldMk cId="1863818501" sldId="277"/>
            <ac:spMk id="5" creationId="{9DE2D8CF-4F9D-47B4-82E6-ABE0B4883011}"/>
          </ac:spMkLst>
        </pc:spChg>
        <pc:spChg chg="add mod">
          <ac:chgData name="Darina Kmentová" userId="68916c51-4213-426f-9196-11b09418ff9f" providerId="ADAL" clId="{354D1B18-3526-4535-A4F0-7EBBB5B967CB}" dt="2025-05-27T14:59:49.311" v="3847"/>
          <ac:spMkLst>
            <pc:docMk/>
            <pc:sldMk cId="1863818501" sldId="277"/>
            <ac:spMk id="6" creationId="{11758E3A-E94F-4BDF-8C7F-EC8B771A8E24}"/>
          </ac:spMkLst>
        </pc:spChg>
      </pc:sldChg>
      <pc:sldChg chg="new del">
        <pc:chgData name="Darina Kmentová" userId="68916c51-4213-426f-9196-11b09418ff9f" providerId="ADAL" clId="{354D1B18-3526-4535-A4F0-7EBBB5B967CB}" dt="2025-05-27T14:37:31.924" v="2838" actId="47"/>
        <pc:sldMkLst>
          <pc:docMk/>
          <pc:sldMk cId="505448891" sldId="278"/>
        </pc:sldMkLst>
      </pc:sldChg>
      <pc:sldChg chg="modSp new mod">
        <pc:chgData name="Darina Kmentová" userId="68916c51-4213-426f-9196-11b09418ff9f" providerId="ADAL" clId="{354D1B18-3526-4535-A4F0-7EBBB5B967CB}" dt="2025-05-27T16:01:57.712" v="5060"/>
        <pc:sldMkLst>
          <pc:docMk/>
          <pc:sldMk cId="94683704" sldId="279"/>
        </pc:sldMkLst>
        <pc:spChg chg="mod">
          <ac:chgData name="Darina Kmentová" userId="68916c51-4213-426f-9196-11b09418ff9f" providerId="ADAL" clId="{354D1B18-3526-4535-A4F0-7EBBB5B967CB}" dt="2025-05-27T16:01:57.712" v="5060"/>
          <ac:spMkLst>
            <pc:docMk/>
            <pc:sldMk cId="94683704" sldId="279"/>
            <ac:spMk id="2" creationId="{F55FB97E-7D8C-4B4E-96E7-6441312A8868}"/>
          </ac:spMkLst>
        </pc:spChg>
        <pc:spChg chg="mod">
          <ac:chgData name="Darina Kmentová" userId="68916c51-4213-426f-9196-11b09418ff9f" providerId="ADAL" clId="{354D1B18-3526-4535-A4F0-7EBBB5B967CB}" dt="2025-05-27T14:21:18.626" v="2460" actId="20577"/>
          <ac:spMkLst>
            <pc:docMk/>
            <pc:sldMk cId="94683704" sldId="279"/>
            <ac:spMk id="4" creationId="{DD28B2CF-D8F9-4247-AEAF-4968030B3CF8}"/>
          </ac:spMkLst>
        </pc:spChg>
        <pc:spChg chg="mod">
          <ac:chgData name="Darina Kmentová" userId="68916c51-4213-426f-9196-11b09418ff9f" providerId="ADAL" clId="{354D1B18-3526-4535-A4F0-7EBBB5B967CB}" dt="2025-05-27T15:00:30.388" v="3855" actId="113"/>
          <ac:spMkLst>
            <pc:docMk/>
            <pc:sldMk cId="94683704" sldId="279"/>
            <ac:spMk id="5" creationId="{D1617BF9-8A97-4421-9C80-DF7328F670A2}"/>
          </ac:spMkLst>
        </pc:spChg>
      </pc:sldChg>
      <pc:sldChg chg="modSp new del mod">
        <pc:chgData name="Darina Kmentová" userId="68916c51-4213-426f-9196-11b09418ff9f" providerId="ADAL" clId="{354D1B18-3526-4535-A4F0-7EBBB5B967CB}" dt="2025-05-27T15:38:24.996" v="4598" actId="47"/>
        <pc:sldMkLst>
          <pc:docMk/>
          <pc:sldMk cId="1082537498" sldId="280"/>
        </pc:sldMkLst>
        <pc:spChg chg="mod">
          <ac:chgData name="Darina Kmentová" userId="68916c51-4213-426f-9196-11b09418ff9f" providerId="ADAL" clId="{354D1B18-3526-4535-A4F0-7EBBB5B967CB}" dt="2025-05-27T14:22:02.894" v="2474" actId="20577"/>
          <ac:spMkLst>
            <pc:docMk/>
            <pc:sldMk cId="1082537498" sldId="280"/>
            <ac:spMk id="4" creationId="{C8E17C18-811A-48ED-918F-7060BB7EE171}"/>
          </ac:spMkLst>
        </pc:spChg>
      </pc:sldChg>
      <pc:sldChg chg="addSp modSp new mod">
        <pc:chgData name="Darina Kmentová" userId="68916c51-4213-426f-9196-11b09418ff9f" providerId="ADAL" clId="{354D1B18-3526-4535-A4F0-7EBBB5B967CB}" dt="2025-05-27T16:02:20.582" v="5067"/>
        <pc:sldMkLst>
          <pc:docMk/>
          <pc:sldMk cId="84755010" sldId="281"/>
        </pc:sldMkLst>
        <pc:spChg chg="mod">
          <ac:chgData name="Darina Kmentová" userId="68916c51-4213-426f-9196-11b09418ff9f" providerId="ADAL" clId="{354D1B18-3526-4535-A4F0-7EBBB5B967CB}" dt="2025-05-27T16:02:20.582" v="5067"/>
          <ac:spMkLst>
            <pc:docMk/>
            <pc:sldMk cId="84755010" sldId="281"/>
            <ac:spMk id="2" creationId="{F2B3DA9B-BFD0-4B03-82FC-81782608791E}"/>
          </ac:spMkLst>
        </pc:spChg>
        <pc:spChg chg="mod">
          <ac:chgData name="Darina Kmentová" userId="68916c51-4213-426f-9196-11b09418ff9f" providerId="ADAL" clId="{354D1B18-3526-4535-A4F0-7EBBB5B967CB}" dt="2025-05-27T14:59:42.315" v="3846" actId="20577"/>
          <ac:spMkLst>
            <pc:docMk/>
            <pc:sldMk cId="84755010" sldId="281"/>
            <ac:spMk id="4" creationId="{BF85650D-EDF5-441B-B9DD-0883CD0F7E5D}"/>
          </ac:spMkLst>
        </pc:spChg>
        <pc:spChg chg="mod">
          <ac:chgData name="Darina Kmentová" userId="68916c51-4213-426f-9196-11b09418ff9f" providerId="ADAL" clId="{354D1B18-3526-4535-A4F0-7EBBB5B967CB}" dt="2025-05-27T15:04:50.241" v="3896" actId="5793"/>
          <ac:spMkLst>
            <pc:docMk/>
            <pc:sldMk cId="84755010" sldId="281"/>
            <ac:spMk id="5" creationId="{AF525C55-2CB5-4F13-AF76-45ABC245E6A8}"/>
          </ac:spMkLst>
        </pc:spChg>
        <pc:spChg chg="mod">
          <ac:chgData name="Darina Kmentová" userId="68916c51-4213-426f-9196-11b09418ff9f" providerId="ADAL" clId="{354D1B18-3526-4535-A4F0-7EBBB5B967CB}" dt="2025-05-27T15:03:34.740" v="3890" actId="113"/>
          <ac:spMkLst>
            <pc:docMk/>
            <pc:sldMk cId="84755010" sldId="281"/>
            <ac:spMk id="6" creationId="{257EB9D4-9DE4-46F9-959C-D5DD842440EA}"/>
          </ac:spMkLst>
        </pc:spChg>
        <pc:picChg chg="add mod">
          <ac:chgData name="Darina Kmentová" userId="68916c51-4213-426f-9196-11b09418ff9f" providerId="ADAL" clId="{354D1B18-3526-4535-A4F0-7EBBB5B967CB}" dt="2025-05-27T14:59:24.336" v="3838" actId="2085"/>
          <ac:picMkLst>
            <pc:docMk/>
            <pc:sldMk cId="84755010" sldId="281"/>
            <ac:picMk id="8" creationId="{1ECEE54E-B331-47BA-9A94-46EE4AD43A89}"/>
          </ac:picMkLst>
        </pc:picChg>
      </pc:sldChg>
      <pc:sldChg chg="addSp delSp modSp add mod ord">
        <pc:chgData name="Darina Kmentová" userId="68916c51-4213-426f-9196-11b09418ff9f" providerId="ADAL" clId="{354D1B18-3526-4535-A4F0-7EBBB5B967CB}" dt="2025-05-27T16:02:12.484" v="5065"/>
        <pc:sldMkLst>
          <pc:docMk/>
          <pc:sldMk cId="2282389455" sldId="282"/>
        </pc:sldMkLst>
        <pc:spChg chg="mod">
          <ac:chgData name="Darina Kmentová" userId="68916c51-4213-426f-9196-11b09418ff9f" providerId="ADAL" clId="{354D1B18-3526-4535-A4F0-7EBBB5B967CB}" dt="2025-05-27T16:02:12.484" v="5065"/>
          <ac:spMkLst>
            <pc:docMk/>
            <pc:sldMk cId="2282389455" sldId="282"/>
            <ac:spMk id="2" creationId="{02848FD3-65C3-49FB-8A82-359A80179E81}"/>
          </ac:spMkLst>
        </pc:spChg>
        <pc:spChg chg="add del mod">
          <ac:chgData name="Darina Kmentová" userId="68916c51-4213-426f-9196-11b09418ff9f" providerId="ADAL" clId="{354D1B18-3526-4535-A4F0-7EBBB5B967CB}" dt="2025-05-27T14:25:37.855" v="2693" actId="478"/>
          <ac:spMkLst>
            <pc:docMk/>
            <pc:sldMk cId="2282389455" sldId="282"/>
            <ac:spMk id="4" creationId="{74D95A97-62C7-4BAD-AF6D-35F4E3ED39E4}"/>
          </ac:spMkLst>
        </pc:spChg>
        <pc:spChg chg="add mod">
          <ac:chgData name="Darina Kmentová" userId="68916c51-4213-426f-9196-11b09418ff9f" providerId="ADAL" clId="{354D1B18-3526-4535-A4F0-7EBBB5B967CB}" dt="2025-05-27T14:26:08.881" v="2700" actId="14100"/>
          <ac:spMkLst>
            <pc:docMk/>
            <pc:sldMk cId="2282389455" sldId="282"/>
            <ac:spMk id="5" creationId="{56A1DE8A-A45F-4767-B493-EBBD688EDF25}"/>
          </ac:spMkLst>
        </pc:spChg>
        <pc:spChg chg="add del mod">
          <ac:chgData name="Darina Kmentová" userId="68916c51-4213-426f-9196-11b09418ff9f" providerId="ADAL" clId="{354D1B18-3526-4535-A4F0-7EBBB5B967CB}" dt="2025-05-27T14:31:28.741" v="2761" actId="478"/>
          <ac:spMkLst>
            <pc:docMk/>
            <pc:sldMk cId="2282389455" sldId="282"/>
            <ac:spMk id="6" creationId="{43A22A8C-5216-4B53-B7CF-78F6B107D851}"/>
          </ac:spMkLst>
        </pc:spChg>
        <pc:spChg chg="add mod">
          <ac:chgData name="Darina Kmentová" userId="68916c51-4213-426f-9196-11b09418ff9f" providerId="ADAL" clId="{354D1B18-3526-4535-A4F0-7EBBB5B967CB}" dt="2025-05-27T14:43:09.544" v="2975" actId="20577"/>
          <ac:spMkLst>
            <pc:docMk/>
            <pc:sldMk cId="2282389455" sldId="282"/>
            <ac:spMk id="12" creationId="{F2B9CF51-CA5F-4A01-99FF-A81EACF4C6FF}"/>
          </ac:spMkLst>
        </pc:spChg>
        <pc:spChg chg="add mod">
          <ac:chgData name="Darina Kmentová" userId="68916c51-4213-426f-9196-11b09418ff9f" providerId="ADAL" clId="{354D1B18-3526-4535-A4F0-7EBBB5B967CB}" dt="2025-05-27T14:59:50.955" v="3848"/>
          <ac:spMkLst>
            <pc:docMk/>
            <pc:sldMk cId="2282389455" sldId="282"/>
            <ac:spMk id="13" creationId="{479A451F-E582-41D5-B3E9-7BFE884DEA00}"/>
          </ac:spMkLst>
        </pc:spChg>
      </pc:sldChg>
      <pc:sldChg chg="modSp add del mod ord">
        <pc:chgData name="Darina Kmentová" userId="68916c51-4213-426f-9196-11b09418ff9f" providerId="ADAL" clId="{354D1B18-3526-4535-A4F0-7EBBB5B967CB}" dt="2025-05-27T14:53:58.818" v="3773" actId="2696"/>
        <pc:sldMkLst>
          <pc:docMk/>
          <pc:sldMk cId="2554348273" sldId="283"/>
        </pc:sldMkLst>
        <pc:spChg chg="mod">
          <ac:chgData name="Darina Kmentová" userId="68916c51-4213-426f-9196-11b09418ff9f" providerId="ADAL" clId="{354D1B18-3526-4535-A4F0-7EBBB5B967CB}" dt="2025-05-27T14:53:55.366" v="3772" actId="21"/>
          <ac:spMkLst>
            <pc:docMk/>
            <pc:sldMk cId="2554348273" sldId="283"/>
            <ac:spMk id="5" creationId="{D1617BF9-8A97-4421-9C80-DF7328F670A2}"/>
          </ac:spMkLst>
        </pc:spChg>
      </pc:sldChg>
      <pc:sldChg chg="addSp delSp modSp new mod">
        <pc:chgData name="Darina Kmentová" userId="68916c51-4213-426f-9196-11b09418ff9f" providerId="ADAL" clId="{354D1B18-3526-4535-A4F0-7EBBB5B967CB}" dt="2025-05-27T16:02:00.834" v="5061"/>
        <pc:sldMkLst>
          <pc:docMk/>
          <pc:sldMk cId="4090433641" sldId="284"/>
        </pc:sldMkLst>
        <pc:spChg chg="mod">
          <ac:chgData name="Darina Kmentová" userId="68916c51-4213-426f-9196-11b09418ff9f" providerId="ADAL" clId="{354D1B18-3526-4535-A4F0-7EBBB5B967CB}" dt="2025-05-27T16:02:00.834" v="5061"/>
          <ac:spMkLst>
            <pc:docMk/>
            <pc:sldMk cId="4090433641" sldId="284"/>
            <ac:spMk id="2" creationId="{2E1DA66D-7347-42E9-87AF-C07E6B07FEA4}"/>
          </ac:spMkLst>
        </pc:spChg>
        <pc:spChg chg="del">
          <ac:chgData name="Darina Kmentová" userId="68916c51-4213-426f-9196-11b09418ff9f" providerId="ADAL" clId="{354D1B18-3526-4535-A4F0-7EBBB5B967CB}" dt="2025-05-27T14:54:22.376" v="3782" actId="478"/>
          <ac:spMkLst>
            <pc:docMk/>
            <pc:sldMk cId="4090433641" sldId="284"/>
            <ac:spMk id="4" creationId="{E17E9D46-E337-455E-A825-B803DF527A7F}"/>
          </ac:spMkLst>
        </pc:spChg>
        <pc:spChg chg="mod">
          <ac:chgData name="Darina Kmentová" userId="68916c51-4213-426f-9196-11b09418ff9f" providerId="ADAL" clId="{354D1B18-3526-4535-A4F0-7EBBB5B967CB}" dt="2025-05-27T14:53:32.111" v="3768" actId="20577"/>
          <ac:spMkLst>
            <pc:docMk/>
            <pc:sldMk cId="4090433641" sldId="284"/>
            <ac:spMk id="5" creationId="{CD82EE9F-85EF-4A47-AD45-990BF190F7A6}"/>
          </ac:spMkLst>
        </pc:spChg>
        <pc:spChg chg="add del mod">
          <ac:chgData name="Darina Kmentová" userId="68916c51-4213-426f-9196-11b09418ff9f" providerId="ADAL" clId="{354D1B18-3526-4535-A4F0-7EBBB5B967CB}" dt="2025-05-27T15:00:03.750" v="3852"/>
          <ac:spMkLst>
            <pc:docMk/>
            <pc:sldMk cId="4090433641" sldId="284"/>
            <ac:spMk id="6" creationId="{C6683A8C-CDAD-4F08-940F-98BD91F19941}"/>
          </ac:spMkLst>
        </pc:spChg>
        <pc:spChg chg="add mod">
          <ac:chgData name="Darina Kmentová" userId="68916c51-4213-426f-9196-11b09418ff9f" providerId="ADAL" clId="{354D1B18-3526-4535-A4F0-7EBBB5B967CB}" dt="2025-05-27T15:00:04.557" v="3853"/>
          <ac:spMkLst>
            <pc:docMk/>
            <pc:sldMk cId="4090433641" sldId="284"/>
            <ac:spMk id="7" creationId="{9D7CEC91-8114-4488-BD81-574D56983220}"/>
          </ac:spMkLst>
        </pc:spChg>
      </pc:sldChg>
      <pc:sldChg chg="modSp add mod ord">
        <pc:chgData name="Darina Kmentová" userId="68916c51-4213-426f-9196-11b09418ff9f" providerId="ADAL" clId="{354D1B18-3526-4535-A4F0-7EBBB5B967CB}" dt="2025-05-27T16:02:09.171" v="5064"/>
        <pc:sldMkLst>
          <pc:docMk/>
          <pc:sldMk cId="14992767" sldId="285"/>
        </pc:sldMkLst>
        <pc:spChg chg="mod">
          <ac:chgData name="Darina Kmentová" userId="68916c51-4213-426f-9196-11b09418ff9f" providerId="ADAL" clId="{354D1B18-3526-4535-A4F0-7EBBB5B967CB}" dt="2025-05-27T16:02:09.171" v="5064"/>
          <ac:spMkLst>
            <pc:docMk/>
            <pc:sldMk cId="14992767" sldId="285"/>
            <ac:spMk id="2" creationId="{F55FB97E-7D8C-4B4E-96E7-6441312A8868}"/>
          </ac:spMkLst>
        </pc:spChg>
        <pc:spChg chg="mod">
          <ac:chgData name="Darina Kmentová" userId="68916c51-4213-426f-9196-11b09418ff9f" providerId="ADAL" clId="{354D1B18-3526-4535-A4F0-7EBBB5B967CB}" dt="2025-05-27T15:41:27.156" v="4644" actId="20577"/>
          <ac:spMkLst>
            <pc:docMk/>
            <pc:sldMk cId="14992767" sldId="285"/>
            <ac:spMk id="5" creationId="{D1617BF9-8A97-4421-9C80-DF7328F670A2}"/>
          </ac:spMkLst>
        </pc:spChg>
      </pc:sldChg>
      <pc:sldChg chg="modSp add mod ord">
        <pc:chgData name="Darina Kmentová" userId="68916c51-4213-426f-9196-11b09418ff9f" providerId="ADAL" clId="{354D1B18-3526-4535-A4F0-7EBBB5B967CB}" dt="2025-05-27T16:02:05.240" v="5063"/>
        <pc:sldMkLst>
          <pc:docMk/>
          <pc:sldMk cId="336025300" sldId="286"/>
        </pc:sldMkLst>
        <pc:spChg chg="mod">
          <ac:chgData name="Darina Kmentová" userId="68916c51-4213-426f-9196-11b09418ff9f" providerId="ADAL" clId="{354D1B18-3526-4535-A4F0-7EBBB5B967CB}" dt="2025-05-27T16:02:05.240" v="5063"/>
          <ac:spMkLst>
            <pc:docMk/>
            <pc:sldMk cId="336025300" sldId="286"/>
            <ac:spMk id="2" creationId="{F55FB97E-7D8C-4B4E-96E7-6441312A8868}"/>
          </ac:spMkLst>
        </pc:spChg>
      </pc:sldChg>
      <pc:sldChg chg="modSp add mod">
        <pc:chgData name="Darina Kmentová" userId="68916c51-4213-426f-9196-11b09418ff9f" providerId="ADAL" clId="{354D1B18-3526-4535-A4F0-7EBBB5B967CB}" dt="2025-05-27T16:02:23.747" v="5068"/>
        <pc:sldMkLst>
          <pc:docMk/>
          <pc:sldMk cId="3887353516" sldId="287"/>
        </pc:sldMkLst>
        <pc:spChg chg="mod">
          <ac:chgData name="Darina Kmentová" userId="68916c51-4213-426f-9196-11b09418ff9f" providerId="ADAL" clId="{354D1B18-3526-4535-A4F0-7EBBB5B967CB}" dt="2025-05-27T16:02:23.747" v="5068"/>
          <ac:spMkLst>
            <pc:docMk/>
            <pc:sldMk cId="3887353516" sldId="287"/>
            <ac:spMk id="2" creationId="{F2B3DA9B-BFD0-4B03-82FC-81782608791E}"/>
          </ac:spMkLst>
        </pc:spChg>
        <pc:spChg chg="mod">
          <ac:chgData name="Darina Kmentová" userId="68916c51-4213-426f-9196-11b09418ff9f" providerId="ADAL" clId="{354D1B18-3526-4535-A4F0-7EBBB5B967CB}" dt="2025-05-27T15:05:14.277" v="3902" actId="113"/>
          <ac:spMkLst>
            <pc:docMk/>
            <pc:sldMk cId="3887353516" sldId="287"/>
            <ac:spMk id="5" creationId="{AF525C55-2CB5-4F13-AF76-45ABC245E6A8}"/>
          </ac:spMkLst>
        </pc:spChg>
        <pc:spChg chg="mod">
          <ac:chgData name="Darina Kmentová" userId="68916c51-4213-426f-9196-11b09418ff9f" providerId="ADAL" clId="{354D1B18-3526-4535-A4F0-7EBBB5B967CB}" dt="2025-05-27T15:03:26.268" v="3889" actId="20577"/>
          <ac:spMkLst>
            <pc:docMk/>
            <pc:sldMk cId="3887353516" sldId="287"/>
            <ac:spMk id="6" creationId="{257EB9D4-9DE4-46F9-959C-D5DD842440EA}"/>
          </ac:spMkLst>
        </pc:spChg>
        <pc:picChg chg="mod">
          <ac:chgData name="Darina Kmentová" userId="68916c51-4213-426f-9196-11b09418ff9f" providerId="ADAL" clId="{354D1B18-3526-4535-A4F0-7EBBB5B967CB}" dt="2025-05-27T15:05:10.102" v="3901" actId="1076"/>
          <ac:picMkLst>
            <pc:docMk/>
            <pc:sldMk cId="3887353516" sldId="287"/>
            <ac:picMk id="8" creationId="{1ECEE54E-B331-47BA-9A94-46EE4AD43A89}"/>
          </ac:picMkLst>
        </pc:picChg>
      </pc:sldChg>
      <pc:sldChg chg="modSp add mod ord">
        <pc:chgData name="Darina Kmentová" userId="68916c51-4213-426f-9196-11b09418ff9f" providerId="ADAL" clId="{354D1B18-3526-4535-A4F0-7EBBB5B967CB}" dt="2025-05-27T16:02:26.431" v="5069"/>
        <pc:sldMkLst>
          <pc:docMk/>
          <pc:sldMk cId="3251922550" sldId="288"/>
        </pc:sldMkLst>
        <pc:spChg chg="mod">
          <ac:chgData name="Darina Kmentová" userId="68916c51-4213-426f-9196-11b09418ff9f" providerId="ADAL" clId="{354D1B18-3526-4535-A4F0-7EBBB5B967CB}" dt="2025-05-27T16:02:26.431" v="5069"/>
          <ac:spMkLst>
            <pc:docMk/>
            <pc:sldMk cId="3251922550" sldId="288"/>
            <ac:spMk id="2" creationId="{F55FB97E-7D8C-4B4E-96E7-6441312A8868}"/>
          </ac:spMkLst>
        </pc:spChg>
        <pc:spChg chg="mod">
          <ac:chgData name="Darina Kmentová" userId="68916c51-4213-426f-9196-11b09418ff9f" providerId="ADAL" clId="{354D1B18-3526-4535-A4F0-7EBBB5B967CB}" dt="2025-05-27T15:41:36.561" v="4646" actId="20577"/>
          <ac:spMkLst>
            <pc:docMk/>
            <pc:sldMk cId="3251922550" sldId="288"/>
            <ac:spMk id="5" creationId="{D1617BF9-8A97-4421-9C80-DF7328F670A2}"/>
          </ac:spMkLst>
        </pc:spChg>
      </pc:sldChg>
      <pc:sldChg chg="modSp add mod">
        <pc:chgData name="Darina Kmentová" userId="68916c51-4213-426f-9196-11b09418ff9f" providerId="ADAL" clId="{354D1B18-3526-4535-A4F0-7EBBB5B967CB}" dt="2025-05-27T16:06:21.424" v="5240" actId="20577"/>
        <pc:sldMkLst>
          <pc:docMk/>
          <pc:sldMk cId="1645235949" sldId="289"/>
        </pc:sldMkLst>
        <pc:spChg chg="mod">
          <ac:chgData name="Darina Kmentová" userId="68916c51-4213-426f-9196-11b09418ff9f" providerId="ADAL" clId="{354D1B18-3526-4535-A4F0-7EBBB5B967CB}" dt="2025-05-27T16:02:39.995" v="5074"/>
          <ac:spMkLst>
            <pc:docMk/>
            <pc:sldMk cId="1645235949" sldId="289"/>
            <ac:spMk id="2" creationId="{F55FB97E-7D8C-4B4E-96E7-6441312A8868}"/>
          </ac:spMkLst>
        </pc:spChg>
        <pc:spChg chg="mod">
          <ac:chgData name="Darina Kmentová" userId="68916c51-4213-426f-9196-11b09418ff9f" providerId="ADAL" clId="{354D1B18-3526-4535-A4F0-7EBBB5B967CB}" dt="2025-05-27T16:06:21.424" v="5240" actId="20577"/>
          <ac:spMkLst>
            <pc:docMk/>
            <pc:sldMk cId="1645235949" sldId="289"/>
            <ac:spMk id="5" creationId="{D1617BF9-8A97-4421-9C80-DF7328F670A2}"/>
          </ac:spMkLst>
        </pc:spChg>
      </pc:sldChg>
      <pc:sldChg chg="addSp delSp modSp new mod">
        <pc:chgData name="Darina Kmentová" userId="68916c51-4213-426f-9196-11b09418ff9f" providerId="ADAL" clId="{354D1B18-3526-4535-A4F0-7EBBB5B967CB}" dt="2025-05-27T20:28:57.540" v="5529" actId="20577"/>
        <pc:sldMkLst>
          <pc:docMk/>
          <pc:sldMk cId="2085131503" sldId="290"/>
        </pc:sldMkLst>
        <pc:spChg chg="mod">
          <ac:chgData name="Darina Kmentová" userId="68916c51-4213-426f-9196-11b09418ff9f" providerId="ADAL" clId="{354D1B18-3526-4535-A4F0-7EBBB5B967CB}" dt="2025-05-27T16:02:47.401" v="5076"/>
          <ac:spMkLst>
            <pc:docMk/>
            <pc:sldMk cId="2085131503" sldId="290"/>
            <ac:spMk id="2" creationId="{49457B46-E2F9-415F-A897-4F93184857B5}"/>
          </ac:spMkLst>
        </pc:spChg>
        <pc:spChg chg="mod">
          <ac:chgData name="Darina Kmentová" userId="68916c51-4213-426f-9196-11b09418ff9f" providerId="ADAL" clId="{354D1B18-3526-4535-A4F0-7EBBB5B967CB}" dt="2025-05-27T20:28:57.540" v="5529" actId="20577"/>
          <ac:spMkLst>
            <pc:docMk/>
            <pc:sldMk cId="2085131503" sldId="290"/>
            <ac:spMk id="4" creationId="{D24D96C4-36A4-4D57-810F-72F3B1C537A6}"/>
          </ac:spMkLst>
        </pc:spChg>
        <pc:spChg chg="add mod">
          <ac:chgData name="Darina Kmentová" userId="68916c51-4213-426f-9196-11b09418ff9f" providerId="ADAL" clId="{354D1B18-3526-4535-A4F0-7EBBB5B967CB}" dt="2025-05-27T20:25:16.122" v="5503" actId="403"/>
          <ac:spMkLst>
            <pc:docMk/>
            <pc:sldMk cId="2085131503" sldId="290"/>
            <ac:spMk id="5" creationId="{0396028F-88F4-4496-A23D-DCCEF955E554}"/>
          </ac:spMkLst>
        </pc:spChg>
        <pc:spChg chg="add del">
          <ac:chgData name="Darina Kmentová" userId="68916c51-4213-426f-9196-11b09418ff9f" providerId="ADAL" clId="{354D1B18-3526-4535-A4F0-7EBBB5B967CB}" dt="2025-05-27T15:10:45.946" v="3969" actId="22"/>
          <ac:spMkLst>
            <pc:docMk/>
            <pc:sldMk cId="2085131503" sldId="290"/>
            <ac:spMk id="7" creationId="{A03FE467-B4F0-476E-BF6F-D12F9A588500}"/>
          </ac:spMkLst>
        </pc:spChg>
      </pc:sldChg>
      <pc:sldChg chg="new del">
        <pc:chgData name="Darina Kmentová" userId="68916c51-4213-426f-9196-11b09418ff9f" providerId="ADAL" clId="{354D1B18-3526-4535-A4F0-7EBBB5B967CB}" dt="2025-05-27T15:08:11.675" v="3938" actId="47"/>
        <pc:sldMkLst>
          <pc:docMk/>
          <pc:sldMk cId="3598327559" sldId="290"/>
        </pc:sldMkLst>
      </pc:sldChg>
      <pc:sldChg chg="addSp delSp modSp add mod">
        <pc:chgData name="Darina Kmentová" userId="68916c51-4213-426f-9196-11b09418ff9f" providerId="ADAL" clId="{354D1B18-3526-4535-A4F0-7EBBB5B967CB}" dt="2025-05-27T20:28:33.717" v="5528" actId="113"/>
        <pc:sldMkLst>
          <pc:docMk/>
          <pc:sldMk cId="748860399" sldId="291"/>
        </pc:sldMkLst>
        <pc:spChg chg="mod">
          <ac:chgData name="Darina Kmentová" userId="68916c51-4213-426f-9196-11b09418ff9f" providerId="ADAL" clId="{354D1B18-3526-4535-A4F0-7EBBB5B967CB}" dt="2025-05-27T16:02:50.174" v="5077"/>
          <ac:spMkLst>
            <pc:docMk/>
            <pc:sldMk cId="748860399" sldId="291"/>
            <ac:spMk id="2" creationId="{49457B46-E2F9-415F-A897-4F93184857B5}"/>
          </ac:spMkLst>
        </pc:spChg>
        <pc:spChg chg="mod">
          <ac:chgData name="Darina Kmentová" userId="68916c51-4213-426f-9196-11b09418ff9f" providerId="ADAL" clId="{354D1B18-3526-4535-A4F0-7EBBB5B967CB}" dt="2025-05-27T20:25:48.397" v="5507" actId="403"/>
          <ac:spMkLst>
            <pc:docMk/>
            <pc:sldMk cId="748860399" sldId="291"/>
            <ac:spMk id="4" creationId="{D24D96C4-36A4-4D57-810F-72F3B1C537A6}"/>
          </ac:spMkLst>
        </pc:spChg>
        <pc:spChg chg="del">
          <ac:chgData name="Darina Kmentová" userId="68916c51-4213-426f-9196-11b09418ff9f" providerId="ADAL" clId="{354D1B18-3526-4535-A4F0-7EBBB5B967CB}" dt="2025-05-27T15:19:17.746" v="4198" actId="478"/>
          <ac:spMkLst>
            <pc:docMk/>
            <pc:sldMk cId="748860399" sldId="291"/>
            <ac:spMk id="5" creationId="{0396028F-88F4-4496-A23D-DCCEF955E554}"/>
          </ac:spMkLst>
        </pc:spChg>
        <pc:spChg chg="add mod">
          <ac:chgData name="Darina Kmentová" userId="68916c51-4213-426f-9196-11b09418ff9f" providerId="ADAL" clId="{354D1B18-3526-4535-A4F0-7EBBB5B967CB}" dt="2025-05-27T20:28:33.717" v="5528" actId="113"/>
          <ac:spMkLst>
            <pc:docMk/>
            <pc:sldMk cId="748860399" sldId="291"/>
            <ac:spMk id="5" creationId="{B87A51D9-E77D-4380-B7A7-0CE00A84CAB7}"/>
          </ac:spMkLst>
        </pc:spChg>
      </pc:sldChg>
      <pc:sldChg chg="addSp delSp modSp add mod ord">
        <pc:chgData name="Darina Kmentová" userId="68916c51-4213-426f-9196-11b09418ff9f" providerId="ADAL" clId="{354D1B18-3526-4535-A4F0-7EBBB5B967CB}" dt="2025-05-27T20:29:04.344" v="5530" actId="20577"/>
        <pc:sldMkLst>
          <pc:docMk/>
          <pc:sldMk cId="2068511354" sldId="292"/>
        </pc:sldMkLst>
        <pc:spChg chg="mod">
          <ac:chgData name="Darina Kmentová" userId="68916c51-4213-426f-9196-11b09418ff9f" providerId="ADAL" clId="{354D1B18-3526-4535-A4F0-7EBBB5B967CB}" dt="2025-05-27T16:02:53.481" v="5078"/>
          <ac:spMkLst>
            <pc:docMk/>
            <pc:sldMk cId="2068511354" sldId="292"/>
            <ac:spMk id="2" creationId="{49457B46-E2F9-415F-A897-4F93184857B5}"/>
          </ac:spMkLst>
        </pc:spChg>
        <pc:spChg chg="mod">
          <ac:chgData name="Darina Kmentová" userId="68916c51-4213-426f-9196-11b09418ff9f" providerId="ADAL" clId="{354D1B18-3526-4535-A4F0-7EBBB5B967CB}" dt="2025-05-27T20:29:04.344" v="5530" actId="20577"/>
          <ac:spMkLst>
            <pc:docMk/>
            <pc:sldMk cId="2068511354" sldId="292"/>
            <ac:spMk id="4" creationId="{D24D96C4-36A4-4D57-810F-72F3B1C537A6}"/>
          </ac:spMkLst>
        </pc:spChg>
        <pc:spChg chg="mod">
          <ac:chgData name="Darina Kmentová" userId="68916c51-4213-426f-9196-11b09418ff9f" providerId="ADAL" clId="{354D1B18-3526-4535-A4F0-7EBBB5B967CB}" dt="2025-05-27T20:27:39.060" v="5525" actId="403"/>
          <ac:spMkLst>
            <pc:docMk/>
            <pc:sldMk cId="2068511354" sldId="292"/>
            <ac:spMk id="5" creationId="{0396028F-88F4-4496-A23D-DCCEF955E554}"/>
          </ac:spMkLst>
        </pc:spChg>
        <pc:spChg chg="add del">
          <ac:chgData name="Darina Kmentová" userId="68916c51-4213-426f-9196-11b09418ff9f" providerId="ADAL" clId="{354D1B18-3526-4535-A4F0-7EBBB5B967CB}" dt="2025-05-27T15:25:38.176" v="4368" actId="22"/>
          <ac:spMkLst>
            <pc:docMk/>
            <pc:sldMk cId="2068511354" sldId="292"/>
            <ac:spMk id="7" creationId="{789B0D90-2AA1-49F8-A91D-ADEE2ADEBB38}"/>
          </ac:spMkLst>
        </pc:spChg>
      </pc:sldChg>
      <pc:sldChg chg="addSp delSp modSp add mod">
        <pc:chgData name="Darina Kmentová" userId="68916c51-4213-426f-9196-11b09418ff9f" providerId="ADAL" clId="{354D1B18-3526-4535-A4F0-7EBBB5B967CB}" dt="2025-05-27T20:27:02.013" v="5517" actId="403"/>
        <pc:sldMkLst>
          <pc:docMk/>
          <pc:sldMk cId="1964537321" sldId="293"/>
        </pc:sldMkLst>
        <pc:spChg chg="mod">
          <ac:chgData name="Darina Kmentová" userId="68916c51-4213-426f-9196-11b09418ff9f" providerId="ADAL" clId="{354D1B18-3526-4535-A4F0-7EBBB5B967CB}" dt="2025-05-27T16:02:56.639" v="5079"/>
          <ac:spMkLst>
            <pc:docMk/>
            <pc:sldMk cId="1964537321" sldId="293"/>
            <ac:spMk id="2" creationId="{49457B46-E2F9-415F-A897-4F93184857B5}"/>
          </ac:spMkLst>
        </pc:spChg>
        <pc:spChg chg="mod">
          <ac:chgData name="Darina Kmentová" userId="68916c51-4213-426f-9196-11b09418ff9f" providerId="ADAL" clId="{354D1B18-3526-4535-A4F0-7EBBB5B967CB}" dt="2025-05-27T20:27:02.013" v="5517" actId="403"/>
          <ac:spMkLst>
            <pc:docMk/>
            <pc:sldMk cId="1964537321" sldId="293"/>
            <ac:spMk id="4" creationId="{D24D96C4-36A4-4D57-810F-72F3B1C537A6}"/>
          </ac:spMkLst>
        </pc:spChg>
        <pc:spChg chg="del">
          <ac:chgData name="Darina Kmentová" userId="68916c51-4213-426f-9196-11b09418ff9f" providerId="ADAL" clId="{354D1B18-3526-4535-A4F0-7EBBB5B967CB}" dt="2025-05-27T15:28:59.425" v="4454" actId="478"/>
          <ac:spMkLst>
            <pc:docMk/>
            <pc:sldMk cId="1964537321" sldId="293"/>
            <ac:spMk id="5" creationId="{0396028F-88F4-4496-A23D-DCCEF955E554}"/>
          </ac:spMkLst>
        </pc:spChg>
        <pc:spChg chg="add mod">
          <ac:chgData name="Darina Kmentová" userId="68916c51-4213-426f-9196-11b09418ff9f" providerId="ADAL" clId="{354D1B18-3526-4535-A4F0-7EBBB5B967CB}" dt="2025-05-27T20:26:41.150" v="5513" actId="403"/>
          <ac:spMkLst>
            <pc:docMk/>
            <pc:sldMk cId="1964537321" sldId="293"/>
            <ac:spMk id="5" creationId="{BEEE97B1-9B8E-440E-A8A4-324E4B5DE111}"/>
          </ac:spMkLst>
        </pc:spChg>
      </pc:sldChg>
      <pc:sldChg chg="new del">
        <pc:chgData name="Darina Kmentová" userId="68916c51-4213-426f-9196-11b09418ff9f" providerId="ADAL" clId="{354D1B18-3526-4535-A4F0-7EBBB5B967CB}" dt="2025-05-27T15:42:12.078" v="4652" actId="47"/>
        <pc:sldMkLst>
          <pc:docMk/>
          <pc:sldMk cId="1154850619" sldId="294"/>
        </pc:sldMkLst>
      </pc:sldChg>
      <pc:sldChg chg="addSp delSp modSp add mod ord">
        <pc:chgData name="Darina Kmentová" userId="68916c51-4213-426f-9196-11b09418ff9f" providerId="ADAL" clId="{354D1B18-3526-4535-A4F0-7EBBB5B967CB}" dt="2025-05-28T07:33:38.519" v="5591" actId="1076"/>
        <pc:sldMkLst>
          <pc:docMk/>
          <pc:sldMk cId="1646518885" sldId="294"/>
        </pc:sldMkLst>
        <pc:spChg chg="add del">
          <ac:chgData name="Darina Kmentová" userId="68916c51-4213-426f-9196-11b09418ff9f" providerId="ADAL" clId="{354D1B18-3526-4535-A4F0-7EBBB5B967CB}" dt="2025-05-28T07:29:42.149" v="5535" actId="478"/>
          <ac:spMkLst>
            <pc:docMk/>
            <pc:sldMk cId="1646518885" sldId="294"/>
            <ac:spMk id="4" creationId="{D404B808-0DE6-4CB5-B3D6-05D4B7B32D9A}"/>
          </ac:spMkLst>
        </pc:spChg>
        <pc:spChg chg="add mod">
          <ac:chgData name="Darina Kmentová" userId="68916c51-4213-426f-9196-11b09418ff9f" providerId="ADAL" clId="{354D1B18-3526-4535-A4F0-7EBBB5B967CB}" dt="2025-05-28T07:32:51.548" v="5583" actId="20577"/>
          <ac:spMkLst>
            <pc:docMk/>
            <pc:sldMk cId="1646518885" sldId="294"/>
            <ac:spMk id="5" creationId="{939D27B4-E85D-4C03-9524-810767320A39}"/>
          </ac:spMkLst>
        </pc:spChg>
        <pc:spChg chg="add mod">
          <ac:chgData name="Darina Kmentová" userId="68916c51-4213-426f-9196-11b09418ff9f" providerId="ADAL" clId="{354D1B18-3526-4535-A4F0-7EBBB5B967CB}" dt="2025-05-28T07:31:32.459" v="5560" actId="1076"/>
          <ac:spMkLst>
            <pc:docMk/>
            <pc:sldMk cId="1646518885" sldId="294"/>
            <ac:spMk id="6" creationId="{EC9CE65A-56A8-430C-9161-377FBDB8612A}"/>
          </ac:spMkLst>
        </pc:spChg>
        <pc:spChg chg="add mod">
          <ac:chgData name="Darina Kmentová" userId="68916c51-4213-426f-9196-11b09418ff9f" providerId="ADAL" clId="{354D1B18-3526-4535-A4F0-7EBBB5B967CB}" dt="2025-05-28T07:31:51.817" v="5564" actId="1076"/>
          <ac:spMkLst>
            <pc:docMk/>
            <pc:sldMk cId="1646518885" sldId="294"/>
            <ac:spMk id="12" creationId="{72062685-257B-4FA8-A741-D0B231226BC6}"/>
          </ac:spMkLst>
        </pc:spChg>
        <pc:spChg chg="add mod">
          <ac:chgData name="Darina Kmentová" userId="68916c51-4213-426f-9196-11b09418ff9f" providerId="ADAL" clId="{354D1B18-3526-4535-A4F0-7EBBB5B967CB}" dt="2025-05-28T07:33:38.519" v="5591" actId="1076"/>
          <ac:spMkLst>
            <pc:docMk/>
            <pc:sldMk cId="1646518885" sldId="294"/>
            <ac:spMk id="13" creationId="{EBD0A6F8-AEAF-47DC-8E4C-05B806FB8332}"/>
          </ac:spMkLst>
        </pc:spChg>
        <pc:picChg chg="mod">
          <ac:chgData name="Darina Kmentová" userId="68916c51-4213-426f-9196-11b09418ff9f" providerId="ADAL" clId="{354D1B18-3526-4535-A4F0-7EBBB5B967CB}" dt="2025-05-28T07:31:38.015" v="5563" actId="1076"/>
          <ac:picMkLst>
            <pc:docMk/>
            <pc:sldMk cId="1646518885" sldId="294"/>
            <ac:picMk id="7" creationId="{69DDF6F3-B72D-4D8E-A493-56138E8E890C}"/>
          </ac:picMkLst>
        </pc:picChg>
      </pc:sldChg>
      <pc:sldChg chg="new del">
        <pc:chgData name="Darina Kmentová" userId="68916c51-4213-426f-9196-11b09418ff9f" providerId="ADAL" clId="{354D1B18-3526-4535-A4F0-7EBBB5B967CB}" dt="2025-05-27T15:41:57.256" v="4650" actId="47"/>
        <pc:sldMkLst>
          <pc:docMk/>
          <pc:sldMk cId="1757230104" sldId="294"/>
        </pc:sldMkLst>
      </pc:sldChg>
      <pc:sldMasterChg chg="addSldLayout modSldLayout">
        <pc:chgData name="Darina Kmentová" userId="68916c51-4213-426f-9196-11b09418ff9f" providerId="ADAL" clId="{354D1B18-3526-4535-A4F0-7EBBB5B967CB}" dt="2025-05-27T14:02:46.169" v="1625" actId="20577"/>
        <pc:sldMasterMkLst>
          <pc:docMk/>
          <pc:sldMasterMk cId="0" sldId="2147483657"/>
        </pc:sldMasterMkLst>
        <pc:sldLayoutChg chg="modSp add mod modTransition">
          <pc:chgData name="Darina Kmentová" userId="68916c51-4213-426f-9196-11b09418ff9f" providerId="ADAL" clId="{354D1B18-3526-4535-A4F0-7EBBB5B967CB}" dt="2025-05-27T14:02:46.169" v="1625" actId="20577"/>
          <pc:sldLayoutMkLst>
            <pc:docMk/>
            <pc:sldMasterMk cId="0" sldId="2147483657"/>
            <pc:sldLayoutMk cId="1119600150" sldId="2147483700"/>
          </pc:sldLayoutMkLst>
          <pc:spChg chg="mod">
            <ac:chgData name="Darina Kmentová" userId="68916c51-4213-426f-9196-11b09418ff9f" providerId="ADAL" clId="{354D1B18-3526-4535-A4F0-7EBBB5B967CB}" dt="2025-05-27T14:02:46.169" v="1625" actId="20577"/>
            <ac:spMkLst>
              <pc:docMk/>
              <pc:sldMasterMk cId="0" sldId="2147483657"/>
              <pc:sldLayoutMk cId="1119600150" sldId="2147483700"/>
              <ac:spMk id="11" creationId="{3B4C9AF9-F504-44FA-BF53-02571F0B1B63}"/>
            </ac:spMkLst>
          </pc:spChg>
          <pc:spChg chg="mod">
            <ac:chgData name="Darina Kmentová" userId="68916c51-4213-426f-9196-11b09418ff9f" providerId="ADAL" clId="{354D1B18-3526-4535-A4F0-7EBBB5B967CB}" dt="2025-05-27T12:51:58.249" v="41" actId="790"/>
            <ac:spMkLst>
              <pc:docMk/>
              <pc:sldMasterMk cId="0" sldId="2147483657"/>
              <pc:sldLayoutMk cId="1119600150" sldId="2147483700"/>
              <ac:spMk id="12" creationId="{0B6DBC4D-2F8A-4E39-8178-2782A84184D8}"/>
            </ac:spMkLst>
          </pc:spChg>
        </pc:sldLayoutChg>
      </pc:sldMasterChg>
    </pc:docChg>
  </pc:docChgLst>
  <pc:docChgLst>
    <pc:chgData name="Darina Kmentová" userId="68916c51-4213-426f-9196-11b09418ff9f" providerId="ADAL" clId="{FD5DF9B8-52B0-4033-B22E-6AC5D3D18D31}"/>
    <pc:docChg chg="custSel modSld">
      <pc:chgData name="Darina Kmentová" userId="68916c51-4213-426f-9196-11b09418ff9f" providerId="ADAL" clId="{FD5DF9B8-52B0-4033-B22E-6AC5D3D18D31}" dt="2025-05-20T19:38:22.381" v="0" actId="313"/>
      <pc:docMkLst>
        <pc:docMk/>
      </pc:docMkLst>
      <pc:sldChg chg="modSp mod">
        <pc:chgData name="Darina Kmentová" userId="68916c51-4213-426f-9196-11b09418ff9f" providerId="ADAL" clId="{FD5DF9B8-52B0-4033-B22E-6AC5D3D18D31}" dt="2025-05-20T19:38:22.381" v="0" actId="313"/>
        <pc:sldMkLst>
          <pc:docMk/>
          <pc:sldMk cId="2218159640" sldId="271"/>
        </pc:sldMkLst>
        <pc:spChg chg="mod">
          <ac:chgData name="Darina Kmentová" userId="68916c51-4213-426f-9196-11b09418ff9f" providerId="ADAL" clId="{FD5DF9B8-52B0-4033-B22E-6AC5D3D18D31}" dt="2025-05-20T19:38:22.381" v="0" actId="313"/>
          <ac:spMkLst>
            <pc:docMk/>
            <pc:sldMk cId="2218159640" sldId="271"/>
            <ac:spMk id="4" creationId="{F7A70361-14C4-48BE-B326-45F3DEA68E7A}"/>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2325600" cy="673199"/>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subtitle</a:t>
            </a:r>
          </a:p>
        </p:txBody>
      </p:sp>
      <p:pic>
        <p:nvPicPr>
          <p:cNvPr id="9" name="Obrázek 8">
            <a:extLst>
              <a:ext uri="{FF2B5EF4-FFF2-40B4-BE49-F238E27FC236}">
                <a16:creationId xmlns:a16="http://schemas.microsoft.com/office/drawing/2014/main" id="{E4002DEA-2FBE-4E83-BEAF-DCD92A74B22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990532" y="191522"/>
            <a:ext cx="962936" cy="700317"/>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images,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en-GB" noProof="0"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en-GB" noProof="0"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en-GB" noProof="0" dirty="0"/>
              <a:t>Click here to insert text</a:t>
            </a:r>
          </a:p>
        </p:txBody>
      </p:sp>
      <p:pic>
        <p:nvPicPr>
          <p:cNvPr id="16" name="Obrázek 1">
            <a:extLst>
              <a:ext uri="{FF2B5EF4-FFF2-40B4-BE49-F238E27FC236}">
                <a16:creationId xmlns:a16="http://schemas.microsoft.com/office/drawing/2014/main" id="{686B9209-7967-FD44-8CD4-1A043D81F1C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600" cy="324094"/>
          </a:xfrm>
          <a:prstGeom prst="rect">
            <a:avLst/>
          </a:prstGeom>
        </p:spPr>
      </p:pic>
      <p:pic>
        <p:nvPicPr>
          <p:cNvPr id="14" name="Obrázek 13">
            <a:extLst>
              <a:ext uri="{FF2B5EF4-FFF2-40B4-BE49-F238E27FC236}">
                <a16:creationId xmlns:a16="http://schemas.microsoft.com/office/drawing/2014/main" id="{3F76F28B-5043-4354-A4C6-7014227E9DD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990532" y="191522"/>
            <a:ext cx="962936" cy="700317"/>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a:p>
        </p:txBody>
      </p:sp>
      <p:pic>
        <p:nvPicPr>
          <p:cNvPr id="5" name="Obrázek 1">
            <a:extLst>
              <a:ext uri="{FF2B5EF4-FFF2-40B4-BE49-F238E27FC236}">
                <a16:creationId xmlns:a16="http://schemas.microsoft.com/office/drawing/2014/main" id="{BDD3A973-3C94-BA49-9119-A43BA209113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600" cy="324094"/>
          </a:xfrm>
          <a:prstGeom prst="rect">
            <a:avLst/>
          </a:prstGeom>
        </p:spPr>
      </p:pic>
      <p:pic>
        <p:nvPicPr>
          <p:cNvPr id="6" name="Obrázek 5">
            <a:extLst>
              <a:ext uri="{FF2B5EF4-FFF2-40B4-BE49-F238E27FC236}">
                <a16:creationId xmlns:a16="http://schemas.microsoft.com/office/drawing/2014/main" id="{B286629B-FBC5-4748-B96B-7123A82AA6F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990532" y="191522"/>
            <a:ext cx="962936" cy="700317"/>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en-GB" noProof="0" dirty="0"/>
              <a:t>Click here to insert title</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en-GB" noProof="0"/>
              <a:t>Click on the icon to insert image</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en-GB" noProof="0"/>
              <a:t>Define footer – presentation title / department</a:t>
            </a:r>
          </a:p>
        </p:txBody>
      </p:sp>
      <p:pic>
        <p:nvPicPr>
          <p:cNvPr id="8" name="Obrázek 5">
            <a:extLst>
              <a:ext uri="{FF2B5EF4-FFF2-40B4-BE49-F238E27FC236}">
                <a16:creationId xmlns:a16="http://schemas.microsoft.com/office/drawing/2014/main" id="{9DA21460-CADB-4740-B3D5-D54924864FE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2325600" cy="673199"/>
          </a:xfrm>
          <a:prstGeom prst="rect">
            <a:avLst/>
          </a:prstGeom>
        </p:spPr>
      </p:pic>
      <p:pic>
        <p:nvPicPr>
          <p:cNvPr id="10" name="Obrázek 9">
            <a:extLst>
              <a:ext uri="{FF2B5EF4-FFF2-40B4-BE49-F238E27FC236}">
                <a16:creationId xmlns:a16="http://schemas.microsoft.com/office/drawing/2014/main" id="{EA04A882-3553-4F5D-86E7-BFA5A3C81DA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990532" y="191522"/>
            <a:ext cx="962936" cy="700317"/>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Poslední snímek (můj)">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2325600" cy="673199"/>
          </a:xfrm>
          <a:prstGeom prst="rect">
            <a:avLst/>
          </a:prstGeom>
        </p:spPr>
      </p:pic>
      <p:pic>
        <p:nvPicPr>
          <p:cNvPr id="9" name="Obrázek 8">
            <a:extLst>
              <a:ext uri="{FF2B5EF4-FFF2-40B4-BE49-F238E27FC236}">
                <a16:creationId xmlns:a16="http://schemas.microsoft.com/office/drawing/2014/main" id="{E4002DEA-2FBE-4E83-BEAF-DCD92A74B22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990532" y="191522"/>
            <a:ext cx="962936" cy="700317"/>
          </a:xfrm>
          <a:prstGeom prst="rect">
            <a:avLst/>
          </a:prstGeom>
        </p:spPr>
      </p:pic>
      <p:sp>
        <p:nvSpPr>
          <p:cNvPr id="11" name="Nadpis 6">
            <a:extLst>
              <a:ext uri="{FF2B5EF4-FFF2-40B4-BE49-F238E27FC236}">
                <a16:creationId xmlns:a16="http://schemas.microsoft.com/office/drawing/2014/main" id="{3B4C9AF9-F504-44FA-BF53-02571F0B1B63}"/>
              </a:ext>
            </a:extLst>
          </p:cNvPr>
          <p:cNvSpPr txBox="1">
            <a:spLocks/>
          </p:cNvSpPr>
          <p:nvPr userDrawn="1"/>
        </p:nvSpPr>
        <p:spPr>
          <a:xfrm>
            <a:off x="414000" y="3141198"/>
            <a:ext cx="11361600" cy="2606802"/>
          </a:xfrm>
          <a:prstGeom prst="rect">
            <a:avLst/>
          </a:prstGeom>
        </p:spPr>
        <p:txBody>
          <a:bodyPr vert="horz" lIns="0" tIns="0" rIns="0" bIns="0" rtlCol="0" anchor="t" anchorCtr="0">
            <a:noAutofit/>
          </a:bodyPr>
          <a:lstStyle>
            <a:lvl1pPr algn="l" rtl="0" eaLnBrk="1" fontAlgn="base" hangingPunct="1">
              <a:lnSpc>
                <a:spcPts val="44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pPr lvl="0" algn="just">
              <a:lnSpc>
                <a:spcPct val="150000"/>
              </a:lnSpc>
            </a:pPr>
            <a:r>
              <a:rPr lang="en-US" sz="1800" b="0" noProof="0" dirty="0">
                <a:solidFill>
                  <a:schemeClr val="tx1"/>
                </a:solidFill>
              </a:rPr>
              <a:t>E: </a:t>
            </a:r>
            <a:r>
              <a:rPr lang="en-US" sz="1800" b="0" noProof="0" dirty="0">
                <a:solidFill>
                  <a:schemeClr val="tx2"/>
                </a:solidFill>
              </a:rPr>
              <a:t>darina.kmentova@mail.muni.cz</a:t>
            </a:r>
          </a:p>
          <a:p>
            <a:pPr lvl="0" algn="just">
              <a:lnSpc>
                <a:spcPct val="150000"/>
              </a:lnSpc>
            </a:pPr>
            <a:endParaRPr lang="en-US" sz="1800" b="0" noProof="0" dirty="0">
              <a:solidFill>
                <a:schemeClr val="tx1"/>
              </a:solidFill>
            </a:endParaRPr>
          </a:p>
          <a:p>
            <a:pPr lvl="0" algn="just">
              <a:lnSpc>
                <a:spcPct val="150000"/>
              </a:lnSpc>
            </a:pPr>
            <a:endParaRPr lang="cs-CZ" sz="1800" b="0" noProof="0" dirty="0">
              <a:solidFill>
                <a:schemeClr val="tx1"/>
              </a:solidFill>
            </a:endParaRPr>
          </a:p>
          <a:p>
            <a:pPr lvl="0" algn="just">
              <a:lnSpc>
                <a:spcPct val="150000"/>
              </a:lnSpc>
            </a:pPr>
            <a:endParaRPr lang="en-US" sz="1800" b="0" noProof="0" dirty="0">
              <a:solidFill>
                <a:schemeClr val="tx1"/>
              </a:solidFill>
            </a:endParaRPr>
          </a:p>
          <a:p>
            <a:pPr lvl="0" algn="just">
              <a:lnSpc>
                <a:spcPct val="150000"/>
              </a:lnSpc>
            </a:pPr>
            <a:r>
              <a:rPr lang="en-US" sz="1800" b="1" noProof="0" dirty="0">
                <a:solidFill>
                  <a:schemeClr val="tx1"/>
                </a:solidFill>
              </a:rPr>
              <a:t>Acknowledgment: </a:t>
            </a:r>
            <a:r>
              <a:rPr lang="en-US" sz="1800" b="0" noProof="0" dirty="0">
                <a:solidFill>
                  <a:schemeClr val="tx1"/>
                </a:solidFill>
              </a:rPr>
              <a:t>This research has been carried out as part of the large research infrastructure „Czech national cluster for family research“ that is financially supported by the Ministry of education, youth, and sports of the Czech Republic (</a:t>
            </a:r>
            <a:r>
              <a:rPr lang="en-US" sz="1800" b="0" noProof="0" dirty="0" err="1">
                <a:solidFill>
                  <a:schemeClr val="tx1"/>
                </a:solidFill>
              </a:rPr>
              <a:t>proj</a:t>
            </a:r>
            <a:r>
              <a:rPr lang="en-US" sz="1800" b="0" noProof="0" dirty="0">
                <a:solidFill>
                  <a:schemeClr val="tx1"/>
                </a:solidFill>
              </a:rPr>
              <a:t>. num. LM2024074).</a:t>
            </a:r>
          </a:p>
        </p:txBody>
      </p:sp>
      <p:sp>
        <p:nvSpPr>
          <p:cNvPr id="12" name="Nadpis 6">
            <a:extLst>
              <a:ext uri="{FF2B5EF4-FFF2-40B4-BE49-F238E27FC236}">
                <a16:creationId xmlns:a16="http://schemas.microsoft.com/office/drawing/2014/main" id="{0B6DBC4D-2F8A-4E39-8178-2782A84184D8}"/>
              </a:ext>
            </a:extLst>
          </p:cNvPr>
          <p:cNvSpPr txBox="1">
            <a:spLocks/>
          </p:cNvSpPr>
          <p:nvPr userDrawn="1"/>
        </p:nvSpPr>
        <p:spPr>
          <a:xfrm>
            <a:off x="414000" y="2234311"/>
            <a:ext cx="11361600" cy="906887"/>
          </a:xfrm>
          <a:prstGeom prst="rect">
            <a:avLst/>
          </a:prstGeom>
        </p:spPr>
        <p:txBody>
          <a:bodyPr vert="horz" lIns="0" tIns="0" rIns="0" bIns="0" rtlCol="0" anchor="t" anchorCtr="0">
            <a:noAutofit/>
          </a:bodyPr>
          <a:lstStyle>
            <a:lvl1pPr algn="l" rtl="0" eaLnBrk="1" fontAlgn="base" hangingPunct="1">
              <a:lnSpc>
                <a:spcPts val="44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pPr lvl="0">
              <a:lnSpc>
                <a:spcPct val="150000"/>
              </a:lnSpc>
            </a:pPr>
            <a:r>
              <a:rPr lang="en-US" sz="4000" b="1" noProof="0" dirty="0">
                <a:solidFill>
                  <a:schemeClr val="tx2"/>
                </a:solidFill>
              </a:rPr>
              <a:t>Thank you for your attention!</a:t>
            </a:r>
          </a:p>
        </p:txBody>
      </p:sp>
    </p:spTree>
    <p:extLst>
      <p:ext uri="{BB962C8B-B14F-4D97-AF65-F5344CB8AC3E}">
        <p14:creationId xmlns:p14="http://schemas.microsoft.com/office/powerpoint/2010/main" val="1605325417"/>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_Poslední snímek (můj)">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2325600" cy="673199"/>
          </a:xfrm>
          <a:prstGeom prst="rect">
            <a:avLst/>
          </a:prstGeom>
        </p:spPr>
      </p:pic>
      <p:pic>
        <p:nvPicPr>
          <p:cNvPr id="9" name="Obrázek 8">
            <a:extLst>
              <a:ext uri="{FF2B5EF4-FFF2-40B4-BE49-F238E27FC236}">
                <a16:creationId xmlns:a16="http://schemas.microsoft.com/office/drawing/2014/main" id="{E4002DEA-2FBE-4E83-BEAF-DCD92A74B22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990532" y="191522"/>
            <a:ext cx="962936" cy="700317"/>
          </a:xfrm>
          <a:prstGeom prst="rect">
            <a:avLst/>
          </a:prstGeom>
        </p:spPr>
      </p:pic>
      <p:sp>
        <p:nvSpPr>
          <p:cNvPr id="11" name="Nadpis 6">
            <a:extLst>
              <a:ext uri="{FF2B5EF4-FFF2-40B4-BE49-F238E27FC236}">
                <a16:creationId xmlns:a16="http://schemas.microsoft.com/office/drawing/2014/main" id="{3B4C9AF9-F504-44FA-BF53-02571F0B1B63}"/>
              </a:ext>
            </a:extLst>
          </p:cNvPr>
          <p:cNvSpPr txBox="1">
            <a:spLocks/>
          </p:cNvSpPr>
          <p:nvPr userDrawn="1"/>
        </p:nvSpPr>
        <p:spPr>
          <a:xfrm>
            <a:off x="414000" y="3141198"/>
            <a:ext cx="11361600" cy="2606802"/>
          </a:xfrm>
          <a:prstGeom prst="rect">
            <a:avLst/>
          </a:prstGeom>
        </p:spPr>
        <p:txBody>
          <a:bodyPr vert="horz" lIns="0" tIns="0" rIns="0" bIns="0" rtlCol="0" anchor="t" anchorCtr="0">
            <a:noAutofit/>
          </a:bodyPr>
          <a:lstStyle>
            <a:lvl1pPr algn="l" rtl="0" eaLnBrk="1" fontAlgn="base" hangingPunct="1">
              <a:lnSpc>
                <a:spcPts val="44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pPr lvl="0" algn="just">
              <a:lnSpc>
                <a:spcPct val="150000"/>
              </a:lnSpc>
            </a:pPr>
            <a:r>
              <a:rPr lang="en-US" sz="1800" b="0" noProof="0" dirty="0">
                <a:solidFill>
                  <a:schemeClr val="tx1"/>
                </a:solidFill>
              </a:rPr>
              <a:t>E: </a:t>
            </a:r>
            <a:r>
              <a:rPr lang="en-US" sz="1800" b="0" noProof="0" dirty="0">
                <a:solidFill>
                  <a:schemeClr val="tx2"/>
                </a:solidFill>
              </a:rPr>
              <a:t>darina.kmentova@mail.muni.cz</a:t>
            </a:r>
          </a:p>
          <a:p>
            <a:pPr lvl="0" algn="just">
              <a:lnSpc>
                <a:spcPct val="150000"/>
              </a:lnSpc>
            </a:pPr>
            <a:endParaRPr lang="en-US" sz="1800" b="0" noProof="0" dirty="0">
              <a:solidFill>
                <a:schemeClr val="tx1"/>
              </a:solidFill>
            </a:endParaRPr>
          </a:p>
          <a:p>
            <a:pPr lvl="0" algn="just">
              <a:lnSpc>
                <a:spcPct val="150000"/>
              </a:lnSpc>
            </a:pPr>
            <a:endParaRPr lang="cs-CZ" sz="1800" b="0" noProof="0" dirty="0">
              <a:solidFill>
                <a:schemeClr val="tx1"/>
              </a:solidFill>
            </a:endParaRPr>
          </a:p>
          <a:p>
            <a:pPr lvl="0" algn="just">
              <a:lnSpc>
                <a:spcPct val="150000"/>
              </a:lnSpc>
            </a:pPr>
            <a:endParaRPr lang="cs-CZ" sz="1800" b="0" noProof="0" dirty="0">
              <a:solidFill>
                <a:schemeClr val="tx1"/>
              </a:solidFill>
            </a:endParaRPr>
          </a:p>
          <a:p>
            <a:pPr lvl="0" algn="just">
              <a:lnSpc>
                <a:spcPct val="150000"/>
              </a:lnSpc>
            </a:pPr>
            <a:r>
              <a:rPr lang="cs-CZ" sz="1800" b="0" noProof="0" dirty="0">
                <a:solidFill>
                  <a:schemeClr val="tx1"/>
                </a:solidFill>
              </a:rPr>
              <a:t>GGP-CZ je financován projektem velké výzkumné infrastruktury Český národní uzel pro výzkum rodiny GGP-CZ (projekt č. LM2024074).</a:t>
            </a:r>
          </a:p>
        </p:txBody>
      </p:sp>
      <p:sp>
        <p:nvSpPr>
          <p:cNvPr id="12" name="Nadpis 6">
            <a:extLst>
              <a:ext uri="{FF2B5EF4-FFF2-40B4-BE49-F238E27FC236}">
                <a16:creationId xmlns:a16="http://schemas.microsoft.com/office/drawing/2014/main" id="{0B6DBC4D-2F8A-4E39-8178-2782A84184D8}"/>
              </a:ext>
            </a:extLst>
          </p:cNvPr>
          <p:cNvSpPr txBox="1">
            <a:spLocks/>
          </p:cNvSpPr>
          <p:nvPr userDrawn="1"/>
        </p:nvSpPr>
        <p:spPr>
          <a:xfrm>
            <a:off x="414000" y="2234311"/>
            <a:ext cx="11361600" cy="906887"/>
          </a:xfrm>
          <a:prstGeom prst="rect">
            <a:avLst/>
          </a:prstGeom>
        </p:spPr>
        <p:txBody>
          <a:bodyPr vert="horz" lIns="0" tIns="0" rIns="0" bIns="0" rtlCol="0" anchor="t" anchorCtr="0">
            <a:noAutofit/>
          </a:bodyPr>
          <a:lstStyle>
            <a:lvl1pPr algn="l" rtl="0" eaLnBrk="1" fontAlgn="base" hangingPunct="1">
              <a:lnSpc>
                <a:spcPts val="44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pPr lvl="0">
              <a:lnSpc>
                <a:spcPct val="150000"/>
              </a:lnSpc>
            </a:pPr>
            <a:r>
              <a:rPr lang="cs-CZ" sz="4000" b="1" noProof="0" dirty="0">
                <a:solidFill>
                  <a:schemeClr val="tx2"/>
                </a:solidFill>
              </a:rPr>
              <a:t>Děkuji za pozornost!</a:t>
            </a:r>
          </a:p>
        </p:txBody>
      </p:sp>
    </p:spTree>
    <p:extLst>
      <p:ext uri="{BB962C8B-B14F-4D97-AF65-F5344CB8AC3E}">
        <p14:creationId xmlns:p14="http://schemas.microsoft.com/office/powerpoint/2010/main" val="111960015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00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GB" noProof="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10" name="Obrázek 5">
            <a:extLst>
              <a:ext uri="{FF2B5EF4-FFF2-40B4-BE49-F238E27FC236}">
                <a16:creationId xmlns:a16="http://schemas.microsoft.com/office/drawing/2014/main" id="{CA8E96D4-2A3D-C94F-9CCC-55F13961916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2" y="414000"/>
            <a:ext cx="2325596" cy="673199"/>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 inverse">
    <p:bg>
      <p:bgPr>
        <a:solidFill>
          <a:srgbClr val="0000DC"/>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en-GB" noProof="0" dirty="0"/>
              <a:t>Click here to insert title</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en-GB" noProof="0"/>
              <a:t>Click on the icon to insert image</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en-GB" noProof="0"/>
              <a:t>Define footer – presentation title / department</a:t>
            </a:r>
          </a:p>
        </p:txBody>
      </p:sp>
      <p:pic>
        <p:nvPicPr>
          <p:cNvPr id="11" name="Obrázek 5">
            <a:extLst>
              <a:ext uri="{FF2B5EF4-FFF2-40B4-BE49-F238E27FC236}">
                <a16:creationId xmlns:a16="http://schemas.microsoft.com/office/drawing/2014/main" id="{59102D7A-5B79-554D-9729-9E15E37F7FB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2" y="414000"/>
            <a:ext cx="2325596" cy="673199"/>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0000DC"/>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en-GB" noProof="0"/>
              <a:t>Click here to insert image</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600" cy="324095"/>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Tree>
    <p:extLst>
      <p:ext uri="{BB962C8B-B14F-4D97-AF65-F5344CB8AC3E}">
        <p14:creationId xmlns:p14="http://schemas.microsoft.com/office/powerpoint/2010/main" val="19642117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MUNI logo slide">
    <p:bg>
      <p:bgPr>
        <a:solidFill>
          <a:srgbClr val="0000DC"/>
        </a:solidFill>
        <a:effectLst/>
      </p:bgPr>
    </p:bg>
    <p:spTree>
      <p:nvGrpSpPr>
        <p:cNvPr id="1" name=""/>
        <p:cNvGrpSpPr/>
        <p:nvPr/>
      </p:nvGrpSpPr>
      <p:grpSpPr>
        <a:xfrm>
          <a:off x="0" y="0"/>
          <a:ext cx="0" cy="0"/>
          <a:chOff x="0" y="0"/>
          <a:chExt cx="0" cy="0"/>
        </a:xfrm>
      </p:grpSpPr>
      <p:pic>
        <p:nvPicPr>
          <p:cNvPr id="4" name="Obrázek 5">
            <a:extLst>
              <a:ext uri="{FF2B5EF4-FFF2-40B4-BE49-F238E27FC236}">
                <a16:creationId xmlns:a16="http://schemas.microsoft.com/office/drawing/2014/main" id="{5B040CE2-AEE0-F940-B2B1-2A27CE1D2FE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3297000" y="2618763"/>
            <a:ext cx="5598000" cy="1620474"/>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657242" y="2298933"/>
            <a:ext cx="8712448"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en-GB" noProof="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9" name="Obrázek 1">
            <a:extLst>
              <a:ext uri="{FF2B5EF4-FFF2-40B4-BE49-F238E27FC236}">
                <a16:creationId xmlns:a16="http://schemas.microsoft.com/office/drawing/2014/main" id="{B46DC817-6C27-4E4B-B277-C5CFEF8198F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600" cy="324094"/>
          </a:xfrm>
          <a:prstGeom prst="rect">
            <a:avLst/>
          </a:prstGeom>
        </p:spPr>
      </p:pic>
      <p:pic>
        <p:nvPicPr>
          <p:cNvPr id="7" name="Obrázek 6">
            <a:extLst>
              <a:ext uri="{FF2B5EF4-FFF2-40B4-BE49-F238E27FC236}">
                <a16:creationId xmlns:a16="http://schemas.microsoft.com/office/drawing/2014/main" id="{3C3DA1B3-6D17-4C30-8C0B-E183ED944BB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990532" y="191522"/>
            <a:ext cx="962936" cy="700317"/>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en-GB" noProof="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8" name="Obrázek 1">
            <a:extLst>
              <a:ext uri="{FF2B5EF4-FFF2-40B4-BE49-F238E27FC236}">
                <a16:creationId xmlns:a16="http://schemas.microsoft.com/office/drawing/2014/main" id="{0F02F923-6938-AA44-AC65-79CACEB8E91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600" cy="324094"/>
          </a:xfrm>
          <a:prstGeom prst="rect">
            <a:avLst/>
          </a:prstGeom>
        </p:spPr>
      </p:pic>
      <p:pic>
        <p:nvPicPr>
          <p:cNvPr id="9" name="Obrázek 8">
            <a:extLst>
              <a:ext uri="{FF2B5EF4-FFF2-40B4-BE49-F238E27FC236}">
                <a16:creationId xmlns:a16="http://schemas.microsoft.com/office/drawing/2014/main" id="{44391F6F-57AC-4814-8AE1-721B38DE27AE}"/>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990532" y="191522"/>
            <a:ext cx="962936" cy="700317"/>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10" name="Obrázek 1">
            <a:extLst>
              <a:ext uri="{FF2B5EF4-FFF2-40B4-BE49-F238E27FC236}">
                <a16:creationId xmlns:a16="http://schemas.microsoft.com/office/drawing/2014/main" id="{6BB962D0-24B5-8243-B15E-F6A748EAD22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600" cy="324094"/>
          </a:xfrm>
          <a:prstGeom prst="rect">
            <a:avLst/>
          </a:prstGeom>
        </p:spPr>
      </p:pic>
      <p:pic>
        <p:nvPicPr>
          <p:cNvPr id="11" name="Obrázek 10">
            <a:extLst>
              <a:ext uri="{FF2B5EF4-FFF2-40B4-BE49-F238E27FC236}">
                <a16:creationId xmlns:a16="http://schemas.microsoft.com/office/drawing/2014/main" id="{0FB370B5-4973-4D79-9B51-4D2AD5C16E0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990532" y="191522"/>
            <a:ext cx="962936" cy="700317"/>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sub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en-GB" noProof="0" dirty="0"/>
              <a:t>Click here to insert heading</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10" name="Obrázek 1">
            <a:extLst>
              <a:ext uri="{FF2B5EF4-FFF2-40B4-BE49-F238E27FC236}">
                <a16:creationId xmlns:a16="http://schemas.microsoft.com/office/drawing/2014/main" id="{955B4059-4DA5-CD48-9CA8-99252CE9322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600" cy="324094"/>
          </a:xfrm>
          <a:prstGeom prst="rect">
            <a:avLst/>
          </a:prstGeom>
        </p:spPr>
      </p:pic>
      <p:pic>
        <p:nvPicPr>
          <p:cNvPr id="12" name="Obrázek 11">
            <a:extLst>
              <a:ext uri="{FF2B5EF4-FFF2-40B4-BE49-F238E27FC236}">
                <a16:creationId xmlns:a16="http://schemas.microsoft.com/office/drawing/2014/main" id="{1518B18B-BCF1-44BA-AC82-C8C05D70FD7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990532" y="191522"/>
            <a:ext cx="962936" cy="700317"/>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subheading, text and imag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en-GB" noProof="0" dirty="0"/>
              <a:t>Click here to insert heading</a:t>
            </a:r>
            <a:endParaRPr lang="cs-CZ" dirty="0"/>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en-GB" noProof="0"/>
              <a:t>Define footer – presentation title / department</a:t>
            </a:r>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en-GB" noProof="0"/>
              <a:t>Click on the icon to insert image</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pic>
        <p:nvPicPr>
          <p:cNvPr id="10" name="Obrázek 1">
            <a:extLst>
              <a:ext uri="{FF2B5EF4-FFF2-40B4-BE49-F238E27FC236}">
                <a16:creationId xmlns:a16="http://schemas.microsoft.com/office/drawing/2014/main" id="{FCF53FBC-F63B-E948-811B-C9F18D5794E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600" cy="324094"/>
          </a:xfrm>
          <a:prstGeom prst="rect">
            <a:avLst/>
          </a:prstGeom>
        </p:spPr>
      </p:pic>
      <p:pic>
        <p:nvPicPr>
          <p:cNvPr id="9" name="Obrázek 8">
            <a:extLst>
              <a:ext uri="{FF2B5EF4-FFF2-40B4-BE49-F238E27FC236}">
                <a16:creationId xmlns:a16="http://schemas.microsoft.com/office/drawing/2014/main" id="{1CA99B94-2F9E-4A98-9271-0A571AAB86D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990532" y="191522"/>
            <a:ext cx="962936" cy="700317"/>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GB" noProof="0"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GB" noProof="0"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22" name="Obrázek 1">
            <a:extLst>
              <a:ext uri="{FF2B5EF4-FFF2-40B4-BE49-F238E27FC236}">
                <a16:creationId xmlns:a16="http://schemas.microsoft.com/office/drawing/2014/main" id="{A696B2B2-5C28-BB40-B46C-AF420738813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600" cy="324094"/>
          </a:xfrm>
          <a:prstGeom prst="rect">
            <a:avLst/>
          </a:prstGeom>
        </p:spPr>
      </p:pic>
      <p:pic>
        <p:nvPicPr>
          <p:cNvPr id="17" name="Obrázek 16">
            <a:extLst>
              <a:ext uri="{FF2B5EF4-FFF2-40B4-BE49-F238E27FC236}">
                <a16:creationId xmlns:a16="http://schemas.microsoft.com/office/drawing/2014/main" id="{0A67E2B2-CCFC-4267-9177-64A211E4470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990532" y="191522"/>
            <a:ext cx="962936" cy="700317"/>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pic>
        <p:nvPicPr>
          <p:cNvPr id="6" name="Obrázek 1">
            <a:extLst>
              <a:ext uri="{FF2B5EF4-FFF2-40B4-BE49-F238E27FC236}">
                <a16:creationId xmlns:a16="http://schemas.microsoft.com/office/drawing/2014/main" id="{B64F9EFC-F68F-7F48-9775-70C3CBDAF40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600" cy="324094"/>
          </a:xfrm>
          <a:prstGeom prst="rect">
            <a:avLst/>
          </a:prstGeom>
        </p:spPr>
      </p:pic>
      <p:pic>
        <p:nvPicPr>
          <p:cNvPr id="7" name="Obrázek 6">
            <a:extLst>
              <a:ext uri="{FF2B5EF4-FFF2-40B4-BE49-F238E27FC236}">
                <a16:creationId xmlns:a16="http://schemas.microsoft.com/office/drawing/2014/main" id="{D1C0D994-66FB-4318-B3E3-EA5A1AC1D9B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990532" y="191522"/>
            <a:ext cx="962936" cy="700317"/>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ly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8" name="Obrázek 1">
            <a:extLst>
              <a:ext uri="{FF2B5EF4-FFF2-40B4-BE49-F238E27FC236}">
                <a16:creationId xmlns:a16="http://schemas.microsoft.com/office/drawing/2014/main" id="{93D68B68-C6EA-834D-9B8E-33C9BF1D302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645200" y="6127200"/>
            <a:ext cx="1119600" cy="324094"/>
          </a:xfrm>
          <a:prstGeom prst="rect">
            <a:avLst/>
          </a:prstGeom>
        </p:spPr>
      </p:pic>
      <p:pic>
        <p:nvPicPr>
          <p:cNvPr id="7" name="Obrázek 6">
            <a:extLst>
              <a:ext uri="{FF2B5EF4-FFF2-40B4-BE49-F238E27FC236}">
                <a16:creationId xmlns:a16="http://schemas.microsoft.com/office/drawing/2014/main" id="{499D1A9F-13D4-4E4F-969E-DEF8B451E37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990532" y="191522"/>
            <a:ext cx="962936" cy="700317"/>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emf"/><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GB" noProof="0"/>
              <a:t>Define footer – presentation title / department</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en-GB" altLang="cs-CZ" noProof="0" smtClean="0"/>
              <a:pPr/>
              <a:t>‹#›</a:t>
            </a:fld>
            <a:endParaRPr lang="en-GB" altLang="cs-CZ" noProof="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9" r:id="rId13"/>
    <p:sldLayoutId id="2147483700" r:id="rId14"/>
    <p:sldLayoutId id="2147483690" r:id="rId15"/>
    <p:sldLayoutId id="2147483696" r:id="rId16"/>
    <p:sldLayoutId id="2147483694" r:id="rId17"/>
    <p:sldLayoutId id="2147483692" r:id="rId18"/>
    <p:sldLayoutId id="2147483693" r:id="rId19"/>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1"/>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hyperlink" Target="doi:10.31235/osf.io/rkcbm_v1" TargetMode="External"/><Relationship Id="rId2" Type="http://schemas.openxmlformats.org/officeDocument/2006/relationships/image" Target="../media/image13.png"/><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sv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A0E7275-8DE6-46B5-A716-903712EDD514}"/>
              </a:ext>
            </a:extLst>
          </p:cNvPr>
          <p:cNvSpPr>
            <a:spLocks noGrp="1"/>
          </p:cNvSpPr>
          <p:nvPr>
            <p:ph type="ftr" sz="quarter" idx="10"/>
          </p:nvPr>
        </p:nvSpPr>
        <p:spPr/>
        <p:txBody>
          <a:bodyPr/>
          <a:lstStyle/>
          <a:p>
            <a:r>
              <a:rPr lang="cs-CZ" dirty="0"/>
              <a:t>54. konference České demografické společnosti / 28. 5. 2025</a:t>
            </a:r>
          </a:p>
        </p:txBody>
      </p:sp>
      <p:sp>
        <p:nvSpPr>
          <p:cNvPr id="3" name="Zástupný symbol pro číslo snímku 2">
            <a:extLst>
              <a:ext uri="{FF2B5EF4-FFF2-40B4-BE49-F238E27FC236}">
                <a16:creationId xmlns:a16="http://schemas.microsoft.com/office/drawing/2014/main" id="{603F76B6-FCBF-43FD-9043-35527667B50E}"/>
              </a:ext>
            </a:extLst>
          </p:cNvPr>
          <p:cNvSpPr>
            <a:spLocks noGrp="1"/>
          </p:cNvSpPr>
          <p:nvPr>
            <p:ph type="sldNum" sz="quarter" idx="11"/>
          </p:nvPr>
        </p:nvSpPr>
        <p:spPr/>
        <p:txBody>
          <a:bodyPr/>
          <a:lstStyle/>
          <a:p>
            <a:fld id="{0DE708CC-0C3F-4567-9698-B54C0F35BD31}" type="slidenum">
              <a:rPr lang="en-GB" altLang="cs-CZ" noProof="0" smtClean="0"/>
              <a:pPr/>
              <a:t>1</a:t>
            </a:fld>
            <a:endParaRPr lang="en-GB" altLang="cs-CZ" noProof="0" dirty="0"/>
          </a:p>
        </p:txBody>
      </p:sp>
      <p:sp>
        <p:nvSpPr>
          <p:cNvPr id="4" name="Nadpis 3">
            <a:extLst>
              <a:ext uri="{FF2B5EF4-FFF2-40B4-BE49-F238E27FC236}">
                <a16:creationId xmlns:a16="http://schemas.microsoft.com/office/drawing/2014/main" id="{F7A70361-14C4-48BE-B326-45F3DEA68E7A}"/>
              </a:ext>
            </a:extLst>
          </p:cNvPr>
          <p:cNvSpPr>
            <a:spLocks noGrp="1"/>
          </p:cNvSpPr>
          <p:nvPr>
            <p:ph type="title"/>
          </p:nvPr>
        </p:nvSpPr>
        <p:spPr>
          <a:xfrm>
            <a:off x="398502" y="2184747"/>
            <a:ext cx="11361600" cy="1800844"/>
          </a:xfrm>
        </p:spPr>
        <p:txBody>
          <a:bodyPr/>
          <a:lstStyle/>
          <a:p>
            <a:r>
              <a:rPr lang="cs-CZ" sz="4400" dirty="0"/>
              <a:t>Kognitivní testování dotazníkových otázek: Příklad prvních reprodukčních zkušeností v GGS-II</a:t>
            </a:r>
            <a:endParaRPr lang="cs-CZ" dirty="0"/>
          </a:p>
        </p:txBody>
      </p:sp>
      <p:sp>
        <p:nvSpPr>
          <p:cNvPr id="5" name="Podnadpis 4">
            <a:extLst>
              <a:ext uri="{FF2B5EF4-FFF2-40B4-BE49-F238E27FC236}">
                <a16:creationId xmlns:a16="http://schemas.microsoft.com/office/drawing/2014/main" id="{3F297B5A-C62E-4531-AE38-B4E8C3FA6667}"/>
              </a:ext>
            </a:extLst>
          </p:cNvPr>
          <p:cNvSpPr>
            <a:spLocks noGrp="1"/>
          </p:cNvSpPr>
          <p:nvPr>
            <p:ph type="subTitle" idx="1"/>
          </p:nvPr>
        </p:nvSpPr>
        <p:spPr/>
        <p:txBody>
          <a:bodyPr/>
          <a:lstStyle/>
          <a:p>
            <a:r>
              <a:rPr lang="cs-CZ" dirty="0"/>
              <a:t>Darina Kmentová, </a:t>
            </a:r>
            <a:r>
              <a:rPr lang="en-US" dirty="0"/>
              <a:t>Masaryk</a:t>
            </a:r>
            <a:r>
              <a:rPr lang="cs-CZ" dirty="0"/>
              <a:t>ova univerzita</a:t>
            </a:r>
            <a:endParaRPr lang="en-US" dirty="0"/>
          </a:p>
        </p:txBody>
      </p:sp>
    </p:spTree>
    <p:extLst>
      <p:ext uri="{BB962C8B-B14F-4D97-AF65-F5344CB8AC3E}">
        <p14:creationId xmlns:p14="http://schemas.microsoft.com/office/powerpoint/2010/main" val="22181596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Zástupný obsah 6">
            <a:extLst>
              <a:ext uri="{FF2B5EF4-FFF2-40B4-BE49-F238E27FC236}">
                <a16:creationId xmlns:a16="http://schemas.microsoft.com/office/drawing/2014/main" id="{69DDF6F3-B72D-4D8E-A493-56138E8E890C}"/>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r="6131"/>
          <a:stretch/>
        </p:blipFill>
        <p:spPr>
          <a:xfrm>
            <a:off x="1245930" y="0"/>
            <a:ext cx="9105433" cy="6858000"/>
          </a:xfrm>
        </p:spPr>
      </p:pic>
      <p:sp>
        <p:nvSpPr>
          <p:cNvPr id="2" name="Zástupný symbol pro zápatí 1">
            <a:extLst>
              <a:ext uri="{FF2B5EF4-FFF2-40B4-BE49-F238E27FC236}">
                <a16:creationId xmlns:a16="http://schemas.microsoft.com/office/drawing/2014/main" id="{02848FD3-65C3-49FB-8A82-359A80179E81}"/>
              </a:ext>
            </a:extLst>
          </p:cNvPr>
          <p:cNvSpPr>
            <a:spLocks noGrp="1"/>
          </p:cNvSpPr>
          <p:nvPr>
            <p:ph type="ftr" sz="quarter" idx="10"/>
          </p:nvPr>
        </p:nvSpPr>
        <p:spPr/>
        <p:txBody>
          <a:bodyPr/>
          <a:lstStyle/>
          <a:p>
            <a:r>
              <a:rPr lang="cs-CZ" dirty="0"/>
              <a:t>54. konference České demografické společnosti / 28. 5. 2025</a:t>
            </a:r>
          </a:p>
        </p:txBody>
      </p:sp>
      <p:sp>
        <p:nvSpPr>
          <p:cNvPr id="3" name="Zástupný symbol pro číslo snímku 2">
            <a:extLst>
              <a:ext uri="{FF2B5EF4-FFF2-40B4-BE49-F238E27FC236}">
                <a16:creationId xmlns:a16="http://schemas.microsoft.com/office/drawing/2014/main" id="{14643761-6EC5-4797-B900-ACFF7946FB07}"/>
              </a:ext>
            </a:extLst>
          </p:cNvPr>
          <p:cNvSpPr>
            <a:spLocks noGrp="1"/>
          </p:cNvSpPr>
          <p:nvPr>
            <p:ph type="sldNum" sz="quarter" idx="11"/>
          </p:nvPr>
        </p:nvSpPr>
        <p:spPr/>
        <p:txBody>
          <a:bodyPr/>
          <a:lstStyle/>
          <a:p>
            <a:fld id="{0970407D-EE58-4A0B-824B-1D3AE42DD9CF}" type="slidenum">
              <a:rPr lang="en-GB" altLang="cs-CZ" noProof="0" smtClean="0"/>
              <a:pPr/>
              <a:t>10</a:t>
            </a:fld>
            <a:endParaRPr lang="en-GB" altLang="cs-CZ" noProof="0"/>
          </a:p>
        </p:txBody>
      </p:sp>
      <p:sp>
        <p:nvSpPr>
          <p:cNvPr id="8" name="TextovéPole 7">
            <a:extLst>
              <a:ext uri="{FF2B5EF4-FFF2-40B4-BE49-F238E27FC236}">
                <a16:creationId xmlns:a16="http://schemas.microsoft.com/office/drawing/2014/main" id="{600C43D6-680B-445F-889A-0EF7A944229C}"/>
              </a:ext>
            </a:extLst>
          </p:cNvPr>
          <p:cNvSpPr txBox="1"/>
          <p:nvPr/>
        </p:nvSpPr>
        <p:spPr>
          <a:xfrm>
            <a:off x="9888420" y="5189856"/>
            <a:ext cx="1785034" cy="584775"/>
          </a:xfrm>
          <a:prstGeom prst="rect">
            <a:avLst/>
          </a:prstGeom>
          <a:ln w="9525">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cs-CZ" sz="1600" dirty="0"/>
              <a:t>neplánovaná početí</a:t>
            </a:r>
            <a:endParaRPr lang="cs-CZ" sz="1100" dirty="0">
              <a:latin typeface="+mn-lt"/>
            </a:endParaRPr>
          </a:p>
        </p:txBody>
      </p:sp>
      <p:sp>
        <p:nvSpPr>
          <p:cNvPr id="9" name="TextovéPole 8">
            <a:extLst>
              <a:ext uri="{FF2B5EF4-FFF2-40B4-BE49-F238E27FC236}">
                <a16:creationId xmlns:a16="http://schemas.microsoft.com/office/drawing/2014/main" id="{7DA0DC57-CFC7-4956-9FFB-5C4C73E7F2F0}"/>
              </a:ext>
            </a:extLst>
          </p:cNvPr>
          <p:cNvSpPr txBox="1"/>
          <p:nvPr/>
        </p:nvSpPr>
        <p:spPr>
          <a:xfrm>
            <a:off x="9962825" y="2182445"/>
            <a:ext cx="1543986" cy="584775"/>
          </a:xfrm>
          <a:prstGeom prst="rect">
            <a:avLst/>
          </a:prstGeom>
          <a:ln w="9525">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cs-CZ" sz="1600" dirty="0"/>
              <a:t>aktivní pokusy o početí</a:t>
            </a:r>
            <a:endParaRPr lang="cs-CZ" sz="1100" dirty="0">
              <a:latin typeface="+mn-lt"/>
            </a:endParaRPr>
          </a:p>
        </p:txBody>
      </p:sp>
      <p:sp>
        <p:nvSpPr>
          <p:cNvPr id="10" name="Pravá složená závorka 9">
            <a:extLst>
              <a:ext uri="{FF2B5EF4-FFF2-40B4-BE49-F238E27FC236}">
                <a16:creationId xmlns:a16="http://schemas.microsoft.com/office/drawing/2014/main" id="{F6A1AE85-187A-4479-8FA0-C65B9F7E7555}"/>
              </a:ext>
            </a:extLst>
          </p:cNvPr>
          <p:cNvSpPr/>
          <p:nvPr/>
        </p:nvSpPr>
        <p:spPr bwMode="auto">
          <a:xfrm>
            <a:off x="9555134" y="786040"/>
            <a:ext cx="333286" cy="3777082"/>
          </a:xfrm>
          <a:prstGeom prst="rightBrace">
            <a:avLst>
              <a:gd name="adj1" fmla="val 0"/>
              <a:gd name="adj2" fmla="val 50000"/>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
        <p:nvSpPr>
          <p:cNvPr id="11" name="Pravá složená závorka 10">
            <a:extLst>
              <a:ext uri="{FF2B5EF4-FFF2-40B4-BE49-F238E27FC236}">
                <a16:creationId xmlns:a16="http://schemas.microsoft.com/office/drawing/2014/main" id="{EABC7B96-4E13-4D14-BFAD-31F1FA49E76F}"/>
              </a:ext>
            </a:extLst>
          </p:cNvPr>
          <p:cNvSpPr/>
          <p:nvPr/>
        </p:nvSpPr>
        <p:spPr bwMode="auto">
          <a:xfrm>
            <a:off x="9555134" y="4740676"/>
            <a:ext cx="333286" cy="1487323"/>
          </a:xfrm>
          <a:prstGeom prst="rightBrace">
            <a:avLst>
              <a:gd name="adj1" fmla="val 0"/>
              <a:gd name="adj2" fmla="val 50000"/>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
        <p:nvSpPr>
          <p:cNvPr id="5" name="Obdélník 4">
            <a:extLst>
              <a:ext uri="{FF2B5EF4-FFF2-40B4-BE49-F238E27FC236}">
                <a16:creationId xmlns:a16="http://schemas.microsoft.com/office/drawing/2014/main" id="{56A1DE8A-A45F-4767-B493-EBBD688EDF25}"/>
              </a:ext>
            </a:extLst>
          </p:cNvPr>
          <p:cNvSpPr/>
          <p:nvPr/>
        </p:nvSpPr>
        <p:spPr bwMode="auto">
          <a:xfrm>
            <a:off x="2997200" y="558800"/>
            <a:ext cx="5235844" cy="2208420"/>
          </a:xfrm>
          <a:prstGeom prst="rect">
            <a:avLst/>
          </a:prstGeom>
          <a:noFill/>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err="1">
              <a:ln>
                <a:noFill/>
              </a:ln>
              <a:solidFill>
                <a:schemeClr val="bg1"/>
              </a:solidFill>
              <a:effectLst/>
              <a:latin typeface="+mn-lt"/>
            </a:endParaRPr>
          </a:p>
        </p:txBody>
      </p:sp>
      <p:sp>
        <p:nvSpPr>
          <p:cNvPr id="12" name="TextovéPole 11">
            <a:extLst>
              <a:ext uri="{FF2B5EF4-FFF2-40B4-BE49-F238E27FC236}">
                <a16:creationId xmlns:a16="http://schemas.microsoft.com/office/drawing/2014/main" id="{F2B9CF51-CA5F-4A01-99FF-A81EACF4C6FF}"/>
              </a:ext>
            </a:extLst>
          </p:cNvPr>
          <p:cNvSpPr txBox="1"/>
          <p:nvPr/>
        </p:nvSpPr>
        <p:spPr>
          <a:xfrm>
            <a:off x="8823366" y="558800"/>
            <a:ext cx="2850088" cy="544764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l"/>
            <a:r>
              <a:rPr lang="cs-CZ" sz="2000" b="1" dirty="0"/>
              <a:t>Q1 V jakém věku jste se poprvé pokoušel/a o dítě, pokud vůbec? </a:t>
            </a:r>
          </a:p>
          <a:p>
            <a:pPr algn="l"/>
            <a:r>
              <a:rPr lang="cs-CZ" sz="2000" dirty="0"/>
              <a:t>Věk: …………</a:t>
            </a:r>
          </a:p>
          <a:p>
            <a:pPr algn="l"/>
            <a:r>
              <a:rPr lang="cs-CZ" sz="2000" dirty="0"/>
              <a:t>[1] Nikdy jsem se nepokoušel/a o dítě</a:t>
            </a:r>
          </a:p>
          <a:p>
            <a:pPr algn="l"/>
            <a:endParaRPr lang="cs-CZ" sz="2000" dirty="0"/>
          </a:p>
          <a:p>
            <a:pPr algn="l"/>
            <a:r>
              <a:rPr lang="cs-CZ" sz="2000" i="1" dirty="0"/>
              <a:t>IF [q1 != 1] </a:t>
            </a:r>
          </a:p>
          <a:p>
            <a:pPr algn="l"/>
            <a:r>
              <a:rPr lang="cs-CZ" sz="2000" b="1" dirty="0"/>
              <a:t>Q2 Když jste se poprvé pokoušel/a o dítě, skončila tato snaha těhotenstvím? </a:t>
            </a:r>
          </a:p>
          <a:p>
            <a:pPr algn="l"/>
            <a:r>
              <a:rPr lang="cs-CZ" sz="2000" dirty="0"/>
              <a:t>[1] Ano </a:t>
            </a:r>
          </a:p>
          <a:p>
            <a:pPr algn="l"/>
            <a:r>
              <a:rPr lang="cs-CZ" sz="2000" dirty="0"/>
              <a:t>[2] Stále se snažíme </a:t>
            </a:r>
          </a:p>
          <a:p>
            <a:pPr algn="l"/>
            <a:r>
              <a:rPr lang="cs-CZ" sz="2000" dirty="0"/>
              <a:t>[3] Ne a přestali jsme se pokoušet</a:t>
            </a:r>
          </a:p>
          <a:p>
            <a:pPr algn="l"/>
            <a:endParaRPr lang="cs-CZ" sz="2800" dirty="0">
              <a:latin typeface="+mn-lt"/>
            </a:endParaRPr>
          </a:p>
        </p:txBody>
      </p:sp>
      <p:sp>
        <p:nvSpPr>
          <p:cNvPr id="13" name="Nadpis 3">
            <a:extLst>
              <a:ext uri="{FF2B5EF4-FFF2-40B4-BE49-F238E27FC236}">
                <a16:creationId xmlns:a16="http://schemas.microsoft.com/office/drawing/2014/main" id="{479A451F-E582-41D5-B3E9-7BFE884DEA00}"/>
              </a:ext>
            </a:extLst>
          </p:cNvPr>
          <p:cNvSpPr>
            <a:spLocks noGrp="1"/>
          </p:cNvSpPr>
          <p:nvPr>
            <p:ph type="title"/>
          </p:nvPr>
        </p:nvSpPr>
        <p:spPr>
          <a:xfrm>
            <a:off x="720000" y="720000"/>
            <a:ext cx="10753200" cy="451576"/>
          </a:xfrm>
        </p:spPr>
        <p:txBody>
          <a:bodyPr/>
          <a:lstStyle/>
          <a:p>
            <a:r>
              <a:rPr lang="cs-CZ" dirty="0"/>
              <a:t>Výsledky</a:t>
            </a:r>
            <a:endParaRPr lang="en-US" dirty="0"/>
          </a:p>
        </p:txBody>
      </p:sp>
    </p:spTree>
    <p:extLst>
      <p:ext uri="{BB962C8B-B14F-4D97-AF65-F5344CB8AC3E}">
        <p14:creationId xmlns:p14="http://schemas.microsoft.com/office/powerpoint/2010/main" val="22823894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E517F0F-A793-4A19-8A14-1744DCB3B0CB}"/>
              </a:ext>
            </a:extLst>
          </p:cNvPr>
          <p:cNvSpPr>
            <a:spLocks noGrp="1"/>
          </p:cNvSpPr>
          <p:nvPr>
            <p:ph type="ftr" sz="quarter" idx="10"/>
          </p:nvPr>
        </p:nvSpPr>
        <p:spPr/>
        <p:txBody>
          <a:bodyPr/>
          <a:lstStyle/>
          <a:p>
            <a:r>
              <a:rPr lang="cs-CZ" dirty="0"/>
              <a:t>54. konference České demografické společnosti / 28. 5. 2025</a:t>
            </a:r>
          </a:p>
        </p:txBody>
      </p:sp>
      <p:sp>
        <p:nvSpPr>
          <p:cNvPr id="3" name="Zástupný symbol pro číslo snímku 2">
            <a:extLst>
              <a:ext uri="{FF2B5EF4-FFF2-40B4-BE49-F238E27FC236}">
                <a16:creationId xmlns:a16="http://schemas.microsoft.com/office/drawing/2014/main" id="{B050164C-C7F7-4C92-9DE3-AC8141752D6B}"/>
              </a:ext>
            </a:extLst>
          </p:cNvPr>
          <p:cNvSpPr>
            <a:spLocks noGrp="1"/>
          </p:cNvSpPr>
          <p:nvPr>
            <p:ph type="sldNum" sz="quarter" idx="11"/>
          </p:nvPr>
        </p:nvSpPr>
        <p:spPr/>
        <p:txBody>
          <a:bodyPr/>
          <a:lstStyle/>
          <a:p>
            <a:fld id="{0970407D-EE58-4A0B-824B-1D3AE42DD9CF}" type="slidenum">
              <a:rPr lang="en-GB" altLang="cs-CZ" noProof="0" smtClean="0"/>
              <a:pPr/>
              <a:t>11</a:t>
            </a:fld>
            <a:endParaRPr lang="en-GB" altLang="cs-CZ" noProof="0"/>
          </a:p>
        </p:txBody>
      </p:sp>
      <p:sp>
        <p:nvSpPr>
          <p:cNvPr id="5" name="Zástupný obsah 4">
            <a:extLst>
              <a:ext uri="{FF2B5EF4-FFF2-40B4-BE49-F238E27FC236}">
                <a16:creationId xmlns:a16="http://schemas.microsoft.com/office/drawing/2014/main" id="{9DE2D8CF-4F9D-47B4-82E6-ABE0B4883011}"/>
              </a:ext>
            </a:extLst>
          </p:cNvPr>
          <p:cNvSpPr>
            <a:spLocks noGrp="1"/>
          </p:cNvSpPr>
          <p:nvPr>
            <p:ph idx="1"/>
          </p:nvPr>
        </p:nvSpPr>
        <p:spPr/>
        <p:txBody>
          <a:bodyPr/>
          <a:lstStyle/>
          <a:p>
            <a:pPr marL="72000" indent="0" algn="ctr">
              <a:buNone/>
            </a:pPr>
            <a:r>
              <a:rPr lang="cs-CZ" sz="2400" i="1" dirty="0"/>
              <a:t>„To poprvé je nějaký cyklus… – třeba rok.“ / „Poprvé jako první </a:t>
            </a:r>
            <a:r>
              <a:rPr lang="cs-CZ" sz="2400" dirty="0"/>
              <a:t>(menstruační) </a:t>
            </a:r>
            <a:r>
              <a:rPr lang="cs-CZ" sz="2400" i="1" dirty="0"/>
              <a:t>cyklus.“</a:t>
            </a:r>
          </a:p>
          <a:p>
            <a:pPr marL="72000" indent="0" algn="ctr">
              <a:buNone/>
            </a:pPr>
            <a:endParaRPr lang="cs-CZ" sz="2400" i="1" dirty="0"/>
          </a:p>
          <a:p>
            <a:pPr marL="72000" indent="0" algn="ctr">
              <a:buNone/>
            </a:pPr>
            <a:r>
              <a:rPr lang="cs-CZ" sz="2400" i="1" dirty="0"/>
              <a:t>„Zkoušíme to rok a nedaří se, tak pak bych třeba vyhledal lékaře nebo někoho, jestli je třeba to nějak podpořit nebo jestli to má vůbec cenu nebo jak, tak to bych dal tuhle</a:t>
            </a:r>
            <a:r>
              <a:rPr lang="cs-CZ" sz="2400" dirty="0"/>
              <a:t> (přestali jsme se pokoušet) </a:t>
            </a:r>
            <a:r>
              <a:rPr lang="cs-CZ" sz="2400" i="1" dirty="0"/>
              <a:t>variantu.“</a:t>
            </a:r>
          </a:p>
          <a:p>
            <a:pPr marL="72000" indent="0" algn="ctr">
              <a:buNone/>
            </a:pPr>
            <a:endParaRPr lang="cs-CZ" sz="2400" i="1" dirty="0"/>
          </a:p>
          <a:p>
            <a:pPr marL="72000" indent="0" algn="ctr">
              <a:buNone/>
            </a:pPr>
            <a:r>
              <a:rPr lang="cs-CZ" sz="2400" i="1" dirty="0"/>
              <a:t>„Kolik vám bylo let, když se to stalo? Kdy otěhotněla jo? Poprvé, čili… Co je otěhotnění? Kdy jsme měli sex, nebo když se to ona dozvěděla?</a:t>
            </a:r>
          </a:p>
        </p:txBody>
      </p:sp>
      <p:sp>
        <p:nvSpPr>
          <p:cNvPr id="6" name="Nadpis 3">
            <a:extLst>
              <a:ext uri="{FF2B5EF4-FFF2-40B4-BE49-F238E27FC236}">
                <a16:creationId xmlns:a16="http://schemas.microsoft.com/office/drawing/2014/main" id="{11758E3A-E94F-4BDF-8C7F-EC8B771A8E24}"/>
              </a:ext>
            </a:extLst>
          </p:cNvPr>
          <p:cNvSpPr>
            <a:spLocks noGrp="1"/>
          </p:cNvSpPr>
          <p:nvPr>
            <p:ph type="title"/>
          </p:nvPr>
        </p:nvSpPr>
        <p:spPr>
          <a:xfrm>
            <a:off x="720000" y="720000"/>
            <a:ext cx="10753200" cy="451576"/>
          </a:xfrm>
        </p:spPr>
        <p:txBody>
          <a:bodyPr/>
          <a:lstStyle/>
          <a:p>
            <a:r>
              <a:rPr lang="cs-CZ" dirty="0"/>
              <a:t>Výsledky</a:t>
            </a:r>
            <a:endParaRPr lang="en-US" dirty="0"/>
          </a:p>
        </p:txBody>
      </p:sp>
    </p:spTree>
    <p:extLst>
      <p:ext uri="{BB962C8B-B14F-4D97-AF65-F5344CB8AC3E}">
        <p14:creationId xmlns:p14="http://schemas.microsoft.com/office/powerpoint/2010/main" val="1863818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2B3DA9B-BFD0-4B03-82FC-81782608791E}"/>
              </a:ext>
            </a:extLst>
          </p:cNvPr>
          <p:cNvSpPr>
            <a:spLocks noGrp="1"/>
          </p:cNvSpPr>
          <p:nvPr>
            <p:ph type="ftr" sz="quarter" idx="10"/>
          </p:nvPr>
        </p:nvSpPr>
        <p:spPr/>
        <p:txBody>
          <a:bodyPr/>
          <a:lstStyle/>
          <a:p>
            <a:r>
              <a:rPr lang="cs-CZ" dirty="0"/>
              <a:t>54. konference České demografické společnosti / 28. 5. 2025</a:t>
            </a:r>
          </a:p>
        </p:txBody>
      </p:sp>
      <p:sp>
        <p:nvSpPr>
          <p:cNvPr id="3" name="Zástupný symbol pro číslo snímku 2">
            <a:extLst>
              <a:ext uri="{FF2B5EF4-FFF2-40B4-BE49-F238E27FC236}">
                <a16:creationId xmlns:a16="http://schemas.microsoft.com/office/drawing/2014/main" id="{994348B5-8199-40B3-89C5-B15FF60ADE06}"/>
              </a:ext>
            </a:extLst>
          </p:cNvPr>
          <p:cNvSpPr>
            <a:spLocks noGrp="1"/>
          </p:cNvSpPr>
          <p:nvPr>
            <p:ph type="sldNum" sz="quarter" idx="11"/>
          </p:nvPr>
        </p:nvSpPr>
        <p:spPr/>
        <p:txBody>
          <a:bodyPr/>
          <a:lstStyle/>
          <a:p>
            <a:fld id="{D6D6C118-631F-4A80-9886-907009361577}" type="slidenum">
              <a:rPr lang="en-GB" altLang="cs-CZ" noProof="0" smtClean="0"/>
              <a:pPr/>
              <a:t>12</a:t>
            </a:fld>
            <a:endParaRPr lang="en-GB" altLang="cs-CZ" noProof="0"/>
          </a:p>
        </p:txBody>
      </p:sp>
      <p:sp>
        <p:nvSpPr>
          <p:cNvPr id="4" name="Nadpis 3">
            <a:extLst>
              <a:ext uri="{FF2B5EF4-FFF2-40B4-BE49-F238E27FC236}">
                <a16:creationId xmlns:a16="http://schemas.microsoft.com/office/drawing/2014/main" id="{BF85650D-EDF5-441B-B9DD-0883CD0F7E5D}"/>
              </a:ext>
            </a:extLst>
          </p:cNvPr>
          <p:cNvSpPr>
            <a:spLocks noGrp="1"/>
          </p:cNvSpPr>
          <p:nvPr>
            <p:ph type="title"/>
          </p:nvPr>
        </p:nvSpPr>
        <p:spPr/>
        <p:txBody>
          <a:bodyPr/>
          <a:lstStyle/>
          <a:p>
            <a:r>
              <a:rPr lang="cs-CZ" dirty="0"/>
              <a:t>Výsledky</a:t>
            </a:r>
            <a:endParaRPr lang="en-US" dirty="0"/>
          </a:p>
        </p:txBody>
      </p:sp>
      <p:sp>
        <p:nvSpPr>
          <p:cNvPr id="5" name="Zástupný obsah 4">
            <a:extLst>
              <a:ext uri="{FF2B5EF4-FFF2-40B4-BE49-F238E27FC236}">
                <a16:creationId xmlns:a16="http://schemas.microsoft.com/office/drawing/2014/main" id="{AF525C55-2CB5-4F13-AF76-45ABC245E6A8}"/>
              </a:ext>
            </a:extLst>
          </p:cNvPr>
          <p:cNvSpPr>
            <a:spLocks noGrp="1"/>
          </p:cNvSpPr>
          <p:nvPr>
            <p:ph idx="29"/>
          </p:nvPr>
        </p:nvSpPr>
        <p:spPr/>
        <p:txBody>
          <a:bodyPr/>
          <a:lstStyle/>
          <a:p>
            <a:pPr marL="72000" indent="0" algn="l">
              <a:lnSpc>
                <a:spcPct val="100000"/>
              </a:lnSpc>
              <a:buNone/>
            </a:pPr>
            <a:r>
              <a:rPr lang="cs-CZ" sz="2200" b="1" dirty="0"/>
              <a:t>Q1 V jakém věku jste se poprvé pokoušel/a o dítě, pokud vůbec? </a:t>
            </a:r>
          </a:p>
          <a:p>
            <a:pPr marL="72000" indent="0" algn="l">
              <a:lnSpc>
                <a:spcPct val="100000"/>
              </a:lnSpc>
              <a:buNone/>
            </a:pPr>
            <a:r>
              <a:rPr lang="cs-CZ" sz="2200" dirty="0"/>
              <a:t>Věk: …………</a:t>
            </a:r>
          </a:p>
          <a:p>
            <a:pPr marL="72000" indent="0" algn="l">
              <a:lnSpc>
                <a:spcPct val="100000"/>
              </a:lnSpc>
              <a:buNone/>
            </a:pPr>
            <a:r>
              <a:rPr lang="cs-CZ" sz="2200" dirty="0"/>
              <a:t>[1] Nikdy jsem se nepokoušel/a o dítě</a:t>
            </a:r>
          </a:p>
          <a:p>
            <a:pPr algn="l">
              <a:lnSpc>
                <a:spcPct val="100000"/>
              </a:lnSpc>
            </a:pPr>
            <a:endParaRPr lang="cs-CZ" sz="2200" dirty="0"/>
          </a:p>
        </p:txBody>
      </p:sp>
      <p:sp>
        <p:nvSpPr>
          <p:cNvPr id="6" name="Zástupný obsah 5">
            <a:extLst>
              <a:ext uri="{FF2B5EF4-FFF2-40B4-BE49-F238E27FC236}">
                <a16:creationId xmlns:a16="http://schemas.microsoft.com/office/drawing/2014/main" id="{257EB9D4-9DE4-46F9-959C-D5DD842440EA}"/>
              </a:ext>
            </a:extLst>
          </p:cNvPr>
          <p:cNvSpPr>
            <a:spLocks noGrp="1"/>
          </p:cNvSpPr>
          <p:nvPr>
            <p:ph idx="30"/>
          </p:nvPr>
        </p:nvSpPr>
        <p:spPr/>
        <p:txBody>
          <a:bodyPr/>
          <a:lstStyle/>
          <a:p>
            <a:pPr marL="72000" indent="0">
              <a:lnSpc>
                <a:spcPct val="100000"/>
              </a:lnSpc>
              <a:buNone/>
            </a:pPr>
            <a:r>
              <a:rPr lang="cs-CZ" sz="2200" b="1" dirty="0"/>
              <a:t>V následujících otázkách nás zajímají zkušenosti, které mohou předcházet prvnímu otěhotnění. Pokud jste se o dítě pokoušel/a vícekrát, bude nás zajímat období, kdy se tak stalo poprvé, bez ohledu na to, jak to nakonec dopadlo.</a:t>
            </a:r>
          </a:p>
          <a:p>
            <a:pPr marL="72000" indent="0">
              <a:lnSpc>
                <a:spcPct val="100000"/>
              </a:lnSpc>
              <a:buNone/>
            </a:pPr>
            <a:endParaRPr lang="cs-CZ" sz="2200" dirty="0"/>
          </a:p>
          <a:p>
            <a:pPr marL="72000" indent="0">
              <a:lnSpc>
                <a:spcPct val="100000"/>
              </a:lnSpc>
              <a:buNone/>
            </a:pPr>
            <a:r>
              <a:rPr lang="cs-CZ" sz="2200" b="1" dirty="0"/>
              <a:t>Q1 V jakém věku jste se poprvé začal/a pokoušet o dítě, pokud vůbec?</a:t>
            </a:r>
          </a:p>
          <a:p>
            <a:pPr marL="72000" indent="0">
              <a:lnSpc>
                <a:spcPct val="100000"/>
              </a:lnSpc>
              <a:buNone/>
            </a:pPr>
            <a:r>
              <a:rPr lang="cs-CZ" sz="2200" dirty="0"/>
              <a:t>Věk: …………………</a:t>
            </a:r>
          </a:p>
          <a:p>
            <a:pPr marL="72000" indent="0">
              <a:lnSpc>
                <a:spcPct val="100000"/>
              </a:lnSpc>
              <a:buNone/>
            </a:pPr>
            <a:r>
              <a:rPr lang="cs-CZ" sz="2200" dirty="0"/>
              <a:t>[1] Nikdy jsem se nepokoušel/a o dítě</a:t>
            </a:r>
          </a:p>
        </p:txBody>
      </p:sp>
      <p:pic>
        <p:nvPicPr>
          <p:cNvPr id="8" name="Grafický objekt 7" descr="Tenká šipka zatočená proti směru hodinových ručiček se souvislou výplní">
            <a:extLst>
              <a:ext uri="{FF2B5EF4-FFF2-40B4-BE49-F238E27FC236}">
                <a16:creationId xmlns:a16="http://schemas.microsoft.com/office/drawing/2014/main" id="{1ECEE54E-B331-47BA-9A94-46EE4AD43A8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8760515">
            <a:off x="4418917" y="3446814"/>
            <a:ext cx="914400" cy="914400"/>
          </a:xfrm>
          <a:prstGeom prst="rect">
            <a:avLst/>
          </a:prstGeom>
        </p:spPr>
      </p:pic>
    </p:spTree>
    <p:extLst>
      <p:ext uri="{BB962C8B-B14F-4D97-AF65-F5344CB8AC3E}">
        <p14:creationId xmlns:p14="http://schemas.microsoft.com/office/powerpoint/2010/main" val="847550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2B3DA9B-BFD0-4B03-82FC-81782608791E}"/>
              </a:ext>
            </a:extLst>
          </p:cNvPr>
          <p:cNvSpPr>
            <a:spLocks noGrp="1"/>
          </p:cNvSpPr>
          <p:nvPr>
            <p:ph type="ftr" sz="quarter" idx="10"/>
          </p:nvPr>
        </p:nvSpPr>
        <p:spPr/>
        <p:txBody>
          <a:bodyPr/>
          <a:lstStyle/>
          <a:p>
            <a:r>
              <a:rPr lang="cs-CZ" dirty="0"/>
              <a:t>54. konference České demografické společnosti / 28. 5. 2025</a:t>
            </a:r>
          </a:p>
        </p:txBody>
      </p:sp>
      <p:sp>
        <p:nvSpPr>
          <p:cNvPr id="3" name="Zástupný symbol pro číslo snímku 2">
            <a:extLst>
              <a:ext uri="{FF2B5EF4-FFF2-40B4-BE49-F238E27FC236}">
                <a16:creationId xmlns:a16="http://schemas.microsoft.com/office/drawing/2014/main" id="{994348B5-8199-40B3-89C5-B15FF60ADE06}"/>
              </a:ext>
            </a:extLst>
          </p:cNvPr>
          <p:cNvSpPr>
            <a:spLocks noGrp="1"/>
          </p:cNvSpPr>
          <p:nvPr>
            <p:ph type="sldNum" sz="quarter" idx="11"/>
          </p:nvPr>
        </p:nvSpPr>
        <p:spPr/>
        <p:txBody>
          <a:bodyPr/>
          <a:lstStyle/>
          <a:p>
            <a:fld id="{D6D6C118-631F-4A80-9886-907009361577}" type="slidenum">
              <a:rPr lang="en-GB" altLang="cs-CZ" noProof="0" smtClean="0"/>
              <a:pPr/>
              <a:t>13</a:t>
            </a:fld>
            <a:endParaRPr lang="en-GB" altLang="cs-CZ" noProof="0"/>
          </a:p>
        </p:txBody>
      </p:sp>
      <p:sp>
        <p:nvSpPr>
          <p:cNvPr id="4" name="Nadpis 3">
            <a:extLst>
              <a:ext uri="{FF2B5EF4-FFF2-40B4-BE49-F238E27FC236}">
                <a16:creationId xmlns:a16="http://schemas.microsoft.com/office/drawing/2014/main" id="{BF85650D-EDF5-441B-B9DD-0883CD0F7E5D}"/>
              </a:ext>
            </a:extLst>
          </p:cNvPr>
          <p:cNvSpPr>
            <a:spLocks noGrp="1"/>
          </p:cNvSpPr>
          <p:nvPr>
            <p:ph type="title"/>
          </p:nvPr>
        </p:nvSpPr>
        <p:spPr/>
        <p:txBody>
          <a:bodyPr/>
          <a:lstStyle/>
          <a:p>
            <a:r>
              <a:rPr lang="cs-CZ" dirty="0"/>
              <a:t>Výsledky</a:t>
            </a:r>
            <a:endParaRPr lang="en-US" dirty="0"/>
          </a:p>
        </p:txBody>
      </p:sp>
      <p:sp>
        <p:nvSpPr>
          <p:cNvPr id="5" name="Zástupný obsah 4">
            <a:extLst>
              <a:ext uri="{FF2B5EF4-FFF2-40B4-BE49-F238E27FC236}">
                <a16:creationId xmlns:a16="http://schemas.microsoft.com/office/drawing/2014/main" id="{AF525C55-2CB5-4F13-AF76-45ABC245E6A8}"/>
              </a:ext>
            </a:extLst>
          </p:cNvPr>
          <p:cNvSpPr>
            <a:spLocks noGrp="1"/>
          </p:cNvSpPr>
          <p:nvPr>
            <p:ph idx="29"/>
          </p:nvPr>
        </p:nvSpPr>
        <p:spPr/>
        <p:txBody>
          <a:bodyPr/>
          <a:lstStyle/>
          <a:p>
            <a:pPr marL="72000" indent="0" algn="l">
              <a:lnSpc>
                <a:spcPct val="100000"/>
              </a:lnSpc>
              <a:buNone/>
            </a:pPr>
            <a:r>
              <a:rPr lang="cs-CZ" sz="2200" b="1" dirty="0"/>
              <a:t>Q2 Když jste se poprvé pokoušel/a o dítě, skončila tato snaha těhotenstvím? </a:t>
            </a:r>
          </a:p>
          <a:p>
            <a:pPr marL="72000" indent="0" algn="l">
              <a:lnSpc>
                <a:spcPct val="100000"/>
              </a:lnSpc>
              <a:buNone/>
            </a:pPr>
            <a:r>
              <a:rPr lang="cs-CZ" sz="2200" dirty="0"/>
              <a:t>[1] Ano </a:t>
            </a:r>
          </a:p>
          <a:p>
            <a:pPr marL="72000" indent="0" algn="l">
              <a:lnSpc>
                <a:spcPct val="100000"/>
              </a:lnSpc>
              <a:buNone/>
            </a:pPr>
            <a:r>
              <a:rPr lang="cs-CZ" sz="2200" dirty="0"/>
              <a:t>[2] Stále se snažíme </a:t>
            </a:r>
          </a:p>
          <a:p>
            <a:pPr marL="72000" indent="0" algn="l">
              <a:lnSpc>
                <a:spcPct val="100000"/>
              </a:lnSpc>
              <a:buNone/>
            </a:pPr>
            <a:r>
              <a:rPr lang="cs-CZ" sz="2200" dirty="0"/>
              <a:t>[3] Ne a přestali jsme se pokoušet</a:t>
            </a:r>
          </a:p>
          <a:p>
            <a:pPr algn="l">
              <a:lnSpc>
                <a:spcPct val="100000"/>
              </a:lnSpc>
            </a:pPr>
            <a:endParaRPr lang="cs-CZ" sz="2200" dirty="0"/>
          </a:p>
        </p:txBody>
      </p:sp>
      <p:sp>
        <p:nvSpPr>
          <p:cNvPr id="6" name="Zástupný obsah 5">
            <a:extLst>
              <a:ext uri="{FF2B5EF4-FFF2-40B4-BE49-F238E27FC236}">
                <a16:creationId xmlns:a16="http://schemas.microsoft.com/office/drawing/2014/main" id="{257EB9D4-9DE4-46F9-959C-D5DD842440EA}"/>
              </a:ext>
            </a:extLst>
          </p:cNvPr>
          <p:cNvSpPr>
            <a:spLocks noGrp="1"/>
          </p:cNvSpPr>
          <p:nvPr>
            <p:ph idx="30"/>
          </p:nvPr>
        </p:nvSpPr>
        <p:spPr/>
        <p:txBody>
          <a:bodyPr/>
          <a:lstStyle/>
          <a:p>
            <a:pPr marL="72000" indent="0">
              <a:lnSpc>
                <a:spcPct val="100000"/>
              </a:lnSpc>
              <a:buNone/>
            </a:pPr>
            <a:r>
              <a:rPr lang="cs-CZ" sz="2200" b="1" dirty="0"/>
              <a:t>Q2 Když se lidé pokoušejí o dítě, věci mohou mít velmi odlišný průběh – někdy otěhotní hned, někdy až po velmi dlouhé době a někdy je tato snaha neúspěšná. Vzpomeňte si, prosím, jak to bylo u Vás. Když jste se poprvé pokoušel/a o dítě, jak tato snaha nakonec dopadla?</a:t>
            </a:r>
          </a:p>
          <a:p>
            <a:pPr marL="72000" indent="0">
              <a:lnSpc>
                <a:spcPct val="100000"/>
              </a:lnSpc>
              <a:buNone/>
            </a:pPr>
            <a:endParaRPr lang="cs-CZ" sz="2200" b="1" dirty="0"/>
          </a:p>
          <a:p>
            <a:pPr marL="72000" indent="0">
              <a:lnSpc>
                <a:spcPct val="100000"/>
              </a:lnSpc>
              <a:buNone/>
            </a:pPr>
            <a:r>
              <a:rPr lang="cs-CZ" sz="2200" dirty="0"/>
              <a:t>[1] Tato snaha nakonec skončila těhotenstvím</a:t>
            </a:r>
          </a:p>
          <a:p>
            <a:pPr marL="72000" indent="0">
              <a:lnSpc>
                <a:spcPct val="100000"/>
              </a:lnSpc>
              <a:buNone/>
            </a:pPr>
            <a:r>
              <a:rPr lang="cs-CZ" sz="2200" dirty="0"/>
              <a:t>[2] Stále se pokouším o dítě</a:t>
            </a:r>
          </a:p>
          <a:p>
            <a:pPr marL="72000" indent="0">
              <a:lnSpc>
                <a:spcPct val="100000"/>
              </a:lnSpc>
              <a:buNone/>
            </a:pPr>
            <a:r>
              <a:rPr lang="cs-CZ" sz="2200" dirty="0"/>
              <a:t>[3] Po určité době jsem se přestal/a pokoušet o dítě</a:t>
            </a:r>
          </a:p>
        </p:txBody>
      </p:sp>
      <p:pic>
        <p:nvPicPr>
          <p:cNvPr id="8" name="Grafický objekt 7" descr="Tenká šipka zatočená proti směru hodinových ručiček se souvislou výplní">
            <a:extLst>
              <a:ext uri="{FF2B5EF4-FFF2-40B4-BE49-F238E27FC236}">
                <a16:creationId xmlns:a16="http://schemas.microsoft.com/office/drawing/2014/main" id="{1ECEE54E-B331-47BA-9A94-46EE4AD43A8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rot="8760515">
            <a:off x="4369080" y="4064614"/>
            <a:ext cx="914400" cy="914400"/>
          </a:xfrm>
          <a:prstGeom prst="rect">
            <a:avLst/>
          </a:prstGeom>
        </p:spPr>
      </p:pic>
    </p:spTree>
    <p:extLst>
      <p:ext uri="{BB962C8B-B14F-4D97-AF65-F5344CB8AC3E}">
        <p14:creationId xmlns:p14="http://schemas.microsoft.com/office/powerpoint/2010/main" val="38873535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55FB97E-7D8C-4B4E-96E7-6441312A8868}"/>
              </a:ext>
            </a:extLst>
          </p:cNvPr>
          <p:cNvSpPr>
            <a:spLocks noGrp="1"/>
          </p:cNvSpPr>
          <p:nvPr>
            <p:ph type="ftr" sz="quarter" idx="10"/>
          </p:nvPr>
        </p:nvSpPr>
        <p:spPr/>
        <p:txBody>
          <a:bodyPr/>
          <a:lstStyle/>
          <a:p>
            <a:r>
              <a:rPr lang="cs-CZ" dirty="0"/>
              <a:t>54. konference České demografické společnosti / 28. 5. 2025</a:t>
            </a:r>
          </a:p>
        </p:txBody>
      </p:sp>
      <p:sp>
        <p:nvSpPr>
          <p:cNvPr id="3" name="Zástupný symbol pro číslo snímku 2">
            <a:extLst>
              <a:ext uri="{FF2B5EF4-FFF2-40B4-BE49-F238E27FC236}">
                <a16:creationId xmlns:a16="http://schemas.microsoft.com/office/drawing/2014/main" id="{361F14DC-75E2-4567-942A-D969FD7BEA2C}"/>
              </a:ext>
            </a:extLst>
          </p:cNvPr>
          <p:cNvSpPr>
            <a:spLocks noGrp="1"/>
          </p:cNvSpPr>
          <p:nvPr>
            <p:ph type="sldNum" sz="quarter" idx="11"/>
          </p:nvPr>
        </p:nvSpPr>
        <p:spPr/>
        <p:txBody>
          <a:bodyPr/>
          <a:lstStyle/>
          <a:p>
            <a:fld id="{0970407D-EE58-4A0B-824B-1D3AE42DD9CF}" type="slidenum">
              <a:rPr lang="en-GB" altLang="cs-CZ" noProof="0" smtClean="0"/>
              <a:pPr/>
              <a:t>14</a:t>
            </a:fld>
            <a:endParaRPr lang="en-GB" altLang="cs-CZ" noProof="0"/>
          </a:p>
        </p:txBody>
      </p:sp>
      <p:sp>
        <p:nvSpPr>
          <p:cNvPr id="4" name="Nadpis 3">
            <a:extLst>
              <a:ext uri="{FF2B5EF4-FFF2-40B4-BE49-F238E27FC236}">
                <a16:creationId xmlns:a16="http://schemas.microsoft.com/office/drawing/2014/main" id="{DD28B2CF-D8F9-4247-AEAF-4968030B3CF8}"/>
              </a:ext>
            </a:extLst>
          </p:cNvPr>
          <p:cNvSpPr>
            <a:spLocks noGrp="1"/>
          </p:cNvSpPr>
          <p:nvPr>
            <p:ph type="title"/>
          </p:nvPr>
        </p:nvSpPr>
        <p:spPr/>
        <p:txBody>
          <a:bodyPr/>
          <a:lstStyle/>
          <a:p>
            <a:r>
              <a:rPr lang="cs-CZ" dirty="0"/>
              <a:t>Výsledky</a:t>
            </a:r>
            <a:endParaRPr lang="en-US" dirty="0"/>
          </a:p>
        </p:txBody>
      </p:sp>
      <p:sp>
        <p:nvSpPr>
          <p:cNvPr id="5" name="Zástupný obsah 4">
            <a:extLst>
              <a:ext uri="{FF2B5EF4-FFF2-40B4-BE49-F238E27FC236}">
                <a16:creationId xmlns:a16="http://schemas.microsoft.com/office/drawing/2014/main" id="{D1617BF9-8A97-4421-9C80-DF7328F670A2}"/>
              </a:ext>
            </a:extLst>
          </p:cNvPr>
          <p:cNvSpPr>
            <a:spLocks noGrp="1"/>
          </p:cNvSpPr>
          <p:nvPr>
            <p:ph idx="1"/>
          </p:nvPr>
        </p:nvSpPr>
        <p:spPr/>
        <p:txBody>
          <a:bodyPr/>
          <a:lstStyle/>
          <a:p>
            <a:r>
              <a:rPr lang="cs-CZ" dirty="0"/>
              <a:t>V zásadě dobré porozumění otázkám mezi respondenty</a:t>
            </a:r>
          </a:p>
          <a:p>
            <a:r>
              <a:rPr lang="cs-CZ" dirty="0"/>
              <a:t>Zjevné rozlišování mezi aktivní snahou o početí a neplánovaným těhotenstvím</a:t>
            </a:r>
          </a:p>
          <a:p>
            <a:r>
              <a:rPr lang="cs-CZ" dirty="0"/>
              <a:t>Jako nejobtížnější k porozumění se ukázal samotný začátek modulu (první dvě otázky) – klíčový pro porozumění dalším otázkám</a:t>
            </a:r>
          </a:p>
        </p:txBody>
      </p:sp>
    </p:spTree>
    <p:extLst>
      <p:ext uri="{BB962C8B-B14F-4D97-AF65-F5344CB8AC3E}">
        <p14:creationId xmlns:p14="http://schemas.microsoft.com/office/powerpoint/2010/main" val="32519225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55FB97E-7D8C-4B4E-96E7-6441312A8868}"/>
              </a:ext>
            </a:extLst>
          </p:cNvPr>
          <p:cNvSpPr>
            <a:spLocks noGrp="1"/>
          </p:cNvSpPr>
          <p:nvPr>
            <p:ph type="ftr" sz="quarter" idx="10"/>
          </p:nvPr>
        </p:nvSpPr>
        <p:spPr/>
        <p:txBody>
          <a:bodyPr/>
          <a:lstStyle/>
          <a:p>
            <a:r>
              <a:rPr lang="cs-CZ" dirty="0"/>
              <a:t>54. konference České demografické společnosti / 28. 5. 2025</a:t>
            </a:r>
          </a:p>
        </p:txBody>
      </p:sp>
      <p:sp>
        <p:nvSpPr>
          <p:cNvPr id="3" name="Zástupný symbol pro číslo snímku 2">
            <a:extLst>
              <a:ext uri="{FF2B5EF4-FFF2-40B4-BE49-F238E27FC236}">
                <a16:creationId xmlns:a16="http://schemas.microsoft.com/office/drawing/2014/main" id="{361F14DC-75E2-4567-942A-D969FD7BEA2C}"/>
              </a:ext>
            </a:extLst>
          </p:cNvPr>
          <p:cNvSpPr>
            <a:spLocks noGrp="1"/>
          </p:cNvSpPr>
          <p:nvPr>
            <p:ph type="sldNum" sz="quarter" idx="11"/>
          </p:nvPr>
        </p:nvSpPr>
        <p:spPr/>
        <p:txBody>
          <a:bodyPr/>
          <a:lstStyle/>
          <a:p>
            <a:fld id="{0970407D-EE58-4A0B-824B-1D3AE42DD9CF}" type="slidenum">
              <a:rPr lang="en-GB" altLang="cs-CZ" noProof="0" smtClean="0"/>
              <a:pPr/>
              <a:t>15</a:t>
            </a:fld>
            <a:endParaRPr lang="en-GB" altLang="cs-CZ" noProof="0"/>
          </a:p>
        </p:txBody>
      </p:sp>
      <p:sp>
        <p:nvSpPr>
          <p:cNvPr id="4" name="Nadpis 3">
            <a:extLst>
              <a:ext uri="{FF2B5EF4-FFF2-40B4-BE49-F238E27FC236}">
                <a16:creationId xmlns:a16="http://schemas.microsoft.com/office/drawing/2014/main" id="{DD28B2CF-D8F9-4247-AEAF-4968030B3CF8}"/>
              </a:ext>
            </a:extLst>
          </p:cNvPr>
          <p:cNvSpPr>
            <a:spLocks noGrp="1"/>
          </p:cNvSpPr>
          <p:nvPr>
            <p:ph type="title"/>
          </p:nvPr>
        </p:nvSpPr>
        <p:spPr/>
        <p:txBody>
          <a:bodyPr/>
          <a:lstStyle/>
          <a:p>
            <a:r>
              <a:rPr lang="cs-CZ" dirty="0"/>
              <a:t>Výsledky</a:t>
            </a:r>
            <a:endParaRPr lang="en-US" dirty="0"/>
          </a:p>
        </p:txBody>
      </p:sp>
      <p:sp>
        <p:nvSpPr>
          <p:cNvPr id="5" name="Zástupný obsah 4">
            <a:extLst>
              <a:ext uri="{FF2B5EF4-FFF2-40B4-BE49-F238E27FC236}">
                <a16:creationId xmlns:a16="http://schemas.microsoft.com/office/drawing/2014/main" id="{D1617BF9-8A97-4421-9C80-DF7328F670A2}"/>
              </a:ext>
            </a:extLst>
          </p:cNvPr>
          <p:cNvSpPr>
            <a:spLocks noGrp="1"/>
          </p:cNvSpPr>
          <p:nvPr>
            <p:ph idx="1"/>
          </p:nvPr>
        </p:nvSpPr>
        <p:spPr/>
        <p:txBody>
          <a:bodyPr/>
          <a:lstStyle/>
          <a:p>
            <a:r>
              <a:rPr lang="cs-CZ" dirty="0"/>
              <a:t>V zásadě dobré porozumění otázkám mezi respondenty</a:t>
            </a:r>
          </a:p>
          <a:p>
            <a:r>
              <a:rPr lang="cs-CZ" dirty="0"/>
              <a:t>Zjevné rozlišování mezi aktivní snahou o početí a neplánovaným těhotenstvím</a:t>
            </a:r>
          </a:p>
          <a:p>
            <a:r>
              <a:rPr lang="cs-CZ" dirty="0"/>
              <a:t>Jako nejobtížnější k porozumění se ukázal samotný začátek modulu (první dvě otázky) – klíčový pro porozumění dalším otázkám</a:t>
            </a:r>
          </a:p>
          <a:p>
            <a:r>
              <a:rPr lang="cs-CZ" dirty="0"/>
              <a:t>Drobnější změny např. </a:t>
            </a:r>
            <a:r>
              <a:rPr lang="cs-CZ" i="1" dirty="0"/>
              <a:t>užívání léků → užívání léků na předpis, </a:t>
            </a:r>
            <a:r>
              <a:rPr lang="cs-CZ" dirty="0"/>
              <a:t>přidání důvodů pro ukončení snahy (</a:t>
            </a:r>
            <a:r>
              <a:rPr lang="cs-CZ" i="1" dirty="0"/>
              <a:t>už jsem si nepřál/a dítě </a:t>
            </a:r>
            <a:r>
              <a:rPr lang="cs-CZ" dirty="0"/>
              <a:t>aj.)</a:t>
            </a:r>
          </a:p>
          <a:p>
            <a:r>
              <a:rPr lang="cs-CZ" dirty="0"/>
              <a:t>Sběr aktuálně probíhá</a:t>
            </a:r>
          </a:p>
        </p:txBody>
      </p:sp>
    </p:spTree>
    <p:extLst>
      <p:ext uri="{BB962C8B-B14F-4D97-AF65-F5344CB8AC3E}">
        <p14:creationId xmlns:p14="http://schemas.microsoft.com/office/powerpoint/2010/main" val="16452359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9457B46-E2F9-415F-A897-4F93184857B5}"/>
              </a:ext>
            </a:extLst>
          </p:cNvPr>
          <p:cNvSpPr>
            <a:spLocks noGrp="1"/>
          </p:cNvSpPr>
          <p:nvPr>
            <p:ph type="ftr" sz="quarter" idx="10"/>
          </p:nvPr>
        </p:nvSpPr>
        <p:spPr/>
        <p:txBody>
          <a:bodyPr/>
          <a:lstStyle/>
          <a:p>
            <a:r>
              <a:rPr lang="cs-CZ" dirty="0"/>
              <a:t>54. konference České demografické společnosti / 28. 5. 2025</a:t>
            </a:r>
          </a:p>
        </p:txBody>
      </p:sp>
      <p:sp>
        <p:nvSpPr>
          <p:cNvPr id="3" name="Zástupný symbol pro číslo snímku 2">
            <a:extLst>
              <a:ext uri="{FF2B5EF4-FFF2-40B4-BE49-F238E27FC236}">
                <a16:creationId xmlns:a16="http://schemas.microsoft.com/office/drawing/2014/main" id="{D07AA6B1-4F42-401C-846E-78D6F09C3E5A}"/>
              </a:ext>
            </a:extLst>
          </p:cNvPr>
          <p:cNvSpPr>
            <a:spLocks noGrp="1"/>
          </p:cNvSpPr>
          <p:nvPr>
            <p:ph type="sldNum" sz="quarter" idx="11"/>
          </p:nvPr>
        </p:nvSpPr>
        <p:spPr/>
        <p:txBody>
          <a:bodyPr/>
          <a:lstStyle/>
          <a:p>
            <a:fld id="{D6D6C118-631F-4A80-9886-907009361577}" type="slidenum">
              <a:rPr lang="en-GB" altLang="cs-CZ" noProof="0" smtClean="0"/>
              <a:pPr/>
              <a:t>16</a:t>
            </a:fld>
            <a:endParaRPr lang="en-GB" altLang="cs-CZ" noProof="0"/>
          </a:p>
        </p:txBody>
      </p:sp>
      <p:sp>
        <p:nvSpPr>
          <p:cNvPr id="4" name="Zástupný obsah 3">
            <a:extLst>
              <a:ext uri="{FF2B5EF4-FFF2-40B4-BE49-F238E27FC236}">
                <a16:creationId xmlns:a16="http://schemas.microsoft.com/office/drawing/2014/main" id="{D24D96C4-36A4-4D57-810F-72F3B1C537A6}"/>
              </a:ext>
            </a:extLst>
          </p:cNvPr>
          <p:cNvSpPr>
            <a:spLocks noGrp="1"/>
          </p:cNvSpPr>
          <p:nvPr>
            <p:ph idx="12"/>
          </p:nvPr>
        </p:nvSpPr>
        <p:spPr>
          <a:xfrm>
            <a:off x="720000" y="692150"/>
            <a:ext cx="4837652" cy="5139850"/>
          </a:xfrm>
        </p:spPr>
        <p:txBody>
          <a:bodyPr/>
          <a:lstStyle/>
          <a:p>
            <a:pPr>
              <a:lnSpc>
                <a:spcPct val="100000"/>
              </a:lnSpc>
            </a:pPr>
            <a:r>
              <a:rPr lang="cs-CZ" sz="1600" b="1" dirty="0">
                <a:solidFill>
                  <a:schemeClr val="tx2"/>
                </a:solidFill>
              </a:rPr>
              <a:t>FINÁLNÍ DOTAZNÍK</a:t>
            </a:r>
          </a:p>
          <a:p>
            <a:pPr>
              <a:lnSpc>
                <a:spcPct val="100000"/>
              </a:lnSpc>
            </a:pPr>
            <a:endParaRPr lang="cs-CZ" sz="1600" b="1" dirty="0">
              <a:solidFill>
                <a:schemeClr val="tx2"/>
              </a:solidFill>
            </a:endParaRPr>
          </a:p>
          <a:p>
            <a:pPr>
              <a:lnSpc>
                <a:spcPct val="100000"/>
              </a:lnSpc>
            </a:pPr>
            <a:r>
              <a:rPr lang="cs-CZ" sz="1400" b="1" dirty="0"/>
              <a:t>Intro</a:t>
            </a:r>
          </a:p>
          <a:p>
            <a:pPr>
              <a:lnSpc>
                <a:spcPct val="100000"/>
              </a:lnSpc>
            </a:pPr>
            <a:r>
              <a:rPr lang="cs-CZ" sz="1400" dirty="0"/>
              <a:t>V následujících otázkách nás zajímají zkušenosti, které mohou předcházet prvnímu otěhotnění. Pokud jste se o dítě pokoušel/a vícekrát, bude nás zajímat období, kdy se tak stalo poprvé, bez ohledu na to, jak to nakonec dopadlo.</a:t>
            </a:r>
          </a:p>
          <a:p>
            <a:pPr>
              <a:lnSpc>
                <a:spcPct val="100000"/>
              </a:lnSpc>
            </a:pPr>
            <a:r>
              <a:rPr lang="cs-CZ" sz="1400" b="1" dirty="0"/>
              <a:t>Q1 V jakém věku jste se poprvé začal/a pokoušet o dítě, pokud vůbec?</a:t>
            </a:r>
          </a:p>
          <a:p>
            <a:pPr>
              <a:lnSpc>
                <a:spcPct val="100000"/>
              </a:lnSpc>
            </a:pPr>
            <a:r>
              <a:rPr lang="cs-CZ" sz="1400" dirty="0"/>
              <a:t>Věk: ………………… [1] Nikdy jsem se nepokoušel/a o dítě</a:t>
            </a:r>
          </a:p>
          <a:p>
            <a:pPr>
              <a:lnSpc>
                <a:spcPct val="100000"/>
              </a:lnSpc>
            </a:pPr>
            <a:r>
              <a:rPr lang="cs-CZ" sz="1400" dirty="0"/>
              <a:t>[97] Nevím [98] Nechci odpovědět </a:t>
            </a:r>
            <a:r>
              <a:rPr lang="cs-CZ" sz="1400" i="1" dirty="0"/>
              <a:t>(návratnost 91 %)</a:t>
            </a:r>
          </a:p>
          <a:p>
            <a:pPr>
              <a:lnSpc>
                <a:spcPct val="100000"/>
              </a:lnSpc>
            </a:pPr>
            <a:endParaRPr lang="cs-CZ" sz="1400" dirty="0"/>
          </a:p>
          <a:p>
            <a:pPr>
              <a:lnSpc>
                <a:spcPct val="100000"/>
              </a:lnSpc>
            </a:pPr>
            <a:r>
              <a:rPr lang="cs-CZ" sz="1400" i="1" dirty="0"/>
              <a:t>IF [Q1 != 1]</a:t>
            </a:r>
          </a:p>
          <a:p>
            <a:pPr>
              <a:lnSpc>
                <a:spcPct val="100000"/>
              </a:lnSpc>
            </a:pPr>
            <a:r>
              <a:rPr lang="cs-CZ" sz="1400" b="1" dirty="0"/>
              <a:t>Q2 Když se lidé pokoušejí o dítě, věci mohou mít velmi odlišný průběh – někdy otěhotní hned, někdy až po velmi dlouhé době a někdy je tato snaha neúspěšná. Vzpomeňte si, prosím, jak to bylo u Vás. Když jste se poprvé pokoušel/a o dítě, jak tato snaha nakonec dopadla?</a:t>
            </a:r>
          </a:p>
          <a:p>
            <a:pPr>
              <a:lnSpc>
                <a:spcPct val="100000"/>
              </a:lnSpc>
            </a:pPr>
            <a:r>
              <a:rPr lang="cs-CZ" sz="1400" dirty="0"/>
              <a:t>[1] Tato snaha nakonec skončila těhotenstvím [2] Stále se pokouším o dítě</a:t>
            </a:r>
          </a:p>
          <a:p>
            <a:pPr>
              <a:lnSpc>
                <a:spcPct val="100000"/>
              </a:lnSpc>
            </a:pPr>
            <a:r>
              <a:rPr lang="cs-CZ" sz="1400" dirty="0"/>
              <a:t>[3] Po určité době jsem se přestal/a pokoušet o dítě [97] [98] </a:t>
            </a:r>
            <a:r>
              <a:rPr lang="cs-CZ" sz="1400" i="1" dirty="0"/>
              <a:t>(93 %)</a:t>
            </a:r>
          </a:p>
          <a:p>
            <a:pPr>
              <a:lnSpc>
                <a:spcPct val="100000"/>
              </a:lnSpc>
            </a:pPr>
            <a:endParaRPr lang="cs-CZ" sz="1400" dirty="0"/>
          </a:p>
          <a:p>
            <a:pPr>
              <a:lnSpc>
                <a:spcPct val="100000"/>
              </a:lnSpc>
            </a:pPr>
            <a:endParaRPr lang="cs-CZ" sz="1400" b="1" dirty="0"/>
          </a:p>
        </p:txBody>
      </p:sp>
      <p:sp>
        <p:nvSpPr>
          <p:cNvPr id="5" name="Zástupný obsah 3">
            <a:extLst>
              <a:ext uri="{FF2B5EF4-FFF2-40B4-BE49-F238E27FC236}">
                <a16:creationId xmlns:a16="http://schemas.microsoft.com/office/drawing/2014/main" id="{0396028F-88F4-4496-A23D-DCCEF955E554}"/>
              </a:ext>
            </a:extLst>
          </p:cNvPr>
          <p:cNvSpPr txBox="1">
            <a:spLocks/>
          </p:cNvSpPr>
          <p:nvPr/>
        </p:nvSpPr>
        <p:spPr>
          <a:xfrm>
            <a:off x="6096000" y="692150"/>
            <a:ext cx="4837652" cy="5139850"/>
          </a:xfrm>
          <a:prstGeom prst="rect">
            <a:avLst/>
          </a:prstGeom>
        </p:spPr>
        <p:txBody>
          <a:bodyPr vert="horz" lIns="0" tIns="0" rIns="0" bIns="0" rtlCol="0">
            <a:noAutofit/>
          </a:bodyPr>
          <a:lstStyle>
            <a:lvl1pPr marL="72000" marR="0" indent="0" algn="l" defTabSz="914400" rtl="0" eaLnBrk="1" fontAlgn="base" latinLnBrk="0" hangingPunct="1">
              <a:lnSpc>
                <a:spcPts val="3600"/>
              </a:lnSpc>
              <a:spcBef>
                <a:spcPts val="0"/>
              </a:spcBef>
              <a:spcAft>
                <a:spcPct val="0"/>
              </a:spcAft>
              <a:buClr>
                <a:schemeClr val="tx2"/>
              </a:buClr>
              <a:buSzPct val="100000"/>
              <a:buFont typeface="Arial" panose="020B0604020202020204" pitchFamily="34" charset="0"/>
              <a:buNone/>
              <a:tabLst/>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ct val="100000"/>
              </a:lnSpc>
              <a:spcBef>
                <a:spcPts val="0"/>
              </a:spcBef>
              <a:spcAft>
                <a:spcPct val="0"/>
              </a:spcAft>
              <a:buClr>
                <a:schemeClr val="folHlink"/>
              </a:buClr>
              <a:buSzPct val="80000"/>
              <a:buFontTx/>
              <a:buNone/>
              <a:defRPr sz="16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a:lnSpc>
                <a:spcPct val="100000"/>
              </a:lnSpc>
            </a:pPr>
            <a:r>
              <a:rPr lang="cs-CZ" sz="1400" i="1" dirty="0"/>
              <a:t>IF [Q2 != 2]</a:t>
            </a:r>
          </a:p>
          <a:p>
            <a:pPr>
              <a:lnSpc>
                <a:spcPct val="100000"/>
              </a:lnSpc>
            </a:pPr>
            <a:r>
              <a:rPr lang="cs-CZ" sz="1400" b="1" dirty="0"/>
              <a:t>Q3a Využil/a jste Vy nebo váš/e partner/</a:t>
            </a:r>
            <a:r>
              <a:rPr lang="cs-CZ" sz="1400" b="1" dirty="0" err="1"/>
              <a:t>ka</a:t>
            </a:r>
            <a:r>
              <a:rPr lang="cs-CZ" sz="1400" b="1" dirty="0"/>
              <a:t> při této (první) příležitosti některou z následujících metod, které by Vám / Vaší partnerce pomohly otěhotnět? Označte, prosím, všechny metody, které jste použili. </a:t>
            </a:r>
          </a:p>
          <a:p>
            <a:pPr>
              <a:lnSpc>
                <a:spcPct val="100000"/>
              </a:lnSpc>
            </a:pPr>
            <a:endParaRPr lang="cs-CZ" sz="1400" i="1" dirty="0"/>
          </a:p>
          <a:p>
            <a:pPr>
              <a:lnSpc>
                <a:spcPct val="100000"/>
              </a:lnSpc>
            </a:pPr>
            <a:r>
              <a:rPr lang="cs-CZ" sz="1400" i="1" dirty="0"/>
              <a:t>IF [Q2 == 2]</a:t>
            </a:r>
          </a:p>
          <a:p>
            <a:pPr>
              <a:lnSpc>
                <a:spcPct val="100000"/>
              </a:lnSpc>
            </a:pPr>
            <a:r>
              <a:rPr lang="cs-CZ" sz="1400" b="1" dirty="0"/>
              <a:t>Q3b Využíváte Vy nebo Váš/e partner/</a:t>
            </a:r>
            <a:r>
              <a:rPr lang="cs-CZ" sz="1400" b="1" dirty="0" err="1"/>
              <a:t>ka</a:t>
            </a:r>
            <a:r>
              <a:rPr lang="cs-CZ" sz="1400" b="1" dirty="0"/>
              <a:t> některou z následujících metod, které by Vám / Vaší partnerce pomohly otěhotnět? Označte, prosím, všechny metody, které jste použili/používáte.</a:t>
            </a:r>
          </a:p>
          <a:p>
            <a:pPr>
              <a:lnSpc>
                <a:spcPct val="100000"/>
              </a:lnSpc>
            </a:pPr>
            <a:r>
              <a:rPr lang="cs-CZ" sz="1400" dirty="0"/>
              <a:t>[1] Užívání léků na předpis [2] Metody zjišťující dobu ovulace [3] Mimotělní oplodnění (IVF) nebo injekce spermie do vajíčka (ICSI) [4] Chirurgická operace [5] Umělá inseminace [6] Konzultace s lékařem [7] Jiná léčba</a:t>
            </a:r>
          </a:p>
          <a:p>
            <a:pPr>
              <a:lnSpc>
                <a:spcPct val="100000"/>
              </a:lnSpc>
            </a:pPr>
            <a:r>
              <a:rPr lang="cs-CZ" sz="1400" dirty="0"/>
              <a:t>[8] Ne, žádnou metodu napomáhající otěhotnění [97] [98] </a:t>
            </a:r>
            <a:r>
              <a:rPr lang="cs-CZ" sz="1400" i="1" dirty="0"/>
              <a:t>(96 %)</a:t>
            </a:r>
          </a:p>
          <a:p>
            <a:pPr>
              <a:lnSpc>
                <a:spcPct val="100000"/>
              </a:lnSpc>
            </a:pPr>
            <a:endParaRPr lang="cs-CZ" sz="1400" i="1" kern="0" dirty="0"/>
          </a:p>
          <a:p>
            <a:pPr>
              <a:lnSpc>
                <a:spcPct val="100000"/>
              </a:lnSpc>
            </a:pPr>
            <a:r>
              <a:rPr lang="cs-CZ" sz="1400" i="1" kern="0" dirty="0"/>
              <a:t>IF [Q2 == 1]</a:t>
            </a:r>
          </a:p>
          <a:p>
            <a:pPr>
              <a:lnSpc>
                <a:spcPct val="100000"/>
              </a:lnSpc>
            </a:pPr>
            <a:r>
              <a:rPr lang="cs-CZ" sz="1400" b="1" kern="0" dirty="0"/>
              <a:t>Q4a Kolik let anebo měsíců uplynulo, než se Vám při této první příležitosti podařilo počít? Uveďte prosím počet let a počet měsíců. Pokud si nejste jisti přesným počtem, zkuste jej, prosím, co nejpřesněji odhadnout. Při vyplňování můžete kombinovat měsíce a roky (např. 2 roky a 2 měsíce) nebo použít jen jednu kolonku a do druhé uveďte 0 (např. 0 let a 26 měsíců).</a:t>
            </a:r>
          </a:p>
          <a:p>
            <a:pPr>
              <a:lnSpc>
                <a:spcPct val="100000"/>
              </a:lnSpc>
            </a:pPr>
            <a:r>
              <a:rPr lang="cs-CZ" sz="1400" kern="0" dirty="0"/>
              <a:t>Počet měsíců: ……………….. [97]</a:t>
            </a:r>
          </a:p>
          <a:p>
            <a:pPr>
              <a:lnSpc>
                <a:spcPct val="100000"/>
              </a:lnSpc>
            </a:pPr>
            <a:r>
              <a:rPr lang="cs-CZ" sz="1400" kern="0" dirty="0"/>
              <a:t>Počet let: …………………. [97] </a:t>
            </a:r>
            <a:r>
              <a:rPr lang="cs-CZ" sz="1400" i="1" kern="0" dirty="0"/>
              <a:t>(89 %)</a:t>
            </a:r>
            <a:endParaRPr lang="cs-CZ" sz="1400" kern="0" dirty="0"/>
          </a:p>
          <a:p>
            <a:pPr>
              <a:lnSpc>
                <a:spcPct val="100000"/>
              </a:lnSpc>
            </a:pPr>
            <a:endParaRPr lang="cs-CZ" sz="1400" kern="0" dirty="0"/>
          </a:p>
        </p:txBody>
      </p:sp>
    </p:spTree>
    <p:extLst>
      <p:ext uri="{BB962C8B-B14F-4D97-AF65-F5344CB8AC3E}">
        <p14:creationId xmlns:p14="http://schemas.microsoft.com/office/powerpoint/2010/main" val="20851315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9457B46-E2F9-415F-A897-4F93184857B5}"/>
              </a:ext>
            </a:extLst>
          </p:cNvPr>
          <p:cNvSpPr>
            <a:spLocks noGrp="1"/>
          </p:cNvSpPr>
          <p:nvPr>
            <p:ph type="ftr" sz="quarter" idx="10"/>
          </p:nvPr>
        </p:nvSpPr>
        <p:spPr/>
        <p:txBody>
          <a:bodyPr/>
          <a:lstStyle/>
          <a:p>
            <a:r>
              <a:rPr lang="cs-CZ" dirty="0"/>
              <a:t>54. konference České demografické společnosti / 28. 5. 2025</a:t>
            </a:r>
          </a:p>
        </p:txBody>
      </p:sp>
      <p:sp>
        <p:nvSpPr>
          <p:cNvPr id="3" name="Zástupný symbol pro číslo snímku 2">
            <a:extLst>
              <a:ext uri="{FF2B5EF4-FFF2-40B4-BE49-F238E27FC236}">
                <a16:creationId xmlns:a16="http://schemas.microsoft.com/office/drawing/2014/main" id="{D07AA6B1-4F42-401C-846E-78D6F09C3E5A}"/>
              </a:ext>
            </a:extLst>
          </p:cNvPr>
          <p:cNvSpPr>
            <a:spLocks noGrp="1"/>
          </p:cNvSpPr>
          <p:nvPr>
            <p:ph type="sldNum" sz="quarter" idx="11"/>
          </p:nvPr>
        </p:nvSpPr>
        <p:spPr/>
        <p:txBody>
          <a:bodyPr/>
          <a:lstStyle/>
          <a:p>
            <a:fld id="{D6D6C118-631F-4A80-9886-907009361577}" type="slidenum">
              <a:rPr lang="en-GB" altLang="cs-CZ" noProof="0" smtClean="0"/>
              <a:pPr/>
              <a:t>17</a:t>
            </a:fld>
            <a:endParaRPr lang="en-GB" altLang="cs-CZ" noProof="0"/>
          </a:p>
        </p:txBody>
      </p:sp>
      <p:sp>
        <p:nvSpPr>
          <p:cNvPr id="4" name="Zástupný obsah 3">
            <a:extLst>
              <a:ext uri="{FF2B5EF4-FFF2-40B4-BE49-F238E27FC236}">
                <a16:creationId xmlns:a16="http://schemas.microsoft.com/office/drawing/2014/main" id="{D24D96C4-36A4-4D57-810F-72F3B1C537A6}"/>
              </a:ext>
            </a:extLst>
          </p:cNvPr>
          <p:cNvSpPr>
            <a:spLocks noGrp="1"/>
          </p:cNvSpPr>
          <p:nvPr>
            <p:ph idx="12"/>
          </p:nvPr>
        </p:nvSpPr>
        <p:spPr>
          <a:xfrm>
            <a:off x="720000" y="692150"/>
            <a:ext cx="4837652" cy="5139850"/>
          </a:xfrm>
        </p:spPr>
        <p:txBody>
          <a:bodyPr/>
          <a:lstStyle/>
          <a:p>
            <a:pPr>
              <a:lnSpc>
                <a:spcPct val="100000"/>
              </a:lnSpc>
            </a:pPr>
            <a:r>
              <a:rPr lang="cs-CZ" sz="1400" i="1" kern="0" dirty="0"/>
              <a:t>IF [Q2 == 3]</a:t>
            </a:r>
          </a:p>
          <a:p>
            <a:pPr>
              <a:lnSpc>
                <a:spcPct val="100000"/>
              </a:lnSpc>
            </a:pPr>
            <a:r>
              <a:rPr lang="cs-CZ" sz="1400" b="1" kern="0" dirty="0"/>
              <a:t>Q4b Po kolika letech anebo měsících jste se při této první příležitosti přestal/a pokoušet o dítě? Uveďte prosím počet let a počet měsíců. </a:t>
            </a:r>
          </a:p>
          <a:p>
            <a:pPr>
              <a:lnSpc>
                <a:spcPct val="100000"/>
              </a:lnSpc>
            </a:pPr>
            <a:r>
              <a:rPr lang="cs-CZ" sz="1400" b="1" kern="0" dirty="0"/>
              <a:t>Pokud si nejste jisti přesným počtem, zkuste jej, prosím, co nejpřesněji odhadnout. Při vyplňování můžete kombinovat měsíce a roky (např. 2 roky a 2 měsíce) nebo použít jen jednu kolonku a do druhé uveďte 0 (např. 0 let a 26 měsíců).</a:t>
            </a:r>
          </a:p>
          <a:p>
            <a:pPr>
              <a:lnSpc>
                <a:spcPct val="100000"/>
              </a:lnSpc>
            </a:pPr>
            <a:r>
              <a:rPr lang="cs-CZ" sz="1400" kern="0" dirty="0"/>
              <a:t>Počet měsíců: ……………….. [97]</a:t>
            </a:r>
          </a:p>
          <a:p>
            <a:pPr>
              <a:lnSpc>
                <a:spcPct val="100000"/>
              </a:lnSpc>
            </a:pPr>
            <a:r>
              <a:rPr lang="cs-CZ" sz="1400" kern="0" dirty="0"/>
              <a:t>Počet let: …………………. [97] </a:t>
            </a:r>
            <a:r>
              <a:rPr lang="cs-CZ" sz="1400" i="1" kern="0" dirty="0"/>
              <a:t>(81 %)</a:t>
            </a:r>
            <a:endParaRPr lang="cs-CZ" sz="1400" kern="0" dirty="0"/>
          </a:p>
          <a:p>
            <a:pPr>
              <a:lnSpc>
                <a:spcPct val="100000"/>
              </a:lnSpc>
            </a:pPr>
            <a:endParaRPr lang="cs-CZ" sz="1400" i="1" kern="0" dirty="0"/>
          </a:p>
          <a:p>
            <a:pPr>
              <a:lnSpc>
                <a:spcPct val="100000"/>
              </a:lnSpc>
            </a:pPr>
            <a:r>
              <a:rPr lang="cs-CZ" sz="1400" i="1" kern="0" dirty="0"/>
              <a:t>IF [Q2 == 3]</a:t>
            </a:r>
          </a:p>
          <a:p>
            <a:pPr>
              <a:lnSpc>
                <a:spcPct val="100000"/>
              </a:lnSpc>
            </a:pPr>
            <a:r>
              <a:rPr lang="cs-CZ" sz="1400" b="1" kern="0" dirty="0"/>
              <a:t>Q5 Proč jste se tehdy přestal/a pokoušet o dítě? Vyberte, prosím, jeden hlavní důvod.</a:t>
            </a:r>
          </a:p>
          <a:p>
            <a:pPr>
              <a:lnSpc>
                <a:spcPct val="100000"/>
              </a:lnSpc>
            </a:pPr>
            <a:r>
              <a:rPr lang="cs-CZ" sz="1400" kern="0" dirty="0"/>
              <a:t>[1] Rozešel/Rozešla jsem se s partnerem/</a:t>
            </a:r>
            <a:r>
              <a:rPr lang="cs-CZ" sz="1400" kern="0" dirty="0" err="1"/>
              <a:t>kou</a:t>
            </a:r>
            <a:r>
              <a:rPr lang="cs-CZ" sz="1400" kern="0" dirty="0"/>
              <a:t> [2] Změnily se moje ekonomické nebo bytové podmínky [3] Začal/a jsem se věnovat něčemu jinému [4] Už jsem si nepřál/a dítě [5] Nechtěl/a jsme podstoupit (další) léčbu neplodnosti [6] Nemohl/a jsem podstoupit (další) léčbu neplodnosti ze zdravotních důvodů [7] Neměl/a jsme dost peněz na zaplacení (další) léčby neplodnosti [8] Jiný důvod [97] [98] </a:t>
            </a:r>
            <a:r>
              <a:rPr lang="cs-CZ" sz="1400" i="1" kern="0" dirty="0"/>
              <a:t>(77 %)</a:t>
            </a:r>
          </a:p>
        </p:txBody>
      </p:sp>
      <p:sp>
        <p:nvSpPr>
          <p:cNvPr id="5" name="Zástupný obsah 3">
            <a:extLst>
              <a:ext uri="{FF2B5EF4-FFF2-40B4-BE49-F238E27FC236}">
                <a16:creationId xmlns:a16="http://schemas.microsoft.com/office/drawing/2014/main" id="{B87A51D9-E77D-4380-B7A7-0CE00A84CAB7}"/>
              </a:ext>
            </a:extLst>
          </p:cNvPr>
          <p:cNvSpPr txBox="1">
            <a:spLocks/>
          </p:cNvSpPr>
          <p:nvPr/>
        </p:nvSpPr>
        <p:spPr>
          <a:xfrm>
            <a:off x="6096000" y="692150"/>
            <a:ext cx="4837652" cy="5139850"/>
          </a:xfrm>
          <a:prstGeom prst="rect">
            <a:avLst/>
          </a:prstGeom>
        </p:spPr>
        <p:txBody>
          <a:bodyPr vert="horz" lIns="0" tIns="0" rIns="0" bIns="0" rtlCol="0">
            <a:noAutofit/>
          </a:bodyPr>
          <a:lstStyle>
            <a:lvl1pPr marL="72000" marR="0" indent="0" algn="l" defTabSz="914400" rtl="0" eaLnBrk="1" fontAlgn="base" latinLnBrk="0" hangingPunct="1">
              <a:lnSpc>
                <a:spcPts val="3600"/>
              </a:lnSpc>
              <a:spcBef>
                <a:spcPts val="0"/>
              </a:spcBef>
              <a:spcAft>
                <a:spcPct val="0"/>
              </a:spcAft>
              <a:buClr>
                <a:schemeClr val="tx2"/>
              </a:buClr>
              <a:buSzPct val="100000"/>
              <a:buFont typeface="Arial" panose="020B0604020202020204" pitchFamily="34" charset="0"/>
              <a:buNone/>
              <a:tabLst/>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ct val="100000"/>
              </a:lnSpc>
              <a:spcBef>
                <a:spcPts val="0"/>
              </a:spcBef>
              <a:spcAft>
                <a:spcPct val="0"/>
              </a:spcAft>
              <a:buClr>
                <a:schemeClr val="folHlink"/>
              </a:buClr>
              <a:buSzPct val="80000"/>
              <a:buFontTx/>
              <a:buNone/>
              <a:defRPr sz="16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a:lnSpc>
                <a:spcPct val="100000"/>
              </a:lnSpc>
            </a:pPr>
            <a:r>
              <a:rPr lang="cs-CZ" sz="1400" i="1" dirty="0"/>
              <a:t>IF [Q2 == 1]</a:t>
            </a:r>
          </a:p>
          <a:p>
            <a:pPr>
              <a:lnSpc>
                <a:spcPct val="100000"/>
              </a:lnSpc>
            </a:pPr>
            <a:r>
              <a:rPr lang="cs-CZ" sz="1400" b="1" dirty="0"/>
              <a:t>Q6 Jaký byl výsledek tohoto těhotenství?</a:t>
            </a:r>
          </a:p>
          <a:p>
            <a:pPr>
              <a:lnSpc>
                <a:spcPct val="100000"/>
              </a:lnSpc>
            </a:pPr>
            <a:r>
              <a:rPr lang="cs-CZ" sz="1400" dirty="0"/>
              <a:t>[1] Živě narozené dítě [2] Těhotenství stále trvá [3] Umělé přerušení těhotenství (interrupce) [4] Samovolný potrat [5] Narození mrtvého dítěte/plodu [97] [98] </a:t>
            </a:r>
            <a:r>
              <a:rPr lang="cs-CZ" sz="1400" i="1" dirty="0"/>
              <a:t>(99 %)</a:t>
            </a:r>
          </a:p>
          <a:p>
            <a:pPr>
              <a:lnSpc>
                <a:spcPct val="100000"/>
              </a:lnSpc>
            </a:pPr>
            <a:endParaRPr lang="cs-CZ" sz="1400" dirty="0"/>
          </a:p>
          <a:p>
            <a:pPr>
              <a:lnSpc>
                <a:spcPct val="100000"/>
              </a:lnSpc>
            </a:pPr>
            <a:r>
              <a:rPr lang="cs-CZ" sz="1400" b="1" dirty="0"/>
              <a:t>Q7 Stalo se někdy, že jste otěhotněla / že s Vámi některá žena otěhotněla, aniž byste se aktivně</a:t>
            </a:r>
          </a:p>
          <a:p>
            <a:pPr>
              <a:lnSpc>
                <a:spcPct val="100000"/>
              </a:lnSpc>
            </a:pPr>
            <a:r>
              <a:rPr lang="cs-CZ" sz="1400" b="1" dirty="0"/>
              <a:t>pokoušel/a o dítě?</a:t>
            </a:r>
            <a:endParaRPr lang="cs-CZ" sz="1400" dirty="0"/>
          </a:p>
          <a:p>
            <a:pPr>
              <a:lnSpc>
                <a:spcPct val="100000"/>
              </a:lnSpc>
            </a:pPr>
            <a:r>
              <a:rPr lang="cs-CZ" sz="1400" dirty="0"/>
              <a:t>[1] Ano [2] Ne [97] [98] </a:t>
            </a:r>
            <a:r>
              <a:rPr lang="cs-CZ" sz="1400" i="1" dirty="0"/>
              <a:t>(95 %)</a:t>
            </a:r>
          </a:p>
          <a:p>
            <a:pPr>
              <a:lnSpc>
                <a:spcPct val="100000"/>
              </a:lnSpc>
            </a:pPr>
            <a:endParaRPr lang="cs-CZ" sz="1400" dirty="0"/>
          </a:p>
          <a:p>
            <a:pPr>
              <a:lnSpc>
                <a:spcPct val="100000"/>
              </a:lnSpc>
            </a:pPr>
            <a:r>
              <a:rPr lang="cs-CZ" sz="1400" i="1" dirty="0"/>
              <a:t>IF [Q7 == 1]</a:t>
            </a:r>
          </a:p>
          <a:p>
            <a:pPr>
              <a:lnSpc>
                <a:spcPct val="100000"/>
              </a:lnSpc>
            </a:pPr>
            <a:r>
              <a:rPr lang="cs-CZ" sz="1400" b="1" dirty="0"/>
              <a:t>Q8 Kolik Vám bylo let, když k tomuto těhotenství došlo? V případě, že se tak stalo vícekrát, uveďte věk, kdy se tak stalo poprvé.</a:t>
            </a:r>
          </a:p>
          <a:p>
            <a:pPr>
              <a:lnSpc>
                <a:spcPct val="100000"/>
              </a:lnSpc>
            </a:pPr>
            <a:r>
              <a:rPr lang="cs-CZ" sz="1400" dirty="0"/>
              <a:t>Věk: …………………….. [97] [98] </a:t>
            </a:r>
            <a:r>
              <a:rPr lang="cs-CZ" sz="1400" i="1" dirty="0"/>
              <a:t>(94 %)</a:t>
            </a:r>
          </a:p>
          <a:p>
            <a:pPr>
              <a:lnSpc>
                <a:spcPct val="100000"/>
              </a:lnSpc>
            </a:pPr>
            <a:endParaRPr lang="cs-CZ" sz="1400" i="1" kern="0" dirty="0"/>
          </a:p>
          <a:p>
            <a:pPr>
              <a:lnSpc>
                <a:spcPct val="100000"/>
              </a:lnSpc>
            </a:pPr>
            <a:r>
              <a:rPr lang="cs-CZ" sz="1400" i="1" kern="0" dirty="0"/>
              <a:t>IF [Q7 == 1]</a:t>
            </a:r>
          </a:p>
          <a:p>
            <a:pPr>
              <a:lnSpc>
                <a:spcPct val="100000"/>
              </a:lnSpc>
            </a:pPr>
            <a:r>
              <a:rPr lang="cs-CZ" sz="1400" b="1" kern="0" dirty="0"/>
              <a:t>Q9 Jaký byl výsledek tohoto těhotenství?</a:t>
            </a:r>
          </a:p>
          <a:p>
            <a:pPr>
              <a:lnSpc>
                <a:spcPct val="100000"/>
              </a:lnSpc>
            </a:pPr>
            <a:r>
              <a:rPr lang="cs-CZ" sz="1400" kern="0" dirty="0"/>
              <a:t>[1] Živě narozené dítě [2] Těhotenství stále trvá [3] Umělé přerušení těhotenství (interrupce) [4] Samovolný potrat [5] Narození mrtvého dítěte/plodu [97] [98] </a:t>
            </a:r>
            <a:r>
              <a:rPr lang="cs-CZ" sz="1400" i="1" kern="0" dirty="0"/>
              <a:t>(99 %)</a:t>
            </a:r>
          </a:p>
        </p:txBody>
      </p:sp>
    </p:spTree>
    <p:extLst>
      <p:ext uri="{BB962C8B-B14F-4D97-AF65-F5344CB8AC3E}">
        <p14:creationId xmlns:p14="http://schemas.microsoft.com/office/powerpoint/2010/main" val="7488603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C60E876-996F-4CC3-BD57-BDAEEC950C7C}"/>
              </a:ext>
            </a:extLst>
          </p:cNvPr>
          <p:cNvSpPr>
            <a:spLocks noGrp="1"/>
          </p:cNvSpPr>
          <p:nvPr>
            <p:ph type="ftr" sz="quarter" idx="10"/>
          </p:nvPr>
        </p:nvSpPr>
        <p:spPr/>
        <p:txBody>
          <a:bodyPr/>
          <a:lstStyle/>
          <a:p>
            <a:r>
              <a:rPr lang="cs-CZ" dirty="0"/>
              <a:t>54. konference České demografické společnosti / 28. 5. 2025</a:t>
            </a:r>
          </a:p>
        </p:txBody>
      </p:sp>
      <p:sp>
        <p:nvSpPr>
          <p:cNvPr id="3" name="Zástupný symbol pro číslo snímku 2">
            <a:extLst>
              <a:ext uri="{FF2B5EF4-FFF2-40B4-BE49-F238E27FC236}">
                <a16:creationId xmlns:a16="http://schemas.microsoft.com/office/drawing/2014/main" id="{359A3906-6A2B-483A-A704-0475D17540EE}"/>
              </a:ext>
            </a:extLst>
          </p:cNvPr>
          <p:cNvSpPr>
            <a:spLocks noGrp="1"/>
          </p:cNvSpPr>
          <p:nvPr>
            <p:ph type="sldNum" sz="quarter" idx="11"/>
          </p:nvPr>
        </p:nvSpPr>
        <p:spPr/>
        <p:txBody>
          <a:bodyPr/>
          <a:lstStyle/>
          <a:p>
            <a:fld id="{0DE708CC-0C3F-4567-9698-B54C0F35BD31}" type="slidenum">
              <a:rPr lang="en-GB" altLang="cs-CZ" noProof="0" smtClean="0"/>
              <a:pPr/>
              <a:t>18</a:t>
            </a:fld>
            <a:endParaRPr lang="en-GB" altLang="cs-CZ" noProof="0" dirty="0"/>
          </a:p>
        </p:txBody>
      </p:sp>
      <p:pic>
        <p:nvPicPr>
          <p:cNvPr id="4" name="Obrázek 3">
            <a:extLst>
              <a:ext uri="{FF2B5EF4-FFF2-40B4-BE49-F238E27FC236}">
                <a16:creationId xmlns:a16="http://schemas.microsoft.com/office/drawing/2014/main" id="{604301F0-0005-4477-B142-A28C0A5EA2A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30264" y="1167391"/>
            <a:ext cx="2261609" cy="2261609"/>
          </a:xfrm>
          <a:prstGeom prst="rect">
            <a:avLst/>
          </a:prstGeom>
        </p:spPr>
      </p:pic>
      <p:sp>
        <p:nvSpPr>
          <p:cNvPr id="5" name="TextovéPole 4">
            <a:extLst>
              <a:ext uri="{FF2B5EF4-FFF2-40B4-BE49-F238E27FC236}">
                <a16:creationId xmlns:a16="http://schemas.microsoft.com/office/drawing/2014/main" id="{DBEAC55E-56B6-45AA-BFD1-930E52C5210B}"/>
              </a:ext>
            </a:extLst>
          </p:cNvPr>
          <p:cNvSpPr txBox="1"/>
          <p:nvPr/>
        </p:nvSpPr>
        <p:spPr>
          <a:xfrm>
            <a:off x="9030894" y="3204260"/>
            <a:ext cx="2660347" cy="1169551"/>
          </a:xfrm>
          <a:prstGeom prst="rect">
            <a:avLst/>
          </a:prstGeom>
          <a:noFill/>
        </p:spPr>
        <p:txBody>
          <a:bodyPr wrap="square" rtlCol="0">
            <a:spAutoFit/>
          </a:bodyPr>
          <a:lstStyle/>
          <a:p>
            <a:pPr algn="ctr"/>
            <a:r>
              <a:rPr lang="en-US" sz="1400" dirty="0" err="1">
                <a:latin typeface="+mn-lt"/>
              </a:rPr>
              <a:t>Beaujouan</a:t>
            </a:r>
            <a:r>
              <a:rPr lang="en-US" sz="1400" dirty="0">
                <a:latin typeface="+mn-lt"/>
              </a:rPr>
              <a:t>, E., et al. First Reproductive Experience: A Survey Module. </a:t>
            </a:r>
            <a:r>
              <a:rPr lang="en-US" sz="1400" dirty="0" err="1">
                <a:latin typeface="+mn-lt"/>
              </a:rPr>
              <a:t>SocArXiv</a:t>
            </a:r>
            <a:r>
              <a:rPr lang="en-US" sz="1400" dirty="0">
                <a:latin typeface="+mn-lt"/>
              </a:rPr>
              <a:t>, 26 Mar. 2025, </a:t>
            </a:r>
            <a:r>
              <a:rPr lang="en-US" sz="1400" dirty="0">
                <a:solidFill>
                  <a:schemeClr val="tx2"/>
                </a:solidFill>
                <a:latin typeface="+mn-lt"/>
                <a:hlinkClick r:id="rId3">
                  <a:extLst>
                    <a:ext uri="{A12FA001-AC4F-418D-AE19-62706E023703}">
                      <ahyp:hlinkClr xmlns:ahyp="http://schemas.microsoft.com/office/drawing/2018/hyperlinkcolor" val="tx"/>
                    </a:ext>
                  </a:extLst>
                </a:hlinkClick>
              </a:rPr>
              <a:t>doi:10.31235/osf.io/rkcbm_v1</a:t>
            </a:r>
            <a:r>
              <a:rPr lang="en-US" sz="1400" dirty="0">
                <a:latin typeface="+mn-lt"/>
              </a:rPr>
              <a:t>.</a:t>
            </a:r>
          </a:p>
        </p:txBody>
      </p:sp>
    </p:spTree>
    <p:extLst>
      <p:ext uri="{BB962C8B-B14F-4D97-AF65-F5344CB8AC3E}">
        <p14:creationId xmlns:p14="http://schemas.microsoft.com/office/powerpoint/2010/main" val="20011595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9457B46-E2F9-415F-A897-4F93184857B5}"/>
              </a:ext>
            </a:extLst>
          </p:cNvPr>
          <p:cNvSpPr>
            <a:spLocks noGrp="1"/>
          </p:cNvSpPr>
          <p:nvPr>
            <p:ph type="ftr" sz="quarter" idx="10"/>
          </p:nvPr>
        </p:nvSpPr>
        <p:spPr/>
        <p:txBody>
          <a:bodyPr/>
          <a:lstStyle/>
          <a:p>
            <a:r>
              <a:rPr lang="cs-CZ" dirty="0"/>
              <a:t>54. konference České demografické společnosti / 28. 5. 2025</a:t>
            </a:r>
          </a:p>
        </p:txBody>
      </p:sp>
      <p:sp>
        <p:nvSpPr>
          <p:cNvPr id="3" name="Zástupný symbol pro číslo snímku 2">
            <a:extLst>
              <a:ext uri="{FF2B5EF4-FFF2-40B4-BE49-F238E27FC236}">
                <a16:creationId xmlns:a16="http://schemas.microsoft.com/office/drawing/2014/main" id="{D07AA6B1-4F42-401C-846E-78D6F09C3E5A}"/>
              </a:ext>
            </a:extLst>
          </p:cNvPr>
          <p:cNvSpPr>
            <a:spLocks noGrp="1"/>
          </p:cNvSpPr>
          <p:nvPr>
            <p:ph type="sldNum" sz="quarter" idx="11"/>
          </p:nvPr>
        </p:nvSpPr>
        <p:spPr/>
        <p:txBody>
          <a:bodyPr/>
          <a:lstStyle/>
          <a:p>
            <a:fld id="{D6D6C118-631F-4A80-9886-907009361577}" type="slidenum">
              <a:rPr lang="en-GB" altLang="cs-CZ" noProof="0" smtClean="0"/>
              <a:pPr/>
              <a:t>19</a:t>
            </a:fld>
            <a:endParaRPr lang="en-GB" altLang="cs-CZ" noProof="0"/>
          </a:p>
        </p:txBody>
      </p:sp>
      <p:sp>
        <p:nvSpPr>
          <p:cNvPr id="4" name="Zástupný obsah 3">
            <a:extLst>
              <a:ext uri="{FF2B5EF4-FFF2-40B4-BE49-F238E27FC236}">
                <a16:creationId xmlns:a16="http://schemas.microsoft.com/office/drawing/2014/main" id="{D24D96C4-36A4-4D57-810F-72F3B1C537A6}"/>
              </a:ext>
            </a:extLst>
          </p:cNvPr>
          <p:cNvSpPr>
            <a:spLocks noGrp="1"/>
          </p:cNvSpPr>
          <p:nvPr>
            <p:ph idx="12"/>
          </p:nvPr>
        </p:nvSpPr>
        <p:spPr>
          <a:xfrm>
            <a:off x="720000" y="692150"/>
            <a:ext cx="4837652" cy="5139850"/>
          </a:xfrm>
        </p:spPr>
        <p:txBody>
          <a:bodyPr/>
          <a:lstStyle/>
          <a:p>
            <a:pPr>
              <a:lnSpc>
                <a:spcPct val="100000"/>
              </a:lnSpc>
            </a:pPr>
            <a:r>
              <a:rPr lang="cs-CZ" sz="1600" b="1" dirty="0">
                <a:solidFill>
                  <a:schemeClr val="tx2"/>
                </a:solidFill>
              </a:rPr>
              <a:t>PŮVODNÍ DOTAZNÍK (KOGNITIVNĚ TESTOVANÝ)</a:t>
            </a:r>
          </a:p>
          <a:p>
            <a:pPr>
              <a:lnSpc>
                <a:spcPct val="100000"/>
              </a:lnSpc>
            </a:pPr>
            <a:endParaRPr lang="cs-CZ" sz="1600" b="1" dirty="0">
              <a:solidFill>
                <a:schemeClr val="tx2"/>
              </a:solidFill>
            </a:endParaRPr>
          </a:p>
          <a:p>
            <a:pPr>
              <a:lnSpc>
                <a:spcPct val="100000"/>
              </a:lnSpc>
            </a:pPr>
            <a:r>
              <a:rPr lang="cs-CZ" sz="1400" b="1" dirty="0"/>
              <a:t>q1 V jakém věku jste se poprvé pokoušel/a o dítě, pokud vůbec? </a:t>
            </a:r>
          </a:p>
          <a:p>
            <a:pPr>
              <a:lnSpc>
                <a:spcPct val="100000"/>
              </a:lnSpc>
            </a:pPr>
            <a:r>
              <a:rPr lang="cs-CZ" sz="1400" dirty="0"/>
              <a:t>Věk: ………… [1] Nikdy jsem se nepokoušel/a o dítě</a:t>
            </a:r>
          </a:p>
          <a:p>
            <a:pPr>
              <a:lnSpc>
                <a:spcPct val="100000"/>
              </a:lnSpc>
            </a:pPr>
            <a:endParaRPr lang="cs-CZ" sz="1400" b="1" dirty="0"/>
          </a:p>
          <a:p>
            <a:pPr>
              <a:lnSpc>
                <a:spcPct val="100000"/>
              </a:lnSpc>
            </a:pPr>
            <a:r>
              <a:rPr lang="cs-CZ" sz="1400" i="1" dirty="0"/>
              <a:t>IF [q1 != 1] </a:t>
            </a:r>
          </a:p>
          <a:p>
            <a:pPr>
              <a:lnSpc>
                <a:spcPct val="100000"/>
              </a:lnSpc>
            </a:pPr>
            <a:r>
              <a:rPr lang="cs-CZ" sz="1400" b="1" dirty="0"/>
              <a:t>q2 Když jste se poprvé pokoušel/a o dítě, skončila tato snaha těhotenstvím? </a:t>
            </a:r>
          </a:p>
          <a:p>
            <a:pPr>
              <a:lnSpc>
                <a:spcPct val="100000"/>
              </a:lnSpc>
            </a:pPr>
            <a:r>
              <a:rPr lang="cs-CZ" sz="1400" dirty="0"/>
              <a:t>[1] Ano [2] Stále se snažíme [3] Ne a přestali jsme se pokoušet</a:t>
            </a:r>
          </a:p>
          <a:p>
            <a:pPr>
              <a:lnSpc>
                <a:spcPct val="100000"/>
              </a:lnSpc>
            </a:pPr>
            <a:r>
              <a:rPr lang="cs-CZ" sz="1400" kern="0" dirty="0"/>
              <a:t>[-1] Nevím</a:t>
            </a:r>
            <a:endParaRPr lang="cs-CZ" sz="1400" dirty="0"/>
          </a:p>
          <a:p>
            <a:pPr>
              <a:lnSpc>
                <a:spcPct val="100000"/>
              </a:lnSpc>
            </a:pPr>
            <a:endParaRPr lang="cs-CZ" sz="1400" dirty="0"/>
          </a:p>
          <a:p>
            <a:pPr>
              <a:lnSpc>
                <a:spcPct val="100000"/>
              </a:lnSpc>
            </a:pPr>
            <a:r>
              <a:rPr lang="cs-CZ" sz="1400" i="1" dirty="0"/>
              <a:t>IF [Q2 == 1]</a:t>
            </a:r>
          </a:p>
          <a:p>
            <a:pPr>
              <a:lnSpc>
                <a:spcPct val="100000"/>
              </a:lnSpc>
            </a:pPr>
            <a:r>
              <a:rPr lang="cs-CZ" sz="1400" b="1" dirty="0"/>
              <a:t>q3a. Využil/a jste Vy nebo váš/e partner/</a:t>
            </a:r>
            <a:r>
              <a:rPr lang="cs-CZ" sz="1400" b="1" dirty="0" err="1"/>
              <a:t>ka</a:t>
            </a:r>
            <a:r>
              <a:rPr lang="cs-CZ" sz="1400" b="1" dirty="0"/>
              <a:t> při této (první) příležitosti některou z následujících metod, které by Vám / Vaší partnerce pomohly otěhotnět? Označte, prosím, všechny metody, které jste použili</a:t>
            </a:r>
            <a:r>
              <a:rPr lang="cs-CZ" sz="1400" dirty="0"/>
              <a:t>.</a:t>
            </a:r>
          </a:p>
          <a:p>
            <a:pPr>
              <a:lnSpc>
                <a:spcPct val="100000"/>
              </a:lnSpc>
            </a:pPr>
            <a:endParaRPr lang="cs-CZ" sz="1400" dirty="0"/>
          </a:p>
        </p:txBody>
      </p:sp>
      <p:sp>
        <p:nvSpPr>
          <p:cNvPr id="5" name="Zástupný obsah 3">
            <a:extLst>
              <a:ext uri="{FF2B5EF4-FFF2-40B4-BE49-F238E27FC236}">
                <a16:creationId xmlns:a16="http://schemas.microsoft.com/office/drawing/2014/main" id="{0396028F-88F4-4496-A23D-DCCEF955E554}"/>
              </a:ext>
            </a:extLst>
          </p:cNvPr>
          <p:cNvSpPr txBox="1">
            <a:spLocks/>
          </p:cNvSpPr>
          <p:nvPr/>
        </p:nvSpPr>
        <p:spPr>
          <a:xfrm>
            <a:off x="6096000" y="692150"/>
            <a:ext cx="4837652" cy="5139850"/>
          </a:xfrm>
          <a:prstGeom prst="rect">
            <a:avLst/>
          </a:prstGeom>
        </p:spPr>
        <p:txBody>
          <a:bodyPr vert="horz" lIns="0" tIns="0" rIns="0" bIns="0" rtlCol="0">
            <a:noAutofit/>
          </a:bodyPr>
          <a:lstStyle>
            <a:lvl1pPr marL="72000" marR="0" indent="0" algn="l" defTabSz="914400" rtl="0" eaLnBrk="1" fontAlgn="base" latinLnBrk="0" hangingPunct="1">
              <a:lnSpc>
                <a:spcPts val="3600"/>
              </a:lnSpc>
              <a:spcBef>
                <a:spcPts val="0"/>
              </a:spcBef>
              <a:spcAft>
                <a:spcPct val="0"/>
              </a:spcAft>
              <a:buClr>
                <a:schemeClr val="tx2"/>
              </a:buClr>
              <a:buSzPct val="100000"/>
              <a:buFont typeface="Arial" panose="020B0604020202020204" pitchFamily="34" charset="0"/>
              <a:buNone/>
              <a:tabLst/>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ct val="100000"/>
              </a:lnSpc>
              <a:spcBef>
                <a:spcPts val="0"/>
              </a:spcBef>
              <a:spcAft>
                <a:spcPct val="0"/>
              </a:spcAft>
              <a:buClr>
                <a:schemeClr val="folHlink"/>
              </a:buClr>
              <a:buSzPct val="80000"/>
              <a:buFontTx/>
              <a:buNone/>
              <a:defRPr sz="16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a:lnSpc>
                <a:spcPct val="100000"/>
              </a:lnSpc>
            </a:pPr>
            <a:r>
              <a:rPr lang="cs-CZ" sz="1400" i="1" dirty="0"/>
              <a:t>IF [Q2 == 2]</a:t>
            </a:r>
          </a:p>
          <a:p>
            <a:pPr>
              <a:lnSpc>
                <a:spcPct val="100000"/>
              </a:lnSpc>
            </a:pPr>
            <a:r>
              <a:rPr lang="cs-CZ" sz="1400" b="1" dirty="0"/>
              <a:t>q3b. Využíváte Vy nebo Váš/e partner/</a:t>
            </a:r>
            <a:r>
              <a:rPr lang="cs-CZ" sz="1400" b="1" dirty="0" err="1"/>
              <a:t>ka</a:t>
            </a:r>
            <a:r>
              <a:rPr lang="cs-CZ" sz="1400" b="1" dirty="0"/>
              <a:t> některou z následujících metod, které by Vám / Vaší partnerce pomohly otěhotnět? Označte, prosím, všechny metody, které jste použili/používáte.</a:t>
            </a:r>
          </a:p>
          <a:p>
            <a:pPr>
              <a:lnSpc>
                <a:spcPct val="100000"/>
              </a:lnSpc>
            </a:pPr>
            <a:endParaRPr lang="cs-CZ" sz="1400" dirty="0"/>
          </a:p>
          <a:p>
            <a:pPr>
              <a:lnSpc>
                <a:spcPct val="100000"/>
              </a:lnSpc>
            </a:pPr>
            <a:r>
              <a:rPr lang="cs-CZ" sz="1400" i="1" dirty="0"/>
              <a:t>IF [q2== 3 </a:t>
            </a:r>
            <a:r>
              <a:rPr lang="cs-CZ" sz="1400" i="1" dirty="0" err="1"/>
              <a:t>or</a:t>
            </a:r>
            <a:r>
              <a:rPr lang="cs-CZ" sz="1400" i="1" dirty="0"/>
              <a:t> 4]</a:t>
            </a:r>
          </a:p>
          <a:p>
            <a:pPr>
              <a:lnSpc>
                <a:spcPct val="100000"/>
              </a:lnSpc>
            </a:pPr>
            <a:r>
              <a:rPr lang="cs-CZ" sz="1400" b="1" dirty="0"/>
              <a:t>q3c. Využil/a jste Vy nebo Váš/e partner/</a:t>
            </a:r>
            <a:r>
              <a:rPr lang="cs-CZ" sz="1400" b="1" dirty="0" err="1"/>
              <a:t>ka</a:t>
            </a:r>
            <a:r>
              <a:rPr lang="cs-CZ" sz="1400" b="1" dirty="0"/>
              <a:t> při té příležitosti některou z následujících metod, které by Vám / Vaší partnerce pomohly otěhotnět? Označte, prosím, všechny metody, které jste použili.</a:t>
            </a:r>
          </a:p>
          <a:p>
            <a:pPr>
              <a:lnSpc>
                <a:spcPct val="100000"/>
              </a:lnSpc>
            </a:pPr>
            <a:r>
              <a:rPr lang="cs-CZ" sz="1400" dirty="0"/>
              <a:t>[1] Užívání léků [2] Metody zjišťující dobu ovulace [3] Mimotělní oplodnění (IVF) nebo injekce spermie do vajíčka (ICSI) [4] Chirurgická operace [5] Umělá inseminace [6] Konzultace s lékařem [7] Jiná léčba [8] Ne, žádnou metodu napomáhající otěhotnění</a:t>
            </a:r>
          </a:p>
          <a:p>
            <a:pPr>
              <a:lnSpc>
                <a:spcPct val="100000"/>
              </a:lnSpc>
            </a:pPr>
            <a:endParaRPr lang="cs-CZ" sz="1400" i="1" kern="0" dirty="0"/>
          </a:p>
          <a:p>
            <a:pPr>
              <a:lnSpc>
                <a:spcPct val="100000"/>
              </a:lnSpc>
            </a:pPr>
            <a:r>
              <a:rPr lang="cs-CZ" sz="1400" i="1" kern="0" dirty="0"/>
              <a:t>IF [q2 == 1]</a:t>
            </a:r>
          </a:p>
          <a:p>
            <a:pPr>
              <a:lnSpc>
                <a:spcPct val="100000"/>
              </a:lnSpc>
            </a:pPr>
            <a:r>
              <a:rPr lang="cs-CZ" sz="1400" b="1" kern="0" dirty="0"/>
              <a:t>q4a. Jak dlouho trvalo, než se Vám při této první příležitosti podařilo počít?</a:t>
            </a:r>
          </a:p>
          <a:p>
            <a:pPr>
              <a:lnSpc>
                <a:spcPct val="100000"/>
              </a:lnSpc>
            </a:pPr>
            <a:r>
              <a:rPr lang="cs-CZ" sz="1400" kern="0" dirty="0"/>
              <a:t>Počet let: ……………………</a:t>
            </a:r>
          </a:p>
          <a:p>
            <a:pPr>
              <a:lnSpc>
                <a:spcPct val="100000"/>
              </a:lnSpc>
            </a:pPr>
            <a:r>
              <a:rPr lang="cs-CZ" sz="1400" kern="0" dirty="0"/>
              <a:t>Počet měsíců: ……………………</a:t>
            </a:r>
          </a:p>
          <a:p>
            <a:pPr>
              <a:lnSpc>
                <a:spcPct val="100000"/>
              </a:lnSpc>
            </a:pPr>
            <a:r>
              <a:rPr lang="cs-CZ" sz="1400" kern="0" dirty="0"/>
              <a:t>[-1] Nevím</a:t>
            </a:r>
          </a:p>
          <a:p>
            <a:pPr>
              <a:lnSpc>
                <a:spcPct val="100000"/>
              </a:lnSpc>
            </a:pPr>
            <a:endParaRPr lang="cs-CZ" sz="1400" i="1" kern="0" dirty="0"/>
          </a:p>
          <a:p>
            <a:pPr>
              <a:lnSpc>
                <a:spcPct val="100000"/>
              </a:lnSpc>
            </a:pPr>
            <a:endParaRPr lang="cs-CZ" sz="1400" kern="0" dirty="0"/>
          </a:p>
        </p:txBody>
      </p:sp>
    </p:spTree>
    <p:extLst>
      <p:ext uri="{BB962C8B-B14F-4D97-AF65-F5344CB8AC3E}">
        <p14:creationId xmlns:p14="http://schemas.microsoft.com/office/powerpoint/2010/main" val="2068511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055ED06-3D14-4D76-8265-9B616AD84B8D}"/>
              </a:ext>
            </a:extLst>
          </p:cNvPr>
          <p:cNvSpPr>
            <a:spLocks noGrp="1"/>
          </p:cNvSpPr>
          <p:nvPr>
            <p:ph type="ftr" sz="quarter" idx="10"/>
          </p:nvPr>
        </p:nvSpPr>
        <p:spPr/>
        <p:txBody>
          <a:bodyPr/>
          <a:lstStyle/>
          <a:p>
            <a:r>
              <a:rPr lang="cs-CZ" dirty="0"/>
              <a:t>54. konference České demografické společnosti / 28. 5. 2025</a:t>
            </a:r>
          </a:p>
        </p:txBody>
      </p:sp>
      <p:sp>
        <p:nvSpPr>
          <p:cNvPr id="3" name="Zástupný symbol pro číslo snímku 2">
            <a:extLst>
              <a:ext uri="{FF2B5EF4-FFF2-40B4-BE49-F238E27FC236}">
                <a16:creationId xmlns:a16="http://schemas.microsoft.com/office/drawing/2014/main" id="{E867833A-E083-4A61-9678-39FEABBB3337}"/>
              </a:ext>
            </a:extLst>
          </p:cNvPr>
          <p:cNvSpPr>
            <a:spLocks noGrp="1"/>
          </p:cNvSpPr>
          <p:nvPr>
            <p:ph type="sldNum" sz="quarter" idx="11"/>
          </p:nvPr>
        </p:nvSpPr>
        <p:spPr/>
        <p:txBody>
          <a:bodyPr/>
          <a:lstStyle/>
          <a:p>
            <a:fld id="{0970407D-EE58-4A0B-824B-1D3AE42DD9CF}" type="slidenum">
              <a:rPr lang="en-GB" altLang="cs-CZ" noProof="0" smtClean="0"/>
              <a:pPr/>
              <a:t>2</a:t>
            </a:fld>
            <a:endParaRPr lang="en-GB" altLang="cs-CZ" noProof="0"/>
          </a:p>
        </p:txBody>
      </p:sp>
      <p:sp>
        <p:nvSpPr>
          <p:cNvPr id="4" name="Nadpis 3">
            <a:extLst>
              <a:ext uri="{FF2B5EF4-FFF2-40B4-BE49-F238E27FC236}">
                <a16:creationId xmlns:a16="http://schemas.microsoft.com/office/drawing/2014/main" id="{497D60A1-26D1-41BF-BDAD-06625273887B}"/>
              </a:ext>
            </a:extLst>
          </p:cNvPr>
          <p:cNvSpPr>
            <a:spLocks noGrp="1"/>
          </p:cNvSpPr>
          <p:nvPr>
            <p:ph type="title"/>
          </p:nvPr>
        </p:nvSpPr>
        <p:spPr/>
        <p:txBody>
          <a:bodyPr/>
          <a:lstStyle/>
          <a:p>
            <a:r>
              <a:rPr lang="cs-CZ" dirty="0"/>
              <a:t>První reprodukční zkušenosti</a:t>
            </a:r>
            <a:endParaRPr lang="en-US" dirty="0"/>
          </a:p>
        </p:txBody>
      </p:sp>
      <p:sp>
        <p:nvSpPr>
          <p:cNvPr id="5" name="Zástupný obsah 4">
            <a:extLst>
              <a:ext uri="{FF2B5EF4-FFF2-40B4-BE49-F238E27FC236}">
                <a16:creationId xmlns:a16="http://schemas.microsoft.com/office/drawing/2014/main" id="{E577C106-942B-4533-89AA-287C1FA59261}"/>
              </a:ext>
            </a:extLst>
          </p:cNvPr>
          <p:cNvSpPr>
            <a:spLocks noGrp="1"/>
          </p:cNvSpPr>
          <p:nvPr>
            <p:ph idx="1"/>
          </p:nvPr>
        </p:nvSpPr>
        <p:spPr/>
        <p:txBody>
          <a:bodyPr/>
          <a:lstStyle/>
          <a:p>
            <a:pPr>
              <a:lnSpc>
                <a:spcPct val="100000"/>
              </a:lnSpc>
            </a:pPr>
            <a:r>
              <a:rPr lang="cs-CZ" dirty="0"/>
              <a:t>Modul s </a:t>
            </a:r>
            <a:r>
              <a:rPr lang="cs-CZ" b="1" dirty="0"/>
              <a:t>9 otázkami </a:t>
            </a:r>
            <a:r>
              <a:rPr lang="cs-CZ" dirty="0"/>
              <a:t>(6x první pokusy o početí, 3x neplánované početí)</a:t>
            </a:r>
          </a:p>
          <a:p>
            <a:pPr>
              <a:lnSpc>
                <a:spcPct val="100000"/>
              </a:lnSpc>
            </a:pPr>
            <a:r>
              <a:rPr lang="cs-CZ" dirty="0"/>
              <a:t>Aktivní pokusy o početí:</a:t>
            </a:r>
          </a:p>
          <a:p>
            <a:pPr lvl="1"/>
            <a:r>
              <a:rPr lang="cs-CZ" dirty="0"/>
              <a:t>věk</a:t>
            </a:r>
          </a:p>
          <a:p>
            <a:pPr lvl="1"/>
            <a:r>
              <a:rPr lang="cs-CZ" dirty="0"/>
              <a:t>výsledek</a:t>
            </a:r>
          </a:p>
          <a:p>
            <a:pPr lvl="1"/>
            <a:r>
              <a:rPr lang="cs-CZ" dirty="0"/>
              <a:t>metody na podporu početí (IVF a další…)</a:t>
            </a:r>
          </a:p>
          <a:p>
            <a:pPr lvl="1"/>
            <a:r>
              <a:rPr lang="cs-CZ" dirty="0"/>
              <a:t>doba trvání</a:t>
            </a:r>
          </a:p>
          <a:p>
            <a:pPr lvl="1"/>
            <a:r>
              <a:rPr lang="cs-CZ" dirty="0"/>
              <a:t>pokud se o početí snažit přestali, pak z jakého důvodu</a:t>
            </a:r>
          </a:p>
          <a:p>
            <a:pPr lvl="1"/>
            <a:r>
              <a:rPr lang="cs-CZ" dirty="0"/>
              <a:t>výsledek těhotenství</a:t>
            </a:r>
          </a:p>
          <a:p>
            <a:r>
              <a:rPr lang="cs-CZ" dirty="0"/>
              <a:t>Neplánované početí</a:t>
            </a:r>
          </a:p>
          <a:p>
            <a:pPr lvl="1"/>
            <a:r>
              <a:rPr lang="cs-CZ" dirty="0"/>
              <a:t>věk</a:t>
            </a:r>
          </a:p>
          <a:p>
            <a:pPr lvl="1"/>
            <a:r>
              <a:rPr lang="cs-CZ" dirty="0"/>
              <a:t>výsledek těhotenství</a:t>
            </a:r>
          </a:p>
        </p:txBody>
      </p:sp>
    </p:spTree>
    <p:extLst>
      <p:ext uri="{BB962C8B-B14F-4D97-AF65-F5344CB8AC3E}">
        <p14:creationId xmlns:p14="http://schemas.microsoft.com/office/powerpoint/2010/main" val="36233304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9457B46-E2F9-415F-A897-4F93184857B5}"/>
              </a:ext>
            </a:extLst>
          </p:cNvPr>
          <p:cNvSpPr>
            <a:spLocks noGrp="1"/>
          </p:cNvSpPr>
          <p:nvPr>
            <p:ph type="ftr" sz="quarter" idx="10"/>
          </p:nvPr>
        </p:nvSpPr>
        <p:spPr/>
        <p:txBody>
          <a:bodyPr/>
          <a:lstStyle/>
          <a:p>
            <a:r>
              <a:rPr lang="cs-CZ" dirty="0"/>
              <a:t>54. konference České demografické společnosti / 28. 5. 2025</a:t>
            </a:r>
          </a:p>
        </p:txBody>
      </p:sp>
      <p:sp>
        <p:nvSpPr>
          <p:cNvPr id="3" name="Zástupný symbol pro číslo snímku 2">
            <a:extLst>
              <a:ext uri="{FF2B5EF4-FFF2-40B4-BE49-F238E27FC236}">
                <a16:creationId xmlns:a16="http://schemas.microsoft.com/office/drawing/2014/main" id="{D07AA6B1-4F42-401C-846E-78D6F09C3E5A}"/>
              </a:ext>
            </a:extLst>
          </p:cNvPr>
          <p:cNvSpPr>
            <a:spLocks noGrp="1"/>
          </p:cNvSpPr>
          <p:nvPr>
            <p:ph type="sldNum" sz="quarter" idx="11"/>
          </p:nvPr>
        </p:nvSpPr>
        <p:spPr/>
        <p:txBody>
          <a:bodyPr/>
          <a:lstStyle/>
          <a:p>
            <a:fld id="{D6D6C118-631F-4A80-9886-907009361577}" type="slidenum">
              <a:rPr lang="en-GB" altLang="cs-CZ" noProof="0" smtClean="0"/>
              <a:pPr/>
              <a:t>20</a:t>
            </a:fld>
            <a:endParaRPr lang="en-GB" altLang="cs-CZ" noProof="0"/>
          </a:p>
        </p:txBody>
      </p:sp>
      <p:sp>
        <p:nvSpPr>
          <p:cNvPr id="4" name="Zástupný obsah 3">
            <a:extLst>
              <a:ext uri="{FF2B5EF4-FFF2-40B4-BE49-F238E27FC236}">
                <a16:creationId xmlns:a16="http://schemas.microsoft.com/office/drawing/2014/main" id="{D24D96C4-36A4-4D57-810F-72F3B1C537A6}"/>
              </a:ext>
            </a:extLst>
          </p:cNvPr>
          <p:cNvSpPr>
            <a:spLocks noGrp="1"/>
          </p:cNvSpPr>
          <p:nvPr>
            <p:ph idx="12"/>
          </p:nvPr>
        </p:nvSpPr>
        <p:spPr>
          <a:xfrm>
            <a:off x="720000" y="692150"/>
            <a:ext cx="4837652" cy="5139850"/>
          </a:xfrm>
        </p:spPr>
        <p:txBody>
          <a:bodyPr/>
          <a:lstStyle/>
          <a:p>
            <a:pPr>
              <a:lnSpc>
                <a:spcPct val="100000"/>
              </a:lnSpc>
            </a:pPr>
            <a:r>
              <a:rPr lang="cs-CZ" sz="1400" i="1" kern="0" dirty="0"/>
              <a:t>IF [q2 == 3]</a:t>
            </a:r>
          </a:p>
          <a:p>
            <a:pPr>
              <a:lnSpc>
                <a:spcPct val="100000"/>
              </a:lnSpc>
            </a:pPr>
            <a:r>
              <a:rPr lang="cs-CZ" sz="1400" b="1" kern="0" dirty="0"/>
              <a:t>q4b. Po jak dlouhé době jste se při této první příležitosti přestal/a pokoušet o dítě?</a:t>
            </a:r>
          </a:p>
          <a:p>
            <a:pPr>
              <a:lnSpc>
                <a:spcPct val="100000"/>
              </a:lnSpc>
            </a:pPr>
            <a:r>
              <a:rPr lang="cs-CZ" sz="1400" kern="0" dirty="0"/>
              <a:t>Počet let: ……………………</a:t>
            </a:r>
          </a:p>
          <a:p>
            <a:pPr>
              <a:lnSpc>
                <a:spcPct val="100000"/>
              </a:lnSpc>
            </a:pPr>
            <a:r>
              <a:rPr lang="cs-CZ" sz="1400" kern="0" dirty="0"/>
              <a:t>Počet měsíců: ……………………</a:t>
            </a:r>
          </a:p>
          <a:p>
            <a:pPr>
              <a:lnSpc>
                <a:spcPct val="100000"/>
              </a:lnSpc>
            </a:pPr>
            <a:r>
              <a:rPr lang="cs-CZ" sz="1400" kern="0" dirty="0"/>
              <a:t>[-1] Nevím</a:t>
            </a:r>
          </a:p>
          <a:p>
            <a:pPr>
              <a:lnSpc>
                <a:spcPct val="100000"/>
              </a:lnSpc>
            </a:pPr>
            <a:endParaRPr lang="cs-CZ" sz="1400" kern="0" dirty="0"/>
          </a:p>
          <a:p>
            <a:pPr>
              <a:lnSpc>
                <a:spcPct val="100000"/>
              </a:lnSpc>
            </a:pPr>
            <a:r>
              <a:rPr lang="cs-CZ" sz="1400" i="1" kern="0" dirty="0"/>
              <a:t>IF [q2 == 3]</a:t>
            </a:r>
          </a:p>
          <a:p>
            <a:pPr>
              <a:lnSpc>
                <a:spcPct val="100000"/>
              </a:lnSpc>
            </a:pPr>
            <a:r>
              <a:rPr lang="cs-CZ" sz="1400" b="1" kern="0" dirty="0"/>
              <a:t>q5. Proč jste se tehdy přestal/a pokoušet o dítě? Vyberte, prosím, jeden hlavní důvod.</a:t>
            </a:r>
          </a:p>
          <a:p>
            <a:pPr>
              <a:lnSpc>
                <a:spcPct val="100000"/>
              </a:lnSpc>
            </a:pPr>
            <a:r>
              <a:rPr lang="cs-CZ" sz="1400" kern="0" dirty="0"/>
              <a:t>[1] Rozešel/Rozešla jsem se s partnerem/</a:t>
            </a:r>
            <a:r>
              <a:rPr lang="cs-CZ" sz="1400" kern="0" dirty="0" err="1"/>
              <a:t>kou</a:t>
            </a:r>
            <a:r>
              <a:rPr lang="cs-CZ" sz="1400" kern="0" dirty="0"/>
              <a:t> [2] Nechtěl/a jsme podstoupit (další) léčbu neplodnosti [3] Neměl/a jsme dost peněz na zaplacení (další) léčby neplodnosti [4] Začal/a se věnovat něčemu jinému [5] Jiný důvod</a:t>
            </a:r>
          </a:p>
          <a:p>
            <a:pPr>
              <a:lnSpc>
                <a:spcPct val="100000"/>
              </a:lnSpc>
            </a:pPr>
            <a:endParaRPr lang="cs-CZ" sz="1400" kern="0" dirty="0"/>
          </a:p>
          <a:p>
            <a:pPr>
              <a:lnSpc>
                <a:spcPct val="100000"/>
              </a:lnSpc>
            </a:pPr>
            <a:r>
              <a:rPr lang="cs-CZ" sz="1400" i="1" kern="0" dirty="0"/>
              <a:t>IF [q2 == 1]</a:t>
            </a:r>
          </a:p>
          <a:p>
            <a:pPr>
              <a:lnSpc>
                <a:spcPct val="100000"/>
              </a:lnSpc>
            </a:pPr>
            <a:r>
              <a:rPr lang="cs-CZ" sz="1400" b="1" kern="0" dirty="0"/>
              <a:t>q6. Jaký byl výsledek tohoto těhotenství?</a:t>
            </a:r>
          </a:p>
          <a:p>
            <a:pPr>
              <a:lnSpc>
                <a:spcPct val="100000"/>
              </a:lnSpc>
            </a:pPr>
            <a:r>
              <a:rPr lang="cs-CZ" sz="1400" kern="0" dirty="0"/>
              <a:t>[1] Živě narozené dítě [2] Jsem v současné době těhotná / Partnerka je v současné době těhotná [3] Umělé přerušení těhotenství (interrupce) [4] Samovolný potrat (spontánní ztráta těhotenství před 24. týdnem těhotenství) [5] Narození mrtvého dítěte/plodu (ztráta těhotenství po 24. týdnu těhotenství) [-1] Nevím</a:t>
            </a:r>
          </a:p>
        </p:txBody>
      </p:sp>
      <p:sp>
        <p:nvSpPr>
          <p:cNvPr id="5" name="Zástupný obsah 3">
            <a:extLst>
              <a:ext uri="{FF2B5EF4-FFF2-40B4-BE49-F238E27FC236}">
                <a16:creationId xmlns:a16="http://schemas.microsoft.com/office/drawing/2014/main" id="{BEEE97B1-9B8E-440E-A8A4-324E4B5DE111}"/>
              </a:ext>
            </a:extLst>
          </p:cNvPr>
          <p:cNvSpPr txBox="1">
            <a:spLocks/>
          </p:cNvSpPr>
          <p:nvPr/>
        </p:nvSpPr>
        <p:spPr>
          <a:xfrm>
            <a:off x="6096000" y="692150"/>
            <a:ext cx="4837652" cy="5139850"/>
          </a:xfrm>
          <a:prstGeom prst="rect">
            <a:avLst/>
          </a:prstGeom>
        </p:spPr>
        <p:txBody>
          <a:bodyPr vert="horz" lIns="0" tIns="0" rIns="0" bIns="0" rtlCol="0">
            <a:noAutofit/>
          </a:bodyPr>
          <a:lstStyle>
            <a:lvl1pPr marL="72000" marR="0" indent="0" algn="l" defTabSz="914400" rtl="0" eaLnBrk="1" fontAlgn="base" latinLnBrk="0" hangingPunct="1">
              <a:lnSpc>
                <a:spcPts val="3600"/>
              </a:lnSpc>
              <a:spcBef>
                <a:spcPts val="0"/>
              </a:spcBef>
              <a:spcAft>
                <a:spcPct val="0"/>
              </a:spcAft>
              <a:buClr>
                <a:schemeClr val="tx2"/>
              </a:buClr>
              <a:buSzPct val="100000"/>
              <a:buFont typeface="Arial" panose="020B0604020202020204" pitchFamily="34" charset="0"/>
              <a:buNone/>
              <a:tabLst/>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ct val="100000"/>
              </a:lnSpc>
              <a:spcBef>
                <a:spcPts val="0"/>
              </a:spcBef>
              <a:spcAft>
                <a:spcPct val="0"/>
              </a:spcAft>
              <a:buClr>
                <a:schemeClr val="folHlink"/>
              </a:buClr>
              <a:buSzPct val="80000"/>
              <a:buFontTx/>
              <a:buNone/>
              <a:defRPr sz="16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a:lnSpc>
                <a:spcPct val="100000"/>
              </a:lnSpc>
            </a:pPr>
            <a:r>
              <a:rPr lang="cs-CZ" sz="1400" b="1" kern="0" dirty="0"/>
              <a:t>q7. Stalo se někdy, že jste otěhotněla / že s Vámi některá žena otěhotněla, aniž byste se aktivně pokoušel/a o dítě?</a:t>
            </a:r>
          </a:p>
          <a:p>
            <a:pPr>
              <a:lnSpc>
                <a:spcPct val="100000"/>
              </a:lnSpc>
            </a:pPr>
            <a:r>
              <a:rPr lang="cs-CZ" sz="1400" kern="0" dirty="0"/>
              <a:t>[1] Ano [2] Ne [-1] Nevím</a:t>
            </a:r>
          </a:p>
          <a:p>
            <a:pPr>
              <a:lnSpc>
                <a:spcPct val="100000"/>
              </a:lnSpc>
            </a:pPr>
            <a:endParaRPr lang="cs-CZ" sz="1400" kern="0" dirty="0"/>
          </a:p>
          <a:p>
            <a:pPr>
              <a:lnSpc>
                <a:spcPct val="100000"/>
              </a:lnSpc>
            </a:pPr>
            <a:r>
              <a:rPr lang="cs-CZ" sz="1400" i="1" kern="0" dirty="0"/>
              <a:t>IF [q7==1]</a:t>
            </a:r>
          </a:p>
          <a:p>
            <a:pPr>
              <a:lnSpc>
                <a:spcPct val="100000"/>
              </a:lnSpc>
            </a:pPr>
            <a:r>
              <a:rPr lang="cs-CZ" sz="1400" b="1" kern="0" dirty="0"/>
              <a:t>q8. Kolik Vám bylo let, když se to stalo? V případě, že se tak stalo vícekrát, uveďte věk, kdy se tak stalo poprvé.</a:t>
            </a:r>
          </a:p>
          <a:p>
            <a:pPr>
              <a:lnSpc>
                <a:spcPct val="100000"/>
              </a:lnSpc>
            </a:pPr>
            <a:r>
              <a:rPr lang="cs-CZ" sz="1400" kern="0" dirty="0"/>
              <a:t>Věk: …………………..</a:t>
            </a:r>
          </a:p>
          <a:p>
            <a:pPr>
              <a:lnSpc>
                <a:spcPct val="100000"/>
              </a:lnSpc>
            </a:pPr>
            <a:endParaRPr lang="cs-CZ" sz="1400" kern="0" dirty="0"/>
          </a:p>
          <a:p>
            <a:pPr>
              <a:lnSpc>
                <a:spcPct val="100000"/>
              </a:lnSpc>
            </a:pPr>
            <a:r>
              <a:rPr lang="cs-CZ" sz="1400" i="1" kern="0" dirty="0"/>
              <a:t>IF [q7 == 1]</a:t>
            </a:r>
          </a:p>
          <a:p>
            <a:pPr>
              <a:lnSpc>
                <a:spcPct val="100000"/>
              </a:lnSpc>
            </a:pPr>
            <a:r>
              <a:rPr lang="cs-CZ" sz="1400" b="1" kern="0" dirty="0"/>
              <a:t>q9. Jaký byl výsledek tohoto těhotenství?</a:t>
            </a:r>
          </a:p>
          <a:p>
            <a:pPr>
              <a:lnSpc>
                <a:spcPct val="100000"/>
              </a:lnSpc>
            </a:pPr>
            <a:r>
              <a:rPr lang="cs-CZ" sz="1400" kern="0" dirty="0"/>
              <a:t>[1] Živě narozené dítě [2] Jsem v současné době těhotná / Partnerka je v současné době těhotná [3] Umělé přerušení těhotenství (interrupce) [4] Samovolný potrat (spontánní ztráta těhotenství před 24. týdnem těhotenství) [5] Narození mrtvého dítěte/plodu (ztráta těhotenství po 24. týdnu těhotenství) [-1] Nevím</a:t>
            </a:r>
          </a:p>
        </p:txBody>
      </p:sp>
    </p:spTree>
    <p:extLst>
      <p:ext uri="{BB962C8B-B14F-4D97-AF65-F5344CB8AC3E}">
        <p14:creationId xmlns:p14="http://schemas.microsoft.com/office/powerpoint/2010/main" val="1964537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Zástupný obsah 6">
            <a:extLst>
              <a:ext uri="{FF2B5EF4-FFF2-40B4-BE49-F238E27FC236}">
                <a16:creationId xmlns:a16="http://schemas.microsoft.com/office/drawing/2014/main" id="{69DDF6F3-B72D-4D8E-A493-56138E8E890C}"/>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r="6131"/>
          <a:stretch/>
        </p:blipFill>
        <p:spPr>
          <a:xfrm>
            <a:off x="1245930" y="0"/>
            <a:ext cx="9105433" cy="6858000"/>
          </a:xfrm>
        </p:spPr>
      </p:pic>
      <p:sp>
        <p:nvSpPr>
          <p:cNvPr id="2" name="Zástupný symbol pro zápatí 1">
            <a:extLst>
              <a:ext uri="{FF2B5EF4-FFF2-40B4-BE49-F238E27FC236}">
                <a16:creationId xmlns:a16="http://schemas.microsoft.com/office/drawing/2014/main" id="{02848FD3-65C3-49FB-8A82-359A80179E81}"/>
              </a:ext>
            </a:extLst>
          </p:cNvPr>
          <p:cNvSpPr>
            <a:spLocks noGrp="1"/>
          </p:cNvSpPr>
          <p:nvPr>
            <p:ph type="ftr" sz="quarter" idx="10"/>
          </p:nvPr>
        </p:nvSpPr>
        <p:spPr/>
        <p:txBody>
          <a:bodyPr/>
          <a:lstStyle/>
          <a:p>
            <a:r>
              <a:rPr lang="cs-CZ" dirty="0"/>
              <a:t>54. konference České demografické společnosti / 28. 5. 2025</a:t>
            </a:r>
          </a:p>
        </p:txBody>
      </p:sp>
      <p:sp>
        <p:nvSpPr>
          <p:cNvPr id="3" name="Zástupný symbol pro číslo snímku 2">
            <a:extLst>
              <a:ext uri="{FF2B5EF4-FFF2-40B4-BE49-F238E27FC236}">
                <a16:creationId xmlns:a16="http://schemas.microsoft.com/office/drawing/2014/main" id="{14643761-6EC5-4797-B900-ACFF7946FB07}"/>
              </a:ext>
            </a:extLst>
          </p:cNvPr>
          <p:cNvSpPr>
            <a:spLocks noGrp="1"/>
          </p:cNvSpPr>
          <p:nvPr>
            <p:ph type="sldNum" sz="quarter" idx="11"/>
          </p:nvPr>
        </p:nvSpPr>
        <p:spPr/>
        <p:txBody>
          <a:bodyPr/>
          <a:lstStyle/>
          <a:p>
            <a:fld id="{0970407D-EE58-4A0B-824B-1D3AE42DD9CF}" type="slidenum">
              <a:rPr lang="en-GB" altLang="cs-CZ" noProof="0" smtClean="0"/>
              <a:pPr/>
              <a:t>3</a:t>
            </a:fld>
            <a:endParaRPr lang="en-GB" altLang="cs-CZ" noProof="0"/>
          </a:p>
        </p:txBody>
      </p:sp>
      <p:sp>
        <p:nvSpPr>
          <p:cNvPr id="8" name="TextovéPole 7">
            <a:extLst>
              <a:ext uri="{FF2B5EF4-FFF2-40B4-BE49-F238E27FC236}">
                <a16:creationId xmlns:a16="http://schemas.microsoft.com/office/drawing/2014/main" id="{600C43D6-680B-445F-889A-0EF7A944229C}"/>
              </a:ext>
            </a:extLst>
          </p:cNvPr>
          <p:cNvSpPr txBox="1"/>
          <p:nvPr/>
        </p:nvSpPr>
        <p:spPr>
          <a:xfrm>
            <a:off x="9888420" y="5189856"/>
            <a:ext cx="1785034" cy="584775"/>
          </a:xfrm>
          <a:prstGeom prst="rect">
            <a:avLst/>
          </a:prstGeom>
          <a:ln w="9525">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cs-CZ" sz="1600" dirty="0"/>
              <a:t>neplánovaná početí</a:t>
            </a:r>
            <a:endParaRPr lang="cs-CZ" sz="1100" dirty="0">
              <a:latin typeface="+mn-lt"/>
            </a:endParaRPr>
          </a:p>
        </p:txBody>
      </p:sp>
      <p:sp>
        <p:nvSpPr>
          <p:cNvPr id="9" name="TextovéPole 8">
            <a:extLst>
              <a:ext uri="{FF2B5EF4-FFF2-40B4-BE49-F238E27FC236}">
                <a16:creationId xmlns:a16="http://schemas.microsoft.com/office/drawing/2014/main" id="{7DA0DC57-CFC7-4956-9FFB-5C4C73E7F2F0}"/>
              </a:ext>
            </a:extLst>
          </p:cNvPr>
          <p:cNvSpPr txBox="1"/>
          <p:nvPr/>
        </p:nvSpPr>
        <p:spPr>
          <a:xfrm>
            <a:off x="9962825" y="2182445"/>
            <a:ext cx="1543986" cy="584775"/>
          </a:xfrm>
          <a:prstGeom prst="rect">
            <a:avLst/>
          </a:prstGeom>
          <a:ln w="9525">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cs-CZ" sz="1600" dirty="0"/>
              <a:t>aktivní pokusy o početí</a:t>
            </a:r>
            <a:endParaRPr lang="cs-CZ" sz="1100" dirty="0">
              <a:latin typeface="+mn-lt"/>
            </a:endParaRPr>
          </a:p>
        </p:txBody>
      </p:sp>
      <p:sp>
        <p:nvSpPr>
          <p:cNvPr id="10" name="Pravá složená závorka 9">
            <a:extLst>
              <a:ext uri="{FF2B5EF4-FFF2-40B4-BE49-F238E27FC236}">
                <a16:creationId xmlns:a16="http://schemas.microsoft.com/office/drawing/2014/main" id="{F6A1AE85-187A-4479-8FA0-C65B9F7E7555}"/>
              </a:ext>
            </a:extLst>
          </p:cNvPr>
          <p:cNvSpPr/>
          <p:nvPr/>
        </p:nvSpPr>
        <p:spPr bwMode="auto">
          <a:xfrm>
            <a:off x="9555134" y="786040"/>
            <a:ext cx="333286" cy="3777082"/>
          </a:xfrm>
          <a:prstGeom prst="rightBrace">
            <a:avLst>
              <a:gd name="adj1" fmla="val 0"/>
              <a:gd name="adj2" fmla="val 50000"/>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
        <p:nvSpPr>
          <p:cNvPr id="11" name="Pravá složená závorka 10">
            <a:extLst>
              <a:ext uri="{FF2B5EF4-FFF2-40B4-BE49-F238E27FC236}">
                <a16:creationId xmlns:a16="http://schemas.microsoft.com/office/drawing/2014/main" id="{EABC7B96-4E13-4D14-BFAD-31F1FA49E76F}"/>
              </a:ext>
            </a:extLst>
          </p:cNvPr>
          <p:cNvSpPr/>
          <p:nvPr/>
        </p:nvSpPr>
        <p:spPr bwMode="auto">
          <a:xfrm>
            <a:off x="9555134" y="4740676"/>
            <a:ext cx="333286" cy="1487323"/>
          </a:xfrm>
          <a:prstGeom prst="rightBrace">
            <a:avLst>
              <a:gd name="adj1" fmla="val 0"/>
              <a:gd name="adj2" fmla="val 50000"/>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Tree>
    <p:extLst>
      <p:ext uri="{BB962C8B-B14F-4D97-AF65-F5344CB8AC3E}">
        <p14:creationId xmlns:p14="http://schemas.microsoft.com/office/powerpoint/2010/main" val="748030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CBB5BB6-54ED-457D-85EB-BDCC7C383EDB}"/>
              </a:ext>
            </a:extLst>
          </p:cNvPr>
          <p:cNvSpPr>
            <a:spLocks noGrp="1"/>
          </p:cNvSpPr>
          <p:nvPr>
            <p:ph type="ftr" sz="quarter" idx="10"/>
          </p:nvPr>
        </p:nvSpPr>
        <p:spPr/>
        <p:txBody>
          <a:bodyPr/>
          <a:lstStyle/>
          <a:p>
            <a:r>
              <a:rPr lang="cs-CZ" dirty="0"/>
              <a:t>54. konference České demografické společnosti / 28. 5. 2025</a:t>
            </a:r>
          </a:p>
        </p:txBody>
      </p:sp>
      <p:sp>
        <p:nvSpPr>
          <p:cNvPr id="3" name="Zástupný symbol pro číslo snímku 2">
            <a:extLst>
              <a:ext uri="{FF2B5EF4-FFF2-40B4-BE49-F238E27FC236}">
                <a16:creationId xmlns:a16="http://schemas.microsoft.com/office/drawing/2014/main" id="{2180B521-0070-4ACB-B054-4DC65791213D}"/>
              </a:ext>
            </a:extLst>
          </p:cNvPr>
          <p:cNvSpPr>
            <a:spLocks noGrp="1"/>
          </p:cNvSpPr>
          <p:nvPr>
            <p:ph type="sldNum" sz="quarter" idx="11"/>
          </p:nvPr>
        </p:nvSpPr>
        <p:spPr/>
        <p:txBody>
          <a:bodyPr/>
          <a:lstStyle/>
          <a:p>
            <a:fld id="{0970407D-EE58-4A0B-824B-1D3AE42DD9CF}" type="slidenum">
              <a:rPr lang="en-GB" altLang="cs-CZ" noProof="0" smtClean="0"/>
              <a:pPr/>
              <a:t>4</a:t>
            </a:fld>
            <a:endParaRPr lang="en-GB" altLang="cs-CZ" noProof="0"/>
          </a:p>
        </p:txBody>
      </p:sp>
      <p:sp>
        <p:nvSpPr>
          <p:cNvPr id="4" name="Nadpis 3">
            <a:extLst>
              <a:ext uri="{FF2B5EF4-FFF2-40B4-BE49-F238E27FC236}">
                <a16:creationId xmlns:a16="http://schemas.microsoft.com/office/drawing/2014/main" id="{352BC085-148D-466F-BB8E-536A622DC8ED}"/>
              </a:ext>
            </a:extLst>
          </p:cNvPr>
          <p:cNvSpPr>
            <a:spLocks noGrp="1"/>
          </p:cNvSpPr>
          <p:nvPr>
            <p:ph type="title"/>
          </p:nvPr>
        </p:nvSpPr>
        <p:spPr/>
        <p:txBody>
          <a:bodyPr/>
          <a:lstStyle/>
          <a:p>
            <a:r>
              <a:rPr lang="cs-CZ" dirty="0"/>
              <a:t>Účastníci testování</a:t>
            </a:r>
            <a:endParaRPr lang="en-US" dirty="0"/>
          </a:p>
        </p:txBody>
      </p:sp>
      <p:pic>
        <p:nvPicPr>
          <p:cNvPr id="7" name="Grafický objekt 6" descr="Profil ženy se souvislou výplní">
            <a:extLst>
              <a:ext uri="{FF2B5EF4-FFF2-40B4-BE49-F238E27FC236}">
                <a16:creationId xmlns:a16="http://schemas.microsoft.com/office/drawing/2014/main" id="{B0AEE9E5-1B64-4D07-AD87-B23E4F3C649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153739" y="1377830"/>
            <a:ext cx="1343186" cy="1343186"/>
          </a:xfrm>
          <a:prstGeom prst="rect">
            <a:avLst/>
          </a:prstGeom>
        </p:spPr>
      </p:pic>
      <p:pic>
        <p:nvPicPr>
          <p:cNvPr id="9" name="Grafický objekt 8" descr="Profil muže se souvislou výplní">
            <a:extLst>
              <a:ext uri="{FF2B5EF4-FFF2-40B4-BE49-F238E27FC236}">
                <a16:creationId xmlns:a16="http://schemas.microsoft.com/office/drawing/2014/main" id="{952F16FB-BF32-47D7-8E10-BDD588B78C6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079142" y="1377830"/>
            <a:ext cx="1343186" cy="1343186"/>
          </a:xfrm>
          <a:prstGeom prst="rect">
            <a:avLst/>
          </a:prstGeom>
        </p:spPr>
      </p:pic>
      <p:sp>
        <p:nvSpPr>
          <p:cNvPr id="10" name="TextovéPole 9">
            <a:extLst>
              <a:ext uri="{FF2B5EF4-FFF2-40B4-BE49-F238E27FC236}">
                <a16:creationId xmlns:a16="http://schemas.microsoft.com/office/drawing/2014/main" id="{0B6A76CD-AAAB-40A1-871D-42F5E674943C}"/>
              </a:ext>
            </a:extLst>
          </p:cNvPr>
          <p:cNvSpPr txBox="1"/>
          <p:nvPr/>
        </p:nvSpPr>
        <p:spPr>
          <a:xfrm>
            <a:off x="8476864" y="2577644"/>
            <a:ext cx="2547741" cy="1015663"/>
          </a:xfrm>
          <a:prstGeom prst="rect">
            <a:avLst/>
          </a:prstGeom>
          <a:noFill/>
        </p:spPr>
        <p:txBody>
          <a:bodyPr wrap="square" rtlCol="0">
            <a:spAutoFit/>
          </a:bodyPr>
          <a:lstStyle/>
          <a:p>
            <a:pPr algn="ctr"/>
            <a:r>
              <a:rPr lang="cs-CZ" sz="2000" dirty="0">
                <a:latin typeface="+mn-lt"/>
              </a:rPr>
              <a:t>muž, 25 let, SŠ (maturita), student, bez dětí</a:t>
            </a:r>
            <a:endParaRPr lang="en-US" sz="2000" dirty="0" err="1">
              <a:latin typeface="+mn-lt"/>
            </a:endParaRPr>
          </a:p>
        </p:txBody>
      </p:sp>
      <p:sp>
        <p:nvSpPr>
          <p:cNvPr id="11" name="TextovéPole 10">
            <a:extLst>
              <a:ext uri="{FF2B5EF4-FFF2-40B4-BE49-F238E27FC236}">
                <a16:creationId xmlns:a16="http://schemas.microsoft.com/office/drawing/2014/main" id="{4FEFEE5A-7989-45F6-9F5A-265BA5D2BA63}"/>
              </a:ext>
            </a:extLst>
          </p:cNvPr>
          <p:cNvSpPr txBox="1"/>
          <p:nvPr/>
        </p:nvSpPr>
        <p:spPr>
          <a:xfrm>
            <a:off x="3551461" y="2577644"/>
            <a:ext cx="2547741" cy="1015663"/>
          </a:xfrm>
          <a:prstGeom prst="rect">
            <a:avLst/>
          </a:prstGeom>
          <a:noFill/>
        </p:spPr>
        <p:txBody>
          <a:bodyPr wrap="square" rtlCol="0">
            <a:spAutoFit/>
          </a:bodyPr>
          <a:lstStyle/>
          <a:p>
            <a:pPr algn="ctr"/>
            <a:r>
              <a:rPr lang="cs-CZ" sz="2000" dirty="0">
                <a:latin typeface="+mn-lt"/>
              </a:rPr>
              <a:t>žena, 46 let, VOŠ, sociální pracovnice, 2 děti</a:t>
            </a:r>
            <a:endParaRPr lang="en-US" sz="2000" dirty="0" err="1">
              <a:latin typeface="+mn-lt"/>
            </a:endParaRPr>
          </a:p>
        </p:txBody>
      </p:sp>
      <p:pic>
        <p:nvPicPr>
          <p:cNvPr id="12" name="Grafický objekt 11" descr="Profil muže se souvislou výplní">
            <a:extLst>
              <a:ext uri="{FF2B5EF4-FFF2-40B4-BE49-F238E27FC236}">
                <a16:creationId xmlns:a16="http://schemas.microsoft.com/office/drawing/2014/main" id="{68B0276A-F79C-4FD4-A305-9D63363EBFD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616441" y="3804084"/>
            <a:ext cx="1343186" cy="1343186"/>
          </a:xfrm>
          <a:prstGeom prst="rect">
            <a:avLst/>
          </a:prstGeom>
        </p:spPr>
      </p:pic>
      <p:sp>
        <p:nvSpPr>
          <p:cNvPr id="13" name="TextovéPole 12">
            <a:extLst>
              <a:ext uri="{FF2B5EF4-FFF2-40B4-BE49-F238E27FC236}">
                <a16:creationId xmlns:a16="http://schemas.microsoft.com/office/drawing/2014/main" id="{7F6A8EC4-D707-4E49-A646-1095CC7F95F5}"/>
              </a:ext>
            </a:extLst>
          </p:cNvPr>
          <p:cNvSpPr txBox="1"/>
          <p:nvPr/>
        </p:nvSpPr>
        <p:spPr>
          <a:xfrm>
            <a:off x="6014163" y="5003898"/>
            <a:ext cx="2547741" cy="1015663"/>
          </a:xfrm>
          <a:prstGeom prst="rect">
            <a:avLst/>
          </a:prstGeom>
          <a:noFill/>
        </p:spPr>
        <p:txBody>
          <a:bodyPr wrap="square" rtlCol="0">
            <a:spAutoFit/>
          </a:bodyPr>
          <a:lstStyle/>
          <a:p>
            <a:pPr algn="ctr"/>
            <a:r>
              <a:rPr lang="cs-CZ" sz="2000" dirty="0">
                <a:latin typeface="+mn-lt"/>
              </a:rPr>
              <a:t>muž, 37 let, VŠ, státní úředník, partnerka těhotná</a:t>
            </a:r>
            <a:endParaRPr lang="en-US" sz="2000" dirty="0" err="1">
              <a:latin typeface="+mn-lt"/>
            </a:endParaRPr>
          </a:p>
        </p:txBody>
      </p:sp>
      <p:pic>
        <p:nvPicPr>
          <p:cNvPr id="14" name="Grafický objekt 13" descr="Profil muže se souvislou výplní">
            <a:extLst>
              <a:ext uri="{FF2B5EF4-FFF2-40B4-BE49-F238E27FC236}">
                <a16:creationId xmlns:a16="http://schemas.microsoft.com/office/drawing/2014/main" id="{9F149E97-7A39-4E4B-BD68-18C4ADE5EB9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691038" y="1380015"/>
            <a:ext cx="1343186" cy="1343186"/>
          </a:xfrm>
          <a:prstGeom prst="rect">
            <a:avLst/>
          </a:prstGeom>
        </p:spPr>
      </p:pic>
      <p:sp>
        <p:nvSpPr>
          <p:cNvPr id="15" name="TextovéPole 14">
            <a:extLst>
              <a:ext uri="{FF2B5EF4-FFF2-40B4-BE49-F238E27FC236}">
                <a16:creationId xmlns:a16="http://schemas.microsoft.com/office/drawing/2014/main" id="{53ADD44A-F6B8-4348-A0C2-D130F4298B3C}"/>
              </a:ext>
            </a:extLst>
          </p:cNvPr>
          <p:cNvSpPr txBox="1"/>
          <p:nvPr/>
        </p:nvSpPr>
        <p:spPr>
          <a:xfrm>
            <a:off x="1088760" y="2579829"/>
            <a:ext cx="2547741" cy="1015663"/>
          </a:xfrm>
          <a:prstGeom prst="rect">
            <a:avLst/>
          </a:prstGeom>
          <a:noFill/>
        </p:spPr>
        <p:txBody>
          <a:bodyPr wrap="square" rtlCol="0">
            <a:spAutoFit/>
          </a:bodyPr>
          <a:lstStyle/>
          <a:p>
            <a:pPr algn="ctr"/>
            <a:r>
              <a:rPr lang="cs-CZ" sz="2000" dirty="0">
                <a:latin typeface="+mn-lt"/>
              </a:rPr>
              <a:t>muž, 32 let, SŠ (maturita), prodejce, bez dětí</a:t>
            </a:r>
            <a:endParaRPr lang="en-US" sz="2000" dirty="0" err="1">
              <a:latin typeface="+mn-lt"/>
            </a:endParaRPr>
          </a:p>
        </p:txBody>
      </p:sp>
      <p:pic>
        <p:nvPicPr>
          <p:cNvPr id="16" name="Grafický objekt 15" descr="Profil ženy se souvislou výplní">
            <a:extLst>
              <a:ext uri="{FF2B5EF4-FFF2-40B4-BE49-F238E27FC236}">
                <a16:creationId xmlns:a16="http://schemas.microsoft.com/office/drawing/2014/main" id="{27BC70BB-09E9-4D20-BE9E-7DD567330E4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691038" y="3806269"/>
            <a:ext cx="1343186" cy="1343186"/>
          </a:xfrm>
          <a:prstGeom prst="rect">
            <a:avLst/>
          </a:prstGeom>
        </p:spPr>
      </p:pic>
      <p:sp>
        <p:nvSpPr>
          <p:cNvPr id="17" name="TextovéPole 16">
            <a:extLst>
              <a:ext uri="{FF2B5EF4-FFF2-40B4-BE49-F238E27FC236}">
                <a16:creationId xmlns:a16="http://schemas.microsoft.com/office/drawing/2014/main" id="{A0F6203E-20A7-4B9D-963E-AE322CDDC7CF}"/>
              </a:ext>
            </a:extLst>
          </p:cNvPr>
          <p:cNvSpPr txBox="1"/>
          <p:nvPr/>
        </p:nvSpPr>
        <p:spPr>
          <a:xfrm>
            <a:off x="1088760" y="5006083"/>
            <a:ext cx="2547741" cy="1015663"/>
          </a:xfrm>
          <a:prstGeom prst="rect">
            <a:avLst/>
          </a:prstGeom>
          <a:noFill/>
        </p:spPr>
        <p:txBody>
          <a:bodyPr wrap="square" rtlCol="0">
            <a:spAutoFit/>
          </a:bodyPr>
          <a:lstStyle/>
          <a:p>
            <a:pPr algn="ctr"/>
            <a:r>
              <a:rPr lang="cs-CZ" sz="2000" dirty="0">
                <a:latin typeface="+mn-lt"/>
              </a:rPr>
              <a:t>žena, 41 let, SŠ (vyučení), asistentka, 2 děti </a:t>
            </a:r>
            <a:endParaRPr lang="en-US" sz="2000" dirty="0" err="1">
              <a:latin typeface="+mn-lt"/>
            </a:endParaRPr>
          </a:p>
        </p:txBody>
      </p:sp>
      <p:pic>
        <p:nvPicPr>
          <p:cNvPr id="18" name="Grafický objekt 17" descr="Profil ženy se souvislou výplní">
            <a:extLst>
              <a:ext uri="{FF2B5EF4-FFF2-40B4-BE49-F238E27FC236}">
                <a16:creationId xmlns:a16="http://schemas.microsoft.com/office/drawing/2014/main" id="{6B910409-1712-4573-B635-09230CC269D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079142" y="3796160"/>
            <a:ext cx="1343186" cy="1343186"/>
          </a:xfrm>
          <a:prstGeom prst="rect">
            <a:avLst/>
          </a:prstGeom>
        </p:spPr>
      </p:pic>
      <p:sp>
        <p:nvSpPr>
          <p:cNvPr id="19" name="TextovéPole 18">
            <a:extLst>
              <a:ext uri="{FF2B5EF4-FFF2-40B4-BE49-F238E27FC236}">
                <a16:creationId xmlns:a16="http://schemas.microsoft.com/office/drawing/2014/main" id="{3099522F-7854-4AEE-B82B-3BF0F4812109}"/>
              </a:ext>
            </a:extLst>
          </p:cNvPr>
          <p:cNvSpPr txBox="1"/>
          <p:nvPr/>
        </p:nvSpPr>
        <p:spPr>
          <a:xfrm>
            <a:off x="8476864" y="4995974"/>
            <a:ext cx="2547741" cy="1015663"/>
          </a:xfrm>
          <a:prstGeom prst="rect">
            <a:avLst/>
          </a:prstGeom>
          <a:noFill/>
        </p:spPr>
        <p:txBody>
          <a:bodyPr wrap="square" rtlCol="0">
            <a:spAutoFit/>
          </a:bodyPr>
          <a:lstStyle/>
          <a:p>
            <a:pPr algn="ctr"/>
            <a:r>
              <a:rPr lang="cs-CZ" sz="2000" dirty="0">
                <a:latin typeface="+mn-lt"/>
              </a:rPr>
              <a:t>žena, 27 let, ZŠ, nezaměstnaná,</a:t>
            </a:r>
          </a:p>
          <a:p>
            <a:pPr algn="ctr"/>
            <a:r>
              <a:rPr lang="cs-CZ" sz="2000" dirty="0">
                <a:latin typeface="+mn-lt"/>
              </a:rPr>
              <a:t>1 dítě, těhotná</a:t>
            </a:r>
            <a:endParaRPr lang="en-US" sz="2000" dirty="0" err="1">
              <a:latin typeface="+mn-lt"/>
            </a:endParaRPr>
          </a:p>
        </p:txBody>
      </p:sp>
      <p:pic>
        <p:nvPicPr>
          <p:cNvPr id="20" name="Grafický objekt 19" descr="Profil ženy se souvislou výplní">
            <a:extLst>
              <a:ext uri="{FF2B5EF4-FFF2-40B4-BE49-F238E27FC236}">
                <a16:creationId xmlns:a16="http://schemas.microsoft.com/office/drawing/2014/main" id="{B0312B13-C3EB-4A1F-8C2B-7FBA0B790B7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16441" y="1380015"/>
            <a:ext cx="1343186" cy="1343186"/>
          </a:xfrm>
          <a:prstGeom prst="rect">
            <a:avLst/>
          </a:prstGeom>
        </p:spPr>
      </p:pic>
      <p:sp>
        <p:nvSpPr>
          <p:cNvPr id="21" name="TextovéPole 20">
            <a:extLst>
              <a:ext uri="{FF2B5EF4-FFF2-40B4-BE49-F238E27FC236}">
                <a16:creationId xmlns:a16="http://schemas.microsoft.com/office/drawing/2014/main" id="{A256F9CB-2864-43E7-A2CA-FF7DBF20A9A8}"/>
              </a:ext>
            </a:extLst>
          </p:cNvPr>
          <p:cNvSpPr txBox="1"/>
          <p:nvPr/>
        </p:nvSpPr>
        <p:spPr>
          <a:xfrm>
            <a:off x="6014163" y="2579829"/>
            <a:ext cx="2547741" cy="1015663"/>
          </a:xfrm>
          <a:prstGeom prst="rect">
            <a:avLst/>
          </a:prstGeom>
          <a:noFill/>
        </p:spPr>
        <p:txBody>
          <a:bodyPr wrap="square" rtlCol="0">
            <a:spAutoFit/>
          </a:bodyPr>
          <a:lstStyle/>
          <a:p>
            <a:pPr algn="ctr"/>
            <a:r>
              <a:rPr lang="cs-CZ" sz="2000" dirty="0">
                <a:latin typeface="+mn-lt"/>
              </a:rPr>
              <a:t>žena, 42 let, ZŠ, dělnice ve výrobě,</a:t>
            </a:r>
          </a:p>
          <a:p>
            <a:pPr algn="ctr"/>
            <a:r>
              <a:rPr lang="cs-CZ" sz="2000" dirty="0">
                <a:latin typeface="+mn-lt"/>
              </a:rPr>
              <a:t>4 děti</a:t>
            </a:r>
            <a:endParaRPr lang="en-US" sz="2000" dirty="0" err="1">
              <a:latin typeface="+mn-lt"/>
            </a:endParaRPr>
          </a:p>
        </p:txBody>
      </p:sp>
      <p:pic>
        <p:nvPicPr>
          <p:cNvPr id="22" name="Grafický objekt 21" descr="Profil ženy se souvislou výplní">
            <a:extLst>
              <a:ext uri="{FF2B5EF4-FFF2-40B4-BE49-F238E27FC236}">
                <a16:creationId xmlns:a16="http://schemas.microsoft.com/office/drawing/2014/main" id="{5AB43A91-6D1A-46BD-A527-37091E71507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153739" y="3804084"/>
            <a:ext cx="1343186" cy="1343186"/>
          </a:xfrm>
          <a:prstGeom prst="rect">
            <a:avLst/>
          </a:prstGeom>
        </p:spPr>
      </p:pic>
      <p:sp>
        <p:nvSpPr>
          <p:cNvPr id="23" name="TextovéPole 22">
            <a:extLst>
              <a:ext uri="{FF2B5EF4-FFF2-40B4-BE49-F238E27FC236}">
                <a16:creationId xmlns:a16="http://schemas.microsoft.com/office/drawing/2014/main" id="{22C5F4D3-B1DF-4DFB-9787-3A40BC46CB8D}"/>
              </a:ext>
            </a:extLst>
          </p:cNvPr>
          <p:cNvSpPr txBox="1"/>
          <p:nvPr/>
        </p:nvSpPr>
        <p:spPr>
          <a:xfrm>
            <a:off x="3551461" y="5003898"/>
            <a:ext cx="2547741" cy="707886"/>
          </a:xfrm>
          <a:prstGeom prst="rect">
            <a:avLst/>
          </a:prstGeom>
          <a:noFill/>
        </p:spPr>
        <p:txBody>
          <a:bodyPr wrap="square" rtlCol="0">
            <a:spAutoFit/>
          </a:bodyPr>
          <a:lstStyle/>
          <a:p>
            <a:pPr algn="ctr"/>
            <a:r>
              <a:rPr lang="cs-CZ" sz="2000" dirty="0">
                <a:latin typeface="+mn-lt"/>
              </a:rPr>
              <a:t>žena, 33 let, VŠ, na rodičovské, 2 děti</a:t>
            </a:r>
            <a:endParaRPr lang="en-US" sz="2000" dirty="0" err="1">
              <a:latin typeface="+mn-lt"/>
            </a:endParaRPr>
          </a:p>
        </p:txBody>
      </p:sp>
    </p:spTree>
    <p:extLst>
      <p:ext uri="{BB962C8B-B14F-4D97-AF65-F5344CB8AC3E}">
        <p14:creationId xmlns:p14="http://schemas.microsoft.com/office/powerpoint/2010/main" val="40854945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55FB97E-7D8C-4B4E-96E7-6441312A8868}"/>
              </a:ext>
            </a:extLst>
          </p:cNvPr>
          <p:cNvSpPr>
            <a:spLocks noGrp="1"/>
          </p:cNvSpPr>
          <p:nvPr>
            <p:ph type="ftr" sz="quarter" idx="10"/>
          </p:nvPr>
        </p:nvSpPr>
        <p:spPr/>
        <p:txBody>
          <a:bodyPr/>
          <a:lstStyle/>
          <a:p>
            <a:r>
              <a:rPr lang="cs-CZ" dirty="0"/>
              <a:t>54. konference České demografické společnosti / 28. 5. 2025</a:t>
            </a:r>
          </a:p>
        </p:txBody>
      </p:sp>
      <p:sp>
        <p:nvSpPr>
          <p:cNvPr id="3" name="Zástupný symbol pro číslo snímku 2">
            <a:extLst>
              <a:ext uri="{FF2B5EF4-FFF2-40B4-BE49-F238E27FC236}">
                <a16:creationId xmlns:a16="http://schemas.microsoft.com/office/drawing/2014/main" id="{361F14DC-75E2-4567-942A-D969FD7BEA2C}"/>
              </a:ext>
            </a:extLst>
          </p:cNvPr>
          <p:cNvSpPr>
            <a:spLocks noGrp="1"/>
          </p:cNvSpPr>
          <p:nvPr>
            <p:ph type="sldNum" sz="quarter" idx="11"/>
          </p:nvPr>
        </p:nvSpPr>
        <p:spPr/>
        <p:txBody>
          <a:bodyPr/>
          <a:lstStyle/>
          <a:p>
            <a:fld id="{0970407D-EE58-4A0B-824B-1D3AE42DD9CF}" type="slidenum">
              <a:rPr lang="en-GB" altLang="cs-CZ" noProof="0" smtClean="0"/>
              <a:pPr/>
              <a:t>5</a:t>
            </a:fld>
            <a:endParaRPr lang="en-GB" altLang="cs-CZ" noProof="0"/>
          </a:p>
        </p:txBody>
      </p:sp>
      <p:sp>
        <p:nvSpPr>
          <p:cNvPr id="4" name="Nadpis 3">
            <a:extLst>
              <a:ext uri="{FF2B5EF4-FFF2-40B4-BE49-F238E27FC236}">
                <a16:creationId xmlns:a16="http://schemas.microsoft.com/office/drawing/2014/main" id="{DD28B2CF-D8F9-4247-AEAF-4968030B3CF8}"/>
              </a:ext>
            </a:extLst>
          </p:cNvPr>
          <p:cNvSpPr>
            <a:spLocks noGrp="1"/>
          </p:cNvSpPr>
          <p:nvPr>
            <p:ph type="title"/>
          </p:nvPr>
        </p:nvSpPr>
        <p:spPr/>
        <p:txBody>
          <a:bodyPr/>
          <a:lstStyle/>
          <a:p>
            <a:r>
              <a:rPr lang="cs-CZ" dirty="0"/>
              <a:t>Výsledky</a:t>
            </a:r>
            <a:endParaRPr lang="en-US" dirty="0"/>
          </a:p>
        </p:txBody>
      </p:sp>
      <p:sp>
        <p:nvSpPr>
          <p:cNvPr id="5" name="Zástupný obsah 4">
            <a:extLst>
              <a:ext uri="{FF2B5EF4-FFF2-40B4-BE49-F238E27FC236}">
                <a16:creationId xmlns:a16="http://schemas.microsoft.com/office/drawing/2014/main" id="{D1617BF9-8A97-4421-9C80-DF7328F670A2}"/>
              </a:ext>
            </a:extLst>
          </p:cNvPr>
          <p:cNvSpPr>
            <a:spLocks noGrp="1"/>
          </p:cNvSpPr>
          <p:nvPr>
            <p:ph idx="1"/>
          </p:nvPr>
        </p:nvSpPr>
        <p:spPr/>
        <p:txBody>
          <a:bodyPr/>
          <a:lstStyle/>
          <a:p>
            <a:r>
              <a:rPr lang="cs-CZ" dirty="0"/>
              <a:t>V zásadě dobré porozumění otázkám mezi respondenty</a:t>
            </a:r>
          </a:p>
          <a:p>
            <a:r>
              <a:rPr lang="cs-CZ" dirty="0"/>
              <a:t>Zjevné rozlišování mezi aktivní snahou o početí a neplánovaným těhotenstvím</a:t>
            </a:r>
          </a:p>
        </p:txBody>
      </p:sp>
    </p:spTree>
    <p:extLst>
      <p:ext uri="{BB962C8B-B14F-4D97-AF65-F5344CB8AC3E}">
        <p14:creationId xmlns:p14="http://schemas.microsoft.com/office/powerpoint/2010/main" val="946837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Zástupný obsah 6">
            <a:extLst>
              <a:ext uri="{FF2B5EF4-FFF2-40B4-BE49-F238E27FC236}">
                <a16:creationId xmlns:a16="http://schemas.microsoft.com/office/drawing/2014/main" id="{69DDF6F3-B72D-4D8E-A493-56138E8E890C}"/>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r="6131"/>
          <a:stretch/>
        </p:blipFill>
        <p:spPr>
          <a:xfrm>
            <a:off x="1245930" y="0"/>
            <a:ext cx="9105433" cy="6858000"/>
          </a:xfrm>
        </p:spPr>
      </p:pic>
      <p:sp>
        <p:nvSpPr>
          <p:cNvPr id="2" name="Zástupný symbol pro zápatí 1">
            <a:extLst>
              <a:ext uri="{FF2B5EF4-FFF2-40B4-BE49-F238E27FC236}">
                <a16:creationId xmlns:a16="http://schemas.microsoft.com/office/drawing/2014/main" id="{02848FD3-65C3-49FB-8A82-359A80179E81}"/>
              </a:ext>
            </a:extLst>
          </p:cNvPr>
          <p:cNvSpPr>
            <a:spLocks noGrp="1"/>
          </p:cNvSpPr>
          <p:nvPr>
            <p:ph type="ftr" sz="quarter" idx="10"/>
          </p:nvPr>
        </p:nvSpPr>
        <p:spPr/>
        <p:txBody>
          <a:bodyPr/>
          <a:lstStyle/>
          <a:p>
            <a:r>
              <a:rPr lang="cs-CZ" dirty="0"/>
              <a:t>54. konference České demografické společnosti / 28. 5. 2025</a:t>
            </a:r>
          </a:p>
        </p:txBody>
      </p:sp>
      <p:sp>
        <p:nvSpPr>
          <p:cNvPr id="3" name="Zástupný symbol pro číslo snímku 2">
            <a:extLst>
              <a:ext uri="{FF2B5EF4-FFF2-40B4-BE49-F238E27FC236}">
                <a16:creationId xmlns:a16="http://schemas.microsoft.com/office/drawing/2014/main" id="{14643761-6EC5-4797-B900-ACFF7946FB07}"/>
              </a:ext>
            </a:extLst>
          </p:cNvPr>
          <p:cNvSpPr>
            <a:spLocks noGrp="1"/>
          </p:cNvSpPr>
          <p:nvPr>
            <p:ph type="sldNum" sz="quarter" idx="11"/>
          </p:nvPr>
        </p:nvSpPr>
        <p:spPr/>
        <p:txBody>
          <a:bodyPr/>
          <a:lstStyle/>
          <a:p>
            <a:fld id="{0970407D-EE58-4A0B-824B-1D3AE42DD9CF}" type="slidenum">
              <a:rPr lang="en-GB" altLang="cs-CZ" noProof="0" smtClean="0"/>
              <a:pPr/>
              <a:t>6</a:t>
            </a:fld>
            <a:endParaRPr lang="en-GB" altLang="cs-CZ" noProof="0"/>
          </a:p>
        </p:txBody>
      </p:sp>
      <p:sp>
        <p:nvSpPr>
          <p:cNvPr id="8" name="TextovéPole 7">
            <a:extLst>
              <a:ext uri="{FF2B5EF4-FFF2-40B4-BE49-F238E27FC236}">
                <a16:creationId xmlns:a16="http://schemas.microsoft.com/office/drawing/2014/main" id="{600C43D6-680B-445F-889A-0EF7A944229C}"/>
              </a:ext>
            </a:extLst>
          </p:cNvPr>
          <p:cNvSpPr txBox="1"/>
          <p:nvPr/>
        </p:nvSpPr>
        <p:spPr>
          <a:xfrm>
            <a:off x="9888420" y="5189856"/>
            <a:ext cx="1785034" cy="584775"/>
          </a:xfrm>
          <a:prstGeom prst="rect">
            <a:avLst/>
          </a:prstGeom>
          <a:ln w="9525">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cs-CZ" sz="1600" dirty="0"/>
              <a:t>neplánovaná početí</a:t>
            </a:r>
            <a:endParaRPr lang="cs-CZ" sz="1100" dirty="0">
              <a:latin typeface="+mn-lt"/>
            </a:endParaRPr>
          </a:p>
        </p:txBody>
      </p:sp>
      <p:sp>
        <p:nvSpPr>
          <p:cNvPr id="9" name="TextovéPole 8">
            <a:extLst>
              <a:ext uri="{FF2B5EF4-FFF2-40B4-BE49-F238E27FC236}">
                <a16:creationId xmlns:a16="http://schemas.microsoft.com/office/drawing/2014/main" id="{7DA0DC57-CFC7-4956-9FFB-5C4C73E7F2F0}"/>
              </a:ext>
            </a:extLst>
          </p:cNvPr>
          <p:cNvSpPr txBox="1"/>
          <p:nvPr/>
        </p:nvSpPr>
        <p:spPr>
          <a:xfrm>
            <a:off x="9962825" y="2182445"/>
            <a:ext cx="1543986" cy="584775"/>
          </a:xfrm>
          <a:prstGeom prst="rect">
            <a:avLst/>
          </a:prstGeom>
          <a:ln w="9525">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cs-CZ" sz="1600" dirty="0"/>
              <a:t>aktivní pokusy o početí</a:t>
            </a:r>
            <a:endParaRPr lang="cs-CZ" sz="1100" dirty="0">
              <a:latin typeface="+mn-lt"/>
            </a:endParaRPr>
          </a:p>
        </p:txBody>
      </p:sp>
      <p:sp>
        <p:nvSpPr>
          <p:cNvPr id="10" name="Pravá složená závorka 9">
            <a:extLst>
              <a:ext uri="{FF2B5EF4-FFF2-40B4-BE49-F238E27FC236}">
                <a16:creationId xmlns:a16="http://schemas.microsoft.com/office/drawing/2014/main" id="{F6A1AE85-187A-4479-8FA0-C65B9F7E7555}"/>
              </a:ext>
            </a:extLst>
          </p:cNvPr>
          <p:cNvSpPr/>
          <p:nvPr/>
        </p:nvSpPr>
        <p:spPr bwMode="auto">
          <a:xfrm>
            <a:off x="9555134" y="786040"/>
            <a:ext cx="333286" cy="3777082"/>
          </a:xfrm>
          <a:prstGeom prst="rightBrace">
            <a:avLst>
              <a:gd name="adj1" fmla="val 0"/>
              <a:gd name="adj2" fmla="val 50000"/>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
        <p:nvSpPr>
          <p:cNvPr id="11" name="Pravá složená závorka 10">
            <a:extLst>
              <a:ext uri="{FF2B5EF4-FFF2-40B4-BE49-F238E27FC236}">
                <a16:creationId xmlns:a16="http://schemas.microsoft.com/office/drawing/2014/main" id="{EABC7B96-4E13-4D14-BFAD-31F1FA49E76F}"/>
              </a:ext>
            </a:extLst>
          </p:cNvPr>
          <p:cNvSpPr/>
          <p:nvPr/>
        </p:nvSpPr>
        <p:spPr bwMode="auto">
          <a:xfrm>
            <a:off x="9555134" y="4740676"/>
            <a:ext cx="333286" cy="1487323"/>
          </a:xfrm>
          <a:prstGeom prst="rightBrace">
            <a:avLst>
              <a:gd name="adj1" fmla="val 0"/>
              <a:gd name="adj2" fmla="val 50000"/>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
        <p:nvSpPr>
          <p:cNvPr id="5" name="TextovéPole 4">
            <a:extLst>
              <a:ext uri="{FF2B5EF4-FFF2-40B4-BE49-F238E27FC236}">
                <a16:creationId xmlns:a16="http://schemas.microsoft.com/office/drawing/2014/main" id="{939D27B4-E85D-4C03-9524-810767320A39}"/>
              </a:ext>
            </a:extLst>
          </p:cNvPr>
          <p:cNvSpPr txBox="1"/>
          <p:nvPr/>
        </p:nvSpPr>
        <p:spPr>
          <a:xfrm>
            <a:off x="7756065" y="542405"/>
            <a:ext cx="3384729" cy="1938992"/>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l"/>
            <a:r>
              <a:rPr lang="cs-CZ" sz="2000" b="1" dirty="0"/>
              <a:t>Q1 V jakém věku jste se poprvé pokoušel/a o dítě, pokud vůbec? </a:t>
            </a:r>
          </a:p>
          <a:p>
            <a:pPr algn="l"/>
            <a:r>
              <a:rPr lang="cs-CZ" sz="2000" dirty="0"/>
              <a:t>Věk: …………</a:t>
            </a:r>
          </a:p>
          <a:p>
            <a:pPr algn="l"/>
            <a:r>
              <a:rPr lang="cs-CZ" sz="2000" dirty="0"/>
              <a:t>[1] Nikdy jsem se nepokoušel/a o dítě</a:t>
            </a:r>
          </a:p>
        </p:txBody>
      </p:sp>
      <p:sp>
        <p:nvSpPr>
          <p:cNvPr id="6" name="Obdélník 5">
            <a:extLst>
              <a:ext uri="{FF2B5EF4-FFF2-40B4-BE49-F238E27FC236}">
                <a16:creationId xmlns:a16="http://schemas.microsoft.com/office/drawing/2014/main" id="{EC9CE65A-56A8-430C-9161-377FBDB8612A}"/>
              </a:ext>
            </a:extLst>
          </p:cNvPr>
          <p:cNvSpPr/>
          <p:nvPr/>
        </p:nvSpPr>
        <p:spPr bwMode="auto">
          <a:xfrm>
            <a:off x="3417902" y="543272"/>
            <a:ext cx="3622089" cy="807001"/>
          </a:xfrm>
          <a:prstGeom prst="rect">
            <a:avLst/>
          </a:prstGeom>
          <a:noFill/>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err="1">
              <a:ln>
                <a:noFill/>
              </a:ln>
              <a:solidFill>
                <a:schemeClr val="bg1"/>
              </a:solidFill>
              <a:effectLst/>
              <a:latin typeface="+mn-lt"/>
            </a:endParaRPr>
          </a:p>
        </p:txBody>
      </p:sp>
      <p:sp>
        <p:nvSpPr>
          <p:cNvPr id="12" name="Obdélník 11">
            <a:extLst>
              <a:ext uri="{FF2B5EF4-FFF2-40B4-BE49-F238E27FC236}">
                <a16:creationId xmlns:a16="http://schemas.microsoft.com/office/drawing/2014/main" id="{72062685-257B-4FA8-A741-D0B231226BC6}"/>
              </a:ext>
            </a:extLst>
          </p:cNvPr>
          <p:cNvSpPr/>
          <p:nvPr/>
        </p:nvSpPr>
        <p:spPr bwMode="auto">
          <a:xfrm>
            <a:off x="3517036" y="4459804"/>
            <a:ext cx="3622089" cy="807001"/>
          </a:xfrm>
          <a:prstGeom prst="rect">
            <a:avLst/>
          </a:prstGeom>
          <a:noFill/>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err="1">
              <a:ln>
                <a:noFill/>
              </a:ln>
              <a:solidFill>
                <a:schemeClr val="bg1"/>
              </a:solidFill>
              <a:effectLst/>
              <a:latin typeface="+mn-lt"/>
            </a:endParaRPr>
          </a:p>
        </p:txBody>
      </p:sp>
      <p:sp>
        <p:nvSpPr>
          <p:cNvPr id="13" name="TextovéPole 12">
            <a:extLst>
              <a:ext uri="{FF2B5EF4-FFF2-40B4-BE49-F238E27FC236}">
                <a16:creationId xmlns:a16="http://schemas.microsoft.com/office/drawing/2014/main" id="{EBD0A6F8-AEAF-47DC-8E4C-05B806FB8332}"/>
              </a:ext>
            </a:extLst>
          </p:cNvPr>
          <p:cNvSpPr txBox="1"/>
          <p:nvPr/>
        </p:nvSpPr>
        <p:spPr>
          <a:xfrm>
            <a:off x="7756065" y="4079902"/>
            <a:ext cx="3384729" cy="2246769"/>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nSpc>
                <a:spcPct val="100000"/>
              </a:lnSpc>
            </a:pPr>
            <a:r>
              <a:rPr lang="cs-CZ" sz="2000" b="1" dirty="0"/>
              <a:t>Q7 Stalo se někdy, že jste otěhotněla / že s Vámi některá žena otěhotněla, aniž byste se aktivně</a:t>
            </a:r>
          </a:p>
          <a:p>
            <a:pPr>
              <a:lnSpc>
                <a:spcPct val="100000"/>
              </a:lnSpc>
            </a:pPr>
            <a:r>
              <a:rPr lang="cs-CZ" sz="2000" b="1" dirty="0"/>
              <a:t>pokoušel/a o dítě?</a:t>
            </a:r>
            <a:endParaRPr lang="cs-CZ" sz="2000" dirty="0"/>
          </a:p>
          <a:p>
            <a:pPr algn="l"/>
            <a:r>
              <a:rPr lang="cs-CZ" sz="2000" dirty="0"/>
              <a:t>[1] Ano</a:t>
            </a:r>
          </a:p>
          <a:p>
            <a:r>
              <a:rPr lang="cs-CZ" sz="2000" dirty="0"/>
              <a:t>[2] Ne</a:t>
            </a:r>
          </a:p>
        </p:txBody>
      </p:sp>
    </p:spTree>
    <p:extLst>
      <p:ext uri="{BB962C8B-B14F-4D97-AF65-F5344CB8AC3E}">
        <p14:creationId xmlns:p14="http://schemas.microsoft.com/office/powerpoint/2010/main" val="1646518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E1DA66D-7347-42E9-87AF-C07E6B07FEA4}"/>
              </a:ext>
            </a:extLst>
          </p:cNvPr>
          <p:cNvSpPr>
            <a:spLocks noGrp="1"/>
          </p:cNvSpPr>
          <p:nvPr>
            <p:ph type="ftr" sz="quarter" idx="10"/>
          </p:nvPr>
        </p:nvSpPr>
        <p:spPr/>
        <p:txBody>
          <a:bodyPr/>
          <a:lstStyle/>
          <a:p>
            <a:r>
              <a:rPr lang="cs-CZ" dirty="0"/>
              <a:t>54. konference České demografické společnosti / 28. 5. 2025</a:t>
            </a:r>
          </a:p>
        </p:txBody>
      </p:sp>
      <p:sp>
        <p:nvSpPr>
          <p:cNvPr id="3" name="Zástupný symbol pro číslo snímku 2">
            <a:extLst>
              <a:ext uri="{FF2B5EF4-FFF2-40B4-BE49-F238E27FC236}">
                <a16:creationId xmlns:a16="http://schemas.microsoft.com/office/drawing/2014/main" id="{53F3D3DA-79B7-4AFC-83F1-435B43CB6D83}"/>
              </a:ext>
            </a:extLst>
          </p:cNvPr>
          <p:cNvSpPr>
            <a:spLocks noGrp="1"/>
          </p:cNvSpPr>
          <p:nvPr>
            <p:ph type="sldNum" sz="quarter" idx="11"/>
          </p:nvPr>
        </p:nvSpPr>
        <p:spPr/>
        <p:txBody>
          <a:bodyPr/>
          <a:lstStyle/>
          <a:p>
            <a:fld id="{0970407D-EE58-4A0B-824B-1D3AE42DD9CF}" type="slidenum">
              <a:rPr lang="en-GB" altLang="cs-CZ" noProof="0" smtClean="0"/>
              <a:pPr/>
              <a:t>7</a:t>
            </a:fld>
            <a:endParaRPr lang="en-GB" altLang="cs-CZ" noProof="0"/>
          </a:p>
        </p:txBody>
      </p:sp>
      <p:sp>
        <p:nvSpPr>
          <p:cNvPr id="5" name="Zástupný obsah 4">
            <a:extLst>
              <a:ext uri="{FF2B5EF4-FFF2-40B4-BE49-F238E27FC236}">
                <a16:creationId xmlns:a16="http://schemas.microsoft.com/office/drawing/2014/main" id="{CD82EE9F-85EF-4A47-AD45-990BF190F7A6}"/>
              </a:ext>
            </a:extLst>
          </p:cNvPr>
          <p:cNvSpPr>
            <a:spLocks noGrp="1"/>
          </p:cNvSpPr>
          <p:nvPr>
            <p:ph idx="1"/>
          </p:nvPr>
        </p:nvSpPr>
        <p:spPr/>
        <p:txBody>
          <a:bodyPr/>
          <a:lstStyle/>
          <a:p>
            <a:pPr marL="72000" indent="0" algn="ctr">
              <a:buNone/>
            </a:pPr>
            <a:r>
              <a:rPr lang="cs-CZ" sz="2400" i="1" dirty="0"/>
              <a:t>„No prostě, že si to řeknou, že se nechrání a že to dělají s cílem přímo toho oplodnění, ne jen tak.“</a:t>
            </a:r>
          </a:p>
          <a:p>
            <a:pPr marL="72000" indent="0" algn="ctr">
              <a:buNone/>
            </a:pPr>
            <a:endParaRPr lang="cs-CZ" sz="2400" i="1" dirty="0"/>
          </a:p>
          <a:p>
            <a:pPr marL="72000" indent="0" algn="ctr">
              <a:buNone/>
            </a:pPr>
            <a:r>
              <a:rPr lang="cs-CZ" sz="2400" i="1" dirty="0"/>
              <a:t>„Je to rozhodnutí obou…“</a:t>
            </a:r>
          </a:p>
          <a:p>
            <a:pPr marL="72000" indent="0" algn="ctr">
              <a:buNone/>
            </a:pPr>
            <a:endParaRPr lang="cs-CZ" sz="2400" i="1" dirty="0"/>
          </a:p>
          <a:p>
            <a:pPr marL="72000" indent="0" algn="ctr">
              <a:buNone/>
            </a:pPr>
            <a:r>
              <a:rPr lang="cs-CZ" sz="2400" i="1" dirty="0"/>
              <a:t>„No já vůbec, já tak náhodně jako. Takže tady to, já jsem se nikdy nepokoušela o dítě, neplánovali jsme to. Já jsem měla vlastně antikoncepci, a v té antikoncepci mám dvě děti.“</a:t>
            </a:r>
            <a:endParaRPr lang="en-US" sz="2400" i="1" dirty="0"/>
          </a:p>
        </p:txBody>
      </p:sp>
      <p:sp>
        <p:nvSpPr>
          <p:cNvPr id="7" name="Nadpis 3">
            <a:extLst>
              <a:ext uri="{FF2B5EF4-FFF2-40B4-BE49-F238E27FC236}">
                <a16:creationId xmlns:a16="http://schemas.microsoft.com/office/drawing/2014/main" id="{9D7CEC91-8114-4488-BD81-574D56983220}"/>
              </a:ext>
            </a:extLst>
          </p:cNvPr>
          <p:cNvSpPr>
            <a:spLocks noGrp="1"/>
          </p:cNvSpPr>
          <p:nvPr>
            <p:ph type="title"/>
          </p:nvPr>
        </p:nvSpPr>
        <p:spPr>
          <a:xfrm>
            <a:off x="720000" y="720000"/>
            <a:ext cx="10753200" cy="451576"/>
          </a:xfrm>
        </p:spPr>
        <p:txBody>
          <a:bodyPr/>
          <a:lstStyle/>
          <a:p>
            <a:r>
              <a:rPr lang="cs-CZ" dirty="0"/>
              <a:t>Výsledky</a:t>
            </a:r>
            <a:endParaRPr lang="en-US" dirty="0"/>
          </a:p>
        </p:txBody>
      </p:sp>
    </p:spTree>
    <p:extLst>
      <p:ext uri="{BB962C8B-B14F-4D97-AF65-F5344CB8AC3E}">
        <p14:creationId xmlns:p14="http://schemas.microsoft.com/office/powerpoint/2010/main" val="4090433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55FB97E-7D8C-4B4E-96E7-6441312A8868}"/>
              </a:ext>
            </a:extLst>
          </p:cNvPr>
          <p:cNvSpPr>
            <a:spLocks noGrp="1"/>
          </p:cNvSpPr>
          <p:nvPr>
            <p:ph type="ftr" sz="quarter" idx="10"/>
          </p:nvPr>
        </p:nvSpPr>
        <p:spPr/>
        <p:txBody>
          <a:bodyPr/>
          <a:lstStyle/>
          <a:p>
            <a:r>
              <a:rPr lang="cs-CZ" dirty="0"/>
              <a:t>54. konference České demografické společnosti / 28. 5. 2025</a:t>
            </a:r>
          </a:p>
        </p:txBody>
      </p:sp>
      <p:sp>
        <p:nvSpPr>
          <p:cNvPr id="3" name="Zástupný symbol pro číslo snímku 2">
            <a:extLst>
              <a:ext uri="{FF2B5EF4-FFF2-40B4-BE49-F238E27FC236}">
                <a16:creationId xmlns:a16="http://schemas.microsoft.com/office/drawing/2014/main" id="{361F14DC-75E2-4567-942A-D969FD7BEA2C}"/>
              </a:ext>
            </a:extLst>
          </p:cNvPr>
          <p:cNvSpPr>
            <a:spLocks noGrp="1"/>
          </p:cNvSpPr>
          <p:nvPr>
            <p:ph type="sldNum" sz="quarter" idx="11"/>
          </p:nvPr>
        </p:nvSpPr>
        <p:spPr/>
        <p:txBody>
          <a:bodyPr/>
          <a:lstStyle/>
          <a:p>
            <a:fld id="{0970407D-EE58-4A0B-824B-1D3AE42DD9CF}" type="slidenum">
              <a:rPr lang="en-GB" altLang="cs-CZ" noProof="0" smtClean="0"/>
              <a:pPr/>
              <a:t>8</a:t>
            </a:fld>
            <a:endParaRPr lang="en-GB" altLang="cs-CZ" noProof="0"/>
          </a:p>
        </p:txBody>
      </p:sp>
      <p:sp>
        <p:nvSpPr>
          <p:cNvPr id="4" name="Nadpis 3">
            <a:extLst>
              <a:ext uri="{FF2B5EF4-FFF2-40B4-BE49-F238E27FC236}">
                <a16:creationId xmlns:a16="http://schemas.microsoft.com/office/drawing/2014/main" id="{DD28B2CF-D8F9-4247-AEAF-4968030B3CF8}"/>
              </a:ext>
            </a:extLst>
          </p:cNvPr>
          <p:cNvSpPr>
            <a:spLocks noGrp="1"/>
          </p:cNvSpPr>
          <p:nvPr>
            <p:ph type="title"/>
          </p:nvPr>
        </p:nvSpPr>
        <p:spPr/>
        <p:txBody>
          <a:bodyPr/>
          <a:lstStyle/>
          <a:p>
            <a:r>
              <a:rPr lang="cs-CZ" dirty="0"/>
              <a:t>Výsledky</a:t>
            </a:r>
            <a:endParaRPr lang="en-US" dirty="0"/>
          </a:p>
        </p:txBody>
      </p:sp>
      <p:sp>
        <p:nvSpPr>
          <p:cNvPr id="5" name="Zástupný obsah 4">
            <a:extLst>
              <a:ext uri="{FF2B5EF4-FFF2-40B4-BE49-F238E27FC236}">
                <a16:creationId xmlns:a16="http://schemas.microsoft.com/office/drawing/2014/main" id="{D1617BF9-8A97-4421-9C80-DF7328F670A2}"/>
              </a:ext>
            </a:extLst>
          </p:cNvPr>
          <p:cNvSpPr>
            <a:spLocks noGrp="1"/>
          </p:cNvSpPr>
          <p:nvPr>
            <p:ph idx="1"/>
          </p:nvPr>
        </p:nvSpPr>
        <p:spPr/>
        <p:txBody>
          <a:bodyPr/>
          <a:lstStyle/>
          <a:p>
            <a:r>
              <a:rPr lang="cs-CZ" dirty="0"/>
              <a:t>V zásadě dobré porozumění otázkám mezi respondenty</a:t>
            </a:r>
          </a:p>
          <a:p>
            <a:r>
              <a:rPr lang="cs-CZ" dirty="0"/>
              <a:t>Zjevné rozlišování mezi aktivní snahou o početí a neplánovaným těhotenstvím</a:t>
            </a:r>
          </a:p>
        </p:txBody>
      </p:sp>
    </p:spTree>
    <p:extLst>
      <p:ext uri="{BB962C8B-B14F-4D97-AF65-F5344CB8AC3E}">
        <p14:creationId xmlns:p14="http://schemas.microsoft.com/office/powerpoint/2010/main" val="3360253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55FB97E-7D8C-4B4E-96E7-6441312A8868}"/>
              </a:ext>
            </a:extLst>
          </p:cNvPr>
          <p:cNvSpPr>
            <a:spLocks noGrp="1"/>
          </p:cNvSpPr>
          <p:nvPr>
            <p:ph type="ftr" sz="quarter" idx="10"/>
          </p:nvPr>
        </p:nvSpPr>
        <p:spPr/>
        <p:txBody>
          <a:bodyPr/>
          <a:lstStyle/>
          <a:p>
            <a:r>
              <a:rPr lang="cs-CZ" dirty="0"/>
              <a:t>54. konference České demografické společnosti / 28. 5. 2025</a:t>
            </a:r>
          </a:p>
        </p:txBody>
      </p:sp>
      <p:sp>
        <p:nvSpPr>
          <p:cNvPr id="3" name="Zástupný symbol pro číslo snímku 2">
            <a:extLst>
              <a:ext uri="{FF2B5EF4-FFF2-40B4-BE49-F238E27FC236}">
                <a16:creationId xmlns:a16="http://schemas.microsoft.com/office/drawing/2014/main" id="{361F14DC-75E2-4567-942A-D969FD7BEA2C}"/>
              </a:ext>
            </a:extLst>
          </p:cNvPr>
          <p:cNvSpPr>
            <a:spLocks noGrp="1"/>
          </p:cNvSpPr>
          <p:nvPr>
            <p:ph type="sldNum" sz="quarter" idx="11"/>
          </p:nvPr>
        </p:nvSpPr>
        <p:spPr/>
        <p:txBody>
          <a:bodyPr/>
          <a:lstStyle/>
          <a:p>
            <a:fld id="{0970407D-EE58-4A0B-824B-1D3AE42DD9CF}" type="slidenum">
              <a:rPr lang="en-GB" altLang="cs-CZ" noProof="0" smtClean="0"/>
              <a:pPr/>
              <a:t>9</a:t>
            </a:fld>
            <a:endParaRPr lang="en-GB" altLang="cs-CZ" noProof="0"/>
          </a:p>
        </p:txBody>
      </p:sp>
      <p:sp>
        <p:nvSpPr>
          <p:cNvPr id="4" name="Nadpis 3">
            <a:extLst>
              <a:ext uri="{FF2B5EF4-FFF2-40B4-BE49-F238E27FC236}">
                <a16:creationId xmlns:a16="http://schemas.microsoft.com/office/drawing/2014/main" id="{DD28B2CF-D8F9-4247-AEAF-4968030B3CF8}"/>
              </a:ext>
            </a:extLst>
          </p:cNvPr>
          <p:cNvSpPr>
            <a:spLocks noGrp="1"/>
          </p:cNvSpPr>
          <p:nvPr>
            <p:ph type="title"/>
          </p:nvPr>
        </p:nvSpPr>
        <p:spPr/>
        <p:txBody>
          <a:bodyPr/>
          <a:lstStyle/>
          <a:p>
            <a:r>
              <a:rPr lang="cs-CZ" dirty="0"/>
              <a:t>Výsledky</a:t>
            </a:r>
            <a:endParaRPr lang="en-US" dirty="0"/>
          </a:p>
        </p:txBody>
      </p:sp>
      <p:sp>
        <p:nvSpPr>
          <p:cNvPr id="5" name="Zástupný obsah 4">
            <a:extLst>
              <a:ext uri="{FF2B5EF4-FFF2-40B4-BE49-F238E27FC236}">
                <a16:creationId xmlns:a16="http://schemas.microsoft.com/office/drawing/2014/main" id="{D1617BF9-8A97-4421-9C80-DF7328F670A2}"/>
              </a:ext>
            </a:extLst>
          </p:cNvPr>
          <p:cNvSpPr>
            <a:spLocks noGrp="1"/>
          </p:cNvSpPr>
          <p:nvPr>
            <p:ph idx="1"/>
          </p:nvPr>
        </p:nvSpPr>
        <p:spPr/>
        <p:txBody>
          <a:bodyPr/>
          <a:lstStyle/>
          <a:p>
            <a:r>
              <a:rPr lang="cs-CZ" dirty="0"/>
              <a:t>V zásadě dobré porozumění otázkám mezi respondenty</a:t>
            </a:r>
          </a:p>
          <a:p>
            <a:r>
              <a:rPr lang="cs-CZ" dirty="0"/>
              <a:t>Zjevné rozlišování mezi aktivní snahou o početí a neplánovaným těhotenstvím</a:t>
            </a:r>
          </a:p>
          <a:p>
            <a:r>
              <a:rPr lang="cs-CZ" dirty="0"/>
              <a:t>Jako nejobtížnější k porozumění se ukázal samotný začátek modulu (první dvě otázky) – klíčový pro porozumění dalším otázkám</a:t>
            </a:r>
          </a:p>
        </p:txBody>
      </p:sp>
    </p:spTree>
    <p:extLst>
      <p:ext uri="{BB962C8B-B14F-4D97-AF65-F5344CB8AC3E}">
        <p14:creationId xmlns:p14="http://schemas.microsoft.com/office/powerpoint/2010/main" val="14992767"/>
      </p:ext>
    </p:extLst>
  </p:cSld>
  <p:clrMapOvr>
    <a:masterClrMapping/>
  </p:clrMapOvr>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prezentace-16-9-en-v10.potx" id="{67A39F29-764F-4284-9E0F-1686F567DD12}" vid="{76220AAC-9FA9-4F01-8D8E-D7E8E7D43212}"/>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pecs</Template>
  <TotalTime>2365</TotalTime>
  <Words>2772</Words>
  <Application>Microsoft Office PowerPoint</Application>
  <PresentationFormat>Širokoúhlá obrazovka</PresentationFormat>
  <Paragraphs>235</Paragraphs>
  <Slides>20</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20</vt:i4>
      </vt:variant>
    </vt:vector>
  </HeadingPairs>
  <TitlesOfParts>
    <vt:vector size="24" baseType="lpstr">
      <vt:lpstr>Arial</vt:lpstr>
      <vt:lpstr>Tahoma</vt:lpstr>
      <vt:lpstr>Wingdings</vt:lpstr>
      <vt:lpstr>Presentation_MU_EN</vt:lpstr>
      <vt:lpstr>Kognitivní testování dotazníkových otázek: Příklad prvních reprodukčních zkušeností v GGS-II</vt:lpstr>
      <vt:lpstr>První reprodukční zkušenosti</vt:lpstr>
      <vt:lpstr>Prezentace aplikace PowerPoint</vt:lpstr>
      <vt:lpstr>Účastníci testování</vt:lpstr>
      <vt:lpstr>Výsledky</vt:lpstr>
      <vt:lpstr>Prezentace aplikace PowerPoint</vt:lpstr>
      <vt:lpstr>Výsledky</vt:lpstr>
      <vt:lpstr>Výsledky</vt:lpstr>
      <vt:lpstr>Výsledky</vt:lpstr>
      <vt:lpstr>Výsledky</vt:lpstr>
      <vt:lpstr>Výsledky</vt:lpstr>
      <vt:lpstr>Výsledky</vt:lpstr>
      <vt:lpstr>Výsledky</vt:lpstr>
      <vt:lpstr>Výsledky</vt:lpstr>
      <vt:lpstr>Výsledky</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erW</dc:title>
  <dc:creator>Darina Kmentová</dc:creator>
  <cp:lastModifiedBy>Darina Kmentová</cp:lastModifiedBy>
  <cp:revision>44</cp:revision>
  <cp:lastPrinted>1601-01-01T00:00:00Z</cp:lastPrinted>
  <dcterms:created xsi:type="dcterms:W3CDTF">2025-05-11T20:21:48Z</dcterms:created>
  <dcterms:modified xsi:type="dcterms:W3CDTF">2025-05-28T07:35:05Z</dcterms:modified>
</cp:coreProperties>
</file>