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727F1-2B73-4302-8A42-AB452376F167}" v="2" dt="2025-04-20T16:13:0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ězslav Višnovský" userId="ce03b7f6-915a-4dd9-a83e-9ea2ca9f5ddc" providerId="ADAL" clId="{4DE727F1-2B73-4302-8A42-AB452376F167}"/>
    <pc:docChg chg="custSel modSld">
      <pc:chgData name="Vítězslav Višnovský" userId="ce03b7f6-915a-4dd9-a83e-9ea2ca9f5ddc" providerId="ADAL" clId="{4DE727F1-2B73-4302-8A42-AB452376F167}" dt="2025-04-20T16:13:12.275" v="96" actId="207"/>
      <pc:docMkLst>
        <pc:docMk/>
      </pc:docMkLst>
      <pc:sldChg chg="modSp mod">
        <pc:chgData name="Vítězslav Višnovský" userId="ce03b7f6-915a-4dd9-a83e-9ea2ca9f5ddc" providerId="ADAL" clId="{4DE727F1-2B73-4302-8A42-AB452376F167}" dt="2025-04-20T16:13:12.275" v="96" actId="207"/>
        <pc:sldMkLst>
          <pc:docMk/>
          <pc:sldMk cId="2704632895" sldId="265"/>
        </pc:sldMkLst>
        <pc:spChg chg="mod">
          <ac:chgData name="Vítězslav Višnovský" userId="ce03b7f6-915a-4dd9-a83e-9ea2ca9f5ddc" providerId="ADAL" clId="{4DE727F1-2B73-4302-8A42-AB452376F167}" dt="2025-04-20T16:13:12.275" v="96" actId="207"/>
          <ac:spMkLst>
            <pc:docMk/>
            <pc:sldMk cId="2704632895" sldId="265"/>
            <ac:spMk id="3" creationId="{E8E5D974-72DD-B968-D867-65073BE24F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8FD08-89BF-F352-E905-4A7232427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73E086-51A5-D871-052D-D55085EA6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5045A6-BE21-E54C-B158-1162729B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684676-3FA1-801F-E1AA-A45E696C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904797-AA86-E216-9134-71D36742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3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FE7FC-0B43-0AB5-0E0D-BFF36BCD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360377-A37E-9A0C-0BD3-5F1FF8568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DD698B-9237-8968-2CEE-D0E1A4AE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149D7-D45E-1C91-6BA6-62607EBF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CF6A16-ECA6-0732-94F2-A288CFCA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96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C7B012-E0EB-7CF1-1472-9C273A98B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CD38C1-6186-DF50-0D37-C5584B657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E31492-F891-81C8-181F-821F7C4E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DC6C6A-5970-8A7B-7B5D-07556276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3C8D5D-E701-5187-C1C0-2353D489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20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29D7F-977B-73FB-67C6-F4FBF098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69002-EAFB-4BFE-5C82-6CA58C474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D77749-691C-8FE8-5FF3-237DD030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CFF9BD-B512-747C-E107-73DA03E2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810E4C-0439-1AFD-FB58-D95B1CA4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15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3F740-3508-6942-FC66-B19F9AAE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47A0E0-9770-C645-2519-7047C6FC6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976B7-AE24-56A6-78EB-41DC8690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9654EB-A9F0-F2CC-6C1D-E430B803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1A46D8-1611-4C45-C865-8E1107A4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96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A2B4A-0F5D-ACF1-5D53-DB61F54A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B4F2AB-249D-C7FB-7ABB-5035FBEF6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684E37-874E-7ED1-620D-511E83598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3F585-0451-4CCD-E1C5-933CF741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8B86C7-CDEB-7CA3-2FFC-695608CB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80A5B6-5430-BD7E-B500-BBCCE7EF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6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498C0-5331-77AD-BCEC-181E53BD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B89498-3D58-F762-3307-08C108171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4D9A25-473C-BE52-97E5-1E77DC882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0C5C0F-6CDA-853F-26AB-FCECD1E79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A4DECB-0630-3809-9218-3496FAC14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74AF2C-E764-4400-09EE-B3177B57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E6B5676-5413-EB52-DB1C-9972792D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9419D0-DF18-20F9-C244-E5481FDF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35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A3FFE-8D62-D409-6093-0DD71ACF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948D7C-39F9-99A0-6150-1C26CDE8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BADEEF-EFBA-9F66-48A7-0888A306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C39619-E1FE-88FB-82B5-16544597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88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847817-9F2C-35B9-4211-46EDC4F7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08F009-0F5F-764E-83B5-85B84554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FE662E-FA8F-9E01-8879-4B75D60C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8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84CB9-41EB-B151-A4EA-B3E13D31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90EB3B-6D23-DCCC-CCD6-B1AB30BBC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536D28-A2F4-ECA3-DE23-82E907897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48FF56-ADE2-70E3-F959-19C8FAF5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63F270-EB47-8009-B669-07350DD0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631E63-861C-97B2-EA42-D94AED2C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76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4C087-19ED-9EE0-56C6-392287E4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3F5633-9704-1AEE-FBCD-E099E783F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57FFCA-EF2A-7EF6-462D-36174CA10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70D66E-AC29-6B61-0D9C-71790C2E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1B56E3-6DE0-AEB4-2C10-6837148C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4D6394-4D58-1774-0BE9-99F0E45A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5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FF54B9-7D15-7E20-0D52-853DCA0A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B59D3B-8E00-AD49-8EFF-C0491B75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BF4CA4-E268-7493-4288-D1B1D57F3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5BF396-3935-4ABF-803E-5F2171C21451}" type="datetimeFigureOut">
              <a:rPr lang="cs-CZ" smtClean="0"/>
              <a:t>20.04.2025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74DC54-2CB2-F179-52E4-8166DCFDA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C8A403-554C-C505-C93B-7D5B4A46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0C4899-3FA6-420B-A272-2BCA256C1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4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circuit-construction-kit-dc/latest/circuit-construction-kit-dc_all.html?locale=cs" TargetMode="External"/><Relationship Id="rId2" Type="http://schemas.openxmlformats.org/officeDocument/2006/relationships/hyperlink" Target="https://openai.com/dall-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2260E5-6A41-F071-1F75-D0E5BA49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20629-CAC5-A5D7-1DE2-232D81E4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E5878-5C28-72EF-4702-4728D3EF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5D974-72DD-B968-D867-65073BE24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(2025). </a:t>
            </a:r>
            <a:r>
              <a:rPr lang="cs-CZ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Běžící muž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image]. DALL·E.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https://openai.com/dall-e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slide 4</a:t>
            </a:r>
          </a:p>
          <a:p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Hewitt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G. (2023). </a:t>
            </a:r>
            <a:r>
              <a:rPr lang="cs-CZ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cs-CZ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cs-CZ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(13th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PEARSON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Limited. </a:t>
            </a:r>
            <a:b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slide 5, 6, 7</a:t>
            </a:r>
          </a:p>
          <a:p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Mandíková, D., &amp; Trna, J. (2011). </a:t>
            </a:r>
            <a:r>
              <a:rPr lang="cs-CZ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Žákovské prekoncepce ve výuce fyziky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(1st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Paido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slide 8</a:t>
            </a:r>
          </a:p>
          <a:p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PhET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(2025a,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26). </a:t>
            </a:r>
            <a:r>
              <a:rPr lang="cs-CZ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Stavba obvodu: DC (</a:t>
            </a:r>
            <a:r>
              <a:rPr lang="cs-CZ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cs-CZ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1.4.0) 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University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Colorado </a:t>
            </a:r>
            <a:r>
              <a:rPr lang="cs-CZ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Boulder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https://phet.colorado.edu/sims/html/circuit-construction-kit-dc/latest/circuit-construction-kit-dc_all.html?locale=cs</a:t>
            </a:r>
            <a:r>
              <a:rPr lang="cs-CZ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slide 9</a:t>
            </a:r>
          </a:p>
        </p:txBody>
      </p:sp>
    </p:spTree>
    <p:extLst>
      <p:ext uri="{BB962C8B-B14F-4D97-AF65-F5344CB8AC3E}">
        <p14:creationId xmlns:p14="http://schemas.microsoft.com/office/powerpoint/2010/main" val="27046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C843FF4-4F61-485C-0200-55E8A86C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" y="0"/>
            <a:ext cx="12152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77C7914-EDBA-A3A3-6EF7-C2F93894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" y="0"/>
            <a:ext cx="1217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98D14B-E024-CFA7-BA80-B154B26B0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4"/>
            <a:ext cx="12192000" cy="68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D1ED8-8F13-B099-4D89-D79A0BA10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B6463A-466D-6EEA-9CE0-6B5D8107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25"/>
            <a:ext cx="12192000" cy="68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D66E9-F53A-761C-9B33-41CBB4D7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7E85FFB-FA0A-3AC6-05AA-D3A4F716F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"/>
            <a:ext cx="12192000" cy="68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D656D-13FD-8A0E-D6F1-43AFD95E6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42A049E-610C-0412-6551-5FE780E8B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" y="0"/>
            <a:ext cx="12164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8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E197-374D-207A-29D0-5F2969E59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EAB643-0FCC-494C-2D6E-52029E13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" y="0"/>
            <a:ext cx="1212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E2301-253D-5378-85D5-4F0424A43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175AB1-FDB9-AE2D-7228-C3BAFE487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7"/>
            <a:ext cx="12192000" cy="6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03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138</Words>
  <Application>Microsoft Office PowerPoint</Application>
  <PresentationFormat>Širokoúhlá obrazovka</PresentationFormat>
  <Paragraphs>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Vítězslav Višnovský</dc:creator>
  <cp:lastModifiedBy>Vítězslav Višnovský</cp:lastModifiedBy>
  <cp:revision>1</cp:revision>
  <dcterms:created xsi:type="dcterms:W3CDTF">2025-04-19T23:25:57Z</dcterms:created>
  <dcterms:modified xsi:type="dcterms:W3CDTF">2025-04-20T16:13:12Z</dcterms:modified>
</cp:coreProperties>
</file>