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C796642D-827B-4FDA-A3BB-7A30E9D9A81B}" type="datetimeFigureOut">
              <a:rPr lang="cs-CZ" smtClean="0"/>
              <a:t>07.04.2022</a:t>
            </a:fld>
            <a:endParaRPr lang="cs-CZ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E0533F7-0912-4368-BFAE-7E675640FF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33499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6642D-827B-4FDA-A3BB-7A30E9D9A81B}" type="datetimeFigureOut">
              <a:rPr lang="cs-CZ" smtClean="0"/>
              <a:t>07.04.2022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33F7-0912-4368-BFAE-7E675640FF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0555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6642D-827B-4FDA-A3BB-7A30E9D9A81B}" type="datetimeFigureOut">
              <a:rPr lang="cs-CZ" smtClean="0"/>
              <a:t>07.04.2022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33F7-0912-4368-BFAE-7E675640FF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9713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6642D-827B-4FDA-A3BB-7A30E9D9A81B}" type="datetimeFigureOut">
              <a:rPr lang="cs-CZ" smtClean="0"/>
              <a:t>07.04.2022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33F7-0912-4368-BFAE-7E675640FF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6812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796642D-827B-4FDA-A3BB-7A30E9D9A81B}" type="datetimeFigureOut">
              <a:rPr lang="cs-CZ" smtClean="0"/>
              <a:t>07.04.2022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FE0533F7-0912-4368-BFAE-7E675640FF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66802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6642D-827B-4FDA-A3BB-7A30E9D9A81B}" type="datetimeFigureOut">
              <a:rPr lang="cs-CZ" smtClean="0"/>
              <a:t>07.04.2022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33F7-0912-4368-BFAE-7E675640FF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7861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6642D-827B-4FDA-A3BB-7A30E9D9A81B}" type="datetimeFigureOut">
              <a:rPr lang="cs-CZ" smtClean="0"/>
              <a:t>07.04.2022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33F7-0912-4368-BFAE-7E675640FF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6485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6642D-827B-4FDA-A3BB-7A30E9D9A81B}" type="datetimeFigureOut">
              <a:rPr lang="cs-CZ" smtClean="0"/>
              <a:t>07.04.2022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33F7-0912-4368-BFAE-7E675640FF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933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6642D-827B-4FDA-A3BB-7A30E9D9A81B}" type="datetimeFigureOut">
              <a:rPr lang="cs-CZ" smtClean="0"/>
              <a:t>07.04.2022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33F7-0912-4368-BFAE-7E675640FF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3354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6642D-827B-4FDA-A3BB-7A30E9D9A81B}" type="datetimeFigureOut">
              <a:rPr lang="cs-CZ" smtClean="0"/>
              <a:t>07.04.2022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0533F7-0912-4368-BFAE-7E675640FF87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06867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C796642D-827B-4FDA-A3BB-7A30E9D9A81B}" type="datetimeFigureOut">
              <a:rPr lang="cs-CZ" smtClean="0"/>
              <a:t>07.04.2022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0533F7-0912-4368-BFAE-7E675640FF87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0126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796642D-827B-4FDA-A3BB-7A30E9D9A81B}" type="datetimeFigureOut">
              <a:rPr lang="cs-CZ" smtClean="0"/>
              <a:t>07.04.2022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E0533F7-0912-4368-BFAE-7E675640FF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866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11FE747-7784-4890-91F5-62832D6ED8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Mind </a:t>
            </a:r>
            <a:r>
              <a:rPr lang="cs-CZ" dirty="0" err="1"/>
              <a:t>palace</a:t>
            </a:r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CB75CFDC-056B-4BB5-8025-7C1C93F8A0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err="1"/>
              <a:t>Method</a:t>
            </a:r>
            <a:r>
              <a:rPr lang="cs-CZ" dirty="0"/>
              <a:t> loci </a:t>
            </a:r>
          </a:p>
        </p:txBody>
      </p:sp>
    </p:spTree>
    <p:extLst>
      <p:ext uri="{BB962C8B-B14F-4D97-AF65-F5344CB8AC3E}">
        <p14:creationId xmlns:p14="http://schemas.microsoft.com/office/powerpoint/2010/main" val="1571279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7050F39-10DD-48AC-9AFE-311FD53FC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What</a:t>
            </a:r>
            <a:r>
              <a:rPr lang="cs-CZ" dirty="0"/>
              <a:t> </a:t>
            </a:r>
            <a:r>
              <a:rPr lang="cs-CZ" dirty="0" err="1"/>
              <a:t>rooms</a:t>
            </a:r>
            <a:r>
              <a:rPr lang="cs-CZ" dirty="0"/>
              <a:t> are in </a:t>
            </a:r>
            <a:r>
              <a:rPr lang="cs-CZ" dirty="0" err="1"/>
              <a:t>the</a:t>
            </a:r>
            <a:r>
              <a:rPr lang="cs-CZ" dirty="0"/>
              <a:t> house?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BA698D0-4B87-4D14-B1F2-D4FC6813C8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4112286"/>
          </a:xfrm>
        </p:spPr>
        <p:txBody>
          <a:bodyPr numCol="2">
            <a:normAutofit lnSpcReduction="10000"/>
          </a:bodyPr>
          <a:lstStyle/>
          <a:p>
            <a:r>
              <a:rPr lang="cs-CZ" sz="4000" dirty="0" err="1"/>
              <a:t>Hall</a:t>
            </a:r>
            <a:endParaRPr lang="cs-CZ" sz="4000" dirty="0"/>
          </a:p>
          <a:p>
            <a:r>
              <a:rPr lang="cs-CZ" sz="4000" dirty="0" err="1"/>
              <a:t>Living</a:t>
            </a:r>
            <a:r>
              <a:rPr lang="cs-CZ" sz="4000" dirty="0"/>
              <a:t> </a:t>
            </a:r>
            <a:r>
              <a:rPr lang="cs-CZ" sz="4000" dirty="0" err="1"/>
              <a:t>room</a:t>
            </a:r>
            <a:endParaRPr lang="cs-CZ" sz="4000" dirty="0"/>
          </a:p>
          <a:p>
            <a:r>
              <a:rPr lang="cs-CZ" sz="4000" dirty="0" err="1"/>
              <a:t>Dining</a:t>
            </a:r>
            <a:r>
              <a:rPr lang="cs-CZ" sz="4000" dirty="0"/>
              <a:t> </a:t>
            </a:r>
            <a:r>
              <a:rPr lang="cs-CZ" sz="4000" dirty="0" err="1"/>
              <a:t>room</a:t>
            </a:r>
            <a:endParaRPr lang="cs-CZ" sz="4000" dirty="0"/>
          </a:p>
          <a:p>
            <a:r>
              <a:rPr lang="cs-CZ" sz="4000" dirty="0" err="1"/>
              <a:t>Kitchen</a:t>
            </a:r>
            <a:endParaRPr lang="cs-CZ" sz="4000" dirty="0"/>
          </a:p>
          <a:p>
            <a:r>
              <a:rPr lang="cs-CZ" sz="4000" dirty="0" err="1"/>
              <a:t>Bedroom</a:t>
            </a:r>
            <a:endParaRPr lang="cs-CZ" sz="4000" dirty="0"/>
          </a:p>
          <a:p>
            <a:r>
              <a:rPr lang="cs-CZ" sz="4000" dirty="0" err="1"/>
              <a:t>Bathroom</a:t>
            </a:r>
            <a:endParaRPr lang="cs-CZ" sz="4000" dirty="0"/>
          </a:p>
          <a:p>
            <a:r>
              <a:rPr lang="cs-CZ" sz="4000" dirty="0"/>
              <a:t>Study</a:t>
            </a:r>
          </a:p>
          <a:p>
            <a:r>
              <a:rPr lang="cs-CZ" sz="4000" dirty="0" err="1"/>
              <a:t>Closet</a:t>
            </a:r>
            <a:endParaRPr lang="cs-CZ" sz="4000" dirty="0"/>
          </a:p>
          <a:p>
            <a:r>
              <a:rPr lang="cs-CZ" sz="4000" dirty="0" err="1"/>
              <a:t>Attic</a:t>
            </a:r>
            <a:endParaRPr lang="cs-CZ" sz="4000" dirty="0"/>
          </a:p>
          <a:p>
            <a:r>
              <a:rPr lang="cs-CZ" sz="4000" dirty="0" err="1"/>
              <a:t>Cellar</a:t>
            </a:r>
            <a:endParaRPr lang="cs-CZ" sz="4000" dirty="0"/>
          </a:p>
          <a:p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1366396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3E733FB-16E1-4D27-B75D-79846599B3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026" name="Picture 2" descr="Aesthetic and Comfortable Study Room Ideas for Students - DruHomes">
            <a:extLst>
              <a:ext uri="{FF2B5EF4-FFF2-40B4-BE49-F238E27FC236}">
                <a16:creationId xmlns:a16="http://schemas.microsoft.com/office/drawing/2014/main" id="{713C4941-473F-4215-9DCD-EC537DF8C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58" y="478244"/>
            <a:ext cx="3997854" cy="282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30+ Walk-In Closets That Will Make You Want To Declutter Immediately -  House &amp; Home">
            <a:extLst>
              <a:ext uri="{FF2B5EF4-FFF2-40B4-BE49-F238E27FC236}">
                <a16:creationId xmlns:a16="http://schemas.microsoft.com/office/drawing/2014/main" id="{E569253D-32C9-41C7-9CE6-489AC0F7E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446" y="822960"/>
            <a:ext cx="3179129" cy="4102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Would love to turn our attick into this! | Tiny house cabin, Cabin homes,  Attic rooms">
            <a:extLst>
              <a:ext uri="{FF2B5EF4-FFF2-40B4-BE49-F238E27FC236}">
                <a16:creationId xmlns:a16="http://schemas.microsoft.com/office/drawing/2014/main" id="{908A26F7-82DF-4459-A09C-45B419D59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888" y="1357590"/>
            <a:ext cx="4682824" cy="458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klípek, nebo pořádný sklep | Chatař Chalupář">
            <a:extLst>
              <a:ext uri="{FF2B5EF4-FFF2-40B4-BE49-F238E27FC236}">
                <a16:creationId xmlns:a16="http://schemas.microsoft.com/office/drawing/2014/main" id="{C2E8EB88-8EB2-4EEF-97DA-ED6D0F0F61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658" y="2367899"/>
            <a:ext cx="5245402" cy="393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DC8C4952-D45A-462A-BD29-38628576A9CA}"/>
              </a:ext>
            </a:extLst>
          </p:cNvPr>
          <p:cNvSpPr txBox="1"/>
          <p:nvPr/>
        </p:nvSpPr>
        <p:spPr>
          <a:xfrm>
            <a:off x="641656" y="3356410"/>
            <a:ext cx="1111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/>
              <a:t>study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1C31860B-8657-4A1E-AF7F-DE3CDB3C354C}"/>
              </a:ext>
            </a:extLst>
          </p:cNvPr>
          <p:cNvSpPr txBox="1"/>
          <p:nvPr/>
        </p:nvSpPr>
        <p:spPr>
          <a:xfrm>
            <a:off x="2174995" y="4925062"/>
            <a:ext cx="12250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err="1"/>
              <a:t>closet</a:t>
            </a:r>
            <a:endParaRPr lang="cs-CZ" sz="2800" b="1" dirty="0"/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D08FB7AE-A0F9-4F4A-8A03-DF2EF6EE6AF2}"/>
              </a:ext>
            </a:extLst>
          </p:cNvPr>
          <p:cNvSpPr txBox="1"/>
          <p:nvPr/>
        </p:nvSpPr>
        <p:spPr>
          <a:xfrm>
            <a:off x="3991564" y="5937150"/>
            <a:ext cx="952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err="1"/>
              <a:t>attic</a:t>
            </a:r>
            <a:endParaRPr lang="cs-CZ" sz="2800" b="1" dirty="0"/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043539D1-8E97-46F4-B7D7-3BD6C1B79D8A}"/>
              </a:ext>
            </a:extLst>
          </p:cNvPr>
          <p:cNvSpPr txBox="1"/>
          <p:nvPr/>
        </p:nvSpPr>
        <p:spPr>
          <a:xfrm>
            <a:off x="7438862" y="6283870"/>
            <a:ext cx="1168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err="1"/>
              <a:t>cellar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35388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C984303-7BF3-46F4-95FA-78022E595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Mind </a:t>
            </a:r>
            <a:r>
              <a:rPr lang="cs-CZ" b="1" dirty="0" err="1"/>
              <a:t>palace</a:t>
            </a:r>
            <a:endParaRPr lang="cs-CZ" b="1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4BA7FD6-7DC9-4C19-ADBB-C4D4A42F44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182" y="2111626"/>
            <a:ext cx="10058400" cy="3931920"/>
          </a:xfrm>
        </p:spPr>
        <p:txBody>
          <a:bodyPr>
            <a:normAutofit/>
          </a:bodyPr>
          <a:lstStyle/>
          <a:p>
            <a:r>
              <a:rPr lang="cs-CZ" sz="3200" dirty="0" err="1"/>
              <a:t>Familiar</a:t>
            </a:r>
            <a:r>
              <a:rPr lang="cs-CZ" sz="3200" dirty="0"/>
              <a:t> place</a:t>
            </a:r>
          </a:p>
          <a:p>
            <a:pPr marL="0" indent="0">
              <a:buNone/>
            </a:pPr>
            <a:endParaRPr lang="cs-CZ" sz="3200" dirty="0"/>
          </a:p>
          <a:p>
            <a:r>
              <a:rPr lang="cs-CZ" sz="3200" dirty="0" err="1"/>
              <a:t>Interesting</a:t>
            </a:r>
            <a:r>
              <a:rPr lang="cs-CZ" sz="3200" dirty="0"/>
              <a:t>/</a:t>
            </a:r>
            <a:r>
              <a:rPr lang="cs-CZ" sz="3200" dirty="0" err="1"/>
              <a:t>fun</a:t>
            </a:r>
            <a:r>
              <a:rPr lang="cs-CZ" sz="3200" dirty="0"/>
              <a:t>/</a:t>
            </a:r>
            <a:r>
              <a:rPr lang="cs-CZ" sz="3200" dirty="0" err="1"/>
              <a:t>strange</a:t>
            </a:r>
            <a:endParaRPr lang="cs-CZ" sz="3200" dirty="0"/>
          </a:p>
          <a:p>
            <a:endParaRPr lang="cs-CZ" sz="3200" dirty="0"/>
          </a:p>
          <a:p>
            <a:r>
              <a:rPr lang="cs-CZ" sz="3200" dirty="0" err="1"/>
              <a:t>Walk</a:t>
            </a:r>
            <a:r>
              <a:rPr lang="cs-CZ" sz="3200" dirty="0"/>
              <a:t> </a:t>
            </a:r>
            <a:r>
              <a:rPr lang="cs-CZ" sz="3200" dirty="0" err="1"/>
              <a:t>through</a:t>
            </a:r>
            <a:r>
              <a:rPr lang="cs-CZ" sz="3200" dirty="0"/>
              <a:t> </a:t>
            </a:r>
            <a:r>
              <a:rPr lang="cs-CZ" sz="3200" dirty="0" err="1"/>
              <a:t>it</a:t>
            </a:r>
            <a:endParaRPr lang="cs-CZ" sz="3200" dirty="0"/>
          </a:p>
        </p:txBody>
      </p:sp>
      <p:pic>
        <p:nvPicPr>
          <p:cNvPr id="2050" name="Picture 2" descr="How to create a mind palace and populate with Data - Analytics Odyssey">
            <a:extLst>
              <a:ext uri="{FF2B5EF4-FFF2-40B4-BE49-F238E27FC236}">
                <a16:creationId xmlns:a16="http://schemas.microsoft.com/office/drawing/2014/main" id="{BA5BBD71-5515-4FC1-A3D4-EFB7AC4238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382" y="1253966"/>
            <a:ext cx="5979685" cy="488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701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046C08D-F98B-47CD-91F5-FE2923181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Example</a:t>
            </a:r>
            <a:endParaRPr lang="cs-CZ" dirty="0"/>
          </a:p>
        </p:txBody>
      </p:sp>
      <p:pic>
        <p:nvPicPr>
          <p:cNvPr id="3074" name="Picture 2" descr="Rubber duck 3D model - TurboSquid 1610753">
            <a:extLst>
              <a:ext uri="{FF2B5EF4-FFF2-40B4-BE49-F238E27FC236}">
                <a16:creationId xmlns:a16="http://schemas.microsoft.com/office/drawing/2014/main" id="{EDCA2828-A0ED-444C-A34B-29F725336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21" y="2222204"/>
            <a:ext cx="308610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Best Kitchen Remodel Ideas | Martha Stewart">
            <a:extLst>
              <a:ext uri="{FF2B5EF4-FFF2-40B4-BE49-F238E27FC236}">
                <a16:creationId xmlns:a16="http://schemas.microsoft.com/office/drawing/2014/main" id="{82D91CBE-D54B-4168-B6E0-10102C36834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141" y="2222204"/>
            <a:ext cx="3795108" cy="292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41CF1B5E-7C20-437A-BFDA-252EF41C32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869" y="2222204"/>
            <a:ext cx="3893782" cy="292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nak plus 4">
            <a:extLst>
              <a:ext uri="{FF2B5EF4-FFF2-40B4-BE49-F238E27FC236}">
                <a16:creationId xmlns:a16="http://schemas.microsoft.com/office/drawing/2014/main" id="{A7222210-B364-4ADB-9EC0-361F2FC46373}"/>
              </a:ext>
            </a:extLst>
          </p:cNvPr>
          <p:cNvSpPr/>
          <p:nvPr/>
        </p:nvSpPr>
        <p:spPr>
          <a:xfrm>
            <a:off x="3427378" y="3200399"/>
            <a:ext cx="894907" cy="1084521"/>
          </a:xfrm>
          <a:prstGeom prst="mathPlu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Rovná se 5">
            <a:extLst>
              <a:ext uri="{FF2B5EF4-FFF2-40B4-BE49-F238E27FC236}">
                <a16:creationId xmlns:a16="http://schemas.microsoft.com/office/drawing/2014/main" id="{1BE61D34-A730-4E3F-8A96-FD8CE3E48CC8}"/>
              </a:ext>
            </a:extLst>
          </p:cNvPr>
          <p:cNvSpPr/>
          <p:nvPr/>
        </p:nvSpPr>
        <p:spPr>
          <a:xfrm>
            <a:off x="7157335" y="3311367"/>
            <a:ext cx="1424763" cy="765543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4F4B8BF8-A336-4BD4-B523-1E1BDC26FC14}"/>
              </a:ext>
            </a:extLst>
          </p:cNvPr>
          <p:cNvSpPr txBox="1"/>
          <p:nvPr/>
        </p:nvSpPr>
        <p:spPr>
          <a:xfrm>
            <a:off x="6655982" y="5518298"/>
            <a:ext cx="4774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/>
              <a:t>Place + </a:t>
            </a:r>
            <a:r>
              <a:rPr lang="cs-CZ" sz="2800" dirty="0" err="1"/>
              <a:t>action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79040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E8C8059-6056-4850-875A-B4FE0C831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err="1"/>
              <a:t>Now</a:t>
            </a:r>
            <a:r>
              <a:rPr lang="cs-CZ" dirty="0"/>
              <a:t> </a:t>
            </a:r>
            <a:r>
              <a:rPr lang="cs-CZ" dirty="0" err="1"/>
              <a:t>create</a:t>
            </a:r>
            <a:r>
              <a:rPr lang="cs-CZ" dirty="0"/>
              <a:t> </a:t>
            </a:r>
            <a:r>
              <a:rPr lang="cs-CZ" dirty="0" err="1"/>
              <a:t>your</a:t>
            </a:r>
            <a:r>
              <a:rPr lang="cs-CZ" dirty="0"/>
              <a:t> mind </a:t>
            </a:r>
            <a:r>
              <a:rPr lang="cs-CZ" dirty="0" err="1"/>
              <a:t>palace</a:t>
            </a:r>
            <a:br>
              <a:rPr lang="cs-CZ" dirty="0"/>
            </a:br>
            <a:r>
              <a:rPr lang="cs-CZ" dirty="0" err="1"/>
              <a:t>with</a:t>
            </a:r>
            <a:r>
              <a:rPr lang="cs-CZ" dirty="0"/>
              <a:t> these </a:t>
            </a:r>
            <a:r>
              <a:rPr lang="cs-CZ" dirty="0" err="1"/>
              <a:t>words</a:t>
            </a:r>
            <a:r>
              <a:rPr lang="cs-CZ" dirty="0"/>
              <a:t>:</a:t>
            </a:r>
          </a:p>
        </p:txBody>
      </p:sp>
      <p:pic>
        <p:nvPicPr>
          <p:cNvPr id="4098" name="Picture 2" descr="Platypus Facts (Ornithorhynchus anatinus)">
            <a:extLst>
              <a:ext uri="{FF2B5EF4-FFF2-40B4-BE49-F238E27FC236}">
                <a16:creationId xmlns:a16="http://schemas.microsoft.com/office/drawing/2014/main" id="{CF59CAB4-6050-4FD0-B362-70B7097D8D6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74" y="2013646"/>
            <a:ext cx="3608882" cy="270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ýmka (hladká) BPK 6761">
            <a:extLst>
              <a:ext uri="{FF2B5EF4-FFF2-40B4-BE49-F238E27FC236}">
                <a16:creationId xmlns:a16="http://schemas.microsoft.com/office/drawing/2014/main" id="{18443665-803D-4F98-99E6-1878AD140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326" y="2014194"/>
            <a:ext cx="3608883" cy="270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056DF87E-9AA5-4A84-B8DF-A1314CAFC720}"/>
              </a:ext>
            </a:extLst>
          </p:cNvPr>
          <p:cNvSpPr txBox="1"/>
          <p:nvPr/>
        </p:nvSpPr>
        <p:spPr>
          <a:xfrm>
            <a:off x="1066800" y="5220586"/>
            <a:ext cx="3104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/>
              <a:t>a </a:t>
            </a:r>
            <a:r>
              <a:rPr lang="cs-CZ" sz="2800" dirty="0" err="1"/>
              <a:t>platypus</a:t>
            </a:r>
            <a:endParaRPr lang="cs-CZ" sz="2800" dirty="0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AC9E4865-7212-4378-ABBF-2D6A077F8813}"/>
              </a:ext>
            </a:extLst>
          </p:cNvPr>
          <p:cNvSpPr txBox="1"/>
          <p:nvPr/>
        </p:nvSpPr>
        <p:spPr>
          <a:xfrm>
            <a:off x="5054012" y="5220586"/>
            <a:ext cx="3104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/>
              <a:t>a </a:t>
            </a:r>
            <a:r>
              <a:rPr lang="cs-CZ" sz="2800" dirty="0" err="1"/>
              <a:t>pipe</a:t>
            </a:r>
            <a:endParaRPr lang="cs-CZ" sz="2800" dirty="0"/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1E91D01E-74CD-45BB-9D48-16EAA6DD24B3}"/>
              </a:ext>
            </a:extLst>
          </p:cNvPr>
          <p:cNvSpPr txBox="1"/>
          <p:nvPr/>
        </p:nvSpPr>
        <p:spPr>
          <a:xfrm>
            <a:off x="8860465" y="5220586"/>
            <a:ext cx="3104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/>
              <a:t>a </a:t>
            </a:r>
            <a:r>
              <a:rPr lang="cs-CZ" sz="2800" dirty="0" err="1"/>
              <a:t>primrose</a:t>
            </a:r>
            <a:endParaRPr lang="cs-CZ" sz="2800" dirty="0"/>
          </a:p>
        </p:txBody>
      </p:sp>
      <p:pic>
        <p:nvPicPr>
          <p:cNvPr id="4106" name="Picture 10" descr="Flowers primrose in pot Stock Photo by ©FlowerStudio 88426484">
            <a:extLst>
              <a:ext uri="{FF2B5EF4-FFF2-40B4-BE49-F238E27FC236}">
                <a16:creationId xmlns:a16="http://schemas.microsoft.com/office/drawing/2014/main" id="{7A367599-0CAA-4C2C-8D07-EC412502A1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2749" y="2013646"/>
            <a:ext cx="2707759" cy="2707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265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AD3D036-A86C-465B-8E4C-22D5900B9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Add</a:t>
            </a:r>
            <a:r>
              <a:rPr lang="cs-CZ" dirty="0"/>
              <a:t> these </a:t>
            </a:r>
            <a:r>
              <a:rPr lang="cs-CZ" dirty="0" err="1"/>
              <a:t>words</a:t>
            </a:r>
            <a:r>
              <a:rPr lang="cs-CZ" dirty="0"/>
              <a:t>:</a:t>
            </a:r>
          </a:p>
        </p:txBody>
      </p:sp>
      <p:pic>
        <p:nvPicPr>
          <p:cNvPr id="5122" name="Picture 2" descr="How the Butterfly Can Shape an Ecosystem and Why We Need to Protect Them -  One Green Planet">
            <a:extLst>
              <a:ext uri="{FF2B5EF4-FFF2-40B4-BE49-F238E27FC236}">
                <a16:creationId xmlns:a16="http://schemas.microsoft.com/office/drawing/2014/main" id="{519C531A-D49E-4119-86B9-F878DC17C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09" y="1913860"/>
            <a:ext cx="4397296" cy="2668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115,645 Wicker Basket Stock Photos, Pictures &amp; Royalty-Free Images - iStock">
            <a:extLst>
              <a:ext uri="{FF2B5EF4-FFF2-40B4-BE49-F238E27FC236}">
                <a16:creationId xmlns:a16="http://schemas.microsoft.com/office/drawing/2014/main" id="{2962493D-7E9D-4473-9586-2DA17DC7F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322" y="1913860"/>
            <a:ext cx="2668772" cy="2668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Everything You Ever Wanted To Know About Plants, Part 7: When is a Berry a  Berry? — Our City Forest">
            <a:extLst>
              <a:ext uri="{FF2B5EF4-FFF2-40B4-BE49-F238E27FC236}">
                <a16:creationId xmlns:a16="http://schemas.microsoft.com/office/drawing/2014/main" id="{70AC3D0B-520F-43E6-8A38-80142FCC37B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268" y="1913860"/>
            <a:ext cx="4009423" cy="2668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72395939-FAE9-4349-B8F9-792992EE4C8E}"/>
              </a:ext>
            </a:extLst>
          </p:cNvPr>
          <p:cNvSpPr txBox="1"/>
          <p:nvPr/>
        </p:nvSpPr>
        <p:spPr>
          <a:xfrm>
            <a:off x="1506278" y="5220586"/>
            <a:ext cx="3104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/>
              <a:t>a </a:t>
            </a:r>
            <a:r>
              <a:rPr lang="cs-CZ" sz="2800" dirty="0" err="1"/>
              <a:t>butterfly</a:t>
            </a:r>
            <a:endParaRPr lang="cs-CZ" sz="2800" dirty="0"/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FBB89016-24C1-4FED-8A0A-1C7A006B68F3}"/>
              </a:ext>
            </a:extLst>
          </p:cNvPr>
          <p:cNvSpPr txBox="1"/>
          <p:nvPr/>
        </p:nvSpPr>
        <p:spPr>
          <a:xfrm>
            <a:off x="5227674" y="5220586"/>
            <a:ext cx="3104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/>
              <a:t>a basket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11991871-F0F1-4190-B888-DDCC323F74D1}"/>
              </a:ext>
            </a:extLst>
          </p:cNvPr>
          <p:cNvSpPr txBox="1"/>
          <p:nvPr/>
        </p:nvSpPr>
        <p:spPr>
          <a:xfrm>
            <a:off x="8949070" y="5220586"/>
            <a:ext cx="3104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err="1"/>
              <a:t>berries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486402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03199D2-E871-45D4-82B7-C846A2689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Where</a:t>
            </a:r>
            <a:r>
              <a:rPr lang="cs-CZ" dirty="0"/>
              <a:t> </a:t>
            </a:r>
            <a:r>
              <a:rPr lang="cs-CZ" dirty="0" err="1"/>
              <a:t>is</a:t>
            </a:r>
            <a:r>
              <a:rPr lang="cs-CZ" dirty="0"/>
              <a:t> </a:t>
            </a:r>
            <a:r>
              <a:rPr lang="cs-CZ" dirty="0" err="1"/>
              <a:t>your</a:t>
            </a:r>
            <a:r>
              <a:rPr lang="cs-CZ" dirty="0"/>
              <a:t>…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26E9785-444A-422E-A921-E18095BB28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sz="3600" dirty="0"/>
              <a:t>… </a:t>
            </a:r>
            <a:r>
              <a:rPr lang="cs-CZ" sz="3600" dirty="0" err="1"/>
              <a:t>platypus</a:t>
            </a:r>
            <a:r>
              <a:rPr lang="cs-CZ" sz="3600" dirty="0"/>
              <a:t>?</a:t>
            </a:r>
          </a:p>
          <a:p>
            <a:r>
              <a:rPr lang="cs-CZ" sz="3600" dirty="0"/>
              <a:t>… </a:t>
            </a:r>
            <a:r>
              <a:rPr lang="cs-CZ" sz="3600" dirty="0" err="1"/>
              <a:t>pipe</a:t>
            </a:r>
            <a:r>
              <a:rPr lang="cs-CZ" sz="3600" dirty="0"/>
              <a:t>?</a:t>
            </a:r>
          </a:p>
          <a:p>
            <a:r>
              <a:rPr lang="cs-CZ" sz="3600" dirty="0"/>
              <a:t>… </a:t>
            </a:r>
            <a:r>
              <a:rPr lang="cs-CZ" sz="3600" dirty="0" err="1"/>
              <a:t>primrose</a:t>
            </a:r>
            <a:r>
              <a:rPr lang="cs-CZ" sz="3600" dirty="0"/>
              <a:t>?</a:t>
            </a:r>
          </a:p>
          <a:p>
            <a:r>
              <a:rPr lang="cs-CZ" sz="3600" dirty="0"/>
              <a:t>… </a:t>
            </a:r>
            <a:r>
              <a:rPr lang="cs-CZ" sz="3600" dirty="0" err="1"/>
              <a:t>butterfly</a:t>
            </a:r>
            <a:r>
              <a:rPr lang="cs-CZ" sz="3600" dirty="0"/>
              <a:t>?</a:t>
            </a:r>
          </a:p>
          <a:p>
            <a:r>
              <a:rPr lang="cs-CZ" sz="3600" dirty="0"/>
              <a:t>… basket?</a:t>
            </a:r>
          </a:p>
          <a:p>
            <a:endParaRPr lang="cs-CZ" sz="3600" dirty="0"/>
          </a:p>
          <a:p>
            <a:r>
              <a:rPr lang="cs-CZ" sz="3600" dirty="0" err="1"/>
              <a:t>Where</a:t>
            </a:r>
            <a:r>
              <a:rPr lang="cs-CZ" sz="3600" dirty="0"/>
              <a:t> are </a:t>
            </a:r>
            <a:r>
              <a:rPr lang="cs-CZ" sz="3600" dirty="0" err="1"/>
              <a:t>your</a:t>
            </a:r>
            <a:r>
              <a:rPr lang="cs-CZ" sz="3600" dirty="0"/>
              <a:t> </a:t>
            </a:r>
            <a:r>
              <a:rPr lang="cs-CZ" sz="3600" dirty="0" err="1"/>
              <a:t>berries</a:t>
            </a:r>
            <a:r>
              <a:rPr lang="cs-CZ" sz="3600" dirty="0"/>
              <a:t>?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C7456517-FCBC-44EB-AE9C-C70A9CB85AB9}"/>
              </a:ext>
            </a:extLst>
          </p:cNvPr>
          <p:cNvSpPr txBox="1"/>
          <p:nvPr/>
        </p:nvSpPr>
        <p:spPr>
          <a:xfrm>
            <a:off x="6968941" y="4312547"/>
            <a:ext cx="34449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sz="2400" b="1" dirty="0" err="1"/>
              <a:t>What</a:t>
            </a:r>
            <a:r>
              <a:rPr lang="cs-CZ" sz="2400" b="1" dirty="0"/>
              <a:t> are </a:t>
            </a:r>
            <a:r>
              <a:rPr lang="cs-CZ" sz="2400" b="1" dirty="0" err="1"/>
              <a:t>they</a:t>
            </a:r>
            <a:r>
              <a:rPr lang="cs-CZ" sz="2400" b="1" dirty="0"/>
              <a:t> </a:t>
            </a:r>
            <a:r>
              <a:rPr lang="cs-CZ" sz="2400" b="1" dirty="0" err="1"/>
              <a:t>doing</a:t>
            </a:r>
            <a:r>
              <a:rPr lang="cs-CZ" sz="2400" b="1" dirty="0"/>
              <a:t>?</a:t>
            </a:r>
          </a:p>
        </p:txBody>
      </p:sp>
      <p:pic>
        <p:nvPicPr>
          <p:cNvPr id="6146" name="Picture 2" descr="Writing Colored Vector Icon Stock Vector Image by ©creativestall #91131614">
            <a:extLst>
              <a:ext uri="{FF2B5EF4-FFF2-40B4-BE49-F238E27FC236}">
                <a16:creationId xmlns:a16="http://schemas.microsoft.com/office/drawing/2014/main" id="{16A64D89-F8FA-4A78-B7F7-7F3FE27CA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249" y="1216752"/>
            <a:ext cx="2182333" cy="2296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808B2A78-FA4F-4088-A576-08772D6419E2}"/>
              </a:ext>
            </a:extLst>
          </p:cNvPr>
          <p:cNvSpPr txBox="1"/>
          <p:nvPr/>
        </p:nvSpPr>
        <p:spPr>
          <a:xfrm>
            <a:off x="765544" y="5805377"/>
            <a:ext cx="901703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cs-CZ" b="1" dirty="0" err="1"/>
              <a:t>Example</a:t>
            </a:r>
            <a:r>
              <a:rPr lang="cs-CZ" b="1" dirty="0"/>
              <a:t>: My </a:t>
            </a:r>
            <a:r>
              <a:rPr lang="cs-CZ" b="1" dirty="0" err="1"/>
              <a:t>platypus</a:t>
            </a:r>
            <a:r>
              <a:rPr lang="cs-CZ" b="1" dirty="0"/>
              <a:t> </a:t>
            </a:r>
            <a:r>
              <a:rPr lang="cs-CZ" b="1" dirty="0" err="1"/>
              <a:t>is</a:t>
            </a:r>
            <a:r>
              <a:rPr lang="cs-CZ" b="1" dirty="0"/>
              <a:t> in </a:t>
            </a:r>
            <a:r>
              <a:rPr lang="cs-CZ" b="1" dirty="0" err="1"/>
              <a:t>the</a:t>
            </a:r>
            <a:r>
              <a:rPr lang="cs-CZ" b="1" dirty="0"/>
              <a:t> </a:t>
            </a:r>
            <a:r>
              <a:rPr lang="cs-CZ" b="1" dirty="0" err="1"/>
              <a:t>bathroom</a:t>
            </a:r>
            <a:r>
              <a:rPr lang="cs-CZ" b="1" dirty="0"/>
              <a:t>. It </a:t>
            </a:r>
            <a:r>
              <a:rPr lang="cs-CZ" b="1" dirty="0" err="1"/>
              <a:t>is</a:t>
            </a:r>
            <a:r>
              <a:rPr lang="cs-CZ" b="1" dirty="0"/>
              <a:t> </a:t>
            </a:r>
            <a:r>
              <a:rPr lang="cs-CZ" b="1" dirty="0" err="1"/>
              <a:t>swimming</a:t>
            </a:r>
            <a:r>
              <a:rPr lang="cs-CZ" b="1" dirty="0"/>
              <a:t> in </a:t>
            </a:r>
            <a:r>
              <a:rPr lang="cs-CZ" b="1" dirty="0" err="1"/>
              <a:t>the</a:t>
            </a:r>
            <a:r>
              <a:rPr lang="cs-CZ" b="1" dirty="0"/>
              <a:t> </a:t>
            </a:r>
            <a:r>
              <a:rPr lang="cs-CZ" b="1" dirty="0" err="1"/>
              <a:t>bath</a:t>
            </a:r>
            <a:r>
              <a:rPr lang="cs-CZ" b="1" dirty="0"/>
              <a:t> tub. </a:t>
            </a:r>
          </a:p>
        </p:txBody>
      </p:sp>
    </p:spTree>
    <p:extLst>
      <p:ext uri="{BB962C8B-B14F-4D97-AF65-F5344CB8AC3E}">
        <p14:creationId xmlns:p14="http://schemas.microsoft.com/office/powerpoint/2010/main" val="110265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89229FC-0421-4EEB-941C-9C1D08BCE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cs-CZ" b="1" dirty="0"/>
              <a:t>WELL DONE! </a:t>
            </a:r>
            <a:br>
              <a:rPr lang="cs-CZ" dirty="0"/>
            </a:br>
            <a:r>
              <a:rPr lang="cs-CZ" dirty="0"/>
              <a:t>NOW YOU HAVE YOUR </a:t>
            </a:r>
            <a:br>
              <a:rPr lang="cs-CZ" dirty="0"/>
            </a:br>
            <a:r>
              <a:rPr lang="cs-CZ" dirty="0"/>
              <a:t>OWN MIND PALACE</a:t>
            </a:r>
          </a:p>
        </p:txBody>
      </p:sp>
      <p:pic>
        <p:nvPicPr>
          <p:cNvPr id="7170" name="Picture 2" descr="Castle icon palace design flat Royalty Free Vector Image">
            <a:extLst>
              <a:ext uri="{FF2B5EF4-FFF2-40B4-BE49-F238E27FC236}">
                <a16:creationId xmlns:a16="http://schemas.microsoft.com/office/drawing/2014/main" id="{2E9C3571-FBA6-4EB7-BE5C-A9DB8B798F2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3" b="8291"/>
          <a:stretch/>
        </p:blipFill>
        <p:spPr bwMode="auto">
          <a:xfrm>
            <a:off x="4275520" y="2658139"/>
            <a:ext cx="3640960" cy="3423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85323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4352</TotalTime>
  <Words>126</Words>
  <Application>Microsoft Office PowerPoint</Application>
  <PresentationFormat>Širokoúhlá obrazovka</PresentationFormat>
  <Paragraphs>44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Garamond</vt:lpstr>
      <vt:lpstr>Savon</vt:lpstr>
      <vt:lpstr>Mind palace</vt:lpstr>
      <vt:lpstr>What rooms are in the house?</vt:lpstr>
      <vt:lpstr>Prezentace aplikace PowerPoint</vt:lpstr>
      <vt:lpstr>Mind palace</vt:lpstr>
      <vt:lpstr>Example</vt:lpstr>
      <vt:lpstr>Now create your mind palace with these words:</vt:lpstr>
      <vt:lpstr>Add these words:</vt:lpstr>
      <vt:lpstr>Where is your…</vt:lpstr>
      <vt:lpstr>WELL DONE!  NOW YOU HAVE YOUR  OWN MIND PALACE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Mind palace</dc:title>
  <dc:creator>Šárka Železná</dc:creator>
  <cp:lastModifiedBy>Šárka Železná</cp:lastModifiedBy>
  <cp:revision>2</cp:revision>
  <dcterms:created xsi:type="dcterms:W3CDTF">2022-04-07T19:23:52Z</dcterms:created>
  <dcterms:modified xsi:type="dcterms:W3CDTF">2022-04-10T19:56:43Z</dcterms:modified>
</cp:coreProperties>
</file>